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3"/>
    <p:sldId id="257" r:id="rId4"/>
    <p:sldId id="259" r:id="rId5"/>
    <p:sldId id="284" r:id="rId6"/>
    <p:sldId id="275" r:id="rId7"/>
    <p:sldId id="263" r:id="rId8"/>
    <p:sldId id="279" r:id="rId9"/>
    <p:sldId id="265" r:id="rId10"/>
    <p:sldId id="268" r:id="rId11"/>
    <p:sldId id="260" r:id="rId12"/>
    <p:sldId id="272" r:id="rId13"/>
    <p:sldId id="267" r:id="rId14"/>
    <p:sldId id="271" r:id="rId15"/>
    <p:sldId id="274" r:id="rId16"/>
    <p:sldId id="261" r:id="rId17"/>
    <p:sldId id="264" r:id="rId18"/>
    <p:sldId id="266" r:id="rId19"/>
    <p:sldId id="269" r:id="rId20"/>
    <p:sldId id="276" r:id="rId21"/>
    <p:sldId id="270" r:id="rId22"/>
    <p:sldId id="262" r:id="rId23"/>
    <p:sldId id="273" r:id="rId24"/>
    <p:sldId id="277" r:id="rId25"/>
    <p:sldId id="278" r:id="rId26"/>
    <p:sldId id="282" r:id="rId27"/>
    <p:sldId id="258" r:id="rId28"/>
    <p:sldId id="307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063"/>
    <a:srgbClr val="3ABFA8"/>
    <a:srgbClr val="FCCB00"/>
    <a:srgbClr val="6BD2D5"/>
    <a:srgbClr val="E2B700"/>
    <a:srgbClr val="DBF2AE"/>
    <a:srgbClr val="FBA41F"/>
    <a:srgbClr val="52C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94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emf"/><Relationship Id="rId7" Type="http://schemas.openxmlformats.org/officeDocument/2006/relationships/image" Target="../media/image13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emf"/><Relationship Id="rId7" Type="http://schemas.openxmlformats.org/officeDocument/2006/relationships/image" Target="../media/image13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emf"/><Relationship Id="rId7" Type="http://schemas.openxmlformats.org/officeDocument/2006/relationships/image" Target="../media/image13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58.png"/><Relationship Id="rId26" Type="http://schemas.openxmlformats.org/officeDocument/2006/relationships/image" Target="../media/image57.png"/><Relationship Id="rId25" Type="http://schemas.openxmlformats.org/officeDocument/2006/relationships/image" Target="../media/image56.png"/><Relationship Id="rId24" Type="http://schemas.openxmlformats.org/officeDocument/2006/relationships/image" Target="../media/image55.png"/><Relationship Id="rId23" Type="http://schemas.openxmlformats.org/officeDocument/2006/relationships/image" Target="../media/image54.png"/><Relationship Id="rId22" Type="http://schemas.openxmlformats.org/officeDocument/2006/relationships/image" Target="../media/image53.png"/><Relationship Id="rId21" Type="http://schemas.openxmlformats.org/officeDocument/2006/relationships/image" Target="../media/image52.png"/><Relationship Id="rId20" Type="http://schemas.openxmlformats.org/officeDocument/2006/relationships/image" Target="../media/image51.png"/><Relationship Id="rId2" Type="http://schemas.openxmlformats.org/officeDocument/2006/relationships/image" Target="../media/image33.png"/><Relationship Id="rId19" Type="http://schemas.openxmlformats.org/officeDocument/2006/relationships/image" Target="../media/image50.png"/><Relationship Id="rId18" Type="http://schemas.openxmlformats.org/officeDocument/2006/relationships/image" Target="../media/image49.png"/><Relationship Id="rId17" Type="http://schemas.openxmlformats.org/officeDocument/2006/relationships/image" Target="../media/image48.png"/><Relationship Id="rId16" Type="http://schemas.openxmlformats.org/officeDocument/2006/relationships/image" Target="../media/image47.png"/><Relationship Id="rId15" Type="http://schemas.openxmlformats.org/officeDocument/2006/relationships/image" Target="../media/image46.png"/><Relationship Id="rId14" Type="http://schemas.openxmlformats.org/officeDocument/2006/relationships/image" Target="../media/image45.png"/><Relationship Id="rId13" Type="http://schemas.openxmlformats.org/officeDocument/2006/relationships/image" Target="../media/image44.png"/><Relationship Id="rId12" Type="http://schemas.openxmlformats.org/officeDocument/2006/relationships/image" Target="../media/image43.png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emf"/><Relationship Id="rId7" Type="http://schemas.openxmlformats.org/officeDocument/2006/relationships/image" Target="../media/image13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3"/>
          <p:cNvPicPr>
            <a:picLocks noChangeAspect="1"/>
          </p:cNvPicPr>
          <p:nvPr/>
        </p:nvPicPr>
        <p:blipFill>
          <a:blip r:embed="rId1"/>
          <a:srcRect l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2703513"/>
            <a:ext cx="2203450" cy="145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5"/>
          <p:cNvPicPr>
            <a:picLocks noChangeAspect="1"/>
          </p:cNvPicPr>
          <p:nvPr/>
        </p:nvPicPr>
        <p:blipFill>
          <a:blip r:embed="rId3"/>
          <a:srcRect t="18889" r="28645"/>
          <a:stretch>
            <a:fillRect/>
          </a:stretch>
        </p:blipFill>
        <p:spPr>
          <a:xfrm>
            <a:off x="90488" y="3870325"/>
            <a:ext cx="4673600" cy="298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1219200" y="1732280"/>
            <a:ext cx="76936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Early childhood education template</a:t>
            </a:r>
            <a:endParaRPr kumimoji="0" lang="zh-CN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4" name="TextBox 15"/>
          <p:cNvSpPr txBox="1"/>
          <p:nvPr/>
        </p:nvSpPr>
        <p:spPr>
          <a:xfrm>
            <a:off x="3910013" y="2501900"/>
            <a:ext cx="467487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/>
            <a:r>
              <a:rPr lang="zh-CN" altLang="en-US" sz="2000" b="1" dirty="0">
                <a:solidFill>
                  <a:srgbClr val="6BD2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 to three demos, more realistic</a:t>
            </a:r>
            <a:endParaRPr lang="zh-CN" altLang="en-US" sz="2000" b="1" dirty="0">
              <a:solidFill>
                <a:srgbClr val="6BD2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3"/>
          <p:cNvPicPr>
            <a:picLocks noChangeAspect="1"/>
          </p:cNvPicPr>
          <p:nvPr/>
        </p:nvPicPr>
        <p:blipFill>
          <a:blip r:embed="rId1"/>
          <a:srcRect l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3" y="3560763"/>
            <a:ext cx="1601787" cy="241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5672138"/>
            <a:ext cx="844550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100" y="4244975"/>
            <a:ext cx="1411288" cy="241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288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138" y="6373813"/>
            <a:ext cx="730250" cy="48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TextBox 13"/>
          <p:cNvSpPr txBox="1"/>
          <p:nvPr/>
        </p:nvSpPr>
        <p:spPr>
          <a:xfrm>
            <a:off x="2184400" y="4090988"/>
            <a:ext cx="4733925" cy="7334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3F3E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400" dirty="0">
              <a:solidFill>
                <a:srgbClr val="3F3E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3F3E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400" dirty="0">
              <a:solidFill>
                <a:srgbClr val="3F3E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3F3E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400" dirty="0">
              <a:solidFill>
                <a:srgbClr val="3F3E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3" name="文本框 10"/>
          <p:cNvSpPr txBox="1"/>
          <p:nvPr/>
        </p:nvSpPr>
        <p:spPr>
          <a:xfrm>
            <a:off x="2033588" y="2816225"/>
            <a:ext cx="465455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4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4" name="文本框 1"/>
          <p:cNvSpPr txBox="1"/>
          <p:nvPr/>
        </p:nvSpPr>
        <p:spPr>
          <a:xfrm>
            <a:off x="2112963" y="1847850"/>
            <a:ext cx="2173287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404040"/>
                </a:solidFill>
                <a:latin typeface="Impact" panose="020B0806030902050204" pitchFamily="34" charset="0"/>
              </a:rPr>
              <a:t>Part 2</a:t>
            </a:r>
            <a:endParaRPr lang="zh-CN" altLang="en-US" sz="54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pic>
        <p:nvPicPr>
          <p:cNvPr id="11275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557338"/>
            <a:ext cx="660400" cy="59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7238" y="2052638"/>
            <a:ext cx="1235075" cy="71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29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8" name="Freeform 16"/>
          <p:cNvSpPr/>
          <p:nvPr/>
        </p:nvSpPr>
        <p:spPr bwMode="auto">
          <a:xfrm>
            <a:off x="4325938" y="3749675"/>
            <a:ext cx="1000125" cy="1311275"/>
          </a:xfrm>
          <a:custGeom>
            <a:avLst/>
            <a:gdLst>
              <a:gd name="T0" fmla="*/ 26 w 111"/>
              <a:gd name="T1" fmla="*/ 3 h 145"/>
              <a:gd name="T2" fmla="*/ 12 w 111"/>
              <a:gd name="T3" fmla="*/ 68 h 145"/>
              <a:gd name="T4" fmla="*/ 81 w 111"/>
              <a:gd name="T5" fmla="*/ 143 h 145"/>
              <a:gd name="T6" fmla="*/ 93 w 111"/>
              <a:gd name="T7" fmla="*/ 78 h 145"/>
              <a:gd name="T8" fmla="*/ 26 w 111"/>
              <a:gd name="T9" fmla="*/ 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45">
                <a:moveTo>
                  <a:pt x="26" y="3"/>
                </a:moveTo>
                <a:cubicBezTo>
                  <a:pt x="14" y="0"/>
                  <a:pt x="0" y="30"/>
                  <a:pt x="12" y="68"/>
                </a:cubicBezTo>
                <a:cubicBezTo>
                  <a:pt x="26" y="112"/>
                  <a:pt x="50" y="142"/>
                  <a:pt x="81" y="143"/>
                </a:cubicBezTo>
                <a:cubicBezTo>
                  <a:pt x="110" y="145"/>
                  <a:pt x="111" y="119"/>
                  <a:pt x="93" y="78"/>
                </a:cubicBezTo>
                <a:cubicBezTo>
                  <a:pt x="76" y="43"/>
                  <a:pt x="38" y="5"/>
                  <a:pt x="26" y="3"/>
                </a:cubicBezTo>
                <a:close/>
              </a:path>
            </a:pathLst>
          </a:custGeom>
          <a:solidFill>
            <a:srgbClr val="EC6063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4768850" y="3665538"/>
            <a:ext cx="1100138" cy="868363"/>
          </a:xfrm>
          <a:custGeom>
            <a:avLst/>
            <a:gdLst>
              <a:gd name="T0" fmla="*/ 2 w 122"/>
              <a:gd name="T1" fmla="*/ 5 h 96"/>
              <a:gd name="T2" fmla="*/ 69 w 122"/>
              <a:gd name="T3" fmla="*/ 74 h 96"/>
              <a:gd name="T4" fmla="*/ 119 w 122"/>
              <a:gd name="T5" fmla="*/ 75 h 96"/>
              <a:gd name="T6" fmla="*/ 67 w 122"/>
              <a:gd name="T7" fmla="*/ 19 h 96"/>
              <a:gd name="T8" fmla="*/ 24 w 122"/>
              <a:gd name="T9" fmla="*/ 2 h 96"/>
              <a:gd name="T10" fmla="*/ 2 w 122"/>
              <a:gd name="T11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96">
                <a:moveTo>
                  <a:pt x="2" y="5"/>
                </a:moveTo>
                <a:cubicBezTo>
                  <a:pt x="0" y="13"/>
                  <a:pt x="34" y="53"/>
                  <a:pt x="69" y="74"/>
                </a:cubicBezTo>
                <a:cubicBezTo>
                  <a:pt x="103" y="94"/>
                  <a:pt x="122" y="96"/>
                  <a:pt x="119" y="75"/>
                </a:cubicBezTo>
                <a:cubicBezTo>
                  <a:pt x="116" y="55"/>
                  <a:pt x="97" y="37"/>
                  <a:pt x="67" y="19"/>
                </a:cubicBezTo>
                <a:cubicBezTo>
                  <a:pt x="52" y="10"/>
                  <a:pt x="36" y="4"/>
                  <a:pt x="24" y="2"/>
                </a:cubicBezTo>
                <a:cubicBezTo>
                  <a:pt x="11" y="0"/>
                  <a:pt x="2" y="1"/>
                  <a:pt x="2" y="5"/>
                </a:cubicBezTo>
                <a:close/>
              </a:path>
            </a:pathLst>
          </a:custGeom>
          <a:solidFill>
            <a:srgbClr val="3ABFA8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22"/>
          <p:cNvSpPr/>
          <p:nvPr/>
        </p:nvSpPr>
        <p:spPr bwMode="auto">
          <a:xfrm>
            <a:off x="3903663" y="2574925"/>
            <a:ext cx="730250" cy="787400"/>
          </a:xfrm>
          <a:custGeom>
            <a:avLst/>
            <a:gdLst>
              <a:gd name="T0" fmla="*/ 62 w 81"/>
              <a:gd name="T1" fmla="*/ 84 h 87"/>
              <a:gd name="T2" fmla="*/ 71 w 81"/>
              <a:gd name="T3" fmla="*/ 45 h 87"/>
              <a:gd name="T4" fmla="*/ 27 w 81"/>
              <a:gd name="T5" fmla="*/ 6 h 87"/>
              <a:gd name="T6" fmla="*/ 8 w 81"/>
              <a:gd name="T7" fmla="*/ 29 h 87"/>
              <a:gd name="T8" fmla="*/ 62 w 81"/>
              <a:gd name="T9" fmla="*/ 8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7">
                <a:moveTo>
                  <a:pt x="62" y="84"/>
                </a:moveTo>
                <a:cubicBezTo>
                  <a:pt x="73" y="87"/>
                  <a:pt x="81" y="66"/>
                  <a:pt x="71" y="45"/>
                </a:cubicBezTo>
                <a:cubicBezTo>
                  <a:pt x="60" y="24"/>
                  <a:pt x="47" y="12"/>
                  <a:pt x="27" y="6"/>
                </a:cubicBezTo>
                <a:cubicBezTo>
                  <a:pt x="6" y="0"/>
                  <a:pt x="0" y="8"/>
                  <a:pt x="8" y="29"/>
                </a:cubicBezTo>
                <a:cubicBezTo>
                  <a:pt x="16" y="50"/>
                  <a:pt x="50" y="82"/>
                  <a:pt x="62" y="84"/>
                </a:cubicBezTo>
                <a:close/>
              </a:path>
            </a:pathLst>
          </a:custGeom>
          <a:solidFill>
            <a:srgbClr val="6BD2D5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20"/>
          <p:cNvSpPr/>
          <p:nvPr/>
        </p:nvSpPr>
        <p:spPr bwMode="auto">
          <a:xfrm>
            <a:off x="3013075" y="2684463"/>
            <a:ext cx="1246188" cy="785813"/>
          </a:xfrm>
          <a:custGeom>
            <a:avLst/>
            <a:gdLst>
              <a:gd name="T0" fmla="*/ 135 w 138"/>
              <a:gd name="T1" fmla="*/ 83 h 87"/>
              <a:gd name="T2" fmla="*/ 79 w 138"/>
              <a:gd name="T3" fmla="*/ 25 h 87"/>
              <a:gd name="T4" fmla="*/ 13 w 138"/>
              <a:gd name="T5" fmla="*/ 12 h 87"/>
              <a:gd name="T6" fmla="*/ 52 w 138"/>
              <a:gd name="T7" fmla="*/ 64 h 87"/>
              <a:gd name="T8" fmla="*/ 107 w 138"/>
              <a:gd name="T9" fmla="*/ 84 h 87"/>
              <a:gd name="T10" fmla="*/ 135 w 138"/>
              <a:gd name="T11" fmla="*/ 8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" h="87">
                <a:moveTo>
                  <a:pt x="135" y="83"/>
                </a:moveTo>
                <a:cubicBezTo>
                  <a:pt x="138" y="76"/>
                  <a:pt x="111" y="43"/>
                  <a:pt x="79" y="25"/>
                </a:cubicBezTo>
                <a:cubicBezTo>
                  <a:pt x="48" y="6"/>
                  <a:pt x="25" y="0"/>
                  <a:pt x="13" y="12"/>
                </a:cubicBezTo>
                <a:cubicBezTo>
                  <a:pt x="0" y="25"/>
                  <a:pt x="16" y="43"/>
                  <a:pt x="52" y="64"/>
                </a:cubicBezTo>
                <a:cubicBezTo>
                  <a:pt x="71" y="75"/>
                  <a:pt x="91" y="81"/>
                  <a:pt x="107" y="84"/>
                </a:cubicBezTo>
                <a:cubicBezTo>
                  <a:pt x="123" y="87"/>
                  <a:pt x="134" y="87"/>
                  <a:pt x="135" y="83"/>
                </a:cubicBezTo>
                <a:close/>
              </a:path>
            </a:pathLst>
          </a:custGeom>
          <a:solidFill>
            <a:srgbClr val="FCCB00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 bwMode="auto">
          <a:xfrm>
            <a:off x="4576763" y="3046413"/>
            <a:ext cx="741363" cy="561975"/>
          </a:xfrm>
          <a:custGeom>
            <a:avLst/>
            <a:gdLst>
              <a:gd name="T0" fmla="*/ 7 w 82"/>
              <a:gd name="T1" fmla="*/ 44 h 62"/>
              <a:gd name="T2" fmla="*/ 36 w 82"/>
              <a:gd name="T3" fmla="*/ 57 h 62"/>
              <a:gd name="T4" fmla="*/ 69 w 82"/>
              <a:gd name="T5" fmla="*/ 56 h 62"/>
              <a:gd name="T6" fmla="*/ 64 w 82"/>
              <a:gd name="T7" fmla="*/ 20 h 62"/>
              <a:gd name="T8" fmla="*/ 16 w 82"/>
              <a:gd name="T9" fmla="*/ 5 h 62"/>
              <a:gd name="T10" fmla="*/ 7 w 82"/>
              <a:gd name="T11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62">
                <a:moveTo>
                  <a:pt x="7" y="44"/>
                </a:moveTo>
                <a:cubicBezTo>
                  <a:pt x="14" y="51"/>
                  <a:pt x="24" y="54"/>
                  <a:pt x="36" y="57"/>
                </a:cubicBezTo>
                <a:cubicBezTo>
                  <a:pt x="49" y="59"/>
                  <a:pt x="58" y="62"/>
                  <a:pt x="69" y="56"/>
                </a:cubicBezTo>
                <a:cubicBezTo>
                  <a:pt x="80" y="50"/>
                  <a:pt x="82" y="37"/>
                  <a:pt x="64" y="20"/>
                </a:cubicBezTo>
                <a:cubicBezTo>
                  <a:pt x="47" y="4"/>
                  <a:pt x="32" y="0"/>
                  <a:pt x="16" y="5"/>
                </a:cubicBezTo>
                <a:cubicBezTo>
                  <a:pt x="0" y="10"/>
                  <a:pt x="0" y="37"/>
                  <a:pt x="7" y="44"/>
                </a:cubicBezTo>
                <a:close/>
              </a:path>
            </a:pathLst>
          </a:custGeom>
          <a:solidFill>
            <a:srgbClr val="EC6063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18"/>
          <p:cNvSpPr/>
          <p:nvPr/>
        </p:nvSpPr>
        <p:spPr bwMode="auto">
          <a:xfrm>
            <a:off x="3114675" y="3506788"/>
            <a:ext cx="1279525" cy="874713"/>
          </a:xfrm>
          <a:custGeom>
            <a:avLst/>
            <a:gdLst>
              <a:gd name="T0" fmla="*/ 132 w 142"/>
              <a:gd name="T1" fmla="*/ 19 h 97"/>
              <a:gd name="T2" fmla="*/ 98 w 142"/>
              <a:gd name="T3" fmla="*/ 5 h 97"/>
              <a:gd name="T4" fmla="*/ 47 w 142"/>
              <a:gd name="T5" fmla="*/ 5 h 97"/>
              <a:gd name="T6" fmla="*/ 22 w 142"/>
              <a:gd name="T7" fmla="*/ 63 h 97"/>
              <a:gd name="T8" fmla="*/ 110 w 142"/>
              <a:gd name="T9" fmla="*/ 80 h 97"/>
              <a:gd name="T10" fmla="*/ 132 w 142"/>
              <a:gd name="T11" fmla="*/ 1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97">
                <a:moveTo>
                  <a:pt x="132" y="19"/>
                </a:moveTo>
                <a:cubicBezTo>
                  <a:pt x="127" y="14"/>
                  <a:pt x="114" y="8"/>
                  <a:pt x="98" y="5"/>
                </a:cubicBezTo>
                <a:cubicBezTo>
                  <a:pt x="82" y="1"/>
                  <a:pt x="62" y="0"/>
                  <a:pt x="47" y="5"/>
                </a:cubicBezTo>
                <a:cubicBezTo>
                  <a:pt x="13" y="15"/>
                  <a:pt x="0" y="34"/>
                  <a:pt x="22" y="63"/>
                </a:cubicBezTo>
                <a:cubicBezTo>
                  <a:pt x="46" y="94"/>
                  <a:pt x="78" y="97"/>
                  <a:pt x="110" y="80"/>
                </a:cubicBezTo>
                <a:cubicBezTo>
                  <a:pt x="138" y="66"/>
                  <a:pt x="142" y="30"/>
                  <a:pt x="132" y="19"/>
                </a:cubicBezTo>
                <a:close/>
              </a:path>
            </a:pathLst>
          </a:custGeom>
          <a:solidFill>
            <a:srgbClr val="6BD2D5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2299" name="直接箭头连接符 46"/>
          <p:cNvCxnSpPr/>
          <p:nvPr/>
        </p:nvCxnSpPr>
        <p:spPr>
          <a:xfrm flipV="1">
            <a:off x="5106988" y="2970213"/>
            <a:ext cx="1125537" cy="358775"/>
          </a:xfrm>
          <a:prstGeom prst="straightConnector1">
            <a:avLst/>
          </a:prstGeom>
          <a:ln w="12700" cap="flat" cmpd="sng">
            <a:solidFill>
              <a:srgbClr val="ADBACA"/>
            </a:solidFill>
            <a:prstDash val="sysDot"/>
            <a:headEnd type="oval" w="med" len="med"/>
            <a:tailEnd type="triangle" w="med" len="med"/>
          </a:ln>
        </p:spPr>
      </p:cxnSp>
      <p:cxnSp>
        <p:nvCxnSpPr>
          <p:cNvPr id="12300" name="直接箭头连接符 50"/>
          <p:cNvCxnSpPr/>
          <p:nvPr/>
        </p:nvCxnSpPr>
        <p:spPr>
          <a:xfrm flipV="1">
            <a:off x="4273550" y="2308225"/>
            <a:ext cx="1052513" cy="385763"/>
          </a:xfrm>
          <a:prstGeom prst="straightConnector1">
            <a:avLst/>
          </a:prstGeom>
          <a:ln w="12700" cap="flat" cmpd="sng">
            <a:solidFill>
              <a:srgbClr val="ADBACA"/>
            </a:solidFill>
            <a:prstDash val="sysDot"/>
            <a:headEnd type="oval" w="med" len="med"/>
            <a:tailEnd type="triangle" w="med" len="med"/>
          </a:ln>
        </p:spPr>
      </p:cxnSp>
      <p:cxnSp>
        <p:nvCxnSpPr>
          <p:cNvPr id="12301" name="直接箭头连接符 52"/>
          <p:cNvCxnSpPr/>
          <p:nvPr/>
        </p:nvCxnSpPr>
        <p:spPr>
          <a:xfrm flipH="1" flipV="1">
            <a:off x="2576513" y="2603500"/>
            <a:ext cx="973137" cy="333375"/>
          </a:xfrm>
          <a:prstGeom prst="straightConnector1">
            <a:avLst/>
          </a:prstGeom>
          <a:ln w="12700" cap="flat" cmpd="sng">
            <a:solidFill>
              <a:srgbClr val="ADBACA"/>
            </a:solidFill>
            <a:prstDash val="sysDot"/>
            <a:headEnd type="oval" w="med" len="med"/>
            <a:tailEnd type="triangle" w="med" len="med"/>
          </a:ln>
        </p:spPr>
      </p:cxnSp>
      <p:cxnSp>
        <p:nvCxnSpPr>
          <p:cNvPr id="12302" name="直接箭头连接符 54"/>
          <p:cNvCxnSpPr/>
          <p:nvPr/>
        </p:nvCxnSpPr>
        <p:spPr>
          <a:xfrm flipH="1">
            <a:off x="2576513" y="3859213"/>
            <a:ext cx="1177925" cy="582612"/>
          </a:xfrm>
          <a:prstGeom prst="straightConnector1">
            <a:avLst/>
          </a:prstGeom>
          <a:ln w="12700" cap="flat" cmpd="sng">
            <a:solidFill>
              <a:srgbClr val="ADBACA"/>
            </a:solidFill>
            <a:prstDash val="sysDot"/>
            <a:headEnd type="oval" w="med" len="med"/>
            <a:tailEnd type="triangle" w="med" len="med"/>
          </a:ln>
        </p:spPr>
      </p:cxnSp>
      <p:cxnSp>
        <p:nvCxnSpPr>
          <p:cNvPr id="12303" name="直接箭头连接符 56"/>
          <p:cNvCxnSpPr/>
          <p:nvPr/>
        </p:nvCxnSpPr>
        <p:spPr>
          <a:xfrm>
            <a:off x="5092700" y="4868863"/>
            <a:ext cx="1009650" cy="0"/>
          </a:xfrm>
          <a:prstGeom prst="straightConnector1">
            <a:avLst/>
          </a:prstGeom>
          <a:ln w="12700" cap="flat" cmpd="sng">
            <a:solidFill>
              <a:srgbClr val="ADBACA"/>
            </a:solidFill>
            <a:prstDash val="sysDot"/>
            <a:headEnd type="oval" w="med" len="med"/>
            <a:tailEnd type="triangle" w="med" len="med"/>
          </a:ln>
        </p:spPr>
      </p:cxnSp>
      <p:sp>
        <p:nvSpPr>
          <p:cNvPr id="19" name="TextBox 13"/>
          <p:cNvSpPr txBox="1"/>
          <p:nvPr/>
        </p:nvSpPr>
        <p:spPr>
          <a:xfrm>
            <a:off x="1296988" y="2152650"/>
            <a:ext cx="9588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05" name="TextBox 13"/>
          <p:cNvSpPr txBox="1"/>
          <p:nvPr/>
        </p:nvSpPr>
        <p:spPr>
          <a:xfrm>
            <a:off x="1303338" y="2373313"/>
            <a:ext cx="1749425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296988" y="4349750"/>
            <a:ext cx="9588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07" name="TextBox 13"/>
          <p:cNvSpPr txBox="1"/>
          <p:nvPr/>
        </p:nvSpPr>
        <p:spPr>
          <a:xfrm>
            <a:off x="1303338" y="4570413"/>
            <a:ext cx="1749425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375275" y="2041525"/>
            <a:ext cx="9588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09" name="TextBox 13"/>
          <p:cNvSpPr txBox="1"/>
          <p:nvPr/>
        </p:nvSpPr>
        <p:spPr>
          <a:xfrm>
            <a:off x="5380038" y="2262188"/>
            <a:ext cx="1751012" cy="2778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334125" y="2784475"/>
            <a:ext cx="960438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11" name="TextBox 13"/>
          <p:cNvSpPr txBox="1"/>
          <p:nvPr/>
        </p:nvSpPr>
        <p:spPr>
          <a:xfrm>
            <a:off x="6340475" y="3005138"/>
            <a:ext cx="1751013" cy="2778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334125" y="4776788"/>
            <a:ext cx="960438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13" name="TextBox 13"/>
          <p:cNvSpPr txBox="1"/>
          <p:nvPr/>
        </p:nvSpPr>
        <p:spPr>
          <a:xfrm>
            <a:off x="6340475" y="4997450"/>
            <a:ext cx="1751013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813550" y="3859213"/>
            <a:ext cx="960438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15" name="TextBox 13"/>
          <p:cNvSpPr txBox="1"/>
          <p:nvPr/>
        </p:nvSpPr>
        <p:spPr>
          <a:xfrm>
            <a:off x="6819900" y="4079875"/>
            <a:ext cx="1751013" cy="2778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316" name="直接箭头连接符 56"/>
          <p:cNvCxnSpPr/>
          <p:nvPr/>
        </p:nvCxnSpPr>
        <p:spPr>
          <a:xfrm>
            <a:off x="5619750" y="4097338"/>
            <a:ext cx="1009650" cy="0"/>
          </a:xfrm>
          <a:prstGeom prst="straightConnector1">
            <a:avLst/>
          </a:prstGeom>
          <a:ln w="12700" cap="flat" cmpd="sng">
            <a:solidFill>
              <a:srgbClr val="ADBACA"/>
            </a:solidFill>
            <a:prstDash val="sysDot"/>
            <a:headEnd type="oval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314" name="图片 2"/>
          <p:cNvPicPr>
            <a:picLocks noChangeAspect="1"/>
          </p:cNvPicPr>
          <p:nvPr/>
        </p:nvPicPr>
        <p:blipFill>
          <a:blip r:embed="rId1"/>
          <a:srcRect t="17349" b="26335"/>
          <a:stretch>
            <a:fillRect/>
          </a:stretch>
        </p:blipFill>
        <p:spPr>
          <a:xfrm>
            <a:off x="3252788" y="2381250"/>
            <a:ext cx="5891212" cy="221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2382272"/>
            <a:ext cx="3257053" cy="2222339"/>
            <a:chOff x="0" y="1601184"/>
            <a:chExt cx="4342738" cy="2963119"/>
          </a:xfrm>
          <a:solidFill>
            <a:srgbClr val="6BD2D5"/>
          </a:solidFill>
        </p:grpSpPr>
        <p:sp>
          <p:nvSpPr>
            <p:cNvPr id="10" name="矩形 9"/>
            <p:cNvSpPr/>
            <p:nvPr/>
          </p:nvSpPr>
          <p:spPr>
            <a:xfrm>
              <a:off x="0" y="1601184"/>
              <a:ext cx="4342738" cy="29631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779955" y="2024725"/>
              <a:ext cx="778050" cy="800798"/>
              <a:chOff x="5494338" y="4791075"/>
              <a:chExt cx="271463" cy="279400"/>
            </a:xfrm>
            <a:grpFill/>
          </p:grpSpPr>
          <p:sp>
            <p:nvSpPr>
              <p:cNvPr id="13" name="Freeform 278"/>
              <p:cNvSpPr/>
              <p:nvPr/>
            </p:nvSpPr>
            <p:spPr bwMode="auto">
              <a:xfrm>
                <a:off x="5494338" y="4791075"/>
                <a:ext cx="271463" cy="279400"/>
              </a:xfrm>
              <a:custGeom>
                <a:avLst/>
                <a:gdLst>
                  <a:gd name="T0" fmla="*/ 102 w 283"/>
                  <a:gd name="T1" fmla="*/ 233 h 292"/>
                  <a:gd name="T2" fmla="*/ 102 w 283"/>
                  <a:gd name="T3" fmla="*/ 8 h 292"/>
                  <a:gd name="T4" fmla="*/ 94 w 283"/>
                  <a:gd name="T5" fmla="*/ 0 h 292"/>
                  <a:gd name="T6" fmla="*/ 86 w 283"/>
                  <a:gd name="T7" fmla="*/ 8 h 292"/>
                  <a:gd name="T8" fmla="*/ 86 w 283"/>
                  <a:gd name="T9" fmla="*/ 233 h 292"/>
                  <a:gd name="T10" fmla="*/ 0 w 283"/>
                  <a:gd name="T11" fmla="*/ 233 h 292"/>
                  <a:gd name="T12" fmla="*/ 141 w 283"/>
                  <a:gd name="T13" fmla="*/ 288 h 292"/>
                  <a:gd name="T14" fmla="*/ 283 w 283"/>
                  <a:gd name="T15" fmla="*/ 233 h 292"/>
                  <a:gd name="T16" fmla="*/ 102 w 283"/>
                  <a:gd name="T17" fmla="*/ 23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292">
                    <a:moveTo>
                      <a:pt x="102" y="233"/>
                    </a:move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4"/>
                      <a:pt x="98" y="0"/>
                      <a:pt x="94" y="0"/>
                    </a:cubicBezTo>
                    <a:cubicBezTo>
                      <a:pt x="89" y="0"/>
                      <a:pt x="86" y="4"/>
                      <a:pt x="86" y="8"/>
                    </a:cubicBezTo>
                    <a:cubicBezTo>
                      <a:pt x="86" y="233"/>
                      <a:pt x="86" y="233"/>
                      <a:pt x="86" y="233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92"/>
                      <a:pt x="0" y="288"/>
                      <a:pt x="141" y="288"/>
                    </a:cubicBezTo>
                    <a:cubicBezTo>
                      <a:pt x="219" y="288"/>
                      <a:pt x="283" y="268"/>
                      <a:pt x="283" y="233"/>
                    </a:cubicBezTo>
                    <a:lnTo>
                      <a:pt x="102" y="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279"/>
              <p:cNvSpPr/>
              <p:nvPr/>
            </p:nvSpPr>
            <p:spPr bwMode="auto">
              <a:xfrm>
                <a:off x="5618163" y="4819650"/>
                <a:ext cx="122238" cy="163512"/>
              </a:xfrm>
              <a:custGeom>
                <a:avLst/>
                <a:gdLst>
                  <a:gd name="T0" fmla="*/ 0 w 128"/>
                  <a:gd name="T1" fmla="*/ 0 h 172"/>
                  <a:gd name="T2" fmla="*/ 0 w 128"/>
                  <a:gd name="T3" fmla="*/ 172 h 172"/>
                  <a:gd name="T4" fmla="*/ 128 w 128"/>
                  <a:gd name="T5" fmla="*/ 172 h 172"/>
                  <a:gd name="T6" fmla="*/ 0 w 128"/>
                  <a:gd name="T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72">
                    <a:moveTo>
                      <a:pt x="0" y="0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128" y="172"/>
                      <a:pt x="128" y="172"/>
                      <a:pt x="128" y="172"/>
                    </a:cubicBezTo>
                    <a:cubicBezTo>
                      <a:pt x="128" y="11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280"/>
              <p:cNvSpPr/>
              <p:nvPr/>
            </p:nvSpPr>
            <p:spPr bwMode="auto">
              <a:xfrm>
                <a:off x="5503863" y="4818063"/>
                <a:ext cx="46038" cy="165100"/>
              </a:xfrm>
              <a:custGeom>
                <a:avLst/>
                <a:gdLst>
                  <a:gd name="T0" fmla="*/ 49 w 49"/>
                  <a:gd name="T1" fmla="*/ 0 h 173"/>
                  <a:gd name="T2" fmla="*/ 0 w 49"/>
                  <a:gd name="T3" fmla="*/ 173 h 173"/>
                  <a:gd name="T4" fmla="*/ 49 w 49"/>
                  <a:gd name="T5" fmla="*/ 173 h 173"/>
                  <a:gd name="T6" fmla="*/ 49 w 49"/>
                  <a:gd name="T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173">
                    <a:moveTo>
                      <a:pt x="49" y="0"/>
                    </a:moveTo>
                    <a:cubicBezTo>
                      <a:pt x="49" y="0"/>
                      <a:pt x="0" y="122"/>
                      <a:pt x="0" y="173"/>
                    </a:cubicBezTo>
                    <a:cubicBezTo>
                      <a:pt x="49" y="173"/>
                      <a:pt x="49" y="173"/>
                      <a:pt x="49" y="173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50372" y="3082743"/>
              <a:ext cx="3441995" cy="110799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我们工作室致力于专业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模板的发布，课件及汇报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的美化，为您分担职场压力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,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让您的每一次亮相都信心澎湃。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319" name="组合 15"/>
          <p:cNvGrpSpPr/>
          <p:nvPr/>
        </p:nvGrpSpPr>
        <p:grpSpPr>
          <a:xfrm>
            <a:off x="4270375" y="4108450"/>
            <a:ext cx="938213" cy="938213"/>
            <a:chOff x="5694230" y="3903013"/>
            <a:chExt cx="1250066" cy="1250066"/>
          </a:xfrm>
        </p:grpSpPr>
        <p:sp>
          <p:nvSpPr>
            <p:cNvPr id="17" name="椭圆 16"/>
            <p:cNvSpPr/>
            <p:nvPr/>
          </p:nvSpPr>
          <p:spPr>
            <a:xfrm>
              <a:off x="5694230" y="3903013"/>
              <a:ext cx="1250066" cy="1250066"/>
            </a:xfrm>
            <a:prstGeom prst="ellipse">
              <a:avLst/>
            </a:prstGeom>
            <a:solidFill>
              <a:srgbClr val="6BD2D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045122" y="4283072"/>
              <a:ext cx="548282" cy="443696"/>
              <a:chOff x="530226" y="4267200"/>
              <a:chExt cx="274638" cy="222250"/>
            </a:xfrm>
            <a:solidFill>
              <a:schemeClr val="bg1"/>
            </a:solidFill>
          </p:grpSpPr>
          <p:sp>
            <p:nvSpPr>
              <p:cNvPr id="19" name="Freeform 316"/>
              <p:cNvSpPr/>
              <p:nvPr/>
            </p:nvSpPr>
            <p:spPr bwMode="auto">
              <a:xfrm>
                <a:off x="530226" y="4267200"/>
                <a:ext cx="274638" cy="106362"/>
              </a:xfrm>
              <a:custGeom>
                <a:avLst/>
                <a:gdLst>
                  <a:gd name="T0" fmla="*/ 284 w 288"/>
                  <a:gd name="T1" fmla="*/ 43 h 111"/>
                  <a:gd name="T2" fmla="*/ 144 w 288"/>
                  <a:gd name="T3" fmla="*/ 0 h 111"/>
                  <a:gd name="T4" fmla="*/ 3 w 288"/>
                  <a:gd name="T5" fmla="*/ 43 h 111"/>
                  <a:gd name="T6" fmla="*/ 0 w 288"/>
                  <a:gd name="T7" fmla="*/ 54 h 111"/>
                  <a:gd name="T8" fmla="*/ 0 w 288"/>
                  <a:gd name="T9" fmla="*/ 106 h 111"/>
                  <a:gd name="T10" fmla="*/ 5 w 288"/>
                  <a:gd name="T11" fmla="*/ 110 h 111"/>
                  <a:gd name="T12" fmla="*/ 66 w 288"/>
                  <a:gd name="T13" fmla="*/ 94 h 111"/>
                  <a:gd name="T14" fmla="*/ 72 w 288"/>
                  <a:gd name="T15" fmla="*/ 87 h 111"/>
                  <a:gd name="T16" fmla="*/ 72 w 288"/>
                  <a:gd name="T17" fmla="*/ 64 h 111"/>
                  <a:gd name="T18" fmla="*/ 76 w 288"/>
                  <a:gd name="T19" fmla="*/ 54 h 111"/>
                  <a:gd name="T20" fmla="*/ 144 w 288"/>
                  <a:gd name="T21" fmla="*/ 40 h 111"/>
                  <a:gd name="T22" fmla="*/ 212 w 288"/>
                  <a:gd name="T23" fmla="*/ 54 h 111"/>
                  <a:gd name="T24" fmla="*/ 216 w 288"/>
                  <a:gd name="T25" fmla="*/ 64 h 111"/>
                  <a:gd name="T26" fmla="*/ 216 w 288"/>
                  <a:gd name="T27" fmla="*/ 84 h 111"/>
                  <a:gd name="T28" fmla="*/ 221 w 288"/>
                  <a:gd name="T29" fmla="*/ 91 h 111"/>
                  <a:gd name="T30" fmla="*/ 282 w 288"/>
                  <a:gd name="T31" fmla="*/ 110 h 111"/>
                  <a:gd name="T32" fmla="*/ 287 w 288"/>
                  <a:gd name="T33" fmla="*/ 106 h 111"/>
                  <a:gd name="T34" fmla="*/ 288 w 288"/>
                  <a:gd name="T35" fmla="*/ 54 h 111"/>
                  <a:gd name="T36" fmla="*/ 284 w 288"/>
                  <a:gd name="T37" fmla="*/ 4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8" h="111">
                    <a:moveTo>
                      <a:pt x="284" y="43"/>
                    </a:moveTo>
                    <a:cubicBezTo>
                      <a:pt x="284" y="43"/>
                      <a:pt x="251" y="0"/>
                      <a:pt x="144" y="0"/>
                    </a:cubicBezTo>
                    <a:cubicBezTo>
                      <a:pt x="36" y="0"/>
                      <a:pt x="3" y="43"/>
                      <a:pt x="3" y="43"/>
                    </a:cubicBezTo>
                    <a:cubicBezTo>
                      <a:pt x="1" y="46"/>
                      <a:pt x="0" y="51"/>
                      <a:pt x="0" y="54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9"/>
                      <a:pt x="2" y="111"/>
                      <a:pt x="5" y="110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9" y="93"/>
                      <a:pt x="72" y="90"/>
                      <a:pt x="72" y="8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1"/>
                      <a:pt x="73" y="57"/>
                      <a:pt x="76" y="54"/>
                    </a:cubicBezTo>
                    <a:cubicBezTo>
                      <a:pt x="76" y="54"/>
                      <a:pt x="90" y="40"/>
                      <a:pt x="144" y="40"/>
                    </a:cubicBezTo>
                    <a:cubicBezTo>
                      <a:pt x="197" y="40"/>
                      <a:pt x="212" y="54"/>
                      <a:pt x="212" y="54"/>
                    </a:cubicBezTo>
                    <a:cubicBezTo>
                      <a:pt x="214" y="57"/>
                      <a:pt x="216" y="61"/>
                      <a:pt x="216" y="64"/>
                    </a:cubicBezTo>
                    <a:cubicBezTo>
                      <a:pt x="216" y="84"/>
                      <a:pt x="216" y="84"/>
                      <a:pt x="216" y="84"/>
                    </a:cubicBezTo>
                    <a:cubicBezTo>
                      <a:pt x="216" y="87"/>
                      <a:pt x="218" y="90"/>
                      <a:pt x="221" y="91"/>
                    </a:cubicBezTo>
                    <a:cubicBezTo>
                      <a:pt x="282" y="110"/>
                      <a:pt x="282" y="110"/>
                      <a:pt x="282" y="110"/>
                    </a:cubicBezTo>
                    <a:cubicBezTo>
                      <a:pt x="285" y="111"/>
                      <a:pt x="287" y="109"/>
                      <a:pt x="287" y="106"/>
                    </a:cubicBezTo>
                    <a:cubicBezTo>
                      <a:pt x="288" y="54"/>
                      <a:pt x="288" y="54"/>
                      <a:pt x="288" y="54"/>
                    </a:cubicBezTo>
                    <a:cubicBezTo>
                      <a:pt x="288" y="51"/>
                      <a:pt x="286" y="46"/>
                      <a:pt x="28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317"/>
              <p:cNvSpPr>
                <a:spLocks noEditPoints="1"/>
              </p:cNvSpPr>
              <p:nvPr/>
            </p:nvSpPr>
            <p:spPr bwMode="auto">
              <a:xfrm>
                <a:off x="542926" y="4322763"/>
                <a:ext cx="247650" cy="166687"/>
              </a:xfrm>
              <a:custGeom>
                <a:avLst/>
                <a:gdLst>
                  <a:gd name="T0" fmla="*/ 177 w 258"/>
                  <a:gd name="T1" fmla="*/ 12 h 174"/>
                  <a:gd name="T2" fmla="*/ 74 w 258"/>
                  <a:gd name="T3" fmla="*/ 45 h 174"/>
                  <a:gd name="T4" fmla="*/ 1 w 258"/>
                  <a:gd name="T5" fmla="*/ 162 h 174"/>
                  <a:gd name="T6" fmla="*/ 255 w 258"/>
                  <a:gd name="T7" fmla="*/ 119 h 174"/>
                  <a:gd name="T8" fmla="*/ 159 w 258"/>
                  <a:gd name="T9" fmla="*/ 101 h 174"/>
                  <a:gd name="T10" fmla="*/ 185 w 258"/>
                  <a:gd name="T11" fmla="*/ 99 h 174"/>
                  <a:gd name="T12" fmla="*/ 189 w 258"/>
                  <a:gd name="T13" fmla="*/ 102 h 174"/>
                  <a:gd name="T14" fmla="*/ 187 w 258"/>
                  <a:gd name="T15" fmla="*/ 113 h 174"/>
                  <a:gd name="T16" fmla="*/ 161 w 258"/>
                  <a:gd name="T17" fmla="*/ 112 h 174"/>
                  <a:gd name="T18" fmla="*/ 143 w 258"/>
                  <a:gd name="T19" fmla="*/ 111 h 174"/>
                  <a:gd name="T20" fmla="*/ 117 w 258"/>
                  <a:gd name="T21" fmla="*/ 113 h 174"/>
                  <a:gd name="T22" fmla="*/ 113 w 258"/>
                  <a:gd name="T23" fmla="*/ 110 h 174"/>
                  <a:gd name="T24" fmla="*/ 116 w 258"/>
                  <a:gd name="T25" fmla="*/ 99 h 174"/>
                  <a:gd name="T26" fmla="*/ 142 w 258"/>
                  <a:gd name="T27" fmla="*/ 100 h 174"/>
                  <a:gd name="T28" fmla="*/ 97 w 258"/>
                  <a:gd name="T29" fmla="*/ 111 h 174"/>
                  <a:gd name="T30" fmla="*/ 71 w 258"/>
                  <a:gd name="T31" fmla="*/ 113 h 174"/>
                  <a:gd name="T32" fmla="*/ 67 w 258"/>
                  <a:gd name="T33" fmla="*/ 110 h 174"/>
                  <a:gd name="T34" fmla="*/ 70 w 258"/>
                  <a:gd name="T35" fmla="*/ 99 h 174"/>
                  <a:gd name="T36" fmla="*/ 97 w 258"/>
                  <a:gd name="T37" fmla="*/ 100 h 174"/>
                  <a:gd name="T38" fmla="*/ 97 w 258"/>
                  <a:gd name="T39" fmla="*/ 111 h 174"/>
                  <a:gd name="T40" fmla="*/ 72 w 258"/>
                  <a:gd name="T41" fmla="*/ 73 h 174"/>
                  <a:gd name="T42" fmla="*/ 97 w 258"/>
                  <a:gd name="T43" fmla="*/ 73 h 174"/>
                  <a:gd name="T44" fmla="*/ 98 w 258"/>
                  <a:gd name="T45" fmla="*/ 84 h 174"/>
                  <a:gd name="T46" fmla="*/ 73 w 258"/>
                  <a:gd name="T47" fmla="*/ 86 h 174"/>
                  <a:gd name="T48" fmla="*/ 69 w 258"/>
                  <a:gd name="T49" fmla="*/ 83 h 174"/>
                  <a:gd name="T50" fmla="*/ 143 w 258"/>
                  <a:gd name="T51" fmla="*/ 74 h 174"/>
                  <a:gd name="T52" fmla="*/ 142 w 258"/>
                  <a:gd name="T53" fmla="*/ 85 h 174"/>
                  <a:gd name="T54" fmla="*/ 116 w 258"/>
                  <a:gd name="T55" fmla="*/ 85 h 174"/>
                  <a:gd name="T56" fmla="*/ 114 w 258"/>
                  <a:gd name="T57" fmla="*/ 75 h 174"/>
                  <a:gd name="T58" fmla="*/ 118 w 258"/>
                  <a:gd name="T59" fmla="*/ 73 h 174"/>
                  <a:gd name="T60" fmla="*/ 187 w 258"/>
                  <a:gd name="T61" fmla="*/ 85 h 174"/>
                  <a:gd name="T62" fmla="*/ 161 w 258"/>
                  <a:gd name="T63" fmla="*/ 85 h 174"/>
                  <a:gd name="T64" fmla="*/ 158 w 258"/>
                  <a:gd name="T65" fmla="*/ 75 h 174"/>
                  <a:gd name="T66" fmla="*/ 162 w 258"/>
                  <a:gd name="T67" fmla="*/ 73 h 174"/>
                  <a:gd name="T68" fmla="*/ 187 w 258"/>
                  <a:gd name="T69" fmla="*/ 74 h 174"/>
                  <a:gd name="T70" fmla="*/ 69 w 258"/>
                  <a:gd name="T71" fmla="*/ 142 h 174"/>
                  <a:gd name="T72" fmla="*/ 65 w 258"/>
                  <a:gd name="T73" fmla="*/ 139 h 174"/>
                  <a:gd name="T74" fmla="*/ 67 w 258"/>
                  <a:gd name="T75" fmla="*/ 128 h 174"/>
                  <a:gd name="T76" fmla="*/ 94 w 258"/>
                  <a:gd name="T77" fmla="*/ 128 h 174"/>
                  <a:gd name="T78" fmla="*/ 97 w 258"/>
                  <a:gd name="T79" fmla="*/ 139 h 174"/>
                  <a:gd name="T80" fmla="*/ 92 w 258"/>
                  <a:gd name="T81" fmla="*/ 142 h 174"/>
                  <a:gd name="T82" fmla="*/ 114 w 258"/>
                  <a:gd name="T83" fmla="*/ 141 h 174"/>
                  <a:gd name="T84" fmla="*/ 113 w 258"/>
                  <a:gd name="T85" fmla="*/ 130 h 174"/>
                  <a:gd name="T86" fmla="*/ 140 w 258"/>
                  <a:gd name="T87" fmla="*/ 127 h 174"/>
                  <a:gd name="T88" fmla="*/ 144 w 258"/>
                  <a:gd name="T89" fmla="*/ 131 h 174"/>
                  <a:gd name="T90" fmla="*/ 141 w 258"/>
                  <a:gd name="T91" fmla="*/ 142 h 174"/>
                  <a:gd name="T92" fmla="*/ 163 w 258"/>
                  <a:gd name="T93" fmla="*/ 142 h 174"/>
                  <a:gd name="T94" fmla="*/ 160 w 258"/>
                  <a:gd name="T95" fmla="*/ 131 h 174"/>
                  <a:gd name="T96" fmla="*/ 164 w 258"/>
                  <a:gd name="T97" fmla="*/ 127 h 174"/>
                  <a:gd name="T98" fmla="*/ 191 w 258"/>
                  <a:gd name="T99" fmla="*/ 130 h 174"/>
                  <a:gd name="T100" fmla="*/ 191 w 258"/>
                  <a:gd name="T101" fmla="*/ 140 h 174"/>
                  <a:gd name="T102" fmla="*/ 165 w 258"/>
                  <a:gd name="T103" fmla="*/ 14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8" h="174">
                    <a:moveTo>
                      <a:pt x="246" y="99"/>
                    </a:moveTo>
                    <a:cubicBezTo>
                      <a:pt x="196" y="52"/>
                      <a:pt x="196" y="52"/>
                      <a:pt x="196" y="52"/>
                    </a:cubicBezTo>
                    <a:cubicBezTo>
                      <a:pt x="193" y="49"/>
                      <a:pt x="189" y="47"/>
                      <a:pt x="185" y="46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76" y="5"/>
                      <a:pt x="169" y="0"/>
                      <a:pt x="163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0" y="0"/>
                      <a:pt x="83" y="5"/>
                      <a:pt x="82" y="12"/>
                    </a:cubicBezTo>
                    <a:cubicBezTo>
                      <a:pt x="74" y="45"/>
                      <a:pt x="74" y="45"/>
                      <a:pt x="74" y="45"/>
                    </a:cubicBezTo>
                    <a:cubicBezTo>
                      <a:pt x="70" y="47"/>
                      <a:pt x="66" y="49"/>
                      <a:pt x="63" y="52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8" y="103"/>
                      <a:pt x="4" y="112"/>
                      <a:pt x="3" y="119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0" y="168"/>
                      <a:pt x="6" y="174"/>
                      <a:pt x="12" y="174"/>
                    </a:cubicBezTo>
                    <a:cubicBezTo>
                      <a:pt x="247" y="174"/>
                      <a:pt x="247" y="174"/>
                      <a:pt x="247" y="174"/>
                    </a:cubicBezTo>
                    <a:cubicBezTo>
                      <a:pt x="253" y="174"/>
                      <a:pt x="258" y="168"/>
                      <a:pt x="258" y="162"/>
                    </a:cubicBezTo>
                    <a:cubicBezTo>
                      <a:pt x="255" y="119"/>
                      <a:pt x="255" y="119"/>
                      <a:pt x="255" y="119"/>
                    </a:cubicBezTo>
                    <a:cubicBezTo>
                      <a:pt x="255" y="112"/>
                      <a:pt x="251" y="103"/>
                      <a:pt x="246" y="99"/>
                    </a:cubicBezTo>
                    <a:close/>
                    <a:moveTo>
                      <a:pt x="159" y="110"/>
                    </a:move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59" y="102"/>
                      <a:pt x="159" y="101"/>
                      <a:pt x="159" y="101"/>
                    </a:cubicBezTo>
                    <a:cubicBezTo>
                      <a:pt x="160" y="101"/>
                      <a:pt x="160" y="100"/>
                      <a:pt x="160" y="100"/>
                    </a:cubicBezTo>
                    <a:cubicBezTo>
                      <a:pt x="161" y="100"/>
                      <a:pt x="161" y="100"/>
                      <a:pt x="162" y="99"/>
                    </a:cubicBezTo>
                    <a:cubicBezTo>
                      <a:pt x="162" y="99"/>
                      <a:pt x="163" y="99"/>
                      <a:pt x="163" y="99"/>
                    </a:cubicBezTo>
                    <a:cubicBezTo>
                      <a:pt x="185" y="99"/>
                      <a:pt x="185" y="99"/>
                      <a:pt x="185" y="99"/>
                    </a:cubicBezTo>
                    <a:cubicBezTo>
                      <a:pt x="185" y="99"/>
                      <a:pt x="186" y="99"/>
                      <a:pt x="186" y="99"/>
                    </a:cubicBezTo>
                    <a:cubicBezTo>
                      <a:pt x="187" y="100"/>
                      <a:pt x="187" y="100"/>
                      <a:pt x="188" y="100"/>
                    </a:cubicBezTo>
                    <a:cubicBezTo>
                      <a:pt x="188" y="100"/>
                      <a:pt x="188" y="101"/>
                      <a:pt x="189" y="101"/>
                    </a:cubicBezTo>
                    <a:cubicBezTo>
                      <a:pt x="189" y="101"/>
                      <a:pt x="189" y="102"/>
                      <a:pt x="189" y="102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90" y="110"/>
                      <a:pt x="190" y="111"/>
                      <a:pt x="189" y="111"/>
                    </a:cubicBezTo>
                    <a:cubicBezTo>
                      <a:pt x="189" y="112"/>
                      <a:pt x="189" y="112"/>
                      <a:pt x="189" y="112"/>
                    </a:cubicBezTo>
                    <a:cubicBezTo>
                      <a:pt x="188" y="113"/>
                      <a:pt x="188" y="113"/>
                      <a:pt x="187" y="113"/>
                    </a:cubicBezTo>
                    <a:cubicBezTo>
                      <a:pt x="187" y="113"/>
                      <a:pt x="186" y="113"/>
                      <a:pt x="186" y="113"/>
                    </a:cubicBezTo>
                    <a:cubicBezTo>
                      <a:pt x="164" y="113"/>
                      <a:pt x="164" y="113"/>
                      <a:pt x="164" y="113"/>
                    </a:cubicBezTo>
                    <a:cubicBezTo>
                      <a:pt x="163" y="113"/>
                      <a:pt x="163" y="113"/>
                      <a:pt x="162" y="113"/>
                    </a:cubicBezTo>
                    <a:cubicBezTo>
                      <a:pt x="162" y="113"/>
                      <a:pt x="161" y="113"/>
                      <a:pt x="161" y="112"/>
                    </a:cubicBezTo>
                    <a:cubicBezTo>
                      <a:pt x="160" y="112"/>
                      <a:pt x="160" y="112"/>
                      <a:pt x="160" y="111"/>
                    </a:cubicBezTo>
                    <a:cubicBezTo>
                      <a:pt x="159" y="111"/>
                      <a:pt x="159" y="110"/>
                      <a:pt x="159" y="110"/>
                    </a:cubicBezTo>
                    <a:close/>
                    <a:moveTo>
                      <a:pt x="144" y="110"/>
                    </a:moveTo>
                    <a:cubicBezTo>
                      <a:pt x="144" y="110"/>
                      <a:pt x="143" y="111"/>
                      <a:pt x="143" y="111"/>
                    </a:cubicBezTo>
                    <a:cubicBezTo>
                      <a:pt x="143" y="112"/>
                      <a:pt x="143" y="112"/>
                      <a:pt x="142" y="112"/>
                    </a:cubicBezTo>
                    <a:cubicBezTo>
                      <a:pt x="142" y="113"/>
                      <a:pt x="141" y="113"/>
                      <a:pt x="141" y="113"/>
                    </a:cubicBezTo>
                    <a:cubicBezTo>
                      <a:pt x="140" y="113"/>
                      <a:pt x="140" y="113"/>
                      <a:pt x="139" y="113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7" y="113"/>
                      <a:pt x="116" y="113"/>
                      <a:pt x="116" y="113"/>
                    </a:cubicBezTo>
                    <a:cubicBezTo>
                      <a:pt x="115" y="113"/>
                      <a:pt x="115" y="113"/>
                      <a:pt x="114" y="112"/>
                    </a:cubicBezTo>
                    <a:cubicBezTo>
                      <a:pt x="114" y="112"/>
                      <a:pt x="114" y="112"/>
                      <a:pt x="114" y="111"/>
                    </a:cubicBezTo>
                    <a:cubicBezTo>
                      <a:pt x="113" y="111"/>
                      <a:pt x="113" y="110"/>
                      <a:pt x="113" y="110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102"/>
                      <a:pt x="113" y="101"/>
                      <a:pt x="114" y="101"/>
                    </a:cubicBezTo>
                    <a:cubicBezTo>
                      <a:pt x="114" y="101"/>
                      <a:pt x="114" y="100"/>
                      <a:pt x="115" y="100"/>
                    </a:cubicBezTo>
                    <a:cubicBezTo>
                      <a:pt x="115" y="100"/>
                      <a:pt x="115" y="100"/>
                      <a:pt x="116" y="99"/>
                    </a:cubicBezTo>
                    <a:cubicBezTo>
                      <a:pt x="116" y="99"/>
                      <a:pt x="117" y="99"/>
                      <a:pt x="118" y="99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40" y="99"/>
                      <a:pt x="140" y="99"/>
                      <a:pt x="141" y="99"/>
                    </a:cubicBezTo>
                    <a:cubicBezTo>
                      <a:pt x="141" y="100"/>
                      <a:pt x="142" y="100"/>
                      <a:pt x="142" y="100"/>
                    </a:cubicBezTo>
                    <a:cubicBezTo>
                      <a:pt x="143" y="100"/>
                      <a:pt x="143" y="101"/>
                      <a:pt x="143" y="101"/>
                    </a:cubicBezTo>
                    <a:cubicBezTo>
                      <a:pt x="143" y="101"/>
                      <a:pt x="143" y="102"/>
                      <a:pt x="143" y="102"/>
                    </a:cubicBezTo>
                    <a:lnTo>
                      <a:pt x="144" y="110"/>
                    </a:lnTo>
                    <a:close/>
                    <a:moveTo>
                      <a:pt x="97" y="111"/>
                    </a:moveTo>
                    <a:cubicBezTo>
                      <a:pt x="97" y="112"/>
                      <a:pt x="97" y="112"/>
                      <a:pt x="96" y="112"/>
                    </a:cubicBezTo>
                    <a:cubicBezTo>
                      <a:pt x="96" y="113"/>
                      <a:pt x="95" y="113"/>
                      <a:pt x="95" y="113"/>
                    </a:cubicBezTo>
                    <a:cubicBezTo>
                      <a:pt x="94" y="113"/>
                      <a:pt x="94" y="113"/>
                      <a:pt x="93" y="113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71" y="113"/>
                      <a:pt x="70" y="113"/>
                      <a:pt x="70" y="113"/>
                    </a:cubicBezTo>
                    <a:cubicBezTo>
                      <a:pt x="69" y="113"/>
                      <a:pt x="69" y="113"/>
                      <a:pt x="68" y="112"/>
                    </a:cubicBezTo>
                    <a:cubicBezTo>
                      <a:pt x="68" y="112"/>
                      <a:pt x="68" y="112"/>
                      <a:pt x="67" y="111"/>
                    </a:cubicBezTo>
                    <a:cubicBezTo>
                      <a:pt x="67" y="111"/>
                      <a:pt x="67" y="110"/>
                      <a:pt x="67" y="110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1"/>
                      <a:pt x="68" y="101"/>
                    </a:cubicBezTo>
                    <a:cubicBezTo>
                      <a:pt x="68" y="101"/>
                      <a:pt x="69" y="100"/>
                      <a:pt x="69" y="100"/>
                    </a:cubicBezTo>
                    <a:cubicBezTo>
                      <a:pt x="69" y="100"/>
                      <a:pt x="70" y="100"/>
                      <a:pt x="70" y="99"/>
                    </a:cubicBezTo>
                    <a:cubicBezTo>
                      <a:pt x="71" y="99"/>
                      <a:pt x="71" y="99"/>
                      <a:pt x="72" y="99"/>
                    </a:cubicBezTo>
                    <a:cubicBezTo>
                      <a:pt x="94" y="99"/>
                      <a:pt x="94" y="99"/>
                      <a:pt x="94" y="99"/>
                    </a:cubicBezTo>
                    <a:cubicBezTo>
                      <a:pt x="94" y="99"/>
                      <a:pt x="95" y="99"/>
                      <a:pt x="95" y="99"/>
                    </a:cubicBezTo>
                    <a:cubicBezTo>
                      <a:pt x="96" y="100"/>
                      <a:pt x="96" y="100"/>
                      <a:pt x="97" y="100"/>
                    </a:cubicBezTo>
                    <a:cubicBezTo>
                      <a:pt x="97" y="100"/>
                      <a:pt x="97" y="101"/>
                      <a:pt x="97" y="101"/>
                    </a:cubicBezTo>
                    <a:cubicBezTo>
                      <a:pt x="98" y="101"/>
                      <a:pt x="98" y="102"/>
                      <a:pt x="98" y="102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7" y="110"/>
                      <a:pt x="97" y="111"/>
                      <a:pt x="97" y="111"/>
                    </a:cubicBezTo>
                    <a:close/>
                    <a:moveTo>
                      <a:pt x="69" y="75"/>
                    </a:moveTo>
                    <a:cubicBezTo>
                      <a:pt x="69" y="75"/>
                      <a:pt x="70" y="75"/>
                      <a:pt x="70" y="74"/>
                    </a:cubicBezTo>
                    <a:cubicBezTo>
                      <a:pt x="70" y="74"/>
                      <a:pt x="70" y="74"/>
                      <a:pt x="71" y="73"/>
                    </a:cubicBezTo>
                    <a:cubicBezTo>
                      <a:pt x="71" y="73"/>
                      <a:pt x="72" y="73"/>
                      <a:pt x="72" y="73"/>
                    </a:cubicBezTo>
                    <a:cubicBezTo>
                      <a:pt x="73" y="73"/>
                      <a:pt x="73" y="73"/>
                      <a:pt x="74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6" y="73"/>
                      <a:pt x="96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4"/>
                      <a:pt x="98" y="84"/>
                    </a:cubicBezTo>
                    <a:cubicBezTo>
                      <a:pt x="98" y="84"/>
                      <a:pt x="97" y="85"/>
                      <a:pt x="97" y="85"/>
                    </a:cubicBezTo>
                    <a:cubicBezTo>
                      <a:pt x="97" y="85"/>
                      <a:pt x="96" y="85"/>
                      <a:pt x="96" y="85"/>
                    </a:cubicBezTo>
                    <a:cubicBezTo>
                      <a:pt x="95" y="86"/>
                      <a:pt x="95" y="86"/>
                      <a:pt x="94" y="86"/>
                    </a:cubicBezTo>
                    <a:cubicBezTo>
                      <a:pt x="73" y="86"/>
                      <a:pt x="73" y="86"/>
                      <a:pt x="73" y="86"/>
                    </a:cubicBezTo>
                    <a:cubicBezTo>
                      <a:pt x="72" y="86"/>
                      <a:pt x="72" y="86"/>
                      <a:pt x="71" y="85"/>
                    </a:cubicBezTo>
                    <a:cubicBezTo>
                      <a:pt x="71" y="85"/>
                      <a:pt x="70" y="85"/>
                      <a:pt x="70" y="85"/>
                    </a:cubicBezTo>
                    <a:cubicBezTo>
                      <a:pt x="70" y="85"/>
                      <a:pt x="69" y="84"/>
                      <a:pt x="69" y="84"/>
                    </a:cubicBezTo>
                    <a:cubicBezTo>
                      <a:pt x="69" y="84"/>
                      <a:pt x="69" y="83"/>
                      <a:pt x="69" y="83"/>
                    </a:cubicBezTo>
                    <a:lnTo>
                      <a:pt x="69" y="75"/>
                    </a:lnTo>
                    <a:close/>
                    <a:moveTo>
                      <a:pt x="140" y="73"/>
                    </a:moveTo>
                    <a:cubicBezTo>
                      <a:pt x="141" y="73"/>
                      <a:pt x="141" y="73"/>
                      <a:pt x="142" y="73"/>
                    </a:cubicBezTo>
                    <a:cubicBezTo>
                      <a:pt x="142" y="74"/>
                      <a:pt x="142" y="74"/>
                      <a:pt x="143" y="74"/>
                    </a:cubicBezTo>
                    <a:cubicBezTo>
                      <a:pt x="143" y="75"/>
                      <a:pt x="143" y="75"/>
                      <a:pt x="143" y="75"/>
                    </a:cubicBezTo>
                    <a:cubicBezTo>
                      <a:pt x="143" y="83"/>
                      <a:pt x="143" y="83"/>
                      <a:pt x="143" y="83"/>
                    </a:cubicBezTo>
                    <a:cubicBezTo>
                      <a:pt x="143" y="83"/>
                      <a:pt x="143" y="84"/>
                      <a:pt x="143" y="84"/>
                    </a:cubicBezTo>
                    <a:cubicBezTo>
                      <a:pt x="143" y="84"/>
                      <a:pt x="142" y="85"/>
                      <a:pt x="142" y="85"/>
                    </a:cubicBezTo>
                    <a:cubicBezTo>
                      <a:pt x="142" y="85"/>
                      <a:pt x="141" y="85"/>
                      <a:pt x="141" y="85"/>
                    </a:cubicBezTo>
                    <a:cubicBezTo>
                      <a:pt x="140" y="86"/>
                      <a:pt x="140" y="86"/>
                      <a:pt x="139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7" y="86"/>
                      <a:pt x="117" y="86"/>
                      <a:pt x="116" y="85"/>
                    </a:cubicBezTo>
                    <a:cubicBezTo>
                      <a:pt x="116" y="85"/>
                      <a:pt x="115" y="85"/>
                      <a:pt x="115" y="85"/>
                    </a:cubicBezTo>
                    <a:cubicBezTo>
                      <a:pt x="114" y="85"/>
                      <a:pt x="114" y="84"/>
                      <a:pt x="114" y="84"/>
                    </a:cubicBezTo>
                    <a:cubicBezTo>
                      <a:pt x="114" y="84"/>
                      <a:pt x="114" y="83"/>
                      <a:pt x="114" y="83"/>
                    </a:cubicBezTo>
                    <a:cubicBezTo>
                      <a:pt x="114" y="75"/>
                      <a:pt x="114" y="75"/>
                      <a:pt x="114" y="75"/>
                    </a:cubicBezTo>
                    <a:cubicBezTo>
                      <a:pt x="114" y="75"/>
                      <a:pt x="114" y="75"/>
                      <a:pt x="114" y="74"/>
                    </a:cubicBezTo>
                    <a:cubicBezTo>
                      <a:pt x="114" y="74"/>
                      <a:pt x="115" y="74"/>
                      <a:pt x="115" y="73"/>
                    </a:cubicBezTo>
                    <a:cubicBezTo>
                      <a:pt x="115" y="73"/>
                      <a:pt x="116" y="73"/>
                      <a:pt x="116" y="73"/>
                    </a:cubicBezTo>
                    <a:cubicBezTo>
                      <a:pt x="117" y="73"/>
                      <a:pt x="117" y="73"/>
                      <a:pt x="118" y="73"/>
                    </a:cubicBezTo>
                    <a:cubicBezTo>
                      <a:pt x="139" y="73"/>
                      <a:pt x="139" y="73"/>
                      <a:pt x="139" y="73"/>
                    </a:cubicBezTo>
                    <a:cubicBezTo>
                      <a:pt x="139" y="73"/>
                      <a:pt x="140" y="73"/>
                      <a:pt x="140" y="73"/>
                    </a:cubicBezTo>
                    <a:close/>
                    <a:moveTo>
                      <a:pt x="188" y="84"/>
                    </a:moveTo>
                    <a:cubicBezTo>
                      <a:pt x="187" y="84"/>
                      <a:pt x="187" y="85"/>
                      <a:pt x="187" y="85"/>
                    </a:cubicBezTo>
                    <a:cubicBezTo>
                      <a:pt x="186" y="85"/>
                      <a:pt x="186" y="85"/>
                      <a:pt x="186" y="85"/>
                    </a:cubicBezTo>
                    <a:cubicBezTo>
                      <a:pt x="185" y="86"/>
                      <a:pt x="184" y="86"/>
                      <a:pt x="184" y="86"/>
                    </a:cubicBezTo>
                    <a:cubicBezTo>
                      <a:pt x="163" y="86"/>
                      <a:pt x="163" y="86"/>
                      <a:pt x="163" y="86"/>
                    </a:cubicBezTo>
                    <a:cubicBezTo>
                      <a:pt x="162" y="86"/>
                      <a:pt x="162" y="86"/>
                      <a:pt x="161" y="85"/>
                    </a:cubicBezTo>
                    <a:cubicBezTo>
                      <a:pt x="161" y="85"/>
                      <a:pt x="160" y="85"/>
                      <a:pt x="160" y="85"/>
                    </a:cubicBezTo>
                    <a:cubicBezTo>
                      <a:pt x="159" y="85"/>
                      <a:pt x="159" y="84"/>
                      <a:pt x="159" y="84"/>
                    </a:cubicBezTo>
                    <a:cubicBezTo>
                      <a:pt x="159" y="84"/>
                      <a:pt x="158" y="83"/>
                      <a:pt x="158" y="83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75"/>
                      <a:pt x="158" y="75"/>
                      <a:pt x="158" y="74"/>
                    </a:cubicBezTo>
                    <a:cubicBezTo>
                      <a:pt x="159" y="74"/>
                      <a:pt x="159" y="74"/>
                      <a:pt x="159" y="73"/>
                    </a:cubicBezTo>
                    <a:cubicBezTo>
                      <a:pt x="160" y="73"/>
                      <a:pt x="160" y="73"/>
                      <a:pt x="161" y="73"/>
                    </a:cubicBezTo>
                    <a:cubicBezTo>
                      <a:pt x="161" y="73"/>
                      <a:pt x="162" y="73"/>
                      <a:pt x="162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4" y="73"/>
                      <a:pt x="184" y="73"/>
                      <a:pt x="185" y="73"/>
                    </a:cubicBezTo>
                    <a:cubicBezTo>
                      <a:pt x="185" y="73"/>
                      <a:pt x="186" y="73"/>
                      <a:pt x="186" y="73"/>
                    </a:cubicBezTo>
                    <a:cubicBezTo>
                      <a:pt x="186" y="74"/>
                      <a:pt x="187" y="74"/>
                      <a:pt x="187" y="74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4"/>
                      <a:pt x="188" y="84"/>
                    </a:cubicBezTo>
                    <a:close/>
                    <a:moveTo>
                      <a:pt x="69" y="142"/>
                    </a:moveTo>
                    <a:cubicBezTo>
                      <a:pt x="69" y="142"/>
                      <a:pt x="68" y="142"/>
                      <a:pt x="68" y="142"/>
                    </a:cubicBezTo>
                    <a:cubicBezTo>
                      <a:pt x="67" y="142"/>
                      <a:pt x="67" y="142"/>
                      <a:pt x="66" y="141"/>
                    </a:cubicBezTo>
                    <a:cubicBezTo>
                      <a:pt x="66" y="141"/>
                      <a:pt x="66" y="141"/>
                      <a:pt x="65" y="140"/>
                    </a:cubicBezTo>
                    <a:cubicBezTo>
                      <a:pt x="65" y="140"/>
                      <a:pt x="65" y="139"/>
                      <a:pt x="65" y="139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29"/>
                      <a:pt x="67" y="129"/>
                      <a:pt x="67" y="128"/>
                    </a:cubicBezTo>
                    <a:cubicBezTo>
                      <a:pt x="68" y="128"/>
                      <a:pt x="68" y="128"/>
                      <a:pt x="69" y="128"/>
                    </a:cubicBezTo>
                    <a:cubicBezTo>
                      <a:pt x="69" y="128"/>
                      <a:pt x="70" y="127"/>
                      <a:pt x="7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27"/>
                      <a:pt x="94" y="128"/>
                      <a:pt x="94" y="128"/>
                    </a:cubicBezTo>
                    <a:cubicBezTo>
                      <a:pt x="95" y="128"/>
                      <a:pt x="95" y="128"/>
                      <a:pt x="96" y="128"/>
                    </a:cubicBezTo>
                    <a:cubicBezTo>
                      <a:pt x="96" y="129"/>
                      <a:pt x="96" y="129"/>
                      <a:pt x="96" y="130"/>
                    </a:cubicBezTo>
                    <a:cubicBezTo>
                      <a:pt x="97" y="130"/>
                      <a:pt x="97" y="130"/>
                      <a:pt x="97" y="131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6" y="139"/>
                      <a:pt x="96" y="140"/>
                      <a:pt x="96" y="140"/>
                    </a:cubicBezTo>
                    <a:cubicBezTo>
                      <a:pt x="96" y="141"/>
                      <a:pt x="96" y="141"/>
                      <a:pt x="95" y="141"/>
                    </a:cubicBezTo>
                    <a:cubicBezTo>
                      <a:pt x="95" y="142"/>
                      <a:pt x="94" y="142"/>
                      <a:pt x="94" y="142"/>
                    </a:cubicBezTo>
                    <a:cubicBezTo>
                      <a:pt x="93" y="142"/>
                      <a:pt x="93" y="142"/>
                      <a:pt x="92" y="142"/>
                    </a:cubicBezTo>
                    <a:lnTo>
                      <a:pt x="69" y="142"/>
                    </a:lnTo>
                    <a:close/>
                    <a:moveTo>
                      <a:pt x="117" y="142"/>
                    </a:moveTo>
                    <a:cubicBezTo>
                      <a:pt x="116" y="142"/>
                      <a:pt x="116" y="142"/>
                      <a:pt x="115" y="142"/>
                    </a:cubicBezTo>
                    <a:cubicBezTo>
                      <a:pt x="115" y="142"/>
                      <a:pt x="114" y="142"/>
                      <a:pt x="114" y="141"/>
                    </a:cubicBezTo>
                    <a:cubicBezTo>
                      <a:pt x="114" y="141"/>
                      <a:pt x="113" y="141"/>
                      <a:pt x="113" y="140"/>
                    </a:cubicBezTo>
                    <a:cubicBezTo>
                      <a:pt x="113" y="140"/>
                      <a:pt x="113" y="139"/>
                      <a:pt x="113" y="139"/>
                    </a:cubicBezTo>
                    <a:cubicBezTo>
                      <a:pt x="113" y="131"/>
                      <a:pt x="113" y="131"/>
                      <a:pt x="113" y="131"/>
                    </a:cubicBezTo>
                    <a:cubicBezTo>
                      <a:pt x="113" y="130"/>
                      <a:pt x="113" y="130"/>
                      <a:pt x="113" y="130"/>
                    </a:cubicBezTo>
                    <a:cubicBezTo>
                      <a:pt x="113" y="129"/>
                      <a:pt x="114" y="129"/>
                      <a:pt x="114" y="128"/>
                    </a:cubicBezTo>
                    <a:cubicBezTo>
                      <a:pt x="115" y="128"/>
                      <a:pt x="115" y="128"/>
                      <a:pt x="116" y="128"/>
                    </a:cubicBezTo>
                    <a:cubicBezTo>
                      <a:pt x="116" y="128"/>
                      <a:pt x="117" y="127"/>
                      <a:pt x="117" y="127"/>
                    </a:cubicBezTo>
                    <a:cubicBezTo>
                      <a:pt x="140" y="127"/>
                      <a:pt x="140" y="127"/>
                      <a:pt x="140" y="127"/>
                    </a:cubicBezTo>
                    <a:cubicBezTo>
                      <a:pt x="140" y="127"/>
                      <a:pt x="141" y="128"/>
                      <a:pt x="141" y="128"/>
                    </a:cubicBezTo>
                    <a:cubicBezTo>
                      <a:pt x="142" y="128"/>
                      <a:pt x="142" y="128"/>
                      <a:pt x="143" y="128"/>
                    </a:cubicBezTo>
                    <a:cubicBezTo>
                      <a:pt x="143" y="129"/>
                      <a:pt x="143" y="129"/>
                      <a:pt x="144" y="130"/>
                    </a:cubicBezTo>
                    <a:cubicBezTo>
                      <a:pt x="144" y="130"/>
                      <a:pt x="144" y="130"/>
                      <a:pt x="144" y="131"/>
                    </a:cubicBezTo>
                    <a:cubicBezTo>
                      <a:pt x="144" y="139"/>
                      <a:pt x="144" y="139"/>
                      <a:pt x="144" y="139"/>
                    </a:cubicBezTo>
                    <a:cubicBezTo>
                      <a:pt x="144" y="139"/>
                      <a:pt x="144" y="140"/>
                      <a:pt x="144" y="140"/>
                    </a:cubicBezTo>
                    <a:cubicBezTo>
                      <a:pt x="143" y="141"/>
                      <a:pt x="143" y="141"/>
                      <a:pt x="143" y="141"/>
                    </a:cubicBezTo>
                    <a:cubicBezTo>
                      <a:pt x="142" y="142"/>
                      <a:pt x="142" y="142"/>
                      <a:pt x="141" y="142"/>
                    </a:cubicBezTo>
                    <a:cubicBezTo>
                      <a:pt x="141" y="142"/>
                      <a:pt x="140" y="142"/>
                      <a:pt x="140" y="142"/>
                    </a:cubicBezTo>
                    <a:lnTo>
                      <a:pt x="117" y="142"/>
                    </a:lnTo>
                    <a:close/>
                    <a:moveTo>
                      <a:pt x="165" y="142"/>
                    </a:moveTo>
                    <a:cubicBezTo>
                      <a:pt x="164" y="142"/>
                      <a:pt x="164" y="142"/>
                      <a:pt x="163" y="142"/>
                    </a:cubicBezTo>
                    <a:cubicBezTo>
                      <a:pt x="163" y="142"/>
                      <a:pt x="162" y="142"/>
                      <a:pt x="162" y="141"/>
                    </a:cubicBezTo>
                    <a:cubicBezTo>
                      <a:pt x="161" y="141"/>
                      <a:pt x="161" y="141"/>
                      <a:pt x="161" y="140"/>
                    </a:cubicBezTo>
                    <a:cubicBezTo>
                      <a:pt x="160" y="140"/>
                      <a:pt x="160" y="139"/>
                      <a:pt x="160" y="139"/>
                    </a:cubicBezTo>
                    <a:cubicBezTo>
                      <a:pt x="160" y="131"/>
                      <a:pt x="160" y="131"/>
                      <a:pt x="160" y="131"/>
                    </a:cubicBezTo>
                    <a:cubicBezTo>
                      <a:pt x="160" y="130"/>
                      <a:pt x="160" y="130"/>
                      <a:pt x="160" y="130"/>
                    </a:cubicBezTo>
                    <a:cubicBezTo>
                      <a:pt x="161" y="129"/>
                      <a:pt x="161" y="129"/>
                      <a:pt x="161" y="128"/>
                    </a:cubicBezTo>
                    <a:cubicBezTo>
                      <a:pt x="162" y="128"/>
                      <a:pt x="162" y="128"/>
                      <a:pt x="163" y="128"/>
                    </a:cubicBezTo>
                    <a:cubicBezTo>
                      <a:pt x="163" y="128"/>
                      <a:pt x="164" y="127"/>
                      <a:pt x="164" y="127"/>
                    </a:cubicBezTo>
                    <a:cubicBezTo>
                      <a:pt x="186" y="127"/>
                      <a:pt x="186" y="127"/>
                      <a:pt x="186" y="127"/>
                    </a:cubicBezTo>
                    <a:cubicBezTo>
                      <a:pt x="187" y="127"/>
                      <a:pt x="188" y="128"/>
                      <a:pt x="188" y="128"/>
                    </a:cubicBezTo>
                    <a:cubicBezTo>
                      <a:pt x="189" y="128"/>
                      <a:pt x="189" y="128"/>
                      <a:pt x="190" y="128"/>
                    </a:cubicBezTo>
                    <a:cubicBezTo>
                      <a:pt x="190" y="129"/>
                      <a:pt x="190" y="129"/>
                      <a:pt x="191" y="130"/>
                    </a:cubicBezTo>
                    <a:cubicBezTo>
                      <a:pt x="191" y="130"/>
                      <a:pt x="191" y="130"/>
                      <a:pt x="191" y="131"/>
                    </a:cubicBezTo>
                    <a:cubicBezTo>
                      <a:pt x="191" y="132"/>
                      <a:pt x="191" y="132"/>
                      <a:pt x="191" y="132"/>
                    </a:cubicBezTo>
                    <a:cubicBezTo>
                      <a:pt x="192" y="139"/>
                      <a:pt x="192" y="139"/>
                      <a:pt x="192" y="139"/>
                    </a:cubicBezTo>
                    <a:cubicBezTo>
                      <a:pt x="192" y="139"/>
                      <a:pt x="191" y="140"/>
                      <a:pt x="191" y="140"/>
                    </a:cubicBezTo>
                    <a:cubicBezTo>
                      <a:pt x="191" y="141"/>
                      <a:pt x="191" y="141"/>
                      <a:pt x="190" y="141"/>
                    </a:cubicBezTo>
                    <a:cubicBezTo>
                      <a:pt x="190" y="142"/>
                      <a:pt x="190" y="142"/>
                      <a:pt x="189" y="142"/>
                    </a:cubicBezTo>
                    <a:cubicBezTo>
                      <a:pt x="189" y="142"/>
                      <a:pt x="188" y="142"/>
                      <a:pt x="187" y="142"/>
                    </a:cubicBezTo>
                    <a:lnTo>
                      <a:pt x="165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320" name="组合 20"/>
          <p:cNvGrpSpPr/>
          <p:nvPr/>
        </p:nvGrpSpPr>
        <p:grpSpPr>
          <a:xfrm>
            <a:off x="5354638" y="4108450"/>
            <a:ext cx="938212" cy="938213"/>
            <a:chOff x="7140152" y="3903013"/>
            <a:chExt cx="1250066" cy="1250066"/>
          </a:xfrm>
        </p:grpSpPr>
        <p:sp>
          <p:nvSpPr>
            <p:cNvPr id="22" name="椭圆 21"/>
            <p:cNvSpPr/>
            <p:nvPr/>
          </p:nvSpPr>
          <p:spPr>
            <a:xfrm>
              <a:off x="7140152" y="3903013"/>
              <a:ext cx="1250066" cy="1250066"/>
            </a:xfrm>
            <a:prstGeom prst="ellipse">
              <a:avLst/>
            </a:prstGeom>
            <a:solidFill>
              <a:srgbClr val="FCCB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7394667" y="4304851"/>
              <a:ext cx="691673" cy="556516"/>
              <a:chOff x="3836988" y="3163888"/>
              <a:chExt cx="276225" cy="222249"/>
            </a:xfrm>
            <a:solidFill>
              <a:schemeClr val="bg1"/>
            </a:solidFill>
          </p:grpSpPr>
          <p:sp>
            <p:nvSpPr>
              <p:cNvPr id="24" name="Oval 298"/>
              <p:cNvSpPr>
                <a:spLocks noChangeArrowheads="1"/>
              </p:cNvSpPr>
              <p:nvPr/>
            </p:nvSpPr>
            <p:spPr bwMode="auto">
              <a:xfrm>
                <a:off x="3944938" y="3346450"/>
                <a:ext cx="39688" cy="396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99"/>
              <p:cNvSpPr>
                <a:spLocks noChangeArrowheads="1"/>
              </p:cNvSpPr>
              <p:nvPr/>
            </p:nvSpPr>
            <p:spPr bwMode="auto">
              <a:xfrm>
                <a:off x="4038601" y="3346450"/>
                <a:ext cx="39688" cy="396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300"/>
              <p:cNvSpPr/>
              <p:nvPr/>
            </p:nvSpPr>
            <p:spPr bwMode="auto">
              <a:xfrm>
                <a:off x="3836988" y="3163888"/>
                <a:ext cx="254000" cy="166687"/>
              </a:xfrm>
              <a:custGeom>
                <a:avLst/>
                <a:gdLst>
                  <a:gd name="T0" fmla="*/ 256 w 266"/>
                  <a:gd name="T1" fmla="*/ 153 h 174"/>
                  <a:gd name="T2" fmla="*/ 113 w 266"/>
                  <a:gd name="T3" fmla="*/ 153 h 174"/>
                  <a:gd name="T4" fmla="*/ 64 w 266"/>
                  <a:gd name="T5" fmla="*/ 7 h 174"/>
                  <a:gd name="T6" fmla="*/ 54 w 266"/>
                  <a:gd name="T7" fmla="*/ 0 h 174"/>
                  <a:gd name="T8" fmla="*/ 11 w 266"/>
                  <a:gd name="T9" fmla="*/ 0 h 174"/>
                  <a:gd name="T10" fmla="*/ 0 w 266"/>
                  <a:gd name="T11" fmla="*/ 10 h 174"/>
                  <a:gd name="T12" fmla="*/ 11 w 266"/>
                  <a:gd name="T13" fmla="*/ 21 h 174"/>
                  <a:gd name="T14" fmla="*/ 47 w 266"/>
                  <a:gd name="T15" fmla="*/ 21 h 174"/>
                  <a:gd name="T16" fmla="*/ 96 w 266"/>
                  <a:gd name="T17" fmla="*/ 167 h 174"/>
                  <a:gd name="T18" fmla="*/ 106 w 266"/>
                  <a:gd name="T19" fmla="*/ 174 h 174"/>
                  <a:gd name="T20" fmla="*/ 256 w 266"/>
                  <a:gd name="T21" fmla="*/ 174 h 174"/>
                  <a:gd name="T22" fmla="*/ 266 w 266"/>
                  <a:gd name="T23" fmla="*/ 164 h 174"/>
                  <a:gd name="T24" fmla="*/ 256 w 266"/>
                  <a:gd name="T25" fmla="*/ 15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174">
                    <a:moveTo>
                      <a:pt x="256" y="153"/>
                    </a:moveTo>
                    <a:cubicBezTo>
                      <a:pt x="113" y="153"/>
                      <a:pt x="113" y="153"/>
                      <a:pt x="113" y="153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3" y="3"/>
                      <a:pt x="59" y="0"/>
                      <a:pt x="5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97" y="171"/>
                      <a:pt x="101" y="174"/>
                      <a:pt x="106" y="174"/>
                    </a:cubicBezTo>
                    <a:cubicBezTo>
                      <a:pt x="256" y="174"/>
                      <a:pt x="256" y="174"/>
                      <a:pt x="256" y="174"/>
                    </a:cubicBezTo>
                    <a:cubicBezTo>
                      <a:pt x="262" y="174"/>
                      <a:pt x="266" y="169"/>
                      <a:pt x="266" y="164"/>
                    </a:cubicBezTo>
                    <a:cubicBezTo>
                      <a:pt x="266" y="158"/>
                      <a:pt x="262" y="153"/>
                      <a:pt x="256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301"/>
              <p:cNvSpPr>
                <a:spLocks noEditPoints="1"/>
              </p:cNvSpPr>
              <p:nvPr/>
            </p:nvSpPr>
            <p:spPr bwMode="auto">
              <a:xfrm>
                <a:off x="3925888" y="3187700"/>
                <a:ext cx="187325" cy="106362"/>
              </a:xfrm>
              <a:custGeom>
                <a:avLst/>
                <a:gdLst>
                  <a:gd name="T0" fmla="*/ 185 w 195"/>
                  <a:gd name="T1" fmla="*/ 16 h 111"/>
                  <a:gd name="T2" fmla="*/ 9 w 195"/>
                  <a:gd name="T3" fmla="*/ 0 h 111"/>
                  <a:gd name="T4" fmla="*/ 1 w 195"/>
                  <a:gd name="T5" fmla="*/ 9 h 111"/>
                  <a:gd name="T6" fmla="*/ 32 w 195"/>
                  <a:gd name="T7" fmla="*/ 101 h 111"/>
                  <a:gd name="T8" fmla="*/ 46 w 195"/>
                  <a:gd name="T9" fmla="*/ 111 h 111"/>
                  <a:gd name="T10" fmla="*/ 175 w 195"/>
                  <a:gd name="T11" fmla="*/ 111 h 111"/>
                  <a:gd name="T12" fmla="*/ 187 w 195"/>
                  <a:gd name="T13" fmla="*/ 100 h 111"/>
                  <a:gd name="T14" fmla="*/ 195 w 195"/>
                  <a:gd name="T15" fmla="*/ 27 h 111"/>
                  <a:gd name="T16" fmla="*/ 185 w 195"/>
                  <a:gd name="T17" fmla="*/ 16 h 111"/>
                  <a:gd name="T18" fmla="*/ 96 w 195"/>
                  <a:gd name="T19" fmla="*/ 76 h 111"/>
                  <a:gd name="T20" fmla="*/ 59 w 195"/>
                  <a:gd name="T21" fmla="*/ 76 h 111"/>
                  <a:gd name="T22" fmla="*/ 54 w 195"/>
                  <a:gd name="T23" fmla="*/ 73 h 111"/>
                  <a:gd name="T24" fmla="*/ 43 w 195"/>
                  <a:gd name="T25" fmla="*/ 41 h 111"/>
                  <a:gd name="T26" fmla="*/ 46 w 195"/>
                  <a:gd name="T27" fmla="*/ 38 h 111"/>
                  <a:gd name="T28" fmla="*/ 86 w 195"/>
                  <a:gd name="T29" fmla="*/ 41 h 111"/>
                  <a:gd name="T30" fmla="*/ 90 w 195"/>
                  <a:gd name="T31" fmla="*/ 45 h 111"/>
                  <a:gd name="T32" fmla="*/ 99 w 195"/>
                  <a:gd name="T33" fmla="*/ 73 h 111"/>
                  <a:gd name="T34" fmla="*/ 96 w 195"/>
                  <a:gd name="T35" fmla="*/ 76 h 111"/>
                  <a:gd name="T36" fmla="*/ 162 w 195"/>
                  <a:gd name="T37" fmla="*/ 73 h 111"/>
                  <a:gd name="T38" fmla="*/ 158 w 195"/>
                  <a:gd name="T39" fmla="*/ 76 h 111"/>
                  <a:gd name="T40" fmla="*/ 135 w 195"/>
                  <a:gd name="T41" fmla="*/ 76 h 111"/>
                  <a:gd name="T42" fmla="*/ 131 w 195"/>
                  <a:gd name="T43" fmla="*/ 73 h 111"/>
                  <a:gd name="T44" fmla="*/ 122 w 195"/>
                  <a:gd name="T45" fmla="*/ 48 h 111"/>
                  <a:gd name="T46" fmla="*/ 125 w 195"/>
                  <a:gd name="T47" fmla="*/ 45 h 111"/>
                  <a:gd name="T48" fmla="*/ 161 w 195"/>
                  <a:gd name="T49" fmla="*/ 48 h 111"/>
                  <a:gd name="T50" fmla="*/ 164 w 195"/>
                  <a:gd name="T51" fmla="*/ 51 h 111"/>
                  <a:gd name="T52" fmla="*/ 162 w 195"/>
                  <a:gd name="T53" fmla="*/ 7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5" h="111">
                    <a:moveTo>
                      <a:pt x="185" y="16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3" y="0"/>
                      <a:pt x="0" y="4"/>
                      <a:pt x="1" y="9"/>
                    </a:cubicBezTo>
                    <a:cubicBezTo>
                      <a:pt x="32" y="101"/>
                      <a:pt x="32" y="101"/>
                      <a:pt x="32" y="101"/>
                    </a:cubicBezTo>
                    <a:cubicBezTo>
                      <a:pt x="34" y="106"/>
                      <a:pt x="40" y="111"/>
                      <a:pt x="46" y="111"/>
                    </a:cubicBez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81" y="111"/>
                      <a:pt x="186" y="106"/>
                      <a:pt x="187" y="100"/>
                    </a:cubicBezTo>
                    <a:cubicBezTo>
                      <a:pt x="195" y="27"/>
                      <a:pt x="195" y="27"/>
                      <a:pt x="195" y="27"/>
                    </a:cubicBezTo>
                    <a:cubicBezTo>
                      <a:pt x="195" y="21"/>
                      <a:pt x="191" y="16"/>
                      <a:pt x="185" y="16"/>
                    </a:cubicBezTo>
                    <a:close/>
                    <a:moveTo>
                      <a:pt x="96" y="76"/>
                    </a:moveTo>
                    <a:cubicBezTo>
                      <a:pt x="59" y="76"/>
                      <a:pt x="59" y="76"/>
                      <a:pt x="59" y="76"/>
                    </a:cubicBezTo>
                    <a:cubicBezTo>
                      <a:pt x="57" y="76"/>
                      <a:pt x="55" y="75"/>
                      <a:pt x="54" y="73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39"/>
                      <a:pt x="44" y="38"/>
                      <a:pt x="46" y="38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2"/>
                      <a:pt x="90" y="43"/>
                      <a:pt x="90" y="45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99" y="75"/>
                      <a:pt x="98" y="76"/>
                      <a:pt x="96" y="76"/>
                    </a:cubicBezTo>
                    <a:close/>
                    <a:moveTo>
                      <a:pt x="162" y="73"/>
                    </a:moveTo>
                    <a:cubicBezTo>
                      <a:pt x="161" y="75"/>
                      <a:pt x="160" y="76"/>
                      <a:pt x="158" y="76"/>
                    </a:cubicBezTo>
                    <a:cubicBezTo>
                      <a:pt x="135" y="76"/>
                      <a:pt x="135" y="76"/>
                      <a:pt x="135" y="76"/>
                    </a:cubicBezTo>
                    <a:cubicBezTo>
                      <a:pt x="133" y="76"/>
                      <a:pt x="131" y="75"/>
                      <a:pt x="131" y="73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6"/>
                      <a:pt x="123" y="45"/>
                      <a:pt x="125" y="45"/>
                    </a:cubicBezTo>
                    <a:cubicBezTo>
                      <a:pt x="161" y="48"/>
                      <a:pt x="161" y="48"/>
                      <a:pt x="161" y="48"/>
                    </a:cubicBezTo>
                    <a:cubicBezTo>
                      <a:pt x="163" y="48"/>
                      <a:pt x="164" y="50"/>
                      <a:pt x="164" y="51"/>
                    </a:cubicBezTo>
                    <a:lnTo>
                      <a:pt x="162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321" name="组合 27"/>
          <p:cNvGrpSpPr/>
          <p:nvPr/>
        </p:nvGrpSpPr>
        <p:grpSpPr>
          <a:xfrm>
            <a:off x="6438900" y="4108450"/>
            <a:ext cx="938213" cy="938213"/>
            <a:chOff x="8586074" y="3903013"/>
            <a:chExt cx="1250066" cy="1250066"/>
          </a:xfrm>
        </p:grpSpPr>
        <p:sp>
          <p:nvSpPr>
            <p:cNvPr id="29" name="椭圆 28"/>
            <p:cNvSpPr/>
            <p:nvPr/>
          </p:nvSpPr>
          <p:spPr>
            <a:xfrm>
              <a:off x="8586074" y="3903013"/>
              <a:ext cx="1250066" cy="1250066"/>
            </a:xfrm>
            <a:prstGeom prst="ellipse">
              <a:avLst/>
            </a:prstGeom>
            <a:solidFill>
              <a:srgbClr val="3ABFA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325"/>
            <p:cNvSpPr/>
            <p:nvPr/>
          </p:nvSpPr>
          <p:spPr bwMode="auto">
            <a:xfrm>
              <a:off x="8979496" y="4249901"/>
              <a:ext cx="490719" cy="471684"/>
            </a:xfrm>
            <a:custGeom>
              <a:avLst/>
              <a:gdLst>
                <a:gd name="T0" fmla="*/ 249 w 287"/>
                <a:gd name="T1" fmla="*/ 222 h 277"/>
                <a:gd name="T2" fmla="*/ 182 w 287"/>
                <a:gd name="T3" fmla="*/ 206 h 277"/>
                <a:gd name="T4" fmla="*/ 172 w 287"/>
                <a:gd name="T5" fmla="*/ 176 h 277"/>
                <a:gd name="T6" fmla="*/ 179 w 287"/>
                <a:gd name="T7" fmla="*/ 180 h 277"/>
                <a:gd name="T8" fmla="*/ 185 w 287"/>
                <a:gd name="T9" fmla="*/ 180 h 277"/>
                <a:gd name="T10" fmla="*/ 207 w 287"/>
                <a:gd name="T11" fmla="*/ 177 h 277"/>
                <a:gd name="T12" fmla="*/ 211 w 287"/>
                <a:gd name="T13" fmla="*/ 178 h 277"/>
                <a:gd name="T14" fmla="*/ 215 w 287"/>
                <a:gd name="T15" fmla="*/ 179 h 277"/>
                <a:gd name="T16" fmla="*/ 214 w 287"/>
                <a:gd name="T17" fmla="*/ 175 h 277"/>
                <a:gd name="T18" fmla="*/ 208 w 287"/>
                <a:gd name="T19" fmla="*/ 160 h 277"/>
                <a:gd name="T20" fmla="*/ 218 w 287"/>
                <a:gd name="T21" fmla="*/ 154 h 277"/>
                <a:gd name="T22" fmla="*/ 228 w 287"/>
                <a:gd name="T23" fmla="*/ 152 h 277"/>
                <a:gd name="T24" fmla="*/ 200 w 287"/>
                <a:gd name="T25" fmla="*/ 13 h 277"/>
                <a:gd name="T26" fmla="*/ 166 w 287"/>
                <a:gd name="T27" fmla="*/ 0 h 277"/>
                <a:gd name="T28" fmla="*/ 143 w 287"/>
                <a:gd name="T29" fmla="*/ 8 h 277"/>
                <a:gd name="T30" fmla="*/ 121 w 287"/>
                <a:gd name="T31" fmla="*/ 0 h 277"/>
                <a:gd name="T32" fmla="*/ 87 w 287"/>
                <a:gd name="T33" fmla="*/ 13 h 277"/>
                <a:gd name="T34" fmla="*/ 55 w 287"/>
                <a:gd name="T35" fmla="*/ 151 h 277"/>
                <a:gd name="T36" fmla="*/ 63 w 287"/>
                <a:gd name="T37" fmla="*/ 154 h 277"/>
                <a:gd name="T38" fmla="*/ 77 w 287"/>
                <a:gd name="T39" fmla="*/ 160 h 277"/>
                <a:gd name="T40" fmla="*/ 72 w 287"/>
                <a:gd name="T41" fmla="*/ 178 h 277"/>
                <a:gd name="T42" fmla="*/ 72 w 287"/>
                <a:gd name="T43" fmla="*/ 179 h 277"/>
                <a:gd name="T44" fmla="*/ 78 w 287"/>
                <a:gd name="T45" fmla="*/ 177 h 277"/>
                <a:gd name="T46" fmla="*/ 80 w 287"/>
                <a:gd name="T47" fmla="*/ 177 h 277"/>
                <a:gd name="T48" fmla="*/ 94 w 287"/>
                <a:gd name="T49" fmla="*/ 180 h 277"/>
                <a:gd name="T50" fmla="*/ 100 w 287"/>
                <a:gd name="T51" fmla="*/ 180 h 277"/>
                <a:gd name="T52" fmla="*/ 115 w 287"/>
                <a:gd name="T53" fmla="*/ 176 h 277"/>
                <a:gd name="T54" fmla="*/ 104 w 287"/>
                <a:gd name="T55" fmla="*/ 206 h 277"/>
                <a:gd name="T56" fmla="*/ 38 w 287"/>
                <a:gd name="T57" fmla="*/ 222 h 277"/>
                <a:gd name="T58" fmla="*/ 0 w 287"/>
                <a:gd name="T59" fmla="*/ 257 h 277"/>
                <a:gd name="T60" fmla="*/ 0 w 287"/>
                <a:gd name="T61" fmla="*/ 277 h 277"/>
                <a:gd name="T62" fmla="*/ 287 w 287"/>
                <a:gd name="T63" fmla="*/ 277 h 277"/>
                <a:gd name="T64" fmla="*/ 287 w 287"/>
                <a:gd name="T65" fmla="*/ 257 h 277"/>
                <a:gd name="T66" fmla="*/ 249 w 287"/>
                <a:gd name="T67" fmla="*/ 22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7" h="277">
                  <a:moveTo>
                    <a:pt x="249" y="222"/>
                  </a:moveTo>
                  <a:cubicBezTo>
                    <a:pt x="233" y="214"/>
                    <a:pt x="214" y="211"/>
                    <a:pt x="182" y="206"/>
                  </a:cubicBezTo>
                  <a:cubicBezTo>
                    <a:pt x="180" y="203"/>
                    <a:pt x="176" y="190"/>
                    <a:pt x="172" y="176"/>
                  </a:cubicBezTo>
                  <a:cubicBezTo>
                    <a:pt x="173" y="176"/>
                    <a:pt x="178" y="180"/>
                    <a:pt x="179" y="180"/>
                  </a:cubicBezTo>
                  <a:cubicBezTo>
                    <a:pt x="181" y="180"/>
                    <a:pt x="183" y="180"/>
                    <a:pt x="185" y="180"/>
                  </a:cubicBezTo>
                  <a:cubicBezTo>
                    <a:pt x="186" y="180"/>
                    <a:pt x="201" y="177"/>
                    <a:pt x="207" y="177"/>
                  </a:cubicBezTo>
                  <a:cubicBezTo>
                    <a:pt x="209" y="177"/>
                    <a:pt x="210" y="177"/>
                    <a:pt x="211" y="178"/>
                  </a:cubicBezTo>
                  <a:cubicBezTo>
                    <a:pt x="211" y="178"/>
                    <a:pt x="213" y="179"/>
                    <a:pt x="215" y="179"/>
                  </a:cubicBezTo>
                  <a:cubicBezTo>
                    <a:pt x="214" y="178"/>
                    <a:pt x="214" y="176"/>
                    <a:pt x="214" y="175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8" y="160"/>
                    <a:pt x="214" y="152"/>
                    <a:pt x="218" y="154"/>
                  </a:cubicBezTo>
                  <a:cubicBezTo>
                    <a:pt x="222" y="156"/>
                    <a:pt x="228" y="152"/>
                    <a:pt x="228" y="152"/>
                  </a:cubicBezTo>
                  <a:cubicBezTo>
                    <a:pt x="233" y="116"/>
                    <a:pt x="238" y="42"/>
                    <a:pt x="200" y="13"/>
                  </a:cubicBezTo>
                  <a:cubicBezTo>
                    <a:pt x="187" y="4"/>
                    <a:pt x="175" y="0"/>
                    <a:pt x="166" y="0"/>
                  </a:cubicBezTo>
                  <a:cubicBezTo>
                    <a:pt x="156" y="0"/>
                    <a:pt x="149" y="4"/>
                    <a:pt x="143" y="8"/>
                  </a:cubicBezTo>
                  <a:cubicBezTo>
                    <a:pt x="138" y="4"/>
                    <a:pt x="130" y="0"/>
                    <a:pt x="121" y="0"/>
                  </a:cubicBezTo>
                  <a:cubicBezTo>
                    <a:pt x="111" y="0"/>
                    <a:pt x="100" y="4"/>
                    <a:pt x="87" y="13"/>
                  </a:cubicBezTo>
                  <a:cubicBezTo>
                    <a:pt x="50" y="41"/>
                    <a:pt x="52" y="114"/>
                    <a:pt x="55" y="151"/>
                  </a:cubicBezTo>
                  <a:cubicBezTo>
                    <a:pt x="55" y="151"/>
                    <a:pt x="58" y="149"/>
                    <a:pt x="63" y="154"/>
                  </a:cubicBezTo>
                  <a:cubicBezTo>
                    <a:pt x="68" y="159"/>
                    <a:pt x="77" y="160"/>
                    <a:pt x="77" y="160"/>
                  </a:cubicBezTo>
                  <a:cubicBezTo>
                    <a:pt x="72" y="178"/>
                    <a:pt x="72" y="178"/>
                    <a:pt x="72" y="178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74" y="179"/>
                    <a:pt x="76" y="178"/>
                    <a:pt x="78" y="177"/>
                  </a:cubicBezTo>
                  <a:cubicBezTo>
                    <a:pt x="79" y="177"/>
                    <a:pt x="79" y="177"/>
                    <a:pt x="80" y="177"/>
                  </a:cubicBezTo>
                  <a:cubicBezTo>
                    <a:pt x="86" y="177"/>
                    <a:pt x="92" y="180"/>
                    <a:pt x="94" y="180"/>
                  </a:cubicBezTo>
                  <a:cubicBezTo>
                    <a:pt x="96" y="180"/>
                    <a:pt x="98" y="180"/>
                    <a:pt x="100" y="180"/>
                  </a:cubicBezTo>
                  <a:cubicBezTo>
                    <a:pt x="103" y="180"/>
                    <a:pt x="113" y="176"/>
                    <a:pt x="115" y="176"/>
                  </a:cubicBezTo>
                  <a:cubicBezTo>
                    <a:pt x="112" y="184"/>
                    <a:pt x="108" y="200"/>
                    <a:pt x="104" y="206"/>
                  </a:cubicBezTo>
                  <a:cubicBezTo>
                    <a:pt x="73" y="211"/>
                    <a:pt x="54" y="214"/>
                    <a:pt x="38" y="222"/>
                  </a:cubicBezTo>
                  <a:cubicBezTo>
                    <a:pt x="0" y="239"/>
                    <a:pt x="0" y="257"/>
                    <a:pt x="0" y="25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287" y="277"/>
                    <a:pt x="287" y="277"/>
                    <a:pt x="287" y="277"/>
                  </a:cubicBezTo>
                  <a:cubicBezTo>
                    <a:pt x="287" y="257"/>
                    <a:pt x="287" y="257"/>
                    <a:pt x="287" y="257"/>
                  </a:cubicBezTo>
                  <a:cubicBezTo>
                    <a:pt x="287" y="257"/>
                    <a:pt x="287" y="239"/>
                    <a:pt x="249" y="2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22" name="组合 30"/>
          <p:cNvGrpSpPr/>
          <p:nvPr/>
        </p:nvGrpSpPr>
        <p:grpSpPr>
          <a:xfrm>
            <a:off x="7524750" y="4108450"/>
            <a:ext cx="936625" cy="938213"/>
            <a:chOff x="10031997" y="3903013"/>
            <a:chExt cx="1250066" cy="1250066"/>
          </a:xfrm>
        </p:grpSpPr>
        <p:sp>
          <p:nvSpPr>
            <p:cNvPr id="32" name="椭圆 31"/>
            <p:cNvSpPr/>
            <p:nvPr/>
          </p:nvSpPr>
          <p:spPr>
            <a:xfrm>
              <a:off x="10031997" y="3903013"/>
              <a:ext cx="1250066" cy="1250066"/>
            </a:xfrm>
            <a:prstGeom prst="ellipse">
              <a:avLst/>
            </a:prstGeom>
            <a:solidFill>
              <a:srgbClr val="EC606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493"/>
            <p:cNvSpPr/>
            <p:nvPr/>
          </p:nvSpPr>
          <p:spPr bwMode="auto">
            <a:xfrm>
              <a:off x="10423968" y="4247786"/>
              <a:ext cx="512739" cy="533023"/>
            </a:xfrm>
            <a:custGeom>
              <a:avLst/>
              <a:gdLst>
                <a:gd name="T0" fmla="*/ 69 w 275"/>
                <a:gd name="T1" fmla="*/ 169 h 287"/>
                <a:gd name="T2" fmla="*/ 103 w 275"/>
                <a:gd name="T3" fmla="*/ 135 h 287"/>
                <a:gd name="T4" fmla="*/ 124 w 275"/>
                <a:gd name="T5" fmla="*/ 156 h 287"/>
                <a:gd name="T6" fmla="*/ 124 w 275"/>
                <a:gd name="T7" fmla="*/ 224 h 287"/>
                <a:gd name="T8" fmla="*/ 124 w 275"/>
                <a:gd name="T9" fmla="*/ 225 h 287"/>
                <a:gd name="T10" fmla="*/ 117 w 275"/>
                <a:gd name="T11" fmla="*/ 256 h 287"/>
                <a:gd name="T12" fmla="*/ 103 w 275"/>
                <a:gd name="T13" fmla="*/ 261 h 287"/>
                <a:gd name="T14" fmla="*/ 87 w 275"/>
                <a:gd name="T15" fmla="*/ 255 h 287"/>
                <a:gd name="T16" fmla="*/ 82 w 275"/>
                <a:gd name="T17" fmla="*/ 237 h 287"/>
                <a:gd name="T18" fmla="*/ 71 w 275"/>
                <a:gd name="T19" fmla="*/ 222 h 287"/>
                <a:gd name="T20" fmla="*/ 56 w 275"/>
                <a:gd name="T21" fmla="*/ 234 h 287"/>
                <a:gd name="T22" fmla="*/ 67 w 275"/>
                <a:gd name="T23" fmla="*/ 273 h 287"/>
                <a:gd name="T24" fmla="*/ 103 w 275"/>
                <a:gd name="T25" fmla="*/ 287 h 287"/>
                <a:gd name="T26" fmla="*/ 136 w 275"/>
                <a:gd name="T27" fmla="*/ 274 h 287"/>
                <a:gd name="T28" fmla="*/ 151 w 275"/>
                <a:gd name="T29" fmla="*/ 224 h 287"/>
                <a:gd name="T30" fmla="*/ 151 w 275"/>
                <a:gd name="T31" fmla="*/ 156 h 287"/>
                <a:gd name="T32" fmla="*/ 172 w 275"/>
                <a:gd name="T33" fmla="*/ 135 h 287"/>
                <a:gd name="T34" fmla="*/ 206 w 275"/>
                <a:gd name="T35" fmla="*/ 169 h 287"/>
                <a:gd name="T36" fmla="*/ 241 w 275"/>
                <a:gd name="T37" fmla="*/ 135 h 287"/>
                <a:gd name="T38" fmla="*/ 273 w 275"/>
                <a:gd name="T39" fmla="*/ 167 h 287"/>
                <a:gd name="T40" fmla="*/ 275 w 275"/>
                <a:gd name="T41" fmla="*/ 142 h 287"/>
                <a:gd name="T42" fmla="*/ 147 w 275"/>
                <a:gd name="T43" fmla="*/ 24 h 287"/>
                <a:gd name="T44" fmla="*/ 147 w 275"/>
                <a:gd name="T45" fmla="*/ 9 h 287"/>
                <a:gd name="T46" fmla="*/ 138 w 275"/>
                <a:gd name="T47" fmla="*/ 0 h 287"/>
                <a:gd name="T48" fmla="*/ 128 w 275"/>
                <a:gd name="T49" fmla="*/ 9 h 287"/>
                <a:gd name="T50" fmla="*/ 128 w 275"/>
                <a:gd name="T51" fmla="*/ 24 h 287"/>
                <a:gd name="T52" fmla="*/ 0 w 275"/>
                <a:gd name="T53" fmla="*/ 142 h 287"/>
                <a:gd name="T54" fmla="*/ 3 w 275"/>
                <a:gd name="T55" fmla="*/ 167 h 287"/>
                <a:gd name="T56" fmla="*/ 35 w 275"/>
                <a:gd name="T57" fmla="*/ 135 h 287"/>
                <a:gd name="T58" fmla="*/ 69 w 275"/>
                <a:gd name="T59" fmla="*/ 16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5" h="287">
                  <a:moveTo>
                    <a:pt x="69" y="169"/>
                  </a:moveTo>
                  <a:cubicBezTo>
                    <a:pt x="103" y="135"/>
                    <a:pt x="103" y="135"/>
                    <a:pt x="103" y="13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4" y="224"/>
                    <a:pt x="124" y="224"/>
                    <a:pt x="124" y="224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25" y="231"/>
                    <a:pt x="124" y="247"/>
                    <a:pt x="117" y="256"/>
                  </a:cubicBezTo>
                  <a:cubicBezTo>
                    <a:pt x="115" y="258"/>
                    <a:pt x="111" y="261"/>
                    <a:pt x="103" y="261"/>
                  </a:cubicBezTo>
                  <a:cubicBezTo>
                    <a:pt x="96" y="261"/>
                    <a:pt x="91" y="259"/>
                    <a:pt x="87" y="255"/>
                  </a:cubicBezTo>
                  <a:cubicBezTo>
                    <a:pt x="82" y="250"/>
                    <a:pt x="82" y="240"/>
                    <a:pt x="82" y="237"/>
                  </a:cubicBezTo>
                  <a:cubicBezTo>
                    <a:pt x="83" y="230"/>
                    <a:pt x="78" y="223"/>
                    <a:pt x="71" y="222"/>
                  </a:cubicBezTo>
                  <a:cubicBezTo>
                    <a:pt x="63" y="222"/>
                    <a:pt x="57" y="227"/>
                    <a:pt x="56" y="234"/>
                  </a:cubicBezTo>
                  <a:cubicBezTo>
                    <a:pt x="56" y="237"/>
                    <a:pt x="54" y="258"/>
                    <a:pt x="67" y="273"/>
                  </a:cubicBezTo>
                  <a:cubicBezTo>
                    <a:pt x="73" y="279"/>
                    <a:pt x="84" y="287"/>
                    <a:pt x="103" y="287"/>
                  </a:cubicBezTo>
                  <a:cubicBezTo>
                    <a:pt x="117" y="287"/>
                    <a:pt x="128" y="283"/>
                    <a:pt x="136" y="274"/>
                  </a:cubicBezTo>
                  <a:cubicBezTo>
                    <a:pt x="152" y="256"/>
                    <a:pt x="151" y="229"/>
                    <a:pt x="151" y="224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206" y="169"/>
                    <a:pt x="206" y="169"/>
                    <a:pt x="206" y="169"/>
                  </a:cubicBezTo>
                  <a:cubicBezTo>
                    <a:pt x="241" y="135"/>
                    <a:pt x="241" y="135"/>
                    <a:pt x="241" y="135"/>
                  </a:cubicBezTo>
                  <a:cubicBezTo>
                    <a:pt x="273" y="167"/>
                    <a:pt x="273" y="167"/>
                    <a:pt x="273" y="167"/>
                  </a:cubicBezTo>
                  <a:cubicBezTo>
                    <a:pt x="274" y="159"/>
                    <a:pt x="275" y="151"/>
                    <a:pt x="275" y="142"/>
                  </a:cubicBezTo>
                  <a:cubicBezTo>
                    <a:pt x="275" y="109"/>
                    <a:pt x="243" y="29"/>
                    <a:pt x="147" y="24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8" y="0"/>
                  </a:cubicBezTo>
                  <a:cubicBezTo>
                    <a:pt x="133" y="0"/>
                    <a:pt x="128" y="4"/>
                    <a:pt x="128" y="9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33" y="29"/>
                    <a:pt x="0" y="109"/>
                    <a:pt x="0" y="142"/>
                  </a:cubicBezTo>
                  <a:cubicBezTo>
                    <a:pt x="0" y="150"/>
                    <a:pt x="1" y="159"/>
                    <a:pt x="3" y="167"/>
                  </a:cubicBezTo>
                  <a:cubicBezTo>
                    <a:pt x="35" y="135"/>
                    <a:pt x="35" y="135"/>
                    <a:pt x="35" y="135"/>
                  </a:cubicBezTo>
                  <a:lnTo>
                    <a:pt x="69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338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pic>
        <p:nvPicPr>
          <p:cNvPr id="14341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213" y="3006725"/>
            <a:ext cx="1316037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椭圆 8"/>
          <p:cNvSpPr/>
          <p:nvPr/>
        </p:nvSpPr>
        <p:spPr>
          <a:xfrm>
            <a:off x="2906713" y="2308225"/>
            <a:ext cx="828675" cy="827088"/>
          </a:xfrm>
          <a:prstGeom prst="ellipse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460750" y="2906713"/>
            <a:ext cx="261938" cy="260350"/>
          </a:xfrm>
          <a:prstGeom prst="ellipse">
            <a:avLst/>
          </a:prstGeom>
          <a:solidFill>
            <a:srgbClr val="FCCB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708400" y="3132138"/>
            <a:ext cx="119063" cy="119063"/>
          </a:xfrm>
          <a:prstGeom prst="ellipse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5" name="文本框 11"/>
          <p:cNvSpPr txBox="1"/>
          <p:nvPr/>
        </p:nvSpPr>
        <p:spPr>
          <a:xfrm>
            <a:off x="3014663" y="2476500"/>
            <a:ext cx="995362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 rot="4500000">
            <a:off x="5283994" y="2280444"/>
            <a:ext cx="828675" cy="827088"/>
          </a:xfrm>
          <a:prstGeom prst="ellipse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 rot="4500000">
            <a:off x="5333206" y="2905919"/>
            <a:ext cx="260350" cy="261938"/>
          </a:xfrm>
          <a:prstGeom prst="ellipse">
            <a:avLst/>
          </a:prstGeom>
          <a:solidFill>
            <a:srgbClr val="6BD2D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 rot="4500000">
            <a:off x="5299869" y="3186906"/>
            <a:ext cx="119063" cy="120650"/>
          </a:xfrm>
          <a:prstGeom prst="ellipse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9" name="文本框 15"/>
          <p:cNvSpPr txBox="1"/>
          <p:nvPr/>
        </p:nvSpPr>
        <p:spPr>
          <a:xfrm>
            <a:off x="5405438" y="2454275"/>
            <a:ext cx="893762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 rot="10477999">
            <a:off x="5291138" y="4219575"/>
            <a:ext cx="827088" cy="827088"/>
          </a:xfrm>
          <a:prstGeom prst="ellipse">
            <a:avLst/>
          </a:prstGeom>
          <a:solidFill>
            <a:srgbClr val="3AB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 rot="10477999">
            <a:off x="5273675" y="4213225"/>
            <a:ext cx="261938" cy="261938"/>
          </a:xfrm>
          <a:prstGeom prst="ellipse">
            <a:avLst/>
          </a:prstGeom>
          <a:solidFill>
            <a:srgbClr val="3ABF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 rot="10477999">
            <a:off x="5156200" y="4146550"/>
            <a:ext cx="119063" cy="120650"/>
          </a:xfrm>
          <a:prstGeom prst="ellipse">
            <a:avLst/>
          </a:prstGeom>
          <a:solidFill>
            <a:srgbClr val="3AB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53" name="文本框 19"/>
          <p:cNvSpPr txBox="1"/>
          <p:nvPr/>
        </p:nvSpPr>
        <p:spPr>
          <a:xfrm>
            <a:off x="5416550" y="4405313"/>
            <a:ext cx="915988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899596" y="4141580"/>
            <a:ext cx="968575" cy="920011"/>
            <a:chOff x="3673755" y="4669389"/>
            <a:chExt cx="1291433" cy="1226681"/>
          </a:xfrm>
          <a:solidFill>
            <a:srgbClr val="EC6063"/>
          </a:solidFill>
        </p:grpSpPr>
        <p:grpSp>
          <p:nvGrpSpPr>
            <p:cNvPr id="22" name="组合 21"/>
            <p:cNvGrpSpPr/>
            <p:nvPr/>
          </p:nvGrpSpPr>
          <p:grpSpPr>
            <a:xfrm rot="16200000">
              <a:off x="3689465" y="4653679"/>
              <a:ext cx="1226681" cy="1258102"/>
              <a:chOff x="8011886" y="2061029"/>
              <a:chExt cx="1226681" cy="1258102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8011886" y="2061029"/>
                <a:ext cx="1103085" cy="110308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8750213" y="2859392"/>
                <a:ext cx="348342" cy="34834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9078910" y="3159474"/>
                <a:ext cx="159657" cy="1596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3820642" y="5064905"/>
              <a:ext cx="1144546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208713" y="2573338"/>
            <a:ext cx="2427288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我们工作室致力于专业PPT模板的发布，课件及汇报PPT的美化，并为您提供专业的PPT个性定制服务。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56" name="文本框 27"/>
          <p:cNvSpPr txBox="1"/>
          <p:nvPr/>
        </p:nvSpPr>
        <p:spPr>
          <a:xfrm>
            <a:off x="6208713" y="2273300"/>
            <a:ext cx="10318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500" b="1" dirty="0">
                <a:solidFill>
                  <a:srgbClr val="6BD2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1500" b="1" dirty="0">
              <a:solidFill>
                <a:srgbClr val="6BD2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08713" y="4513263"/>
            <a:ext cx="2427288" cy="576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我们工作室致力于专业PPT模板的发布，课件及汇报PPT的美化，并为您提供专业的PPT个性定制服务。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58" name="文本框 29"/>
          <p:cNvSpPr txBox="1"/>
          <p:nvPr/>
        </p:nvSpPr>
        <p:spPr>
          <a:xfrm>
            <a:off x="6208713" y="4211638"/>
            <a:ext cx="10318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500" b="1" dirty="0">
                <a:solidFill>
                  <a:srgbClr val="3ABF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1500" b="1" dirty="0">
              <a:solidFill>
                <a:srgbClr val="3ABF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1950" y="4483100"/>
            <a:ext cx="2427288" cy="576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我们工作室致力于专业PPT模板的发布，课件及汇报PPT的美化，并为您提供专业的PPT个性定制服务。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60" name="文本框 31"/>
          <p:cNvSpPr txBox="1"/>
          <p:nvPr/>
        </p:nvSpPr>
        <p:spPr>
          <a:xfrm>
            <a:off x="1865313" y="4206875"/>
            <a:ext cx="10318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500" b="1" dirty="0">
                <a:solidFill>
                  <a:srgbClr val="EC60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1500" b="1" dirty="0">
              <a:solidFill>
                <a:srgbClr val="EC60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57188" y="2549525"/>
            <a:ext cx="2425700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我们工作室致力于专业PPT模板的发布，课件及汇报PPT的美化，并为您提供专业的PPT个性定制服务。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62" name="文本框 33"/>
          <p:cNvSpPr txBox="1"/>
          <p:nvPr/>
        </p:nvSpPr>
        <p:spPr>
          <a:xfrm>
            <a:off x="1858963" y="2274888"/>
            <a:ext cx="1031875" cy="32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500" b="1" dirty="0">
                <a:solidFill>
                  <a:srgbClr val="FCC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1500" b="1" dirty="0">
              <a:solidFill>
                <a:srgbClr val="FCCB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362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cxnSp>
        <p:nvCxnSpPr>
          <p:cNvPr id="15365" name="Elbow Connector 12"/>
          <p:cNvCxnSpPr/>
          <p:nvPr/>
        </p:nvCxnSpPr>
        <p:spPr>
          <a:xfrm>
            <a:off x="5264150" y="2617788"/>
            <a:ext cx="1487488" cy="647700"/>
          </a:xfrm>
          <a:prstGeom prst="bentConnector3">
            <a:avLst>
              <a:gd name="adj1" fmla="val 50000"/>
            </a:avLst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15366" name="Elbow Connector 13"/>
          <p:cNvCxnSpPr/>
          <p:nvPr/>
        </p:nvCxnSpPr>
        <p:spPr>
          <a:xfrm flipV="1">
            <a:off x="5264150" y="4024313"/>
            <a:ext cx="1487488" cy="647700"/>
          </a:xfrm>
          <a:prstGeom prst="bentConnector3">
            <a:avLst>
              <a:gd name="adj1" fmla="val 50000"/>
            </a:avLst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15367" name="Straight Connector 14"/>
          <p:cNvCxnSpPr/>
          <p:nvPr/>
        </p:nvCxnSpPr>
        <p:spPr>
          <a:xfrm>
            <a:off x="5264150" y="3651250"/>
            <a:ext cx="1487488" cy="1588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15368" name="Elbow Connector 15"/>
          <p:cNvCxnSpPr/>
          <p:nvPr/>
        </p:nvCxnSpPr>
        <p:spPr>
          <a:xfrm flipV="1">
            <a:off x="2163763" y="2617788"/>
            <a:ext cx="1047750" cy="804862"/>
          </a:xfrm>
          <a:prstGeom prst="bentConnector3">
            <a:avLst>
              <a:gd name="adj1" fmla="val -931"/>
            </a:avLst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15369" name="Elbow Connector 16"/>
          <p:cNvCxnSpPr/>
          <p:nvPr/>
        </p:nvCxnSpPr>
        <p:spPr>
          <a:xfrm>
            <a:off x="2163763" y="3867150"/>
            <a:ext cx="1047750" cy="804863"/>
          </a:xfrm>
          <a:prstGeom prst="bentConnector3">
            <a:avLst>
              <a:gd name="adj1" fmla="val -931"/>
            </a:avLst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15370" name="Straight Connector 17"/>
          <p:cNvCxnSpPr/>
          <p:nvPr/>
        </p:nvCxnSpPr>
        <p:spPr>
          <a:xfrm>
            <a:off x="2163763" y="3652838"/>
            <a:ext cx="906462" cy="1587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grpSp>
        <p:nvGrpSpPr>
          <p:cNvPr id="15371" name="组合 1"/>
          <p:cNvGrpSpPr/>
          <p:nvPr/>
        </p:nvGrpSpPr>
        <p:grpSpPr>
          <a:xfrm>
            <a:off x="6999288" y="3076575"/>
            <a:ext cx="1030287" cy="1063625"/>
            <a:chOff x="6999191" y="3075956"/>
            <a:chExt cx="1030435" cy="1064053"/>
          </a:xfrm>
        </p:grpSpPr>
        <p:sp>
          <p:nvSpPr>
            <p:cNvPr id="14" name="Freeform 5"/>
            <p:cNvSpPr/>
            <p:nvPr/>
          </p:nvSpPr>
          <p:spPr bwMode="auto">
            <a:xfrm>
              <a:off x="7380246" y="3839851"/>
              <a:ext cx="263563" cy="201693"/>
            </a:xfrm>
            <a:custGeom>
              <a:avLst/>
              <a:gdLst>
                <a:gd name="T0" fmla="*/ 58 w 117"/>
                <a:gd name="T1" fmla="*/ 3 h 90"/>
                <a:gd name="T2" fmla="*/ 43 w 117"/>
                <a:gd name="T3" fmla="*/ 0 h 90"/>
                <a:gd name="T4" fmla="*/ 0 w 117"/>
                <a:gd name="T5" fmla="*/ 90 h 90"/>
                <a:gd name="T6" fmla="*/ 58 w 117"/>
                <a:gd name="T7" fmla="*/ 90 h 90"/>
                <a:gd name="T8" fmla="*/ 117 w 117"/>
                <a:gd name="T9" fmla="*/ 90 h 90"/>
                <a:gd name="T10" fmla="*/ 74 w 117"/>
                <a:gd name="T11" fmla="*/ 0 h 90"/>
                <a:gd name="T12" fmla="*/ 58 w 117"/>
                <a:gd name="T13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90">
                  <a:moveTo>
                    <a:pt x="58" y="3"/>
                  </a:moveTo>
                  <a:cubicBezTo>
                    <a:pt x="53" y="3"/>
                    <a:pt x="48" y="2"/>
                    <a:pt x="43" y="0"/>
                  </a:cubicBezTo>
                  <a:cubicBezTo>
                    <a:pt x="33" y="38"/>
                    <a:pt x="8" y="77"/>
                    <a:pt x="0" y="90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08" y="77"/>
                    <a:pt x="85" y="38"/>
                    <a:pt x="74" y="0"/>
                  </a:cubicBezTo>
                  <a:cubicBezTo>
                    <a:pt x="69" y="2"/>
                    <a:pt x="64" y="3"/>
                    <a:pt x="58" y="3"/>
                  </a:cubicBez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7437404" y="3792207"/>
              <a:ext cx="149246" cy="53997"/>
            </a:xfrm>
            <a:custGeom>
              <a:avLst/>
              <a:gdLst>
                <a:gd name="T0" fmla="*/ 0 w 67"/>
                <a:gd name="T1" fmla="*/ 0 h 24"/>
                <a:gd name="T2" fmla="*/ 18 w 67"/>
                <a:gd name="T3" fmla="*/ 21 h 24"/>
                <a:gd name="T4" fmla="*/ 33 w 67"/>
                <a:gd name="T5" fmla="*/ 24 h 24"/>
                <a:gd name="T6" fmla="*/ 49 w 67"/>
                <a:gd name="T7" fmla="*/ 21 h 24"/>
                <a:gd name="T8" fmla="*/ 67 w 67"/>
                <a:gd name="T9" fmla="*/ 0 h 24"/>
                <a:gd name="T10" fmla="*/ 45 w 67"/>
                <a:gd name="T11" fmla="*/ 0 h 24"/>
                <a:gd name="T12" fmla="*/ 33 w 67"/>
                <a:gd name="T13" fmla="*/ 0 h 24"/>
                <a:gd name="T14" fmla="*/ 22 w 67"/>
                <a:gd name="T15" fmla="*/ 0 h 24"/>
                <a:gd name="T16" fmla="*/ 0 w 67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0" y="9"/>
                    <a:pt x="7" y="17"/>
                    <a:pt x="18" y="21"/>
                  </a:cubicBezTo>
                  <a:cubicBezTo>
                    <a:pt x="23" y="23"/>
                    <a:pt x="28" y="24"/>
                    <a:pt x="33" y="24"/>
                  </a:cubicBezTo>
                  <a:cubicBezTo>
                    <a:pt x="39" y="24"/>
                    <a:pt x="44" y="23"/>
                    <a:pt x="49" y="21"/>
                  </a:cubicBezTo>
                  <a:cubicBezTo>
                    <a:pt x="60" y="17"/>
                    <a:pt x="67" y="9"/>
                    <a:pt x="6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7199245" y="4041544"/>
              <a:ext cx="625565" cy="98465"/>
            </a:xfrm>
            <a:custGeom>
              <a:avLst/>
              <a:gdLst>
                <a:gd name="T0" fmla="*/ 23 w 279"/>
                <a:gd name="T1" fmla="*/ 44 h 44"/>
                <a:gd name="T2" fmla="*/ 174 w 279"/>
                <a:gd name="T3" fmla="*/ 0 h 44"/>
                <a:gd name="T4" fmla="*/ 167 w 279"/>
                <a:gd name="T5" fmla="*/ 0 h 44"/>
                <a:gd name="T6" fmla="*/ 161 w 279"/>
                <a:gd name="T7" fmla="*/ 0 h 44"/>
                <a:gd name="T8" fmla="*/ 156 w 279"/>
                <a:gd name="T9" fmla="*/ 0 h 44"/>
                <a:gd name="T10" fmla="*/ 152 w 279"/>
                <a:gd name="T11" fmla="*/ 0 h 44"/>
                <a:gd name="T12" fmla="*/ 148 w 279"/>
                <a:gd name="T13" fmla="*/ 0 h 44"/>
                <a:gd name="T14" fmla="*/ 145 w 279"/>
                <a:gd name="T15" fmla="*/ 0 h 44"/>
                <a:gd name="T16" fmla="*/ 143 w 279"/>
                <a:gd name="T17" fmla="*/ 0 h 44"/>
                <a:gd name="T18" fmla="*/ 142 w 279"/>
                <a:gd name="T19" fmla="*/ 0 h 44"/>
                <a:gd name="T20" fmla="*/ 141 w 279"/>
                <a:gd name="T21" fmla="*/ 0 h 44"/>
                <a:gd name="T22" fmla="*/ 140 w 279"/>
                <a:gd name="T23" fmla="*/ 0 h 44"/>
                <a:gd name="T24" fmla="*/ 140 w 279"/>
                <a:gd name="T25" fmla="*/ 0 h 44"/>
                <a:gd name="T26" fmla="*/ 139 w 279"/>
                <a:gd name="T27" fmla="*/ 0 h 44"/>
                <a:gd name="T28" fmla="*/ 139 w 279"/>
                <a:gd name="T29" fmla="*/ 0 h 44"/>
                <a:gd name="T30" fmla="*/ 132 w 279"/>
                <a:gd name="T31" fmla="*/ 0 h 44"/>
                <a:gd name="T32" fmla="*/ 122 w 279"/>
                <a:gd name="T33" fmla="*/ 0 h 44"/>
                <a:gd name="T34" fmla="*/ 114 w 279"/>
                <a:gd name="T35" fmla="*/ 0 h 44"/>
                <a:gd name="T36" fmla="*/ 107 w 279"/>
                <a:gd name="T37" fmla="*/ 0 h 44"/>
                <a:gd name="T38" fmla="*/ 101 w 279"/>
                <a:gd name="T39" fmla="*/ 0 h 44"/>
                <a:gd name="T40" fmla="*/ 96 w 279"/>
                <a:gd name="T41" fmla="*/ 0 h 44"/>
                <a:gd name="T42" fmla="*/ 92 w 279"/>
                <a:gd name="T43" fmla="*/ 0 h 44"/>
                <a:gd name="T44" fmla="*/ 89 w 279"/>
                <a:gd name="T45" fmla="*/ 0 h 44"/>
                <a:gd name="T46" fmla="*/ 87 w 279"/>
                <a:gd name="T47" fmla="*/ 0 h 44"/>
                <a:gd name="T48" fmla="*/ 85 w 279"/>
                <a:gd name="T49" fmla="*/ 0 h 44"/>
                <a:gd name="T50" fmla="*/ 83 w 279"/>
                <a:gd name="T51" fmla="*/ 0 h 44"/>
                <a:gd name="T52" fmla="*/ 82 w 279"/>
                <a:gd name="T53" fmla="*/ 0 h 44"/>
                <a:gd name="T54" fmla="*/ 82 w 279"/>
                <a:gd name="T55" fmla="*/ 0 h 44"/>
                <a:gd name="T56" fmla="*/ 81 w 279"/>
                <a:gd name="T57" fmla="*/ 0 h 44"/>
                <a:gd name="T58" fmla="*/ 81 w 279"/>
                <a:gd name="T59" fmla="*/ 0 h 44"/>
                <a:gd name="T60" fmla="*/ 81 w 279"/>
                <a:gd name="T61" fmla="*/ 0 h 44"/>
                <a:gd name="T62" fmla="*/ 73 w 279"/>
                <a:gd name="T63" fmla="*/ 0 h 44"/>
                <a:gd name="T64" fmla="*/ 67 w 279"/>
                <a:gd name="T65" fmla="*/ 44 h 44"/>
                <a:gd name="T66" fmla="*/ 80 w 279"/>
                <a:gd name="T67" fmla="*/ 44 h 44"/>
                <a:gd name="T68" fmla="*/ 93 w 279"/>
                <a:gd name="T69" fmla="*/ 44 h 44"/>
                <a:gd name="T70" fmla="*/ 104 w 279"/>
                <a:gd name="T71" fmla="*/ 44 h 44"/>
                <a:gd name="T72" fmla="*/ 113 w 279"/>
                <a:gd name="T73" fmla="*/ 44 h 44"/>
                <a:gd name="T74" fmla="*/ 120 w 279"/>
                <a:gd name="T75" fmla="*/ 44 h 44"/>
                <a:gd name="T76" fmla="*/ 126 w 279"/>
                <a:gd name="T77" fmla="*/ 44 h 44"/>
                <a:gd name="T78" fmla="*/ 131 w 279"/>
                <a:gd name="T79" fmla="*/ 44 h 44"/>
                <a:gd name="T80" fmla="*/ 134 w 279"/>
                <a:gd name="T81" fmla="*/ 44 h 44"/>
                <a:gd name="T82" fmla="*/ 136 w 279"/>
                <a:gd name="T83" fmla="*/ 44 h 44"/>
                <a:gd name="T84" fmla="*/ 138 w 279"/>
                <a:gd name="T85" fmla="*/ 44 h 44"/>
                <a:gd name="T86" fmla="*/ 139 w 279"/>
                <a:gd name="T87" fmla="*/ 44 h 44"/>
                <a:gd name="T88" fmla="*/ 139 w 279"/>
                <a:gd name="T89" fmla="*/ 44 h 44"/>
                <a:gd name="T90" fmla="*/ 139 w 279"/>
                <a:gd name="T91" fmla="*/ 44 h 44"/>
                <a:gd name="T92" fmla="*/ 150 w 279"/>
                <a:gd name="T93" fmla="*/ 44 h 44"/>
                <a:gd name="T94" fmla="*/ 169 w 279"/>
                <a:gd name="T95" fmla="*/ 44 h 44"/>
                <a:gd name="T96" fmla="*/ 279 w 279"/>
                <a:gd name="T9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" h="44">
                  <a:moveTo>
                    <a:pt x="67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35"/>
                    <a:pt x="11" y="44"/>
                    <a:pt x="23" y="44"/>
                  </a:cubicBezTo>
                  <a:cubicBezTo>
                    <a:pt x="67" y="44"/>
                    <a:pt x="67" y="44"/>
                    <a:pt x="67" y="44"/>
                  </a:cubicBezTo>
                  <a:moveTo>
                    <a:pt x="256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5"/>
                    <a:pt x="67" y="29"/>
                    <a:pt x="67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69" y="44"/>
                    <a:pt x="279" y="35"/>
                    <a:pt x="279" y="23"/>
                  </a:cubicBezTo>
                  <a:cubicBezTo>
                    <a:pt x="279" y="11"/>
                    <a:pt x="269" y="0"/>
                    <a:pt x="256" y="0"/>
                  </a:cubicBez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6999191" y="3075956"/>
              <a:ext cx="261975" cy="532027"/>
            </a:xfrm>
            <a:custGeom>
              <a:avLst/>
              <a:gdLst>
                <a:gd name="T0" fmla="*/ 93 w 117"/>
                <a:gd name="T1" fmla="*/ 0 h 237"/>
                <a:gd name="T2" fmla="*/ 93 w 117"/>
                <a:gd name="T3" fmla="*/ 0 h 237"/>
                <a:gd name="T4" fmla="*/ 3 w 117"/>
                <a:gd name="T5" fmla="*/ 0 h 237"/>
                <a:gd name="T6" fmla="*/ 117 w 117"/>
                <a:gd name="T7" fmla="*/ 237 h 237"/>
                <a:gd name="T8" fmla="*/ 109 w 117"/>
                <a:gd name="T9" fmla="*/ 207 h 237"/>
                <a:gd name="T10" fmla="*/ 83 w 117"/>
                <a:gd name="T11" fmla="*/ 190 h 237"/>
                <a:gd name="T12" fmla="*/ 31 w 117"/>
                <a:gd name="T13" fmla="*/ 26 h 237"/>
                <a:gd name="T14" fmla="*/ 93 w 117"/>
                <a:gd name="T15" fmla="*/ 26 h 237"/>
                <a:gd name="T16" fmla="*/ 93 w 117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37">
                  <a:moveTo>
                    <a:pt x="93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214"/>
                    <a:pt x="117" y="237"/>
                  </a:cubicBezTo>
                  <a:cubicBezTo>
                    <a:pt x="115" y="227"/>
                    <a:pt x="113" y="218"/>
                    <a:pt x="109" y="207"/>
                  </a:cubicBezTo>
                  <a:cubicBezTo>
                    <a:pt x="100" y="204"/>
                    <a:pt x="91" y="198"/>
                    <a:pt x="83" y="190"/>
                  </a:cubicBezTo>
                  <a:cubicBezTo>
                    <a:pt x="46" y="151"/>
                    <a:pt x="33" y="74"/>
                    <a:pt x="31" y="26"/>
                  </a:cubicBezTo>
                  <a:cubicBezTo>
                    <a:pt x="93" y="26"/>
                    <a:pt x="93" y="26"/>
                    <a:pt x="93" y="26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7767651" y="3075956"/>
              <a:ext cx="261975" cy="532027"/>
            </a:xfrm>
            <a:custGeom>
              <a:avLst/>
              <a:gdLst>
                <a:gd name="T0" fmla="*/ 24 w 117"/>
                <a:gd name="T1" fmla="*/ 0 h 237"/>
                <a:gd name="T2" fmla="*/ 24 w 117"/>
                <a:gd name="T3" fmla="*/ 0 h 237"/>
                <a:gd name="T4" fmla="*/ 114 w 117"/>
                <a:gd name="T5" fmla="*/ 0 h 237"/>
                <a:gd name="T6" fmla="*/ 0 w 117"/>
                <a:gd name="T7" fmla="*/ 237 h 237"/>
                <a:gd name="T8" fmla="*/ 8 w 117"/>
                <a:gd name="T9" fmla="*/ 207 h 237"/>
                <a:gd name="T10" fmla="*/ 34 w 117"/>
                <a:gd name="T11" fmla="*/ 190 h 237"/>
                <a:gd name="T12" fmla="*/ 86 w 117"/>
                <a:gd name="T13" fmla="*/ 26 h 237"/>
                <a:gd name="T14" fmla="*/ 24 w 117"/>
                <a:gd name="T15" fmla="*/ 26 h 237"/>
                <a:gd name="T16" fmla="*/ 24 w 117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3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7" y="214"/>
                    <a:pt x="0" y="237"/>
                  </a:cubicBezTo>
                  <a:cubicBezTo>
                    <a:pt x="2" y="227"/>
                    <a:pt x="4" y="218"/>
                    <a:pt x="8" y="207"/>
                  </a:cubicBezTo>
                  <a:cubicBezTo>
                    <a:pt x="17" y="204"/>
                    <a:pt x="25" y="198"/>
                    <a:pt x="34" y="190"/>
                  </a:cubicBezTo>
                  <a:cubicBezTo>
                    <a:pt x="71" y="151"/>
                    <a:pt x="84" y="74"/>
                    <a:pt x="86" y="26"/>
                  </a:cubicBezTo>
                  <a:cubicBezTo>
                    <a:pt x="24" y="26"/>
                    <a:pt x="24" y="26"/>
                    <a:pt x="24" y="2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7513615" y="3434875"/>
              <a:ext cx="293729" cy="357332"/>
            </a:xfrm>
            <a:custGeom>
              <a:avLst/>
              <a:gdLst>
                <a:gd name="T0" fmla="*/ 0 w 131"/>
                <a:gd name="T1" fmla="*/ 159 h 159"/>
                <a:gd name="T2" fmla="*/ 0 w 131"/>
                <a:gd name="T3" fmla="*/ 0 h 159"/>
                <a:gd name="T4" fmla="*/ 131 w 131"/>
                <a:gd name="T5" fmla="*/ 0 h 159"/>
                <a:gd name="T6" fmla="*/ 122 w 131"/>
                <a:gd name="T7" fmla="*/ 47 h 159"/>
                <a:gd name="T8" fmla="*/ 114 w 131"/>
                <a:gd name="T9" fmla="*/ 77 h 159"/>
                <a:gd name="T10" fmla="*/ 114 w 131"/>
                <a:gd name="T11" fmla="*/ 77 h 159"/>
                <a:gd name="T12" fmla="*/ 77 w 131"/>
                <a:gd name="T13" fmla="*/ 119 h 159"/>
                <a:gd name="T14" fmla="*/ 83 w 131"/>
                <a:gd name="T15" fmla="*/ 130 h 159"/>
                <a:gd name="T16" fmla="*/ 70 w 131"/>
                <a:gd name="T17" fmla="*/ 143 h 159"/>
                <a:gd name="T18" fmla="*/ 62 w 131"/>
                <a:gd name="T19" fmla="*/ 143 h 159"/>
                <a:gd name="T20" fmla="*/ 62 w 131"/>
                <a:gd name="T21" fmla="*/ 146 h 159"/>
                <a:gd name="T22" fmla="*/ 49 w 131"/>
                <a:gd name="T23" fmla="*/ 159 h 159"/>
                <a:gd name="T24" fmla="*/ 34 w 131"/>
                <a:gd name="T25" fmla="*/ 159 h 159"/>
                <a:gd name="T26" fmla="*/ 12 w 131"/>
                <a:gd name="T27" fmla="*/ 159 h 159"/>
                <a:gd name="T28" fmla="*/ 0 w 131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59">
                  <a:moveTo>
                    <a:pt x="0" y="1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9" y="17"/>
                    <a:pt x="126" y="33"/>
                    <a:pt x="122" y="47"/>
                  </a:cubicBezTo>
                  <a:cubicBezTo>
                    <a:pt x="119" y="58"/>
                    <a:pt x="116" y="6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04" y="100"/>
                    <a:pt x="92" y="115"/>
                    <a:pt x="77" y="119"/>
                  </a:cubicBezTo>
                  <a:cubicBezTo>
                    <a:pt x="80" y="121"/>
                    <a:pt x="83" y="126"/>
                    <a:pt x="83" y="130"/>
                  </a:cubicBezTo>
                  <a:cubicBezTo>
                    <a:pt x="83" y="137"/>
                    <a:pt x="77" y="143"/>
                    <a:pt x="70" y="143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2" y="144"/>
                    <a:pt x="62" y="145"/>
                    <a:pt x="62" y="146"/>
                  </a:cubicBezTo>
                  <a:cubicBezTo>
                    <a:pt x="62" y="153"/>
                    <a:pt x="56" y="159"/>
                    <a:pt x="49" y="159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12" y="159"/>
                    <a:pt x="12" y="159"/>
                    <a:pt x="12" y="159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7513615" y="3075956"/>
              <a:ext cx="311195" cy="358919"/>
            </a:xfrm>
            <a:custGeom>
              <a:avLst/>
              <a:gdLst>
                <a:gd name="T0" fmla="*/ 0 w 139"/>
                <a:gd name="T1" fmla="*/ 160 h 160"/>
                <a:gd name="T2" fmla="*/ 0 w 139"/>
                <a:gd name="T3" fmla="*/ 0 h 160"/>
                <a:gd name="T4" fmla="*/ 0 w 139"/>
                <a:gd name="T5" fmla="*/ 0 h 160"/>
                <a:gd name="T6" fmla="*/ 115 w 139"/>
                <a:gd name="T7" fmla="*/ 0 h 160"/>
                <a:gd name="T8" fmla="*/ 137 w 139"/>
                <a:gd name="T9" fmla="*/ 0 h 160"/>
                <a:gd name="T10" fmla="*/ 138 w 139"/>
                <a:gd name="T11" fmla="*/ 0 h 160"/>
                <a:gd name="T12" fmla="*/ 139 w 139"/>
                <a:gd name="T13" fmla="*/ 26 h 160"/>
                <a:gd name="T14" fmla="*/ 131 w 139"/>
                <a:gd name="T15" fmla="*/ 160 h 160"/>
                <a:gd name="T16" fmla="*/ 0 w 139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60">
                  <a:moveTo>
                    <a:pt x="0" y="1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9" y="0"/>
                    <a:pt x="135" y="0"/>
                    <a:pt x="13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9" y="57"/>
                    <a:pt x="138" y="110"/>
                    <a:pt x="131" y="160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7204007" y="3075956"/>
              <a:ext cx="309607" cy="358919"/>
            </a:xfrm>
            <a:custGeom>
              <a:avLst/>
              <a:gdLst>
                <a:gd name="T0" fmla="*/ 138 w 138"/>
                <a:gd name="T1" fmla="*/ 160 h 160"/>
                <a:gd name="T2" fmla="*/ 138 w 138"/>
                <a:gd name="T3" fmla="*/ 0 h 160"/>
                <a:gd name="T4" fmla="*/ 138 w 138"/>
                <a:gd name="T5" fmla="*/ 0 h 160"/>
                <a:gd name="T6" fmla="*/ 24 w 138"/>
                <a:gd name="T7" fmla="*/ 0 h 160"/>
                <a:gd name="T8" fmla="*/ 2 w 138"/>
                <a:gd name="T9" fmla="*/ 0 h 160"/>
                <a:gd name="T10" fmla="*/ 0 w 138"/>
                <a:gd name="T11" fmla="*/ 0 h 160"/>
                <a:gd name="T12" fmla="*/ 0 w 138"/>
                <a:gd name="T13" fmla="*/ 26 h 160"/>
                <a:gd name="T14" fmla="*/ 8 w 138"/>
                <a:gd name="T15" fmla="*/ 160 h 160"/>
                <a:gd name="T16" fmla="*/ 138 w 138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60">
                  <a:moveTo>
                    <a:pt x="138" y="16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57"/>
                    <a:pt x="1" y="110"/>
                    <a:pt x="8" y="160"/>
                  </a:cubicBezTo>
                  <a:lnTo>
                    <a:pt x="138" y="160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7221473" y="3434875"/>
              <a:ext cx="292142" cy="357332"/>
            </a:xfrm>
            <a:custGeom>
              <a:avLst/>
              <a:gdLst>
                <a:gd name="T0" fmla="*/ 130 w 130"/>
                <a:gd name="T1" fmla="*/ 159 h 159"/>
                <a:gd name="T2" fmla="*/ 130 w 130"/>
                <a:gd name="T3" fmla="*/ 0 h 159"/>
                <a:gd name="T4" fmla="*/ 0 w 130"/>
                <a:gd name="T5" fmla="*/ 0 h 159"/>
                <a:gd name="T6" fmla="*/ 9 w 130"/>
                <a:gd name="T7" fmla="*/ 47 h 159"/>
                <a:gd name="T8" fmla="*/ 17 w 130"/>
                <a:gd name="T9" fmla="*/ 77 h 159"/>
                <a:gd name="T10" fmla="*/ 17 w 130"/>
                <a:gd name="T11" fmla="*/ 77 h 159"/>
                <a:gd name="T12" fmla="*/ 54 w 130"/>
                <a:gd name="T13" fmla="*/ 119 h 159"/>
                <a:gd name="T14" fmla="*/ 48 w 130"/>
                <a:gd name="T15" fmla="*/ 130 h 159"/>
                <a:gd name="T16" fmla="*/ 61 w 130"/>
                <a:gd name="T17" fmla="*/ 143 h 159"/>
                <a:gd name="T18" fmla="*/ 69 w 130"/>
                <a:gd name="T19" fmla="*/ 143 h 159"/>
                <a:gd name="T20" fmla="*/ 69 w 130"/>
                <a:gd name="T21" fmla="*/ 146 h 159"/>
                <a:gd name="T22" fmla="*/ 82 w 130"/>
                <a:gd name="T23" fmla="*/ 159 h 159"/>
                <a:gd name="T24" fmla="*/ 97 w 130"/>
                <a:gd name="T25" fmla="*/ 159 h 159"/>
                <a:gd name="T26" fmla="*/ 118 w 130"/>
                <a:gd name="T27" fmla="*/ 159 h 159"/>
                <a:gd name="T28" fmla="*/ 130 w 130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59">
                  <a:moveTo>
                    <a:pt x="130" y="159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7"/>
                    <a:pt x="5" y="33"/>
                    <a:pt x="9" y="47"/>
                  </a:cubicBezTo>
                  <a:cubicBezTo>
                    <a:pt x="12" y="58"/>
                    <a:pt x="15" y="6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27" y="100"/>
                    <a:pt x="39" y="115"/>
                    <a:pt x="54" y="119"/>
                  </a:cubicBezTo>
                  <a:cubicBezTo>
                    <a:pt x="51" y="121"/>
                    <a:pt x="48" y="126"/>
                    <a:pt x="48" y="130"/>
                  </a:cubicBezTo>
                  <a:cubicBezTo>
                    <a:pt x="48" y="137"/>
                    <a:pt x="54" y="143"/>
                    <a:pt x="61" y="143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69" y="144"/>
                    <a:pt x="69" y="145"/>
                    <a:pt x="69" y="146"/>
                  </a:cubicBezTo>
                  <a:cubicBezTo>
                    <a:pt x="69" y="153"/>
                    <a:pt x="74" y="159"/>
                    <a:pt x="82" y="159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118" y="159"/>
                    <a:pt x="118" y="159"/>
                    <a:pt x="118" y="159"/>
                  </a:cubicBezTo>
                  <a:lnTo>
                    <a:pt x="130" y="159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Shape 1034"/>
          <p:cNvSpPr/>
          <p:nvPr/>
        </p:nvSpPr>
        <p:spPr>
          <a:xfrm>
            <a:off x="1346200" y="2965450"/>
            <a:ext cx="142875" cy="111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43" y="9828"/>
                </a:moveTo>
                <a:cubicBezTo>
                  <a:pt x="20503" y="10692"/>
                  <a:pt x="21004" y="11543"/>
                  <a:pt x="21600" y="12462"/>
                </a:cubicBezTo>
                <a:cubicBezTo>
                  <a:pt x="20797" y="15394"/>
                  <a:pt x="20629" y="18810"/>
                  <a:pt x="20550" y="21600"/>
                </a:cubicBezTo>
                <a:cubicBezTo>
                  <a:pt x="17285" y="18886"/>
                  <a:pt x="18957" y="12766"/>
                  <a:pt x="16102" y="12414"/>
                </a:cubicBezTo>
                <a:cubicBezTo>
                  <a:pt x="13346" y="12074"/>
                  <a:pt x="12988" y="13608"/>
                  <a:pt x="12526" y="15998"/>
                </a:cubicBezTo>
                <a:cubicBezTo>
                  <a:pt x="12064" y="18387"/>
                  <a:pt x="11785" y="20178"/>
                  <a:pt x="11785" y="20178"/>
                </a:cubicBezTo>
                <a:cubicBezTo>
                  <a:pt x="11785" y="20178"/>
                  <a:pt x="2700" y="7597"/>
                  <a:pt x="0" y="3147"/>
                </a:cubicBezTo>
                <a:cubicBezTo>
                  <a:pt x="1311" y="2680"/>
                  <a:pt x="1742" y="2046"/>
                  <a:pt x="1827" y="0"/>
                </a:cubicBezTo>
                <a:cubicBezTo>
                  <a:pt x="4847" y="4160"/>
                  <a:pt x="12262" y="11667"/>
                  <a:pt x="15756" y="11667"/>
                </a:cubicBezTo>
                <a:cubicBezTo>
                  <a:pt x="17415" y="11667"/>
                  <a:pt x="18853" y="10951"/>
                  <a:pt x="20143" y="98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28575" tIns="28575" rIns="28575" bIns="28575" anchor="ctr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2325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Shape 1035"/>
          <p:cNvSpPr/>
          <p:nvPr/>
        </p:nvSpPr>
        <p:spPr>
          <a:xfrm>
            <a:off x="1493838" y="3262313"/>
            <a:ext cx="60325" cy="84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8" h="21600" extrusionOk="0">
                <a:moveTo>
                  <a:pt x="11314" y="594"/>
                </a:moveTo>
                <a:lnTo>
                  <a:pt x="0" y="0"/>
                </a:lnTo>
                <a:cubicBezTo>
                  <a:pt x="0" y="0"/>
                  <a:pt x="10284" y="5549"/>
                  <a:pt x="10284" y="11495"/>
                </a:cubicBezTo>
                <a:cubicBezTo>
                  <a:pt x="10284" y="17438"/>
                  <a:pt x="9772" y="20013"/>
                  <a:pt x="9772" y="20013"/>
                </a:cubicBezTo>
                <a:lnTo>
                  <a:pt x="18772" y="21600"/>
                </a:lnTo>
                <a:cubicBezTo>
                  <a:pt x="18772" y="21600"/>
                  <a:pt x="21600" y="15655"/>
                  <a:pt x="19026" y="9907"/>
                </a:cubicBezTo>
                <a:cubicBezTo>
                  <a:pt x="16457" y="4162"/>
                  <a:pt x="13629" y="2575"/>
                  <a:pt x="11314" y="59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28575" tIns="28575" rIns="28575" bIns="28575" anchor="ctr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2325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1036"/>
          <p:cNvSpPr/>
          <p:nvPr/>
        </p:nvSpPr>
        <p:spPr>
          <a:xfrm>
            <a:off x="1531938" y="3457575"/>
            <a:ext cx="25400" cy="71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79" y="0"/>
                </a:moveTo>
                <a:cubicBezTo>
                  <a:pt x="6479" y="0"/>
                  <a:pt x="2878" y="12381"/>
                  <a:pt x="1439" y="16334"/>
                </a:cubicBezTo>
                <a:cubicBezTo>
                  <a:pt x="0" y="20286"/>
                  <a:pt x="0" y="21600"/>
                  <a:pt x="0" y="21600"/>
                </a:cubicBezTo>
                <a:lnTo>
                  <a:pt x="21600" y="20286"/>
                </a:lnTo>
                <a:cubicBezTo>
                  <a:pt x="21600" y="20286"/>
                  <a:pt x="16556" y="10275"/>
                  <a:pt x="647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28575" tIns="28575" rIns="28575" bIns="28575" anchor="ctr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2325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ounded Rectangle 8"/>
          <p:cNvSpPr/>
          <p:nvPr/>
        </p:nvSpPr>
        <p:spPr>
          <a:xfrm>
            <a:off x="3211513" y="3213100"/>
            <a:ext cx="1963738" cy="811213"/>
          </a:xfrm>
          <a:prstGeom prst="roundRect">
            <a:avLst>
              <a:gd name="adj" fmla="val 10132"/>
            </a:avLst>
          </a:prstGeom>
          <a:solidFill>
            <a:srgbClr val="6BD2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ed Rectangle 5"/>
          <p:cNvSpPr/>
          <p:nvPr/>
        </p:nvSpPr>
        <p:spPr>
          <a:xfrm>
            <a:off x="3211513" y="2211388"/>
            <a:ext cx="1963738" cy="812800"/>
          </a:xfrm>
          <a:prstGeom prst="roundRect">
            <a:avLst>
              <a:gd name="adj" fmla="val 10132"/>
            </a:avLst>
          </a:prstGeom>
          <a:solidFill>
            <a:srgbClr val="FCCB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ounded Rectangle 11"/>
          <p:cNvSpPr/>
          <p:nvPr/>
        </p:nvSpPr>
        <p:spPr>
          <a:xfrm>
            <a:off x="3211513" y="4213225"/>
            <a:ext cx="1963738" cy="812800"/>
          </a:xfrm>
          <a:prstGeom prst="roundRect">
            <a:avLst>
              <a:gd name="adj" fmla="val 10132"/>
            </a:avLst>
          </a:prstGeom>
          <a:solidFill>
            <a:srgbClr val="EC60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3316288" y="2379663"/>
            <a:ext cx="1754188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319463" y="2593975"/>
            <a:ext cx="1751013" cy="2778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900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3316288" y="3376613"/>
            <a:ext cx="1754188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3319463" y="3590925"/>
            <a:ext cx="1751013" cy="2778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900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3316288" y="4373563"/>
            <a:ext cx="1754188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319463" y="4587875"/>
            <a:ext cx="1751013" cy="2778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900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384" name="TextBox 13"/>
          <p:cNvSpPr txBox="1"/>
          <p:nvPr/>
        </p:nvSpPr>
        <p:spPr>
          <a:xfrm>
            <a:off x="6932613" y="4251325"/>
            <a:ext cx="1749425" cy="3333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385" name="组合 36"/>
          <p:cNvGrpSpPr/>
          <p:nvPr/>
        </p:nvGrpSpPr>
        <p:grpSpPr>
          <a:xfrm>
            <a:off x="831850" y="2379663"/>
            <a:ext cx="1017588" cy="2447925"/>
            <a:chOff x="9264651" y="476251"/>
            <a:chExt cx="1017588" cy="2447925"/>
          </a:xfrm>
        </p:grpSpPr>
        <p:sp>
          <p:nvSpPr>
            <p:cNvPr id="15386" name="Freeform 31"/>
            <p:cNvSpPr/>
            <p:nvPr/>
          </p:nvSpPr>
          <p:spPr>
            <a:xfrm>
              <a:off x="9539288" y="2057401"/>
              <a:ext cx="515938" cy="808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88357231" y="0"/>
                </a:cxn>
                <a:cxn ang="0">
                  <a:pos x="1061033407" y="1752914573"/>
                </a:cxn>
                <a:cxn ang="0">
                  <a:pos x="583567337" y="1870846445"/>
                </a:cxn>
                <a:cxn ang="0">
                  <a:pos x="111408059" y="1736832533"/>
                </a:cxn>
                <a:cxn ang="0">
                  <a:pos x="0" y="0"/>
                </a:cxn>
              </a:cxnLst>
              <a:pathLst>
                <a:path w="224" h="349">
                  <a:moveTo>
                    <a:pt x="0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06" y="285"/>
                    <a:pt x="200" y="327"/>
                  </a:cubicBezTo>
                  <a:cubicBezTo>
                    <a:pt x="110" y="349"/>
                    <a:pt x="110" y="349"/>
                    <a:pt x="110" y="349"/>
                  </a:cubicBezTo>
                  <a:cubicBezTo>
                    <a:pt x="21" y="324"/>
                    <a:pt x="21" y="324"/>
                    <a:pt x="21" y="3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63A2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7" name="Freeform 32"/>
            <p:cNvSpPr/>
            <p:nvPr/>
          </p:nvSpPr>
          <p:spPr>
            <a:xfrm>
              <a:off x="9769476" y="2300288"/>
              <a:ext cx="44450" cy="577850"/>
            </a:xfrm>
            <a:custGeom>
              <a:avLst/>
              <a:gdLst/>
              <a:ahLst/>
              <a:cxnLst>
                <a:cxn ang="0">
                  <a:pos x="70564375" y="889615950"/>
                </a:cxn>
                <a:cxn ang="0">
                  <a:pos x="42843450" y="0"/>
                </a:cxn>
                <a:cxn ang="0">
                  <a:pos x="0" y="884575638"/>
                </a:cxn>
                <a:cxn ang="0">
                  <a:pos x="35282188" y="917336875"/>
                </a:cxn>
                <a:cxn ang="0">
                  <a:pos x="70564375" y="889615950"/>
                </a:cxn>
              </a:cxnLst>
              <a:pathLst>
                <a:path w="28" h="364">
                  <a:moveTo>
                    <a:pt x="28" y="353"/>
                  </a:moveTo>
                  <a:lnTo>
                    <a:pt x="17" y="0"/>
                  </a:lnTo>
                  <a:lnTo>
                    <a:pt x="0" y="351"/>
                  </a:lnTo>
                  <a:lnTo>
                    <a:pt x="14" y="364"/>
                  </a:lnTo>
                  <a:lnTo>
                    <a:pt x="28" y="353"/>
                  </a:lnTo>
                  <a:close/>
                </a:path>
              </a:pathLst>
            </a:custGeom>
            <a:solidFill>
              <a:srgbClr val="4C322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8" name="Freeform 33"/>
            <p:cNvSpPr/>
            <p:nvPr/>
          </p:nvSpPr>
          <p:spPr>
            <a:xfrm>
              <a:off x="9369426" y="2771776"/>
              <a:ext cx="452438" cy="152400"/>
            </a:xfrm>
            <a:custGeom>
              <a:avLst/>
              <a:gdLst/>
              <a:ahLst/>
              <a:cxnLst>
                <a:cxn ang="0">
                  <a:pos x="516866556" y="15995073"/>
                </a:cxn>
                <a:cxn ang="0">
                  <a:pos x="522194244" y="335910382"/>
                </a:cxn>
                <a:cxn ang="0">
                  <a:pos x="964461623" y="213276873"/>
                </a:cxn>
                <a:cxn ang="0">
                  <a:pos x="516866556" y="15995073"/>
                </a:cxn>
              </a:cxnLst>
              <a:pathLst>
                <a:path w="196" h="66">
                  <a:moveTo>
                    <a:pt x="97" y="3"/>
                  </a:moveTo>
                  <a:cubicBezTo>
                    <a:pt x="66" y="6"/>
                    <a:pt x="0" y="66"/>
                    <a:pt x="98" y="63"/>
                  </a:cubicBezTo>
                  <a:cubicBezTo>
                    <a:pt x="196" y="61"/>
                    <a:pt x="183" y="47"/>
                    <a:pt x="181" y="40"/>
                  </a:cubicBezTo>
                  <a:cubicBezTo>
                    <a:pt x="180" y="32"/>
                    <a:pt x="141" y="0"/>
                    <a:pt x="97" y="3"/>
                  </a:cubicBezTo>
                  <a:close/>
                </a:path>
              </a:pathLst>
            </a:custGeom>
            <a:solidFill>
              <a:srgbClr val="38373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9" name="Freeform 34"/>
            <p:cNvSpPr/>
            <p:nvPr/>
          </p:nvSpPr>
          <p:spPr>
            <a:xfrm>
              <a:off x="9759951" y="2771776"/>
              <a:ext cx="452438" cy="152400"/>
            </a:xfrm>
            <a:custGeom>
              <a:avLst/>
              <a:gdLst/>
              <a:ahLst/>
              <a:cxnLst>
                <a:cxn ang="0">
                  <a:pos x="532851929" y="15995073"/>
                </a:cxn>
                <a:cxn ang="0">
                  <a:pos x="522194244" y="335910382"/>
                </a:cxn>
                <a:cxn ang="0">
                  <a:pos x="79926866" y="213276873"/>
                </a:cxn>
                <a:cxn ang="0">
                  <a:pos x="532851929" y="15995073"/>
                </a:cxn>
              </a:cxnLst>
              <a:pathLst>
                <a:path w="196" h="66">
                  <a:moveTo>
                    <a:pt x="100" y="3"/>
                  </a:moveTo>
                  <a:cubicBezTo>
                    <a:pt x="130" y="6"/>
                    <a:pt x="196" y="66"/>
                    <a:pt x="98" y="63"/>
                  </a:cubicBezTo>
                  <a:cubicBezTo>
                    <a:pt x="0" y="61"/>
                    <a:pt x="14" y="47"/>
                    <a:pt x="15" y="40"/>
                  </a:cubicBezTo>
                  <a:cubicBezTo>
                    <a:pt x="16" y="32"/>
                    <a:pt x="55" y="0"/>
                    <a:pt x="100" y="3"/>
                  </a:cubicBezTo>
                  <a:close/>
                </a:path>
              </a:pathLst>
            </a:custGeom>
            <a:solidFill>
              <a:srgbClr val="38373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0" name="Freeform 35"/>
            <p:cNvSpPr/>
            <p:nvPr/>
          </p:nvSpPr>
          <p:spPr>
            <a:xfrm>
              <a:off x="9586913" y="1431926"/>
              <a:ext cx="436563" cy="665163"/>
            </a:xfrm>
            <a:custGeom>
              <a:avLst/>
              <a:gdLst/>
              <a:ahLst/>
              <a:cxnLst>
                <a:cxn ang="0">
                  <a:pos x="1008398164" y="1536256308"/>
                </a:cxn>
                <a:cxn ang="0">
                  <a:pos x="0" y="1536256308"/>
                </a:cxn>
                <a:cxn ang="0">
                  <a:pos x="0" y="0"/>
                </a:cxn>
                <a:cxn ang="0">
                  <a:pos x="1008398164" y="0"/>
                </a:cxn>
                <a:cxn ang="0">
                  <a:pos x="1008398164" y="1536256308"/>
                </a:cxn>
              </a:cxnLst>
              <a:pathLst>
                <a:path w="189" h="288">
                  <a:moveTo>
                    <a:pt x="189" y="288"/>
                  </a:moveTo>
                  <a:cubicBezTo>
                    <a:pt x="124" y="279"/>
                    <a:pt x="61" y="279"/>
                    <a:pt x="0" y="2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lnTo>
                    <a:pt x="189" y="288"/>
                  </a:lnTo>
                  <a:close/>
                </a:path>
              </a:pathLst>
            </a:custGeom>
            <a:solidFill>
              <a:srgbClr val="F4EFE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1" name="Rectangle 36"/>
            <p:cNvSpPr/>
            <p:nvPr/>
          </p:nvSpPr>
          <p:spPr>
            <a:xfrm>
              <a:off x="9758363" y="1533526"/>
              <a:ext cx="55563" cy="65088"/>
            </a:xfrm>
            <a:prstGeom prst="rect">
              <a:avLst/>
            </a:prstGeom>
            <a:solidFill>
              <a:srgbClr val="3A332D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392" name="Freeform 37"/>
            <p:cNvSpPr/>
            <p:nvPr/>
          </p:nvSpPr>
          <p:spPr>
            <a:xfrm>
              <a:off x="9709151" y="1590676"/>
              <a:ext cx="163513" cy="461963"/>
            </a:xfrm>
            <a:custGeom>
              <a:avLst/>
              <a:gdLst/>
              <a:ahLst/>
              <a:cxnLst>
                <a:cxn ang="0">
                  <a:pos x="95766230" y="0"/>
                </a:cxn>
                <a:cxn ang="0">
                  <a:pos x="0" y="584676883"/>
                </a:cxn>
                <a:cxn ang="0">
                  <a:pos x="136088854" y="733367056"/>
                </a:cxn>
                <a:cxn ang="0">
                  <a:pos x="259577681" y="579636565"/>
                </a:cxn>
                <a:cxn ang="0">
                  <a:pos x="146169509" y="0"/>
                </a:cxn>
                <a:cxn ang="0">
                  <a:pos x="95766230" y="0"/>
                </a:cxn>
              </a:cxnLst>
              <a:pathLst>
                <a:path w="103" h="291">
                  <a:moveTo>
                    <a:pt x="38" y="0"/>
                  </a:moveTo>
                  <a:lnTo>
                    <a:pt x="0" y="232"/>
                  </a:lnTo>
                  <a:lnTo>
                    <a:pt x="54" y="291"/>
                  </a:lnTo>
                  <a:lnTo>
                    <a:pt x="103" y="230"/>
                  </a:lnTo>
                  <a:lnTo>
                    <a:pt x="5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A332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3" name="Freeform 38"/>
            <p:cNvSpPr/>
            <p:nvPr/>
          </p:nvSpPr>
          <p:spPr>
            <a:xfrm>
              <a:off x="9637713" y="1517651"/>
              <a:ext cx="293688" cy="133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1693125"/>
                </a:cxn>
                <a:cxn ang="0">
                  <a:pos x="239416045" y="75604688"/>
                </a:cxn>
                <a:cxn ang="0">
                  <a:pos x="458669218" y="211693125"/>
                </a:cxn>
                <a:cxn ang="0">
                  <a:pos x="466230494" y="0"/>
                </a:cxn>
                <a:cxn ang="0">
                  <a:pos x="0" y="0"/>
                </a:cxn>
              </a:cxnLst>
              <a:pathLst>
                <a:path w="185" h="84">
                  <a:moveTo>
                    <a:pt x="0" y="0"/>
                  </a:moveTo>
                  <a:lnTo>
                    <a:pt x="0" y="84"/>
                  </a:lnTo>
                  <a:lnTo>
                    <a:pt x="95" y="30"/>
                  </a:lnTo>
                  <a:lnTo>
                    <a:pt x="182" y="84"/>
                  </a:lnTo>
                  <a:lnTo>
                    <a:pt x="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CD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4" name="Freeform 39"/>
            <p:cNvSpPr/>
            <p:nvPr/>
          </p:nvSpPr>
          <p:spPr>
            <a:xfrm>
              <a:off x="9348788" y="1466851"/>
              <a:ext cx="319088" cy="1009650"/>
            </a:xfrm>
            <a:custGeom>
              <a:avLst/>
              <a:gdLst/>
              <a:ahLst/>
              <a:cxnLst>
                <a:cxn ang="0">
                  <a:pos x="465137815" y="0"/>
                </a:cxn>
                <a:cxn ang="0">
                  <a:pos x="0" y="1136995283"/>
                </a:cxn>
                <a:cxn ang="0">
                  <a:pos x="299399346" y="1473289597"/>
                </a:cxn>
                <a:cxn ang="0">
                  <a:pos x="272667633" y="1996413060"/>
                </a:cxn>
                <a:cxn ang="0">
                  <a:pos x="433060222" y="2147483647"/>
                </a:cxn>
                <a:cxn ang="0">
                  <a:pos x="588106931" y="2028442300"/>
                </a:cxn>
                <a:cxn ang="0">
                  <a:pos x="737805447" y="112098875"/>
                </a:cxn>
                <a:cxn ang="0">
                  <a:pos x="465137815" y="0"/>
                </a:cxn>
              </a:cxnLst>
              <a:pathLst>
                <a:path w="138" h="437">
                  <a:moveTo>
                    <a:pt x="87" y="0"/>
                  </a:moveTo>
                  <a:cubicBezTo>
                    <a:pt x="87" y="0"/>
                    <a:pt x="0" y="145"/>
                    <a:pt x="0" y="213"/>
                  </a:cubicBezTo>
                  <a:cubicBezTo>
                    <a:pt x="0" y="236"/>
                    <a:pt x="56" y="276"/>
                    <a:pt x="56" y="276"/>
                  </a:cubicBezTo>
                  <a:cubicBezTo>
                    <a:pt x="51" y="374"/>
                    <a:pt x="51" y="374"/>
                    <a:pt x="51" y="374"/>
                  </a:cubicBezTo>
                  <a:cubicBezTo>
                    <a:pt x="51" y="374"/>
                    <a:pt x="48" y="410"/>
                    <a:pt x="81" y="425"/>
                  </a:cubicBezTo>
                  <a:cubicBezTo>
                    <a:pt x="105" y="437"/>
                    <a:pt x="110" y="380"/>
                    <a:pt x="110" y="380"/>
                  </a:cubicBezTo>
                  <a:cubicBezTo>
                    <a:pt x="110" y="380"/>
                    <a:pt x="138" y="63"/>
                    <a:pt x="138" y="21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3F3E3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5" name="Freeform 40"/>
            <p:cNvSpPr/>
            <p:nvPr/>
          </p:nvSpPr>
          <p:spPr>
            <a:xfrm>
              <a:off x="9453563" y="1727201"/>
              <a:ext cx="41275" cy="376238"/>
            </a:xfrm>
            <a:custGeom>
              <a:avLst/>
              <a:gdLst/>
              <a:ahLst/>
              <a:cxnLst>
                <a:cxn ang="0">
                  <a:pos x="0" y="820485058"/>
                </a:cxn>
                <a:cxn ang="0">
                  <a:pos x="0" y="820485058"/>
                </a:cxn>
                <a:cxn ang="0">
                  <a:pos x="57840033" y="868435783"/>
                </a:cxn>
                <a:cxn ang="0">
                  <a:pos x="89387892" y="0"/>
                </a:cxn>
                <a:cxn ang="0">
                  <a:pos x="0" y="820485058"/>
                </a:cxn>
              </a:cxnLst>
              <a:pathLst>
                <a:path w="18" h="163"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6" y="160"/>
                    <a:pt x="11" y="163"/>
                    <a:pt x="11" y="163"/>
                  </a:cubicBezTo>
                  <a:cubicBezTo>
                    <a:pt x="11" y="163"/>
                    <a:pt x="18" y="37"/>
                    <a:pt x="17" y="0"/>
                  </a:cubicBezTo>
                  <a:cubicBezTo>
                    <a:pt x="17" y="0"/>
                    <a:pt x="7" y="146"/>
                    <a:pt x="0" y="154"/>
                  </a:cubicBezTo>
                  <a:close/>
                </a:path>
              </a:pathLst>
            </a:custGeom>
            <a:solidFill>
              <a:srgbClr val="302F2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6" name="Freeform 41"/>
            <p:cNvSpPr/>
            <p:nvPr/>
          </p:nvSpPr>
          <p:spPr>
            <a:xfrm>
              <a:off x="9910763" y="1466851"/>
              <a:ext cx="317500" cy="1009650"/>
            </a:xfrm>
            <a:custGeom>
              <a:avLst/>
              <a:gdLst/>
              <a:ahLst/>
              <a:cxnLst>
                <a:cxn ang="0">
                  <a:pos x="269960127" y="0"/>
                </a:cxn>
                <a:cxn ang="0">
                  <a:pos x="730480072" y="1136995283"/>
                </a:cxn>
                <a:cxn ang="0">
                  <a:pos x="434052409" y="1473289597"/>
                </a:cxn>
                <a:cxn ang="0">
                  <a:pos x="460519946" y="1996413060"/>
                </a:cxn>
                <a:cxn ang="0">
                  <a:pos x="301719330" y="2147483647"/>
                </a:cxn>
                <a:cxn ang="0">
                  <a:pos x="148212681" y="2028442300"/>
                </a:cxn>
                <a:cxn ang="0">
                  <a:pos x="0" y="112098875"/>
                </a:cxn>
                <a:cxn ang="0">
                  <a:pos x="269960127" y="0"/>
                </a:cxn>
              </a:cxnLst>
              <a:pathLst>
                <a:path w="138" h="437">
                  <a:moveTo>
                    <a:pt x="51" y="0"/>
                  </a:moveTo>
                  <a:cubicBezTo>
                    <a:pt x="51" y="0"/>
                    <a:pt x="138" y="145"/>
                    <a:pt x="138" y="213"/>
                  </a:cubicBezTo>
                  <a:cubicBezTo>
                    <a:pt x="138" y="236"/>
                    <a:pt x="82" y="276"/>
                    <a:pt x="82" y="276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87" y="374"/>
                    <a:pt x="90" y="410"/>
                    <a:pt x="57" y="425"/>
                  </a:cubicBezTo>
                  <a:cubicBezTo>
                    <a:pt x="33" y="437"/>
                    <a:pt x="28" y="380"/>
                    <a:pt x="28" y="380"/>
                  </a:cubicBezTo>
                  <a:cubicBezTo>
                    <a:pt x="28" y="380"/>
                    <a:pt x="0" y="63"/>
                    <a:pt x="0" y="2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3F3E3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7" name="Freeform 42"/>
            <p:cNvSpPr/>
            <p:nvPr/>
          </p:nvSpPr>
          <p:spPr>
            <a:xfrm>
              <a:off x="10083801" y="1727201"/>
              <a:ext cx="42863" cy="376238"/>
            </a:xfrm>
            <a:custGeom>
              <a:avLst/>
              <a:gdLst/>
              <a:ahLst/>
              <a:cxnLst>
                <a:cxn ang="0">
                  <a:pos x="96696672" y="820485058"/>
                </a:cxn>
                <a:cxn ang="0">
                  <a:pos x="96696672" y="820485058"/>
                </a:cxn>
                <a:cxn ang="0">
                  <a:pos x="35625921" y="868435783"/>
                </a:cxn>
                <a:cxn ang="0">
                  <a:pos x="5089417" y="0"/>
                </a:cxn>
                <a:cxn ang="0">
                  <a:pos x="96696672" y="820485058"/>
                </a:cxn>
              </a:cxnLst>
              <a:pathLst>
                <a:path w="19" h="163">
                  <a:moveTo>
                    <a:pt x="19" y="154"/>
                  </a:moveTo>
                  <a:cubicBezTo>
                    <a:pt x="19" y="154"/>
                    <a:pt x="19" y="154"/>
                    <a:pt x="19" y="154"/>
                  </a:cubicBezTo>
                  <a:cubicBezTo>
                    <a:pt x="12" y="160"/>
                    <a:pt x="7" y="163"/>
                    <a:pt x="7" y="163"/>
                  </a:cubicBezTo>
                  <a:cubicBezTo>
                    <a:pt x="7" y="163"/>
                    <a:pt x="0" y="37"/>
                    <a:pt x="1" y="0"/>
                  </a:cubicBezTo>
                  <a:cubicBezTo>
                    <a:pt x="1" y="0"/>
                    <a:pt x="11" y="146"/>
                    <a:pt x="19" y="154"/>
                  </a:cubicBezTo>
                  <a:close/>
                </a:path>
              </a:pathLst>
            </a:custGeom>
            <a:solidFill>
              <a:srgbClr val="302F2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8" name="Freeform 43"/>
            <p:cNvSpPr/>
            <p:nvPr/>
          </p:nvSpPr>
          <p:spPr>
            <a:xfrm>
              <a:off x="9301163" y="476251"/>
              <a:ext cx="952500" cy="874713"/>
            </a:xfrm>
            <a:custGeom>
              <a:avLst/>
              <a:gdLst/>
              <a:ahLst/>
              <a:cxnLst>
                <a:cxn ang="0">
                  <a:pos x="95741241" y="1429746167"/>
                </a:cxn>
                <a:cxn ang="0">
                  <a:pos x="180845847" y="680066217"/>
                </a:cxn>
                <a:cxn ang="0">
                  <a:pos x="1276559873" y="117806254"/>
                </a:cxn>
                <a:cxn ang="0">
                  <a:pos x="1744631749" y="107096805"/>
                </a:cxn>
                <a:cxn ang="0">
                  <a:pos x="2058451671" y="819293684"/>
                </a:cxn>
                <a:cxn ang="0">
                  <a:pos x="2074408929" y="1451165065"/>
                </a:cxn>
                <a:cxn ang="0">
                  <a:pos x="1585061477" y="2024134477"/>
                </a:cxn>
                <a:cxn ang="0">
                  <a:pos x="505304709" y="2024134477"/>
                </a:cxn>
                <a:cxn ang="0">
                  <a:pos x="95741241" y="1429746167"/>
                </a:cxn>
              </a:cxnLst>
              <a:pathLst>
                <a:path w="413" h="378">
                  <a:moveTo>
                    <a:pt x="18" y="267"/>
                  </a:moveTo>
                  <a:cubicBezTo>
                    <a:pt x="18" y="267"/>
                    <a:pt x="0" y="128"/>
                    <a:pt x="34" y="127"/>
                  </a:cubicBezTo>
                  <a:cubicBezTo>
                    <a:pt x="34" y="127"/>
                    <a:pt x="40" y="0"/>
                    <a:pt x="240" y="22"/>
                  </a:cubicBezTo>
                  <a:cubicBezTo>
                    <a:pt x="240" y="22"/>
                    <a:pt x="306" y="33"/>
                    <a:pt x="328" y="20"/>
                  </a:cubicBezTo>
                  <a:cubicBezTo>
                    <a:pt x="350" y="7"/>
                    <a:pt x="413" y="28"/>
                    <a:pt x="387" y="153"/>
                  </a:cubicBezTo>
                  <a:cubicBezTo>
                    <a:pt x="387" y="153"/>
                    <a:pt x="412" y="143"/>
                    <a:pt x="390" y="271"/>
                  </a:cubicBezTo>
                  <a:cubicBezTo>
                    <a:pt x="298" y="378"/>
                    <a:pt x="298" y="378"/>
                    <a:pt x="298" y="378"/>
                  </a:cubicBezTo>
                  <a:cubicBezTo>
                    <a:pt x="95" y="378"/>
                    <a:pt x="95" y="378"/>
                    <a:pt x="95" y="378"/>
                  </a:cubicBezTo>
                  <a:lnTo>
                    <a:pt x="18" y="267"/>
                  </a:lnTo>
                  <a:close/>
                </a:path>
              </a:pathLst>
            </a:custGeom>
            <a:solidFill>
              <a:srgbClr val="4C453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9" name="Freeform 44"/>
            <p:cNvSpPr/>
            <p:nvPr/>
          </p:nvSpPr>
          <p:spPr>
            <a:xfrm>
              <a:off x="9455151" y="688976"/>
              <a:ext cx="784225" cy="301625"/>
            </a:xfrm>
            <a:custGeom>
              <a:avLst/>
              <a:gdLst/>
              <a:ahLst/>
              <a:cxnLst>
                <a:cxn ang="0">
                  <a:pos x="1452400846" y="586778955"/>
                </a:cxn>
                <a:cxn ang="0">
                  <a:pos x="1489640001" y="0"/>
                </a:cxn>
                <a:cxn ang="0">
                  <a:pos x="510733451" y="166882152"/>
                </a:cxn>
                <a:cxn ang="0">
                  <a:pos x="0" y="662145762"/>
                </a:cxn>
                <a:cxn ang="0">
                  <a:pos x="1154471462" y="699828005"/>
                </a:cxn>
                <a:cxn ang="0">
                  <a:pos x="1452400846" y="586778955"/>
                </a:cxn>
              </a:cxnLst>
              <a:pathLst>
                <a:path w="340" h="130">
                  <a:moveTo>
                    <a:pt x="273" y="109"/>
                  </a:moveTo>
                  <a:cubicBezTo>
                    <a:pt x="273" y="109"/>
                    <a:pt x="340" y="81"/>
                    <a:pt x="280" y="0"/>
                  </a:cubicBezTo>
                  <a:cubicBezTo>
                    <a:pt x="280" y="0"/>
                    <a:pt x="207" y="33"/>
                    <a:pt x="96" y="31"/>
                  </a:cubicBezTo>
                  <a:cubicBezTo>
                    <a:pt x="9" y="30"/>
                    <a:pt x="1" y="118"/>
                    <a:pt x="0" y="123"/>
                  </a:cubicBezTo>
                  <a:cubicBezTo>
                    <a:pt x="217" y="130"/>
                    <a:pt x="217" y="130"/>
                    <a:pt x="217" y="130"/>
                  </a:cubicBezTo>
                  <a:lnTo>
                    <a:pt x="273" y="109"/>
                  </a:lnTo>
                  <a:close/>
                </a:path>
              </a:pathLst>
            </a:custGeom>
            <a:solidFill>
              <a:srgbClr val="3A332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0" name="Freeform 45"/>
            <p:cNvSpPr/>
            <p:nvPr/>
          </p:nvSpPr>
          <p:spPr>
            <a:xfrm>
              <a:off x="9264651" y="1031876"/>
              <a:ext cx="185738" cy="358775"/>
            </a:xfrm>
            <a:custGeom>
              <a:avLst/>
              <a:gdLst/>
              <a:ahLst/>
              <a:cxnLst>
                <a:cxn ang="0">
                  <a:pos x="425908699" y="257172235"/>
                </a:cxn>
                <a:cxn ang="0">
                  <a:pos x="163002293" y="117870318"/>
                </a:cxn>
                <a:cxn ang="0">
                  <a:pos x="383844775" y="830448391"/>
                </a:cxn>
                <a:cxn ang="0">
                  <a:pos x="425908699" y="257172235"/>
                </a:cxn>
              </a:cxnLst>
              <a:pathLst>
                <a:path w="81" h="155">
                  <a:moveTo>
                    <a:pt x="81" y="48"/>
                  </a:moveTo>
                  <a:cubicBezTo>
                    <a:pt x="81" y="48"/>
                    <a:pt x="62" y="0"/>
                    <a:pt x="31" y="22"/>
                  </a:cubicBezTo>
                  <a:cubicBezTo>
                    <a:pt x="0" y="43"/>
                    <a:pt x="40" y="142"/>
                    <a:pt x="73" y="155"/>
                  </a:cubicBezTo>
                  <a:lnTo>
                    <a:pt x="81" y="48"/>
                  </a:lnTo>
                  <a:close/>
                </a:path>
              </a:pathLst>
            </a:custGeom>
            <a:solidFill>
              <a:srgbClr val="F4D3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1" name="Freeform 46"/>
            <p:cNvSpPr/>
            <p:nvPr/>
          </p:nvSpPr>
          <p:spPr>
            <a:xfrm>
              <a:off x="10096501" y="1031876"/>
              <a:ext cx="185738" cy="358775"/>
            </a:xfrm>
            <a:custGeom>
              <a:avLst/>
              <a:gdLst/>
              <a:ahLst/>
              <a:cxnLst>
                <a:cxn ang="0">
                  <a:pos x="0" y="257172235"/>
                </a:cxn>
                <a:cxn ang="0">
                  <a:pos x="264131045" y="117870318"/>
                </a:cxn>
                <a:cxn ang="0">
                  <a:pos x="37732675" y="830448391"/>
                </a:cxn>
                <a:cxn ang="0">
                  <a:pos x="0" y="257172235"/>
                </a:cxn>
              </a:cxnLst>
              <a:pathLst>
                <a:path w="80" h="155">
                  <a:moveTo>
                    <a:pt x="0" y="48"/>
                  </a:moveTo>
                  <a:cubicBezTo>
                    <a:pt x="0" y="48"/>
                    <a:pt x="18" y="0"/>
                    <a:pt x="49" y="22"/>
                  </a:cubicBezTo>
                  <a:cubicBezTo>
                    <a:pt x="80" y="43"/>
                    <a:pt x="40" y="142"/>
                    <a:pt x="7" y="155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F4D3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2" name="Freeform 47"/>
            <p:cNvSpPr/>
            <p:nvPr/>
          </p:nvSpPr>
          <p:spPr>
            <a:xfrm>
              <a:off x="9383713" y="809626"/>
              <a:ext cx="776288" cy="739775"/>
            </a:xfrm>
            <a:custGeom>
              <a:avLst/>
              <a:gdLst/>
              <a:ahLst/>
              <a:cxnLst>
                <a:cxn ang="0">
                  <a:pos x="165474105" y="379453715"/>
                </a:cxn>
                <a:cxn ang="0">
                  <a:pos x="571151586" y="90855929"/>
                </a:cxn>
                <a:cxn ang="0">
                  <a:pos x="1243721964" y="224463918"/>
                </a:cxn>
                <a:cxn ang="0">
                  <a:pos x="1622709924" y="304630098"/>
                </a:cxn>
                <a:cxn ang="0">
                  <a:pos x="1788184029" y="1368167627"/>
                </a:cxn>
                <a:cxn ang="0">
                  <a:pos x="1772168468" y="1448333807"/>
                </a:cxn>
                <a:cxn ang="0">
                  <a:pos x="912773755" y="1710209533"/>
                </a:cxn>
                <a:cxn ang="0">
                  <a:pos x="32026501" y="1448333807"/>
                </a:cxn>
                <a:cxn ang="0">
                  <a:pos x="5336980" y="1362822752"/>
                </a:cxn>
                <a:cxn ang="0">
                  <a:pos x="165474105" y="379453715"/>
                </a:cxn>
              </a:cxnLst>
              <a:pathLst>
                <a:path w="336" h="320">
                  <a:moveTo>
                    <a:pt x="31" y="71"/>
                  </a:moveTo>
                  <a:cubicBezTo>
                    <a:pt x="31" y="71"/>
                    <a:pt x="52" y="35"/>
                    <a:pt x="107" y="17"/>
                  </a:cubicBezTo>
                  <a:cubicBezTo>
                    <a:pt x="163" y="0"/>
                    <a:pt x="197" y="23"/>
                    <a:pt x="233" y="42"/>
                  </a:cubicBezTo>
                  <a:cubicBezTo>
                    <a:pt x="269" y="62"/>
                    <a:pt x="304" y="57"/>
                    <a:pt x="304" y="57"/>
                  </a:cubicBezTo>
                  <a:cubicBezTo>
                    <a:pt x="335" y="256"/>
                    <a:pt x="335" y="256"/>
                    <a:pt x="335" y="256"/>
                  </a:cubicBezTo>
                  <a:cubicBezTo>
                    <a:pt x="336" y="261"/>
                    <a:pt x="335" y="267"/>
                    <a:pt x="332" y="271"/>
                  </a:cubicBezTo>
                  <a:cubicBezTo>
                    <a:pt x="320" y="287"/>
                    <a:pt x="281" y="320"/>
                    <a:pt x="171" y="320"/>
                  </a:cubicBezTo>
                  <a:cubicBezTo>
                    <a:pt x="62" y="320"/>
                    <a:pt x="19" y="287"/>
                    <a:pt x="6" y="271"/>
                  </a:cubicBezTo>
                  <a:cubicBezTo>
                    <a:pt x="2" y="267"/>
                    <a:pt x="0" y="261"/>
                    <a:pt x="1" y="255"/>
                  </a:cubicBezTo>
                  <a:lnTo>
                    <a:pt x="31" y="71"/>
                  </a:lnTo>
                  <a:close/>
                </a:path>
              </a:pathLst>
            </a:custGeom>
            <a:solidFill>
              <a:srgbClr val="F9DAB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3" name="Freeform 48"/>
            <p:cNvSpPr/>
            <p:nvPr/>
          </p:nvSpPr>
          <p:spPr>
            <a:xfrm>
              <a:off x="9509126" y="1284288"/>
              <a:ext cx="536575" cy="157163"/>
            </a:xfrm>
            <a:custGeom>
              <a:avLst/>
              <a:gdLst/>
              <a:ahLst/>
              <a:cxnLst>
                <a:cxn ang="0">
                  <a:pos x="631097407" y="363238361"/>
                </a:cxn>
                <a:cxn ang="0">
                  <a:pos x="281077790" y="309821431"/>
                </a:cxn>
                <a:cxn ang="0">
                  <a:pos x="90156114" y="192302798"/>
                </a:cxn>
                <a:cxn ang="0">
                  <a:pos x="0" y="21367234"/>
                </a:cxn>
                <a:cxn ang="0">
                  <a:pos x="15910715" y="0"/>
                </a:cxn>
                <a:cxn ang="0">
                  <a:pos x="31819128" y="16026004"/>
                </a:cxn>
                <a:cxn ang="0">
                  <a:pos x="116673973" y="170935563"/>
                </a:cxn>
                <a:cxn ang="0">
                  <a:pos x="631097407" y="325845123"/>
                </a:cxn>
                <a:cxn ang="0">
                  <a:pos x="1129610126" y="170935563"/>
                </a:cxn>
                <a:cxn ang="0">
                  <a:pos x="1203857828" y="16026004"/>
                </a:cxn>
                <a:cxn ang="0">
                  <a:pos x="1219766240" y="0"/>
                </a:cxn>
                <a:cxn ang="0">
                  <a:pos x="1235676955" y="16026004"/>
                </a:cxn>
                <a:cxn ang="0">
                  <a:pos x="1156127985" y="192302798"/>
                </a:cxn>
                <a:cxn ang="0">
                  <a:pos x="970509881" y="309821431"/>
                </a:cxn>
                <a:cxn ang="0">
                  <a:pos x="631097407" y="363238361"/>
                </a:cxn>
              </a:cxnLst>
              <a:pathLst>
                <a:path w="233" h="68">
                  <a:moveTo>
                    <a:pt x="119" y="68"/>
                  </a:moveTo>
                  <a:cubicBezTo>
                    <a:pt x="93" y="68"/>
                    <a:pt x="71" y="64"/>
                    <a:pt x="53" y="58"/>
                  </a:cubicBezTo>
                  <a:cubicBezTo>
                    <a:pt x="39" y="53"/>
                    <a:pt x="27" y="45"/>
                    <a:pt x="17" y="36"/>
                  </a:cubicBezTo>
                  <a:cubicBezTo>
                    <a:pt x="2" y="20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3"/>
                    <a:pt x="8" y="18"/>
                    <a:pt x="22" y="32"/>
                  </a:cubicBezTo>
                  <a:cubicBezTo>
                    <a:pt x="36" y="45"/>
                    <a:pt x="63" y="61"/>
                    <a:pt x="119" y="61"/>
                  </a:cubicBezTo>
                  <a:cubicBezTo>
                    <a:pt x="174" y="61"/>
                    <a:pt x="200" y="45"/>
                    <a:pt x="213" y="32"/>
                  </a:cubicBezTo>
                  <a:cubicBezTo>
                    <a:pt x="226" y="18"/>
                    <a:pt x="227" y="3"/>
                    <a:pt x="227" y="3"/>
                  </a:cubicBezTo>
                  <a:cubicBezTo>
                    <a:pt x="227" y="1"/>
                    <a:pt x="228" y="0"/>
                    <a:pt x="230" y="0"/>
                  </a:cubicBezTo>
                  <a:cubicBezTo>
                    <a:pt x="232" y="0"/>
                    <a:pt x="233" y="2"/>
                    <a:pt x="233" y="3"/>
                  </a:cubicBezTo>
                  <a:cubicBezTo>
                    <a:pt x="233" y="4"/>
                    <a:pt x="233" y="20"/>
                    <a:pt x="218" y="36"/>
                  </a:cubicBezTo>
                  <a:cubicBezTo>
                    <a:pt x="209" y="45"/>
                    <a:pt x="198" y="53"/>
                    <a:pt x="183" y="58"/>
                  </a:cubicBezTo>
                  <a:cubicBezTo>
                    <a:pt x="166" y="64"/>
                    <a:pt x="144" y="68"/>
                    <a:pt x="119" y="68"/>
                  </a:cubicBezTo>
                  <a:close/>
                </a:path>
              </a:pathLst>
            </a:custGeom>
            <a:solidFill>
              <a:srgbClr val="EFC4A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4" name="Freeform 49"/>
            <p:cNvSpPr/>
            <p:nvPr/>
          </p:nvSpPr>
          <p:spPr>
            <a:xfrm>
              <a:off x="9691688" y="1287463"/>
              <a:ext cx="174625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058633" y="65678384"/>
                </a:cxn>
                <a:cxn ang="0">
                  <a:pos x="401235403" y="0"/>
                </a:cxn>
                <a:cxn ang="0">
                  <a:pos x="190058633" y="103989605"/>
                </a:cxn>
                <a:cxn ang="0">
                  <a:pos x="0" y="0"/>
                </a:cxn>
              </a:cxnLst>
              <a:pathLst>
                <a:path w="76" h="19">
                  <a:moveTo>
                    <a:pt x="0" y="0"/>
                  </a:moveTo>
                  <a:cubicBezTo>
                    <a:pt x="0" y="0"/>
                    <a:pt x="19" y="12"/>
                    <a:pt x="36" y="12"/>
                  </a:cubicBezTo>
                  <a:cubicBezTo>
                    <a:pt x="53" y="12"/>
                    <a:pt x="76" y="0"/>
                    <a:pt x="76" y="0"/>
                  </a:cubicBezTo>
                  <a:cubicBezTo>
                    <a:pt x="76" y="0"/>
                    <a:pt x="52" y="19"/>
                    <a:pt x="36" y="19"/>
                  </a:cubicBezTo>
                  <a:cubicBezTo>
                    <a:pt x="20" y="1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C4A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5" name="Oval 50"/>
            <p:cNvSpPr/>
            <p:nvPr/>
          </p:nvSpPr>
          <p:spPr>
            <a:xfrm>
              <a:off x="9536113" y="1073151"/>
              <a:ext cx="100013" cy="101600"/>
            </a:xfrm>
            <a:prstGeom prst="ellipse">
              <a:avLst/>
            </a:prstGeom>
            <a:solidFill>
              <a:srgbClr val="3A332D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406" name="Freeform 51"/>
            <p:cNvSpPr/>
            <p:nvPr/>
          </p:nvSpPr>
          <p:spPr>
            <a:xfrm>
              <a:off x="9567863" y="1079501"/>
              <a:ext cx="49213" cy="30163"/>
            </a:xfrm>
            <a:custGeom>
              <a:avLst/>
              <a:gdLst/>
              <a:ahLst/>
              <a:cxnLst>
                <a:cxn ang="0">
                  <a:pos x="5490765" y="26916997"/>
                </a:cxn>
                <a:cxn ang="0">
                  <a:pos x="54919365" y="64602185"/>
                </a:cxn>
                <a:cxn ang="0">
                  <a:pos x="109838729" y="43068124"/>
                </a:cxn>
                <a:cxn ang="0">
                  <a:pos x="65903237" y="5382935"/>
                </a:cxn>
                <a:cxn ang="0">
                  <a:pos x="5490765" y="26916997"/>
                </a:cxn>
              </a:cxnLst>
              <a:pathLst>
                <a:path w="21" h="13">
                  <a:moveTo>
                    <a:pt x="1" y="5"/>
                  </a:moveTo>
                  <a:cubicBezTo>
                    <a:pt x="0" y="8"/>
                    <a:pt x="4" y="11"/>
                    <a:pt x="10" y="12"/>
                  </a:cubicBezTo>
                  <a:cubicBezTo>
                    <a:pt x="15" y="13"/>
                    <a:pt x="20" y="12"/>
                    <a:pt x="20" y="8"/>
                  </a:cubicBezTo>
                  <a:cubicBezTo>
                    <a:pt x="21" y="5"/>
                    <a:pt x="17" y="2"/>
                    <a:pt x="12" y="1"/>
                  </a:cubicBezTo>
                  <a:cubicBezTo>
                    <a:pt x="6" y="0"/>
                    <a:pt x="2" y="1"/>
                    <a:pt x="1" y="5"/>
                  </a:cubicBezTo>
                  <a:close/>
                </a:path>
              </a:pathLst>
            </a:custGeom>
            <a:solidFill>
              <a:srgbClr val="E8DFD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7" name="Freeform 52"/>
            <p:cNvSpPr/>
            <p:nvPr/>
          </p:nvSpPr>
          <p:spPr>
            <a:xfrm>
              <a:off x="9480551" y="977901"/>
              <a:ext cx="196850" cy="71438"/>
            </a:xfrm>
            <a:custGeom>
              <a:avLst/>
              <a:gdLst/>
              <a:ahLst/>
              <a:cxnLst>
                <a:cxn ang="0">
                  <a:pos x="0" y="37173109"/>
                </a:cxn>
                <a:cxn ang="0">
                  <a:pos x="0" y="154004197"/>
                </a:cxn>
                <a:cxn ang="0">
                  <a:pos x="455881441" y="127452305"/>
                </a:cxn>
                <a:cxn ang="0">
                  <a:pos x="455881441" y="0"/>
                </a:cxn>
                <a:cxn ang="0">
                  <a:pos x="0" y="37173109"/>
                </a:cxn>
              </a:cxnLst>
              <a:pathLst>
                <a:path w="85" h="31">
                  <a:moveTo>
                    <a:pt x="0" y="7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8" y="31"/>
                    <a:pt x="56" y="30"/>
                    <a:pt x="85" y="24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56" y="6"/>
                    <a:pt x="28" y="9"/>
                    <a:pt x="0" y="7"/>
                  </a:cubicBezTo>
                  <a:close/>
                </a:path>
              </a:pathLst>
            </a:custGeom>
            <a:solidFill>
              <a:srgbClr val="3A332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8" name="Oval 53"/>
            <p:cNvSpPr/>
            <p:nvPr/>
          </p:nvSpPr>
          <p:spPr>
            <a:xfrm>
              <a:off x="9921876" y="1073151"/>
              <a:ext cx="101600" cy="101600"/>
            </a:xfrm>
            <a:prstGeom prst="ellipse">
              <a:avLst/>
            </a:prstGeom>
            <a:solidFill>
              <a:srgbClr val="3A332D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409" name="Freeform 54"/>
            <p:cNvSpPr/>
            <p:nvPr/>
          </p:nvSpPr>
          <p:spPr>
            <a:xfrm>
              <a:off x="9956801" y="1079501"/>
              <a:ext cx="47625" cy="30163"/>
            </a:xfrm>
            <a:custGeom>
              <a:avLst/>
              <a:gdLst/>
              <a:ahLst/>
              <a:cxnLst>
                <a:cxn ang="0">
                  <a:pos x="0" y="26916997"/>
                </a:cxn>
                <a:cxn ang="0">
                  <a:pos x="46289232" y="64602185"/>
                </a:cxn>
                <a:cxn ang="0">
                  <a:pos x="102863196" y="43068124"/>
                </a:cxn>
                <a:cxn ang="0">
                  <a:pos x="56573964" y="5382935"/>
                </a:cxn>
                <a:cxn ang="0">
                  <a:pos x="0" y="26916997"/>
                </a:cxn>
              </a:cxnLst>
              <a:pathLst>
                <a:path w="21" h="13">
                  <a:moveTo>
                    <a:pt x="0" y="5"/>
                  </a:moveTo>
                  <a:cubicBezTo>
                    <a:pt x="0" y="8"/>
                    <a:pt x="4" y="11"/>
                    <a:pt x="9" y="12"/>
                  </a:cubicBezTo>
                  <a:cubicBezTo>
                    <a:pt x="14" y="13"/>
                    <a:pt x="19" y="12"/>
                    <a:pt x="20" y="8"/>
                  </a:cubicBezTo>
                  <a:cubicBezTo>
                    <a:pt x="21" y="5"/>
                    <a:pt x="17" y="2"/>
                    <a:pt x="11" y="1"/>
                  </a:cubicBezTo>
                  <a:cubicBezTo>
                    <a:pt x="6" y="0"/>
                    <a:pt x="1" y="1"/>
                    <a:pt x="0" y="5"/>
                  </a:cubicBezTo>
                  <a:close/>
                </a:path>
              </a:pathLst>
            </a:custGeom>
            <a:solidFill>
              <a:srgbClr val="E8DFD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0" name="Freeform 55"/>
            <p:cNvSpPr/>
            <p:nvPr/>
          </p:nvSpPr>
          <p:spPr>
            <a:xfrm>
              <a:off x="9882188" y="977901"/>
              <a:ext cx="196850" cy="71438"/>
            </a:xfrm>
            <a:custGeom>
              <a:avLst/>
              <a:gdLst/>
              <a:ahLst/>
              <a:cxnLst>
                <a:cxn ang="0">
                  <a:pos x="455881441" y="37173109"/>
                </a:cxn>
                <a:cxn ang="0">
                  <a:pos x="455881441" y="154004197"/>
                </a:cxn>
                <a:cxn ang="0">
                  <a:pos x="0" y="127452305"/>
                </a:cxn>
                <a:cxn ang="0">
                  <a:pos x="0" y="0"/>
                </a:cxn>
                <a:cxn ang="0">
                  <a:pos x="455881441" y="37173109"/>
                </a:cxn>
              </a:cxnLst>
              <a:pathLst>
                <a:path w="85" h="31">
                  <a:moveTo>
                    <a:pt x="85" y="7"/>
                  </a:moveTo>
                  <a:cubicBezTo>
                    <a:pt x="85" y="29"/>
                    <a:pt x="85" y="29"/>
                    <a:pt x="85" y="29"/>
                  </a:cubicBezTo>
                  <a:cubicBezTo>
                    <a:pt x="56" y="31"/>
                    <a:pt x="28" y="30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6"/>
                    <a:pt x="56" y="9"/>
                    <a:pt x="85" y="7"/>
                  </a:cubicBezTo>
                  <a:close/>
                </a:path>
              </a:pathLst>
            </a:custGeom>
            <a:solidFill>
              <a:srgbClr val="3A332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3"/>
          <p:cNvPicPr>
            <a:picLocks noChangeAspect="1"/>
          </p:cNvPicPr>
          <p:nvPr/>
        </p:nvPicPr>
        <p:blipFill>
          <a:blip r:embed="rId1"/>
          <a:srcRect l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3" y="3560763"/>
            <a:ext cx="1601787" cy="241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5672138"/>
            <a:ext cx="844550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100" y="4244975"/>
            <a:ext cx="1411288" cy="241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288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138" y="6373813"/>
            <a:ext cx="730250" cy="48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TextBox 13"/>
          <p:cNvSpPr txBox="1"/>
          <p:nvPr/>
        </p:nvSpPr>
        <p:spPr>
          <a:xfrm>
            <a:off x="2184400" y="4090988"/>
            <a:ext cx="4733925" cy="7334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3F3E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400" dirty="0">
              <a:solidFill>
                <a:srgbClr val="3F3E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3F3E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400" dirty="0">
              <a:solidFill>
                <a:srgbClr val="3F3E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3F3E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400" dirty="0">
              <a:solidFill>
                <a:srgbClr val="3F3E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3" name="文本框 10"/>
          <p:cNvSpPr txBox="1"/>
          <p:nvPr/>
        </p:nvSpPr>
        <p:spPr>
          <a:xfrm>
            <a:off x="2033588" y="2816225"/>
            <a:ext cx="465455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4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4" name="文本框 1"/>
          <p:cNvSpPr txBox="1"/>
          <p:nvPr/>
        </p:nvSpPr>
        <p:spPr>
          <a:xfrm>
            <a:off x="2112963" y="1847850"/>
            <a:ext cx="2173287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404040"/>
                </a:solidFill>
                <a:latin typeface="Impact" panose="020B0806030902050204" pitchFamily="34" charset="0"/>
              </a:rPr>
              <a:t>Part 3</a:t>
            </a:r>
            <a:endParaRPr lang="zh-CN" altLang="en-US" sz="54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pic>
        <p:nvPicPr>
          <p:cNvPr id="16395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557338"/>
            <a:ext cx="660400" cy="59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7238" y="2052638"/>
            <a:ext cx="1235075" cy="71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741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31850" y="2790825"/>
            <a:ext cx="1651000" cy="1647825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4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89476">
            <a:off x="-252412" y="3349625"/>
            <a:ext cx="2670175" cy="236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Content Placeholder 2"/>
          <p:cNvSpPr txBox="1"/>
          <p:nvPr/>
        </p:nvSpPr>
        <p:spPr>
          <a:xfrm>
            <a:off x="1128713" y="3273425"/>
            <a:ext cx="1354137" cy="614363"/>
          </a:xfrm>
          <a:prstGeom prst="rect">
            <a:avLst/>
          </a:prstGeom>
          <a:noFill/>
          <a:ln w="9525">
            <a:noFill/>
          </a:ln>
        </p:spPr>
        <p:txBody>
          <a:bodyPr lIns="91262" tIns="45631" rIns="91262" bIns="45631"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2867025" y="2852738"/>
            <a:ext cx="1651000" cy="1647825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7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89476">
            <a:off x="1781175" y="3411538"/>
            <a:ext cx="2671763" cy="236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Content Placeholder 2"/>
          <p:cNvSpPr txBox="1"/>
          <p:nvPr/>
        </p:nvSpPr>
        <p:spPr>
          <a:xfrm>
            <a:off x="3163888" y="3333750"/>
            <a:ext cx="1354137" cy="614363"/>
          </a:xfrm>
          <a:prstGeom prst="rect">
            <a:avLst/>
          </a:prstGeom>
          <a:noFill/>
          <a:ln w="9525">
            <a:noFill/>
          </a:ln>
        </p:spPr>
        <p:txBody>
          <a:bodyPr lIns="91262" tIns="45631" rIns="91262" bIns="45631"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902200" y="2852738"/>
            <a:ext cx="1651000" cy="1647825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20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89476">
            <a:off x="3816350" y="3411538"/>
            <a:ext cx="2671763" cy="236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1" name="Content Placeholder 2"/>
          <p:cNvSpPr txBox="1"/>
          <p:nvPr/>
        </p:nvSpPr>
        <p:spPr>
          <a:xfrm>
            <a:off x="5199063" y="3333750"/>
            <a:ext cx="1354137" cy="614363"/>
          </a:xfrm>
          <a:prstGeom prst="rect">
            <a:avLst/>
          </a:prstGeom>
          <a:noFill/>
          <a:ln w="9525">
            <a:noFill/>
          </a:ln>
        </p:spPr>
        <p:txBody>
          <a:bodyPr lIns="91262" tIns="45631" rIns="91262" bIns="45631"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937375" y="2913063"/>
            <a:ext cx="1651000" cy="1647825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3AB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23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89476">
            <a:off x="5851525" y="3471863"/>
            <a:ext cx="2670175" cy="236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4" name="Content Placeholder 2"/>
          <p:cNvSpPr txBox="1"/>
          <p:nvPr/>
        </p:nvSpPr>
        <p:spPr>
          <a:xfrm>
            <a:off x="7234238" y="3395663"/>
            <a:ext cx="1354137" cy="614362"/>
          </a:xfrm>
          <a:prstGeom prst="rect">
            <a:avLst/>
          </a:prstGeom>
          <a:noFill/>
          <a:ln w="9525">
            <a:noFill/>
          </a:ln>
        </p:spPr>
        <p:txBody>
          <a:bodyPr lIns="91262" tIns="45631" rIns="91262" bIns="45631"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843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92300" y="1882775"/>
            <a:ext cx="2005013" cy="2005013"/>
          </a:xfrm>
          <a:prstGeom prst="ellipse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438" name="组合 1"/>
          <p:cNvGrpSpPr/>
          <p:nvPr/>
        </p:nvGrpSpPr>
        <p:grpSpPr>
          <a:xfrm>
            <a:off x="1716088" y="1254125"/>
            <a:ext cx="2298700" cy="2474913"/>
            <a:chOff x="1828172" y="1615971"/>
            <a:chExt cx="2298249" cy="2475997"/>
          </a:xfrm>
        </p:grpSpPr>
        <p:pic>
          <p:nvPicPr>
            <p:cNvPr id="18443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828172" y="1615971"/>
              <a:ext cx="2298249" cy="24759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4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259784" y="1909008"/>
              <a:ext cx="1567062" cy="145030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" name="组合 10"/>
          <p:cNvGrpSpPr/>
          <p:nvPr/>
        </p:nvGrpSpPr>
        <p:grpSpPr>
          <a:xfrm>
            <a:off x="4256281" y="2643066"/>
            <a:ext cx="3666296" cy="3345063"/>
            <a:chOff x="5604200" y="2055239"/>
            <a:chExt cx="4888394" cy="4460084"/>
          </a:xfrm>
          <a:solidFill>
            <a:srgbClr val="6BD2D5"/>
          </a:solidFill>
        </p:grpSpPr>
        <p:sp>
          <p:nvSpPr>
            <p:cNvPr id="12" name="椭圆 11"/>
            <p:cNvSpPr/>
            <p:nvPr/>
          </p:nvSpPr>
          <p:spPr>
            <a:xfrm>
              <a:off x="6313715" y="2336444"/>
              <a:ext cx="4178879" cy="41788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910774" y="2176787"/>
              <a:ext cx="475513" cy="4755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449766" y="2353272"/>
              <a:ext cx="978271" cy="9782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604200" y="2055239"/>
              <a:ext cx="243095" cy="2430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049338" y="4816475"/>
            <a:ext cx="3206750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41" name="文本框 16"/>
          <p:cNvSpPr txBox="1"/>
          <p:nvPr/>
        </p:nvSpPr>
        <p:spPr>
          <a:xfrm>
            <a:off x="1049338" y="4516438"/>
            <a:ext cx="2192337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500" b="1" dirty="0">
                <a:solidFill>
                  <a:srgbClr val="247B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点击添加您的标题</a:t>
            </a:r>
            <a:endParaRPr lang="zh-CN" altLang="en-US" sz="1500" b="1" dirty="0">
              <a:solidFill>
                <a:srgbClr val="247B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42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688" y="2978150"/>
            <a:ext cx="1946275" cy="3494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9458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4670425" y="2292350"/>
            <a:ext cx="1176338" cy="1227138"/>
          </a:xfrm>
          <a:custGeom>
            <a:avLst/>
            <a:gdLst>
              <a:gd name="connsiteX0" fmla="*/ 1193828 w 1567944"/>
              <a:gd name="connsiteY0" fmla="*/ 112 h 1634445"/>
              <a:gd name="connsiteX1" fmla="*/ 1567944 w 1567944"/>
              <a:gd name="connsiteY1" fmla="*/ 14896 h 1634445"/>
              <a:gd name="connsiteX2" fmla="*/ 1093465 w 1567944"/>
              <a:gd name="connsiteY2" fmla="*/ 1603880 h 1634445"/>
              <a:gd name="connsiteX3" fmla="*/ 964661 w 1567944"/>
              <a:gd name="connsiteY3" fmla="*/ 1634445 h 1634445"/>
              <a:gd name="connsiteX4" fmla="*/ 0 w 1567944"/>
              <a:gd name="connsiteY4" fmla="*/ 1634445 h 1634445"/>
              <a:gd name="connsiteX5" fmla="*/ 0 w 1567944"/>
              <a:gd name="connsiteY5" fmla="*/ 391984 h 1634445"/>
              <a:gd name="connsiteX6" fmla="*/ 18173 w 1567944"/>
              <a:gd name="connsiteY6" fmla="*/ 358600 h 1634445"/>
              <a:gd name="connsiteX7" fmla="*/ 1193828 w 1567944"/>
              <a:gd name="connsiteY7" fmla="*/ 112 h 163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7944" h="1634445">
                <a:moveTo>
                  <a:pt x="1193828" y="112"/>
                </a:moveTo>
                <a:cubicBezTo>
                  <a:pt x="1308400" y="891"/>
                  <a:pt x="1432831" y="5719"/>
                  <a:pt x="1567944" y="14896"/>
                </a:cubicBezTo>
                <a:cubicBezTo>
                  <a:pt x="1521762" y="1062149"/>
                  <a:pt x="1567854" y="1458053"/>
                  <a:pt x="1093465" y="1603880"/>
                </a:cubicBezTo>
                <a:lnTo>
                  <a:pt x="964661" y="1634445"/>
                </a:lnTo>
                <a:lnTo>
                  <a:pt x="0" y="1634445"/>
                </a:lnTo>
                <a:lnTo>
                  <a:pt x="0" y="391984"/>
                </a:lnTo>
                <a:lnTo>
                  <a:pt x="18173" y="358600"/>
                </a:lnTo>
                <a:cubicBezTo>
                  <a:pt x="173880" y="136556"/>
                  <a:pt x="506399" y="-4557"/>
                  <a:pt x="1193828" y="112"/>
                </a:cubicBezTo>
                <a:close/>
              </a:path>
            </a:pathLst>
          </a:cu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3598863" y="2506663"/>
            <a:ext cx="1025525" cy="1012825"/>
          </a:xfrm>
          <a:custGeom>
            <a:avLst/>
            <a:gdLst>
              <a:gd name="connsiteX0" fmla="*/ 310624 w 1365466"/>
              <a:gd name="connsiteY0" fmla="*/ 93 h 1348409"/>
              <a:gd name="connsiteX1" fmla="*/ 1339850 w 1365466"/>
              <a:gd name="connsiteY1" fmla="*/ 395273 h 1348409"/>
              <a:gd name="connsiteX2" fmla="*/ 1365466 w 1365466"/>
              <a:gd name="connsiteY2" fmla="*/ 479194 h 1348409"/>
              <a:gd name="connsiteX3" fmla="*/ 1365466 w 1365466"/>
              <a:gd name="connsiteY3" fmla="*/ 1348409 h 1348409"/>
              <a:gd name="connsiteX4" fmla="*/ 464435 w 1365466"/>
              <a:gd name="connsiteY4" fmla="*/ 1348409 h 1348409"/>
              <a:gd name="connsiteX5" fmla="*/ 393955 w 1365466"/>
              <a:gd name="connsiteY5" fmla="*/ 1331685 h 1348409"/>
              <a:gd name="connsiteX6" fmla="*/ 0 w 1365466"/>
              <a:gd name="connsiteY6" fmla="*/ 12368 h 1348409"/>
              <a:gd name="connsiteX7" fmla="*/ 310624 w 1365466"/>
              <a:gd name="connsiteY7" fmla="*/ 93 h 134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5466" h="1348409">
                <a:moveTo>
                  <a:pt x="310624" y="93"/>
                </a:moveTo>
                <a:cubicBezTo>
                  <a:pt x="976517" y="-4430"/>
                  <a:pt x="1241319" y="155799"/>
                  <a:pt x="1339850" y="395273"/>
                </a:cubicBezTo>
                <a:lnTo>
                  <a:pt x="1365466" y="479194"/>
                </a:lnTo>
                <a:lnTo>
                  <a:pt x="1365466" y="1348409"/>
                </a:lnTo>
                <a:lnTo>
                  <a:pt x="464435" y="1348409"/>
                </a:lnTo>
                <a:lnTo>
                  <a:pt x="393955" y="1331685"/>
                </a:lnTo>
                <a:cubicBezTo>
                  <a:pt x="75" y="1210606"/>
                  <a:pt x="38345" y="881891"/>
                  <a:pt x="0" y="12368"/>
                </a:cubicBezTo>
                <a:cubicBezTo>
                  <a:pt x="112183" y="4748"/>
                  <a:pt x="215496" y="740"/>
                  <a:pt x="310624" y="93"/>
                </a:cubicBezTo>
                <a:close/>
              </a:path>
            </a:pathLst>
          </a:cu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386138" y="3557588"/>
            <a:ext cx="1238250" cy="1235075"/>
          </a:xfrm>
          <a:custGeom>
            <a:avLst/>
            <a:gdLst>
              <a:gd name="connsiteX0" fmla="*/ 669841 w 1650278"/>
              <a:gd name="connsiteY0" fmla="*/ 0 h 1646008"/>
              <a:gd name="connsiteX1" fmla="*/ 1650278 w 1650278"/>
              <a:gd name="connsiteY1" fmla="*/ 0 h 1646008"/>
              <a:gd name="connsiteX2" fmla="*/ 1650278 w 1650278"/>
              <a:gd name="connsiteY2" fmla="*/ 1050158 h 1646008"/>
              <a:gd name="connsiteX3" fmla="*/ 1613715 w 1650278"/>
              <a:gd name="connsiteY3" fmla="*/ 1169942 h 1646008"/>
              <a:gd name="connsiteX4" fmla="*/ 0 w 1650278"/>
              <a:gd name="connsiteY4" fmla="*/ 1631112 h 1646008"/>
              <a:gd name="connsiteX5" fmla="*/ 617223 w 1650278"/>
              <a:gd name="connsiteY5" fmla="*/ 8255 h 1646008"/>
              <a:gd name="connsiteX6" fmla="*/ 669841 w 1650278"/>
              <a:gd name="connsiteY6" fmla="*/ 0 h 164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278" h="1646008">
                <a:moveTo>
                  <a:pt x="669841" y="0"/>
                </a:moveTo>
                <a:lnTo>
                  <a:pt x="1650278" y="0"/>
                </a:lnTo>
                <a:lnTo>
                  <a:pt x="1650278" y="1050158"/>
                </a:lnTo>
                <a:lnTo>
                  <a:pt x="1613715" y="1169942"/>
                </a:lnTo>
                <a:cubicBezTo>
                  <a:pt x="1478091" y="1499568"/>
                  <a:pt x="1080908" y="1704533"/>
                  <a:pt x="0" y="1631112"/>
                </a:cubicBezTo>
                <a:cubicBezTo>
                  <a:pt x="50380" y="488654"/>
                  <a:pt x="-9053" y="121356"/>
                  <a:pt x="617223" y="8255"/>
                </a:cubicBezTo>
                <a:lnTo>
                  <a:pt x="669841" y="0"/>
                </a:lnTo>
                <a:close/>
              </a:path>
            </a:pathLst>
          </a:cu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670425" y="3557588"/>
            <a:ext cx="992188" cy="1025525"/>
          </a:xfrm>
          <a:custGeom>
            <a:avLst/>
            <a:gdLst>
              <a:gd name="connsiteX0" fmla="*/ 0 w 1321773"/>
              <a:gd name="connsiteY0" fmla="*/ 0 h 1366414"/>
              <a:gd name="connsiteX1" fmla="*/ 760682 w 1321773"/>
              <a:gd name="connsiteY1" fmla="*/ 0 h 1366414"/>
              <a:gd name="connsiteX2" fmla="*/ 809300 w 1321773"/>
              <a:gd name="connsiteY2" fmla="*/ 6607 h 1366414"/>
              <a:gd name="connsiteX3" fmla="*/ 1321773 w 1321773"/>
              <a:gd name="connsiteY3" fmla="*/ 1354047 h 1366414"/>
              <a:gd name="connsiteX4" fmla="*/ 35015 w 1321773"/>
              <a:gd name="connsiteY4" fmla="*/ 1068673 h 1366414"/>
              <a:gd name="connsiteX5" fmla="*/ 0 w 1321773"/>
              <a:gd name="connsiteY5" fmla="*/ 1004350 h 1366414"/>
              <a:gd name="connsiteX6" fmla="*/ 0 w 1321773"/>
              <a:gd name="connsiteY6" fmla="*/ 0 h 136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1773" h="1366414">
                <a:moveTo>
                  <a:pt x="0" y="0"/>
                </a:moveTo>
                <a:lnTo>
                  <a:pt x="760682" y="0"/>
                </a:lnTo>
                <a:lnTo>
                  <a:pt x="809300" y="6607"/>
                </a:lnTo>
                <a:cubicBezTo>
                  <a:pt x="1329290" y="100513"/>
                  <a:pt x="1279943" y="405476"/>
                  <a:pt x="1321773" y="1354047"/>
                </a:cubicBezTo>
                <a:cubicBezTo>
                  <a:pt x="536490" y="1407387"/>
                  <a:pt x="185844" y="1283761"/>
                  <a:pt x="35015" y="1068673"/>
                </a:cubicBezTo>
                <a:lnTo>
                  <a:pt x="0" y="1004350"/>
                </a:lnTo>
                <a:lnTo>
                  <a:pt x="0" y="0"/>
                </a:lnTo>
                <a:close/>
              </a:path>
            </a:pathLst>
          </a:custGeom>
          <a:solidFill>
            <a:srgbClr val="3AB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72134" y="2709288"/>
            <a:ext cx="278685" cy="324522"/>
            <a:chOff x="8816976" y="3130550"/>
            <a:chExt cx="241300" cy="280988"/>
          </a:xfrm>
          <a:solidFill>
            <a:schemeClr val="bg1"/>
          </a:solidFill>
        </p:grpSpPr>
        <p:sp>
          <p:nvSpPr>
            <p:cNvPr id="22" name="Freeform 45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65 w 74"/>
                <a:gd name="T1" fmla="*/ 111 h 113"/>
                <a:gd name="T2" fmla="*/ 62 w 74"/>
                <a:gd name="T3" fmla="*/ 113 h 113"/>
                <a:gd name="T4" fmla="*/ 61 w 74"/>
                <a:gd name="T5" fmla="*/ 113 h 113"/>
                <a:gd name="T6" fmla="*/ 58 w 74"/>
                <a:gd name="T7" fmla="*/ 113 h 113"/>
                <a:gd name="T8" fmla="*/ 3 w 74"/>
                <a:gd name="T9" fmla="*/ 75 h 113"/>
                <a:gd name="T10" fmla="*/ 1 w 74"/>
                <a:gd name="T11" fmla="*/ 74 h 113"/>
                <a:gd name="T12" fmla="*/ 0 w 74"/>
                <a:gd name="T13" fmla="*/ 71 h 113"/>
                <a:gd name="T14" fmla="*/ 0 w 74"/>
                <a:gd name="T15" fmla="*/ 5 h 113"/>
                <a:gd name="T16" fmla="*/ 1 w 74"/>
                <a:gd name="T17" fmla="*/ 1 h 113"/>
                <a:gd name="T18" fmla="*/ 5 w 74"/>
                <a:gd name="T19" fmla="*/ 0 h 113"/>
                <a:gd name="T20" fmla="*/ 18 w 74"/>
                <a:gd name="T21" fmla="*/ 0 h 113"/>
                <a:gd name="T22" fmla="*/ 22 w 74"/>
                <a:gd name="T23" fmla="*/ 1 h 113"/>
                <a:gd name="T24" fmla="*/ 23 w 74"/>
                <a:gd name="T25" fmla="*/ 5 h 113"/>
                <a:gd name="T26" fmla="*/ 23 w 74"/>
                <a:gd name="T27" fmla="*/ 61 h 113"/>
                <a:gd name="T28" fmla="*/ 71 w 74"/>
                <a:gd name="T29" fmla="*/ 93 h 113"/>
                <a:gd name="T30" fmla="*/ 72 w 74"/>
                <a:gd name="T31" fmla="*/ 100 h 113"/>
                <a:gd name="T32" fmla="*/ 65 w 74"/>
                <a:gd name="T33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65" y="111"/>
                  </a:moveTo>
                  <a:cubicBezTo>
                    <a:pt x="65" y="112"/>
                    <a:pt x="64" y="113"/>
                    <a:pt x="62" y="113"/>
                  </a:cubicBezTo>
                  <a:cubicBezTo>
                    <a:pt x="62" y="113"/>
                    <a:pt x="62" y="113"/>
                    <a:pt x="61" y="113"/>
                  </a:cubicBezTo>
                  <a:cubicBezTo>
                    <a:pt x="60" y="113"/>
                    <a:pt x="59" y="113"/>
                    <a:pt x="58" y="11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1" y="74"/>
                  </a:cubicBezTo>
                  <a:cubicBezTo>
                    <a:pt x="0" y="73"/>
                    <a:pt x="0" y="72"/>
                    <a:pt x="0" y="7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3" y="2"/>
                    <a:pt x="23" y="3"/>
                    <a:pt x="23" y="5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3" y="94"/>
                    <a:pt x="74" y="98"/>
                    <a:pt x="72" y="100"/>
                  </a:cubicBezTo>
                  <a:lnTo>
                    <a:pt x="6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46"/>
            <p:cNvSpPr/>
            <p:nvPr/>
          </p:nvSpPr>
          <p:spPr bwMode="auto">
            <a:xfrm>
              <a:off x="8816976" y="3130550"/>
              <a:ext cx="107950" cy="87312"/>
            </a:xfrm>
            <a:custGeom>
              <a:avLst/>
              <a:gdLst>
                <a:gd name="T0" fmla="*/ 113 w 113"/>
                <a:gd name="T1" fmla="*/ 38 h 90"/>
                <a:gd name="T2" fmla="*/ 100 w 113"/>
                <a:gd name="T3" fmla="*/ 15 h 90"/>
                <a:gd name="T4" fmla="*/ 40 w 113"/>
                <a:gd name="T5" fmla="*/ 18 h 90"/>
                <a:gd name="T6" fmla="*/ 7 w 113"/>
                <a:gd name="T7" fmla="*/ 69 h 90"/>
                <a:gd name="T8" fmla="*/ 19 w 113"/>
                <a:gd name="T9" fmla="*/ 90 h 90"/>
                <a:gd name="T10" fmla="*/ 113 w 113"/>
                <a:gd name="T11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90">
                  <a:moveTo>
                    <a:pt x="113" y="38"/>
                  </a:moveTo>
                  <a:cubicBezTo>
                    <a:pt x="100" y="15"/>
                    <a:pt x="100" y="15"/>
                    <a:pt x="100" y="15"/>
                  </a:cubicBezTo>
                  <a:cubicBezTo>
                    <a:pt x="92" y="2"/>
                    <a:pt x="71" y="0"/>
                    <a:pt x="40" y="18"/>
                  </a:cubicBezTo>
                  <a:cubicBezTo>
                    <a:pt x="9" y="36"/>
                    <a:pt x="0" y="56"/>
                    <a:pt x="7" y="69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41" y="61"/>
                    <a:pt x="75" y="42"/>
                    <a:pt x="11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47"/>
            <p:cNvSpPr/>
            <p:nvPr/>
          </p:nvSpPr>
          <p:spPr bwMode="auto">
            <a:xfrm>
              <a:off x="8950326" y="3130550"/>
              <a:ext cx="107950" cy="85725"/>
            </a:xfrm>
            <a:custGeom>
              <a:avLst/>
              <a:gdLst>
                <a:gd name="T0" fmla="*/ 94 w 113"/>
                <a:gd name="T1" fmla="*/ 89 h 89"/>
                <a:gd name="T2" fmla="*/ 106 w 113"/>
                <a:gd name="T3" fmla="*/ 69 h 89"/>
                <a:gd name="T4" fmla="*/ 73 w 113"/>
                <a:gd name="T5" fmla="*/ 18 h 89"/>
                <a:gd name="T6" fmla="*/ 13 w 113"/>
                <a:gd name="T7" fmla="*/ 15 h 89"/>
                <a:gd name="T8" fmla="*/ 0 w 113"/>
                <a:gd name="T9" fmla="*/ 38 h 89"/>
                <a:gd name="T10" fmla="*/ 94 w 113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9">
                  <a:moveTo>
                    <a:pt x="94" y="89"/>
                  </a:moveTo>
                  <a:cubicBezTo>
                    <a:pt x="106" y="69"/>
                    <a:pt x="106" y="69"/>
                    <a:pt x="106" y="69"/>
                  </a:cubicBezTo>
                  <a:cubicBezTo>
                    <a:pt x="113" y="56"/>
                    <a:pt x="104" y="36"/>
                    <a:pt x="73" y="18"/>
                  </a:cubicBezTo>
                  <a:cubicBezTo>
                    <a:pt x="42" y="0"/>
                    <a:pt x="21" y="2"/>
                    <a:pt x="13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8" y="41"/>
                    <a:pt x="71" y="61"/>
                    <a:pt x="9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48"/>
            <p:cNvSpPr>
              <a:spLocks noEditPoints="1"/>
            </p:cNvSpPr>
            <p:nvPr/>
          </p:nvSpPr>
          <p:spPr bwMode="auto">
            <a:xfrm>
              <a:off x="8821738" y="3179763"/>
              <a:ext cx="231775" cy="231775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212 h 242"/>
                <a:gd name="T12" fmla="*/ 30 w 242"/>
                <a:gd name="T13" fmla="*/ 121 h 242"/>
                <a:gd name="T14" fmla="*/ 121 w 242"/>
                <a:gd name="T15" fmla="*/ 30 h 242"/>
                <a:gd name="T16" fmla="*/ 212 w 242"/>
                <a:gd name="T17" fmla="*/ 121 h 242"/>
                <a:gd name="T18" fmla="*/ 121 w 242"/>
                <a:gd name="T19" fmla="*/ 21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212"/>
                  </a:moveTo>
                  <a:cubicBezTo>
                    <a:pt x="71" y="212"/>
                    <a:pt x="30" y="171"/>
                    <a:pt x="30" y="121"/>
                  </a:cubicBezTo>
                  <a:cubicBezTo>
                    <a:pt x="30" y="71"/>
                    <a:pt x="71" y="30"/>
                    <a:pt x="121" y="30"/>
                  </a:cubicBezTo>
                  <a:cubicBezTo>
                    <a:pt x="171" y="30"/>
                    <a:pt x="212" y="71"/>
                    <a:pt x="212" y="121"/>
                  </a:cubicBezTo>
                  <a:cubicBezTo>
                    <a:pt x="212" y="171"/>
                    <a:pt x="171" y="212"/>
                    <a:pt x="121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49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71 w 74"/>
                <a:gd name="T1" fmla="*/ 93 h 113"/>
                <a:gd name="T2" fmla="*/ 23 w 74"/>
                <a:gd name="T3" fmla="*/ 61 h 113"/>
                <a:gd name="T4" fmla="*/ 23 w 74"/>
                <a:gd name="T5" fmla="*/ 5 h 113"/>
                <a:gd name="T6" fmla="*/ 22 w 74"/>
                <a:gd name="T7" fmla="*/ 1 h 113"/>
                <a:gd name="T8" fmla="*/ 18 w 74"/>
                <a:gd name="T9" fmla="*/ 0 h 113"/>
                <a:gd name="T10" fmla="*/ 5 w 74"/>
                <a:gd name="T11" fmla="*/ 0 h 113"/>
                <a:gd name="T12" fmla="*/ 1 w 74"/>
                <a:gd name="T13" fmla="*/ 1 h 113"/>
                <a:gd name="T14" fmla="*/ 0 w 74"/>
                <a:gd name="T15" fmla="*/ 5 h 113"/>
                <a:gd name="T16" fmla="*/ 0 w 74"/>
                <a:gd name="T17" fmla="*/ 71 h 113"/>
                <a:gd name="T18" fmla="*/ 1 w 74"/>
                <a:gd name="T19" fmla="*/ 74 h 113"/>
                <a:gd name="T20" fmla="*/ 3 w 74"/>
                <a:gd name="T21" fmla="*/ 75 h 113"/>
                <a:gd name="T22" fmla="*/ 58 w 74"/>
                <a:gd name="T23" fmla="*/ 113 h 113"/>
                <a:gd name="T24" fmla="*/ 61 w 74"/>
                <a:gd name="T25" fmla="*/ 113 h 113"/>
                <a:gd name="T26" fmla="*/ 62 w 74"/>
                <a:gd name="T27" fmla="*/ 113 h 113"/>
                <a:gd name="T28" fmla="*/ 65 w 74"/>
                <a:gd name="T29" fmla="*/ 111 h 113"/>
                <a:gd name="T30" fmla="*/ 72 w 74"/>
                <a:gd name="T31" fmla="*/ 100 h 113"/>
                <a:gd name="T32" fmla="*/ 71 w 74"/>
                <a:gd name="T33" fmla="*/ 9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2"/>
                    <a:pt x="22" y="1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1" y="74"/>
                  </a:cubicBezTo>
                  <a:cubicBezTo>
                    <a:pt x="2" y="75"/>
                    <a:pt x="2" y="75"/>
                    <a:pt x="3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3"/>
                    <a:pt x="61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4" y="113"/>
                    <a:pt x="65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4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466" name="文本框 10"/>
          <p:cNvSpPr txBox="1"/>
          <p:nvPr/>
        </p:nvSpPr>
        <p:spPr>
          <a:xfrm>
            <a:off x="3938588" y="3030538"/>
            <a:ext cx="415925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04"/>
          <p:cNvSpPr/>
          <p:nvPr/>
        </p:nvSpPr>
        <p:spPr bwMode="auto">
          <a:xfrm>
            <a:off x="5140325" y="2743200"/>
            <a:ext cx="236538" cy="207963"/>
          </a:xfrm>
          <a:custGeom>
            <a:avLst/>
            <a:gdLst>
              <a:gd name="T0" fmla="*/ 0 w 128"/>
              <a:gd name="T1" fmla="*/ 48 h 112"/>
              <a:gd name="T2" fmla="*/ 32 w 128"/>
              <a:gd name="T3" fmla="*/ 48 h 112"/>
              <a:gd name="T4" fmla="*/ 48 w 128"/>
              <a:gd name="T5" fmla="*/ 80 h 112"/>
              <a:gd name="T6" fmla="*/ 96 w 128"/>
              <a:gd name="T7" fmla="*/ 0 h 112"/>
              <a:gd name="T8" fmla="*/ 128 w 128"/>
              <a:gd name="T9" fmla="*/ 0 h 112"/>
              <a:gd name="T10" fmla="*/ 64 w 128"/>
              <a:gd name="T11" fmla="*/ 112 h 112"/>
              <a:gd name="T12" fmla="*/ 32 w 128"/>
              <a:gd name="T13" fmla="*/ 112 h 112"/>
              <a:gd name="T14" fmla="*/ 0 w 128"/>
              <a:gd name="T15" fmla="*/ 4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112">
                <a:moveTo>
                  <a:pt x="0" y="48"/>
                </a:moveTo>
                <a:lnTo>
                  <a:pt x="32" y="48"/>
                </a:lnTo>
                <a:lnTo>
                  <a:pt x="48" y="80"/>
                </a:lnTo>
                <a:lnTo>
                  <a:pt x="96" y="0"/>
                </a:lnTo>
                <a:lnTo>
                  <a:pt x="128" y="0"/>
                </a:lnTo>
                <a:lnTo>
                  <a:pt x="64" y="112"/>
                </a:lnTo>
                <a:lnTo>
                  <a:pt x="32" y="112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8" name="文本框 12"/>
          <p:cNvSpPr txBox="1"/>
          <p:nvPr/>
        </p:nvSpPr>
        <p:spPr>
          <a:xfrm>
            <a:off x="5051425" y="3030538"/>
            <a:ext cx="414338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017385" y="3861213"/>
            <a:ext cx="258758" cy="146427"/>
            <a:chOff x="2854325" y="1114425"/>
            <a:chExt cx="204788" cy="115887"/>
          </a:xfrm>
          <a:solidFill>
            <a:schemeClr val="bg1"/>
          </a:solidFill>
        </p:grpSpPr>
        <p:sp>
          <p:nvSpPr>
            <p:cNvPr id="20" name="Freeform 15"/>
            <p:cNvSpPr/>
            <p:nvPr/>
          </p:nvSpPr>
          <p:spPr bwMode="auto">
            <a:xfrm>
              <a:off x="2941638" y="1114425"/>
              <a:ext cx="117475" cy="115887"/>
            </a:xfrm>
            <a:custGeom>
              <a:avLst/>
              <a:gdLst>
                <a:gd name="T0" fmla="*/ 74 w 74"/>
                <a:gd name="T1" fmla="*/ 36 h 73"/>
                <a:gd name="T2" fmla="*/ 0 w 74"/>
                <a:gd name="T3" fmla="*/ 0 h 73"/>
                <a:gd name="T4" fmla="*/ 0 w 74"/>
                <a:gd name="T5" fmla="*/ 28 h 73"/>
                <a:gd name="T6" fmla="*/ 19 w 74"/>
                <a:gd name="T7" fmla="*/ 36 h 73"/>
                <a:gd name="T8" fmla="*/ 0 w 74"/>
                <a:gd name="T9" fmla="*/ 46 h 73"/>
                <a:gd name="T10" fmla="*/ 0 w 74"/>
                <a:gd name="T11" fmla="*/ 73 h 73"/>
                <a:gd name="T12" fmla="*/ 74 w 74"/>
                <a:gd name="T13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3">
                  <a:moveTo>
                    <a:pt x="74" y="36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9" y="36"/>
                  </a:lnTo>
                  <a:lnTo>
                    <a:pt x="0" y="46"/>
                  </a:lnTo>
                  <a:lnTo>
                    <a:pt x="0" y="73"/>
                  </a:lnTo>
                  <a:lnTo>
                    <a:pt x="7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2854325" y="1114425"/>
              <a:ext cx="117475" cy="115887"/>
            </a:xfrm>
            <a:custGeom>
              <a:avLst/>
              <a:gdLst>
                <a:gd name="T0" fmla="*/ 55 w 74"/>
                <a:gd name="T1" fmla="*/ 28 h 73"/>
                <a:gd name="T2" fmla="*/ 0 w 74"/>
                <a:gd name="T3" fmla="*/ 0 h 73"/>
                <a:gd name="T4" fmla="*/ 0 w 74"/>
                <a:gd name="T5" fmla="*/ 73 h 73"/>
                <a:gd name="T6" fmla="*/ 55 w 74"/>
                <a:gd name="T7" fmla="*/ 46 h 73"/>
                <a:gd name="T8" fmla="*/ 74 w 74"/>
                <a:gd name="T9" fmla="*/ 36 h 73"/>
                <a:gd name="T10" fmla="*/ 55 w 74"/>
                <a:gd name="T11" fmla="*/ 2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3">
                  <a:moveTo>
                    <a:pt x="55" y="28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55" y="46"/>
                  </a:lnTo>
                  <a:lnTo>
                    <a:pt x="74" y="36"/>
                  </a:lnTo>
                  <a:lnTo>
                    <a:pt x="5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470" name="文本框 14"/>
          <p:cNvSpPr txBox="1"/>
          <p:nvPr/>
        </p:nvSpPr>
        <p:spPr>
          <a:xfrm>
            <a:off x="3973513" y="4006850"/>
            <a:ext cx="415925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80797" y="3822138"/>
            <a:ext cx="275057" cy="185502"/>
            <a:chOff x="4076700" y="1917701"/>
            <a:chExt cx="204787" cy="138112"/>
          </a:xfrm>
          <a:solidFill>
            <a:schemeClr val="bg1"/>
          </a:solidFill>
        </p:grpSpPr>
        <p:sp>
          <p:nvSpPr>
            <p:cNvPr id="18" name="Freeform 370"/>
            <p:cNvSpPr/>
            <p:nvPr/>
          </p:nvSpPr>
          <p:spPr bwMode="auto">
            <a:xfrm>
              <a:off x="4076700" y="1925638"/>
              <a:ext cx="204787" cy="130175"/>
            </a:xfrm>
            <a:custGeom>
              <a:avLst/>
              <a:gdLst>
                <a:gd name="T0" fmla="*/ 288 w 289"/>
                <a:gd name="T1" fmla="*/ 0 h 183"/>
                <a:gd name="T2" fmla="*/ 199 w 289"/>
                <a:gd name="T3" fmla="*/ 76 h 183"/>
                <a:gd name="T4" fmla="*/ 144 w 289"/>
                <a:gd name="T5" fmla="*/ 121 h 183"/>
                <a:gd name="T6" fmla="*/ 90 w 289"/>
                <a:gd name="T7" fmla="*/ 76 h 183"/>
                <a:gd name="T8" fmla="*/ 1 w 289"/>
                <a:gd name="T9" fmla="*/ 0 h 183"/>
                <a:gd name="T10" fmla="*/ 0 w 289"/>
                <a:gd name="T11" fmla="*/ 6 h 183"/>
                <a:gd name="T12" fmla="*/ 0 w 289"/>
                <a:gd name="T13" fmla="*/ 166 h 183"/>
                <a:gd name="T14" fmla="*/ 0 w 289"/>
                <a:gd name="T15" fmla="*/ 169 h 183"/>
                <a:gd name="T16" fmla="*/ 17 w 289"/>
                <a:gd name="T17" fmla="*/ 183 h 183"/>
                <a:gd name="T18" fmla="*/ 271 w 289"/>
                <a:gd name="T19" fmla="*/ 183 h 183"/>
                <a:gd name="T20" fmla="*/ 287 w 289"/>
                <a:gd name="T21" fmla="*/ 171 h 183"/>
                <a:gd name="T22" fmla="*/ 288 w 289"/>
                <a:gd name="T23" fmla="*/ 171 h 183"/>
                <a:gd name="T24" fmla="*/ 289 w 289"/>
                <a:gd name="T25" fmla="*/ 166 h 183"/>
                <a:gd name="T26" fmla="*/ 289 w 289"/>
                <a:gd name="T27" fmla="*/ 6 h 183"/>
                <a:gd name="T28" fmla="*/ 288 w 289"/>
                <a:gd name="T2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183">
                  <a:moveTo>
                    <a:pt x="288" y="0"/>
                  </a:moveTo>
                  <a:cubicBezTo>
                    <a:pt x="199" y="76"/>
                    <a:pt x="199" y="76"/>
                    <a:pt x="199" y="76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7"/>
                    <a:pt x="0" y="168"/>
                    <a:pt x="0" y="169"/>
                  </a:cubicBezTo>
                  <a:cubicBezTo>
                    <a:pt x="2" y="177"/>
                    <a:pt x="9" y="183"/>
                    <a:pt x="17" y="183"/>
                  </a:cubicBezTo>
                  <a:cubicBezTo>
                    <a:pt x="271" y="183"/>
                    <a:pt x="271" y="183"/>
                    <a:pt x="271" y="183"/>
                  </a:cubicBezTo>
                  <a:cubicBezTo>
                    <a:pt x="279" y="183"/>
                    <a:pt x="285" y="178"/>
                    <a:pt x="287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69"/>
                    <a:pt x="289" y="168"/>
                    <a:pt x="289" y="166"/>
                  </a:cubicBezTo>
                  <a:cubicBezTo>
                    <a:pt x="289" y="6"/>
                    <a:pt x="289" y="6"/>
                    <a:pt x="289" y="6"/>
                  </a:cubicBezTo>
                  <a:cubicBezTo>
                    <a:pt x="289" y="4"/>
                    <a:pt x="288" y="2"/>
                    <a:pt x="2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371"/>
            <p:cNvSpPr/>
            <p:nvPr/>
          </p:nvSpPr>
          <p:spPr bwMode="auto">
            <a:xfrm>
              <a:off x="4086225" y="1917701"/>
              <a:ext cx="185737" cy="79375"/>
            </a:xfrm>
            <a:custGeom>
              <a:avLst/>
              <a:gdLst>
                <a:gd name="T0" fmla="*/ 108 w 264"/>
                <a:gd name="T1" fmla="*/ 92 h 112"/>
                <a:gd name="T2" fmla="*/ 132 w 264"/>
                <a:gd name="T3" fmla="*/ 112 h 112"/>
                <a:gd name="T4" fmla="*/ 157 w 264"/>
                <a:gd name="T5" fmla="*/ 92 h 112"/>
                <a:gd name="T6" fmla="*/ 170 w 264"/>
                <a:gd name="T7" fmla="*/ 82 h 112"/>
                <a:gd name="T8" fmla="*/ 264 w 264"/>
                <a:gd name="T9" fmla="*/ 1 h 112"/>
                <a:gd name="T10" fmla="*/ 259 w 264"/>
                <a:gd name="T11" fmla="*/ 0 h 112"/>
                <a:gd name="T12" fmla="*/ 5 w 264"/>
                <a:gd name="T13" fmla="*/ 0 h 112"/>
                <a:gd name="T14" fmla="*/ 0 w 264"/>
                <a:gd name="T15" fmla="*/ 1 h 112"/>
                <a:gd name="T16" fmla="*/ 95 w 264"/>
                <a:gd name="T17" fmla="*/ 82 h 112"/>
                <a:gd name="T18" fmla="*/ 108 w 264"/>
                <a:gd name="T19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112">
                  <a:moveTo>
                    <a:pt x="108" y="92"/>
                  </a:moveTo>
                  <a:cubicBezTo>
                    <a:pt x="132" y="112"/>
                    <a:pt x="132" y="112"/>
                    <a:pt x="132" y="112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1" y="0"/>
                    <a:pt x="25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95" y="82"/>
                    <a:pt x="95" y="82"/>
                    <a:pt x="95" y="82"/>
                  </a:cubicBezTo>
                  <a:lnTo>
                    <a:pt x="108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472" name="文本框 16"/>
          <p:cNvSpPr txBox="1"/>
          <p:nvPr/>
        </p:nvSpPr>
        <p:spPr>
          <a:xfrm>
            <a:off x="4959350" y="4005263"/>
            <a:ext cx="414338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884863" y="3543300"/>
            <a:ext cx="22209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084263" y="3543300"/>
            <a:ext cx="22209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75" name="组合 32"/>
          <p:cNvGrpSpPr/>
          <p:nvPr/>
        </p:nvGrpSpPr>
        <p:grpSpPr>
          <a:xfrm>
            <a:off x="1014413" y="2455863"/>
            <a:ext cx="1944687" cy="871537"/>
            <a:chOff x="1058443" y="2227675"/>
            <a:chExt cx="2593558" cy="1163000"/>
          </a:xfrm>
        </p:grpSpPr>
        <p:sp>
          <p:nvSpPr>
            <p:cNvPr id="34" name="文本框 33"/>
            <p:cNvSpPr txBox="1"/>
            <p:nvPr/>
          </p:nvSpPr>
          <p:spPr>
            <a:xfrm>
              <a:off x="1058443" y="2621697"/>
              <a:ext cx="2593558" cy="7689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我们工作室致力于专业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模板的发布并为您提供专业的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个性定制服务。</a:t>
              </a:r>
              <a:endParaRPr kumimoji="0" lang="en-US" altLang="zh-CN" sz="105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86" name="文本框 34"/>
            <p:cNvSpPr txBox="1"/>
            <p:nvPr/>
          </p:nvSpPr>
          <p:spPr>
            <a:xfrm>
              <a:off x="1058443" y="2227675"/>
              <a:ext cx="2022075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5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76" name="组合 35"/>
          <p:cNvGrpSpPr/>
          <p:nvPr/>
        </p:nvGrpSpPr>
        <p:grpSpPr>
          <a:xfrm>
            <a:off x="1014413" y="3711575"/>
            <a:ext cx="1944687" cy="871538"/>
            <a:chOff x="1058443" y="2227675"/>
            <a:chExt cx="2593558" cy="1163000"/>
          </a:xfrm>
        </p:grpSpPr>
        <p:sp>
          <p:nvSpPr>
            <p:cNvPr id="37" name="文本框 36"/>
            <p:cNvSpPr txBox="1"/>
            <p:nvPr/>
          </p:nvSpPr>
          <p:spPr>
            <a:xfrm>
              <a:off x="1058443" y="2621697"/>
              <a:ext cx="2593558" cy="7689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我们工作室致力于专业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模板的发布并为您提供专业的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个性定制服务。</a:t>
              </a:r>
              <a:endParaRPr kumimoji="0" lang="en-US" altLang="zh-CN" sz="105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84" name="文本框 37"/>
            <p:cNvSpPr txBox="1"/>
            <p:nvPr/>
          </p:nvSpPr>
          <p:spPr>
            <a:xfrm>
              <a:off x="1058443" y="2227675"/>
              <a:ext cx="2022075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5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77" name="组合 38"/>
          <p:cNvGrpSpPr/>
          <p:nvPr/>
        </p:nvGrpSpPr>
        <p:grpSpPr>
          <a:xfrm>
            <a:off x="6305550" y="2455863"/>
            <a:ext cx="1944688" cy="871537"/>
            <a:chOff x="1058443" y="2227675"/>
            <a:chExt cx="2593558" cy="1163000"/>
          </a:xfrm>
        </p:grpSpPr>
        <p:sp>
          <p:nvSpPr>
            <p:cNvPr id="40" name="文本框 39"/>
            <p:cNvSpPr txBox="1"/>
            <p:nvPr/>
          </p:nvSpPr>
          <p:spPr>
            <a:xfrm>
              <a:off x="1058443" y="2621697"/>
              <a:ext cx="2593558" cy="7689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我们工作室致力于专业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模板的发布并为您提供专业的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个性定制服务。</a:t>
              </a:r>
              <a:endParaRPr kumimoji="0" lang="en-US" altLang="zh-CN" sz="105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82" name="文本框 40"/>
            <p:cNvSpPr txBox="1"/>
            <p:nvPr/>
          </p:nvSpPr>
          <p:spPr>
            <a:xfrm>
              <a:off x="1058443" y="2227675"/>
              <a:ext cx="2022075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5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78" name="组合 41"/>
          <p:cNvGrpSpPr/>
          <p:nvPr/>
        </p:nvGrpSpPr>
        <p:grpSpPr>
          <a:xfrm>
            <a:off x="6305550" y="3711575"/>
            <a:ext cx="1944688" cy="871538"/>
            <a:chOff x="1058443" y="2227675"/>
            <a:chExt cx="2593558" cy="1163000"/>
          </a:xfrm>
        </p:grpSpPr>
        <p:sp>
          <p:nvSpPr>
            <p:cNvPr id="43" name="文本框 42"/>
            <p:cNvSpPr txBox="1"/>
            <p:nvPr/>
          </p:nvSpPr>
          <p:spPr>
            <a:xfrm>
              <a:off x="1058443" y="2621697"/>
              <a:ext cx="2593558" cy="7689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我们工作室致力于专业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模板的发布并为您提供专业的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个性定制服务。</a:t>
              </a:r>
              <a:endParaRPr kumimoji="0" lang="en-US" altLang="zh-CN" sz="105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80" name="文本框 43"/>
            <p:cNvSpPr txBox="1"/>
            <p:nvPr/>
          </p:nvSpPr>
          <p:spPr>
            <a:xfrm>
              <a:off x="1058443" y="2227675"/>
              <a:ext cx="2022075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5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482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pic>
        <p:nvPicPr>
          <p:cNvPr id="20485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775" y="3692525"/>
            <a:ext cx="1409700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" y="2192338"/>
            <a:ext cx="1401763" cy="140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2263775" y="2192338"/>
            <a:ext cx="1409700" cy="1409700"/>
          </a:xfrm>
          <a:prstGeom prst="rect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reeform 252"/>
          <p:cNvSpPr>
            <a:spLocks noEditPoints="1"/>
          </p:cNvSpPr>
          <p:nvPr/>
        </p:nvSpPr>
        <p:spPr bwMode="auto">
          <a:xfrm>
            <a:off x="2725738" y="2667000"/>
            <a:ext cx="484188" cy="460375"/>
          </a:xfrm>
          <a:custGeom>
            <a:avLst/>
            <a:gdLst>
              <a:gd name="T0" fmla="*/ 294 w 301"/>
              <a:gd name="T1" fmla="*/ 107 h 285"/>
              <a:gd name="T2" fmla="*/ 137 w 301"/>
              <a:gd name="T3" fmla="*/ 9 h 285"/>
              <a:gd name="T4" fmla="*/ 7 w 301"/>
              <a:gd name="T5" fmla="*/ 139 h 285"/>
              <a:gd name="T6" fmla="*/ 64 w 301"/>
              <a:gd name="T7" fmla="*/ 218 h 285"/>
              <a:gd name="T8" fmla="*/ 36 w 301"/>
              <a:gd name="T9" fmla="*/ 268 h 285"/>
              <a:gd name="T10" fmla="*/ 122 w 301"/>
              <a:gd name="T11" fmla="*/ 237 h 285"/>
              <a:gd name="T12" fmla="*/ 164 w 301"/>
              <a:gd name="T13" fmla="*/ 237 h 285"/>
              <a:gd name="T14" fmla="*/ 294 w 301"/>
              <a:gd name="T15" fmla="*/ 107 h 285"/>
              <a:gd name="T16" fmla="*/ 80 w 301"/>
              <a:gd name="T17" fmla="*/ 143 h 285"/>
              <a:gd name="T18" fmla="*/ 60 w 301"/>
              <a:gd name="T19" fmla="*/ 123 h 285"/>
              <a:gd name="T20" fmla="*/ 80 w 301"/>
              <a:gd name="T21" fmla="*/ 103 h 285"/>
              <a:gd name="T22" fmla="*/ 100 w 301"/>
              <a:gd name="T23" fmla="*/ 123 h 285"/>
              <a:gd name="T24" fmla="*/ 80 w 301"/>
              <a:gd name="T25" fmla="*/ 143 h 285"/>
              <a:gd name="T26" fmla="*/ 151 w 301"/>
              <a:gd name="T27" fmla="*/ 143 h 285"/>
              <a:gd name="T28" fmla="*/ 131 w 301"/>
              <a:gd name="T29" fmla="*/ 123 h 285"/>
              <a:gd name="T30" fmla="*/ 151 w 301"/>
              <a:gd name="T31" fmla="*/ 103 h 285"/>
              <a:gd name="T32" fmla="*/ 172 w 301"/>
              <a:gd name="T33" fmla="*/ 123 h 285"/>
              <a:gd name="T34" fmla="*/ 151 w 301"/>
              <a:gd name="T35" fmla="*/ 143 h 285"/>
              <a:gd name="T36" fmla="*/ 223 w 301"/>
              <a:gd name="T37" fmla="*/ 143 h 285"/>
              <a:gd name="T38" fmla="*/ 203 w 301"/>
              <a:gd name="T39" fmla="*/ 123 h 285"/>
              <a:gd name="T40" fmla="*/ 223 w 301"/>
              <a:gd name="T41" fmla="*/ 103 h 285"/>
              <a:gd name="T42" fmla="*/ 243 w 301"/>
              <a:gd name="T43" fmla="*/ 123 h 285"/>
              <a:gd name="T44" fmla="*/ 223 w 301"/>
              <a:gd name="T45" fmla="*/ 14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0575" y="3692525"/>
            <a:ext cx="1409700" cy="1409700"/>
          </a:xfrm>
          <a:prstGeom prst="rect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reeform 337"/>
          <p:cNvSpPr>
            <a:spLocks noEditPoints="1"/>
          </p:cNvSpPr>
          <p:nvPr/>
        </p:nvSpPr>
        <p:spPr bwMode="auto">
          <a:xfrm>
            <a:off x="1260475" y="4162425"/>
            <a:ext cx="461963" cy="461963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53 w 288"/>
              <a:gd name="T11" fmla="*/ 209 h 288"/>
              <a:gd name="T12" fmla="*/ 127 w 288"/>
              <a:gd name="T13" fmla="*/ 209 h 288"/>
              <a:gd name="T14" fmla="*/ 72 w 288"/>
              <a:gd name="T15" fmla="*/ 229 h 288"/>
              <a:gd name="T16" fmla="*/ 90 w 288"/>
              <a:gd name="T17" fmla="*/ 197 h 288"/>
              <a:gd name="T18" fmla="*/ 54 w 288"/>
              <a:gd name="T19" fmla="*/ 147 h 288"/>
              <a:gd name="T20" fmla="*/ 136 w 288"/>
              <a:gd name="T21" fmla="*/ 65 h 288"/>
              <a:gd name="T22" fmla="*/ 235 w 288"/>
              <a:gd name="T23" fmla="*/ 127 h 288"/>
              <a:gd name="T24" fmla="*/ 153 w 288"/>
              <a:gd name="T25" fmla="*/ 20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3" y="209"/>
                </a:moveTo>
                <a:cubicBezTo>
                  <a:pt x="144" y="210"/>
                  <a:pt x="135" y="210"/>
                  <a:pt x="127" y="209"/>
                </a:cubicBezTo>
                <a:cubicBezTo>
                  <a:pt x="97" y="239"/>
                  <a:pt x="66" y="233"/>
                  <a:pt x="72" y="229"/>
                </a:cubicBezTo>
                <a:cubicBezTo>
                  <a:pt x="87" y="217"/>
                  <a:pt x="90" y="206"/>
                  <a:pt x="90" y="197"/>
                </a:cubicBezTo>
                <a:cubicBezTo>
                  <a:pt x="70" y="186"/>
                  <a:pt x="56" y="168"/>
                  <a:pt x="54" y="147"/>
                </a:cubicBezTo>
                <a:cubicBezTo>
                  <a:pt x="49" y="108"/>
                  <a:pt x="86" y="71"/>
                  <a:pt x="136" y="65"/>
                </a:cubicBezTo>
                <a:cubicBezTo>
                  <a:pt x="186" y="60"/>
                  <a:pt x="230" y="87"/>
                  <a:pt x="235" y="127"/>
                </a:cubicBezTo>
                <a:cubicBezTo>
                  <a:pt x="239" y="167"/>
                  <a:pt x="203" y="204"/>
                  <a:pt x="153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91" name="图片 14"/>
          <p:cNvPicPr>
            <a:picLocks noChangeAspect="1"/>
          </p:cNvPicPr>
          <p:nvPr/>
        </p:nvPicPr>
        <p:blipFill>
          <a:blip r:embed="rId5"/>
          <a:srcRect b="4791"/>
          <a:stretch>
            <a:fillRect/>
          </a:stretch>
        </p:blipFill>
        <p:spPr>
          <a:xfrm>
            <a:off x="3735388" y="2192338"/>
            <a:ext cx="4573587" cy="2905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"/>
          <p:cNvPicPr>
            <a:picLocks noChangeAspect="1"/>
          </p:cNvPicPr>
          <p:nvPr/>
        </p:nvPicPr>
        <p:blipFill>
          <a:blip r:embed="rId1"/>
          <a:srcRect l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38" y="4046538"/>
            <a:ext cx="1944687" cy="2811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50" y="3267075"/>
            <a:ext cx="1222375" cy="7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00" y="2179638"/>
            <a:ext cx="1114425" cy="67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5" y="496888"/>
            <a:ext cx="1576388" cy="1395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矩形 28"/>
          <p:cNvSpPr/>
          <p:nvPr/>
        </p:nvSpPr>
        <p:spPr>
          <a:xfrm>
            <a:off x="2003425" y="704850"/>
            <a:ext cx="198278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66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80" name="文本框 29"/>
          <p:cNvSpPr txBox="1"/>
          <p:nvPr/>
        </p:nvSpPr>
        <p:spPr>
          <a:xfrm>
            <a:off x="2711450" y="2286000"/>
            <a:ext cx="5032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400" dirty="0">
                <a:solidFill>
                  <a:srgbClr val="404040"/>
                </a:solidFill>
                <a:latin typeface="Impact" panose="020B0806030902050204" pitchFamily="34" charset="0"/>
              </a:rPr>
              <a:t>01</a:t>
            </a:r>
            <a:endParaRPr lang="zh-CN" altLang="en-US" sz="24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3081" name="文本框 30"/>
          <p:cNvSpPr txBox="1"/>
          <p:nvPr/>
        </p:nvSpPr>
        <p:spPr>
          <a:xfrm>
            <a:off x="2608263" y="3398838"/>
            <a:ext cx="50323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400" dirty="0">
                <a:solidFill>
                  <a:srgbClr val="404040"/>
                </a:solidFill>
                <a:latin typeface="Impact" panose="020B0806030902050204" pitchFamily="34" charset="0"/>
              </a:rPr>
              <a:t>02</a:t>
            </a:r>
            <a:endParaRPr lang="zh-CN" altLang="en-US" sz="24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3082" name="文本框 31"/>
          <p:cNvSpPr txBox="1"/>
          <p:nvPr/>
        </p:nvSpPr>
        <p:spPr>
          <a:xfrm>
            <a:off x="3495675" y="2254250"/>
            <a:ext cx="30337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3" name="文本框 32"/>
          <p:cNvSpPr txBox="1"/>
          <p:nvPr/>
        </p:nvSpPr>
        <p:spPr>
          <a:xfrm>
            <a:off x="3379788" y="3368675"/>
            <a:ext cx="303371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8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50" y="5419725"/>
            <a:ext cx="1222375" cy="70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00" y="4330700"/>
            <a:ext cx="1114425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6" name="文本框 35"/>
          <p:cNvSpPr txBox="1"/>
          <p:nvPr/>
        </p:nvSpPr>
        <p:spPr>
          <a:xfrm>
            <a:off x="2711450" y="4437063"/>
            <a:ext cx="6508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400" dirty="0">
                <a:solidFill>
                  <a:srgbClr val="404040"/>
                </a:solidFill>
                <a:latin typeface="Impact" panose="020B0806030902050204" pitchFamily="34" charset="0"/>
              </a:rPr>
              <a:t>03</a:t>
            </a:r>
            <a:endParaRPr lang="zh-CN" altLang="en-US" sz="24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3087" name="文本框 36"/>
          <p:cNvSpPr txBox="1"/>
          <p:nvPr/>
        </p:nvSpPr>
        <p:spPr>
          <a:xfrm>
            <a:off x="2608263" y="5551488"/>
            <a:ext cx="5032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400" dirty="0">
                <a:solidFill>
                  <a:srgbClr val="404040"/>
                </a:solidFill>
                <a:latin typeface="Impact" panose="020B0806030902050204" pitchFamily="34" charset="0"/>
              </a:rPr>
              <a:t>04</a:t>
            </a:r>
            <a:endParaRPr lang="zh-CN" altLang="en-US" sz="24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3088" name="文本框 37"/>
          <p:cNvSpPr txBox="1"/>
          <p:nvPr/>
        </p:nvSpPr>
        <p:spPr>
          <a:xfrm>
            <a:off x="3495675" y="4406900"/>
            <a:ext cx="30337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9" name="文本框 38"/>
          <p:cNvSpPr txBox="1"/>
          <p:nvPr/>
        </p:nvSpPr>
        <p:spPr>
          <a:xfrm>
            <a:off x="3379788" y="5519738"/>
            <a:ext cx="30337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506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grpSp>
        <p:nvGrpSpPr>
          <p:cNvPr id="21509" name="组合 7"/>
          <p:cNvGrpSpPr/>
          <p:nvPr/>
        </p:nvGrpSpPr>
        <p:grpSpPr>
          <a:xfrm>
            <a:off x="3673475" y="1693863"/>
            <a:ext cx="1706563" cy="3833812"/>
            <a:chOff x="3317876" y="471488"/>
            <a:chExt cx="1190625" cy="2449513"/>
          </a:xfrm>
        </p:grpSpPr>
        <p:sp>
          <p:nvSpPr>
            <p:cNvPr id="9" name="Rectangle 141"/>
            <p:cNvSpPr>
              <a:spLocks noChangeArrowheads="1"/>
            </p:cNvSpPr>
            <p:nvPr/>
          </p:nvSpPr>
          <p:spPr bwMode="auto">
            <a:xfrm>
              <a:off x="3819600" y="1550694"/>
              <a:ext cx="307901" cy="631903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42"/>
            <p:cNvSpPr/>
            <p:nvPr/>
          </p:nvSpPr>
          <p:spPr bwMode="auto">
            <a:xfrm>
              <a:off x="3713274" y="2142025"/>
              <a:ext cx="510584" cy="711018"/>
            </a:xfrm>
            <a:custGeom>
              <a:avLst/>
              <a:gdLst>
                <a:gd name="T0" fmla="*/ 13 w 222"/>
                <a:gd name="T1" fmla="*/ 11 h 308"/>
                <a:gd name="T2" fmla="*/ 208 w 222"/>
                <a:gd name="T3" fmla="*/ 11 h 308"/>
                <a:gd name="T4" fmla="*/ 222 w 222"/>
                <a:gd name="T5" fmla="*/ 304 h 308"/>
                <a:gd name="T6" fmla="*/ 133 w 222"/>
                <a:gd name="T7" fmla="*/ 308 h 308"/>
                <a:gd name="T8" fmla="*/ 110 w 222"/>
                <a:gd name="T9" fmla="*/ 89 h 308"/>
                <a:gd name="T10" fmla="*/ 91 w 222"/>
                <a:gd name="T11" fmla="*/ 307 h 308"/>
                <a:gd name="T12" fmla="*/ 0 w 222"/>
                <a:gd name="T13" fmla="*/ 306 h 308"/>
                <a:gd name="T14" fmla="*/ 13 w 222"/>
                <a:gd name="T15" fmla="*/ 1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308">
                  <a:moveTo>
                    <a:pt x="13" y="11"/>
                  </a:moveTo>
                  <a:cubicBezTo>
                    <a:pt x="13" y="11"/>
                    <a:pt x="159" y="0"/>
                    <a:pt x="208" y="11"/>
                  </a:cubicBezTo>
                  <a:cubicBezTo>
                    <a:pt x="222" y="304"/>
                    <a:pt x="222" y="304"/>
                    <a:pt x="222" y="304"/>
                  </a:cubicBezTo>
                  <a:cubicBezTo>
                    <a:pt x="133" y="308"/>
                    <a:pt x="133" y="308"/>
                    <a:pt x="133" y="308"/>
                  </a:cubicBezTo>
                  <a:cubicBezTo>
                    <a:pt x="133" y="258"/>
                    <a:pt x="123" y="164"/>
                    <a:pt x="110" y="89"/>
                  </a:cubicBezTo>
                  <a:cubicBezTo>
                    <a:pt x="110" y="89"/>
                    <a:pt x="93" y="238"/>
                    <a:pt x="91" y="307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6"/>
                    <a:pt x="10" y="42"/>
                    <a:pt x="13" y="11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43"/>
            <p:cNvSpPr/>
            <p:nvPr/>
          </p:nvSpPr>
          <p:spPr bwMode="auto">
            <a:xfrm>
              <a:off x="3699984" y="2791172"/>
              <a:ext cx="237017" cy="129829"/>
            </a:xfrm>
            <a:custGeom>
              <a:avLst/>
              <a:gdLst>
                <a:gd name="T0" fmla="*/ 102 w 102"/>
                <a:gd name="T1" fmla="*/ 43 h 56"/>
                <a:gd name="T2" fmla="*/ 51 w 102"/>
                <a:gd name="T3" fmla="*/ 55 h 56"/>
                <a:gd name="T4" fmla="*/ 0 w 102"/>
                <a:gd name="T5" fmla="*/ 43 h 56"/>
                <a:gd name="T6" fmla="*/ 51 w 102"/>
                <a:gd name="T7" fmla="*/ 0 h 56"/>
                <a:gd name="T8" fmla="*/ 102 w 102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6">
                  <a:moveTo>
                    <a:pt x="102" y="43"/>
                  </a:moveTo>
                  <a:cubicBezTo>
                    <a:pt x="102" y="56"/>
                    <a:pt x="79" y="55"/>
                    <a:pt x="51" y="55"/>
                  </a:cubicBezTo>
                  <a:cubicBezTo>
                    <a:pt x="23" y="55"/>
                    <a:pt x="0" y="56"/>
                    <a:pt x="0" y="43"/>
                  </a:cubicBezTo>
                  <a:cubicBezTo>
                    <a:pt x="0" y="19"/>
                    <a:pt x="23" y="0"/>
                    <a:pt x="51" y="0"/>
                  </a:cubicBezTo>
                  <a:cubicBezTo>
                    <a:pt x="79" y="0"/>
                    <a:pt x="102" y="19"/>
                    <a:pt x="102" y="43"/>
                  </a:cubicBezTo>
                  <a:close/>
                </a:path>
              </a:pathLst>
            </a:custGeom>
            <a:solidFill>
              <a:srgbClr val="2D2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44"/>
            <p:cNvSpPr/>
            <p:nvPr/>
          </p:nvSpPr>
          <p:spPr bwMode="auto">
            <a:xfrm>
              <a:off x="4007885" y="2791172"/>
              <a:ext cx="233694" cy="129829"/>
            </a:xfrm>
            <a:custGeom>
              <a:avLst/>
              <a:gdLst>
                <a:gd name="T0" fmla="*/ 0 w 101"/>
                <a:gd name="T1" fmla="*/ 43 h 56"/>
                <a:gd name="T2" fmla="*/ 50 w 101"/>
                <a:gd name="T3" fmla="*/ 55 h 56"/>
                <a:gd name="T4" fmla="*/ 101 w 101"/>
                <a:gd name="T5" fmla="*/ 43 h 56"/>
                <a:gd name="T6" fmla="*/ 50 w 101"/>
                <a:gd name="T7" fmla="*/ 0 h 56"/>
                <a:gd name="T8" fmla="*/ 0 w 101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6">
                  <a:moveTo>
                    <a:pt x="0" y="43"/>
                  </a:moveTo>
                  <a:cubicBezTo>
                    <a:pt x="0" y="56"/>
                    <a:pt x="22" y="55"/>
                    <a:pt x="50" y="55"/>
                  </a:cubicBezTo>
                  <a:cubicBezTo>
                    <a:pt x="78" y="55"/>
                    <a:pt x="101" y="56"/>
                    <a:pt x="101" y="43"/>
                  </a:cubicBezTo>
                  <a:cubicBezTo>
                    <a:pt x="101" y="19"/>
                    <a:pt x="78" y="0"/>
                    <a:pt x="50" y="0"/>
                  </a:cubicBezTo>
                  <a:cubicBezTo>
                    <a:pt x="22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2D2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45"/>
            <p:cNvSpPr/>
            <p:nvPr/>
          </p:nvSpPr>
          <p:spPr bwMode="auto">
            <a:xfrm>
              <a:off x="3857257" y="1606480"/>
              <a:ext cx="227049" cy="615675"/>
            </a:xfrm>
            <a:custGeom>
              <a:avLst/>
              <a:gdLst>
                <a:gd name="T0" fmla="*/ 55 w 143"/>
                <a:gd name="T1" fmla="*/ 0 h 388"/>
                <a:gd name="T2" fmla="*/ 0 w 143"/>
                <a:gd name="T3" fmla="*/ 268 h 388"/>
                <a:gd name="T4" fmla="*/ 69 w 143"/>
                <a:gd name="T5" fmla="*/ 388 h 388"/>
                <a:gd name="T6" fmla="*/ 143 w 143"/>
                <a:gd name="T7" fmla="*/ 268 h 388"/>
                <a:gd name="T8" fmla="*/ 82 w 143"/>
                <a:gd name="T9" fmla="*/ 0 h 388"/>
                <a:gd name="T10" fmla="*/ 55 w 143"/>
                <a:gd name="T1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388">
                  <a:moveTo>
                    <a:pt x="55" y="0"/>
                  </a:moveTo>
                  <a:lnTo>
                    <a:pt x="0" y="268"/>
                  </a:lnTo>
                  <a:lnTo>
                    <a:pt x="69" y="388"/>
                  </a:lnTo>
                  <a:lnTo>
                    <a:pt x="143" y="268"/>
                  </a:lnTo>
                  <a:lnTo>
                    <a:pt x="82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23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46"/>
            <p:cNvSpPr/>
            <p:nvPr/>
          </p:nvSpPr>
          <p:spPr bwMode="auto">
            <a:xfrm>
              <a:off x="3924818" y="1560837"/>
              <a:ext cx="84174" cy="65929"/>
            </a:xfrm>
            <a:custGeom>
              <a:avLst/>
              <a:gdLst>
                <a:gd name="T0" fmla="*/ 26 w 36"/>
                <a:gd name="T1" fmla="*/ 29 h 29"/>
                <a:gd name="T2" fmla="*/ 10 w 36"/>
                <a:gd name="T3" fmla="*/ 29 h 29"/>
                <a:gd name="T4" fmla="*/ 0 w 36"/>
                <a:gd name="T5" fmla="*/ 19 h 29"/>
                <a:gd name="T6" fmla="*/ 0 w 36"/>
                <a:gd name="T7" fmla="*/ 10 h 29"/>
                <a:gd name="T8" fmla="*/ 10 w 36"/>
                <a:gd name="T9" fmla="*/ 0 h 29"/>
                <a:gd name="T10" fmla="*/ 26 w 36"/>
                <a:gd name="T11" fmla="*/ 0 h 29"/>
                <a:gd name="T12" fmla="*/ 36 w 36"/>
                <a:gd name="T13" fmla="*/ 10 h 29"/>
                <a:gd name="T14" fmla="*/ 36 w 36"/>
                <a:gd name="T15" fmla="*/ 19 h 29"/>
                <a:gd name="T16" fmla="*/ 26 w 36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9">
                  <a:moveTo>
                    <a:pt x="26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5" y="29"/>
                    <a:pt x="0" y="24"/>
                    <a:pt x="0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2" y="0"/>
                    <a:pt x="36" y="4"/>
                    <a:pt x="36" y="1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24"/>
                    <a:pt x="32" y="29"/>
                    <a:pt x="26" y="29"/>
                  </a:cubicBezTo>
                  <a:close/>
                </a:path>
              </a:pathLst>
            </a:custGeom>
            <a:solidFill>
              <a:srgbClr val="382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47"/>
            <p:cNvSpPr/>
            <p:nvPr/>
          </p:nvSpPr>
          <p:spPr bwMode="auto">
            <a:xfrm>
              <a:off x="3845074" y="1514179"/>
              <a:ext cx="244771" cy="173443"/>
            </a:xfrm>
            <a:custGeom>
              <a:avLst/>
              <a:gdLst>
                <a:gd name="T0" fmla="*/ 0 w 154"/>
                <a:gd name="T1" fmla="*/ 0 h 109"/>
                <a:gd name="T2" fmla="*/ 7 w 154"/>
                <a:gd name="T3" fmla="*/ 109 h 109"/>
                <a:gd name="T4" fmla="*/ 77 w 154"/>
                <a:gd name="T5" fmla="*/ 29 h 109"/>
                <a:gd name="T6" fmla="*/ 148 w 154"/>
                <a:gd name="T7" fmla="*/ 106 h 109"/>
                <a:gd name="T8" fmla="*/ 154 w 154"/>
                <a:gd name="T9" fmla="*/ 0 h 109"/>
                <a:gd name="T10" fmla="*/ 0 w 154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09">
                  <a:moveTo>
                    <a:pt x="0" y="0"/>
                  </a:moveTo>
                  <a:lnTo>
                    <a:pt x="7" y="109"/>
                  </a:lnTo>
                  <a:lnTo>
                    <a:pt x="77" y="29"/>
                  </a:lnTo>
                  <a:lnTo>
                    <a:pt x="148" y="106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48"/>
            <p:cNvSpPr/>
            <p:nvPr/>
          </p:nvSpPr>
          <p:spPr bwMode="auto">
            <a:xfrm>
              <a:off x="3613594" y="2076097"/>
              <a:ext cx="151735" cy="295158"/>
            </a:xfrm>
            <a:custGeom>
              <a:avLst/>
              <a:gdLst>
                <a:gd name="T0" fmla="*/ 18 w 66"/>
                <a:gd name="T1" fmla="*/ 0 h 128"/>
                <a:gd name="T2" fmla="*/ 26 w 66"/>
                <a:gd name="T3" fmla="*/ 101 h 128"/>
                <a:gd name="T4" fmla="*/ 60 w 66"/>
                <a:gd name="T5" fmla="*/ 121 h 128"/>
                <a:gd name="T6" fmla="*/ 52 w 66"/>
                <a:gd name="T7" fmla="*/ 90 h 128"/>
                <a:gd name="T8" fmla="*/ 52 w 66"/>
                <a:gd name="T9" fmla="*/ 27 h 128"/>
                <a:gd name="T10" fmla="*/ 18 w 66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28">
                  <a:moveTo>
                    <a:pt x="18" y="0"/>
                  </a:moveTo>
                  <a:cubicBezTo>
                    <a:pt x="18" y="0"/>
                    <a:pt x="0" y="69"/>
                    <a:pt x="26" y="101"/>
                  </a:cubicBezTo>
                  <a:cubicBezTo>
                    <a:pt x="47" y="128"/>
                    <a:pt x="54" y="125"/>
                    <a:pt x="60" y="121"/>
                  </a:cubicBezTo>
                  <a:cubicBezTo>
                    <a:pt x="66" y="118"/>
                    <a:pt x="55" y="99"/>
                    <a:pt x="52" y="90"/>
                  </a:cubicBezTo>
                  <a:cubicBezTo>
                    <a:pt x="48" y="82"/>
                    <a:pt x="48" y="43"/>
                    <a:pt x="52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49"/>
            <p:cNvSpPr/>
            <p:nvPr/>
          </p:nvSpPr>
          <p:spPr bwMode="auto">
            <a:xfrm>
              <a:off x="3680048" y="2125797"/>
              <a:ext cx="78636" cy="154172"/>
            </a:xfrm>
            <a:custGeom>
              <a:avLst/>
              <a:gdLst>
                <a:gd name="T0" fmla="*/ 10 w 34"/>
                <a:gd name="T1" fmla="*/ 0 h 67"/>
                <a:gd name="T2" fmla="*/ 10 w 34"/>
                <a:gd name="T3" fmla="*/ 62 h 67"/>
                <a:gd name="T4" fmla="*/ 29 w 34"/>
                <a:gd name="T5" fmla="*/ 4 h 67"/>
                <a:gd name="T6" fmla="*/ 10 w 3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7">
                  <a:moveTo>
                    <a:pt x="10" y="0"/>
                  </a:moveTo>
                  <a:cubicBezTo>
                    <a:pt x="10" y="0"/>
                    <a:pt x="0" y="57"/>
                    <a:pt x="10" y="62"/>
                  </a:cubicBezTo>
                  <a:cubicBezTo>
                    <a:pt x="19" y="67"/>
                    <a:pt x="34" y="43"/>
                    <a:pt x="29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50"/>
            <p:cNvSpPr/>
            <p:nvPr/>
          </p:nvSpPr>
          <p:spPr bwMode="auto">
            <a:xfrm>
              <a:off x="3606949" y="1542580"/>
              <a:ext cx="204898" cy="605532"/>
            </a:xfrm>
            <a:custGeom>
              <a:avLst/>
              <a:gdLst>
                <a:gd name="T0" fmla="*/ 84 w 89"/>
                <a:gd name="T1" fmla="*/ 0 h 262"/>
                <a:gd name="T2" fmla="*/ 0 w 89"/>
                <a:gd name="T3" fmla="*/ 240 h 262"/>
                <a:gd name="T4" fmla="*/ 72 w 89"/>
                <a:gd name="T5" fmla="*/ 261 h 262"/>
                <a:gd name="T6" fmla="*/ 89 w 89"/>
                <a:gd name="T7" fmla="*/ 9 h 262"/>
                <a:gd name="T8" fmla="*/ 84 w 89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62">
                  <a:moveTo>
                    <a:pt x="84" y="0"/>
                  </a:moveTo>
                  <a:cubicBezTo>
                    <a:pt x="59" y="8"/>
                    <a:pt x="15" y="183"/>
                    <a:pt x="0" y="240"/>
                  </a:cubicBezTo>
                  <a:cubicBezTo>
                    <a:pt x="0" y="240"/>
                    <a:pt x="42" y="262"/>
                    <a:pt x="72" y="261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51"/>
            <p:cNvSpPr/>
            <p:nvPr/>
          </p:nvSpPr>
          <p:spPr bwMode="auto">
            <a:xfrm>
              <a:off x="3728780" y="1530408"/>
              <a:ext cx="240340" cy="731304"/>
            </a:xfrm>
            <a:custGeom>
              <a:avLst/>
              <a:gdLst>
                <a:gd name="T0" fmla="*/ 51 w 104"/>
                <a:gd name="T1" fmla="*/ 0 h 316"/>
                <a:gd name="T2" fmla="*/ 31 w 104"/>
                <a:gd name="T3" fmla="*/ 5 h 316"/>
                <a:gd name="T4" fmla="*/ 0 w 104"/>
                <a:gd name="T5" fmla="*/ 316 h 316"/>
                <a:gd name="T6" fmla="*/ 100 w 104"/>
                <a:gd name="T7" fmla="*/ 164 h 316"/>
                <a:gd name="T8" fmla="*/ 100 w 104"/>
                <a:gd name="T9" fmla="*/ 112 h 316"/>
                <a:gd name="T10" fmla="*/ 51 w 104"/>
                <a:gd name="T1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316">
                  <a:moveTo>
                    <a:pt x="51" y="0"/>
                  </a:moveTo>
                  <a:cubicBezTo>
                    <a:pt x="51" y="0"/>
                    <a:pt x="39" y="2"/>
                    <a:pt x="31" y="5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316"/>
                    <a:pt x="96" y="303"/>
                    <a:pt x="100" y="164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4" y="49"/>
                    <a:pt x="51" y="0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52"/>
            <p:cNvSpPr/>
            <p:nvPr/>
          </p:nvSpPr>
          <p:spPr bwMode="auto">
            <a:xfrm>
              <a:off x="3820707" y="1530408"/>
              <a:ext cx="138445" cy="246472"/>
            </a:xfrm>
            <a:custGeom>
              <a:avLst/>
              <a:gdLst>
                <a:gd name="T0" fmla="*/ 6 w 60"/>
                <a:gd name="T1" fmla="*/ 54 h 106"/>
                <a:gd name="T2" fmla="*/ 34 w 60"/>
                <a:gd name="T3" fmla="*/ 54 h 106"/>
                <a:gd name="T4" fmla="*/ 23 w 60"/>
                <a:gd name="T5" fmla="*/ 92 h 106"/>
                <a:gd name="T6" fmla="*/ 60 w 60"/>
                <a:gd name="T7" fmla="*/ 106 h 106"/>
                <a:gd name="T8" fmla="*/ 11 w 60"/>
                <a:gd name="T9" fmla="*/ 0 h 106"/>
                <a:gd name="T10" fmla="*/ 6 w 60"/>
                <a:gd name="T11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06">
                  <a:moveTo>
                    <a:pt x="6" y="54"/>
                  </a:moveTo>
                  <a:cubicBezTo>
                    <a:pt x="11" y="57"/>
                    <a:pt x="34" y="54"/>
                    <a:pt x="34" y="54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56" y="92"/>
                    <a:pt x="60" y="106"/>
                  </a:cubicBezTo>
                  <a:cubicBezTo>
                    <a:pt x="60" y="89"/>
                    <a:pt x="54" y="40"/>
                    <a:pt x="11" y="0"/>
                  </a:cubicBezTo>
                  <a:cubicBezTo>
                    <a:pt x="11" y="0"/>
                    <a:pt x="0" y="51"/>
                    <a:pt x="6" y="54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53"/>
            <p:cNvSpPr/>
            <p:nvPr/>
          </p:nvSpPr>
          <p:spPr bwMode="auto">
            <a:xfrm>
              <a:off x="3613594" y="2076097"/>
              <a:ext cx="151735" cy="295158"/>
            </a:xfrm>
            <a:custGeom>
              <a:avLst/>
              <a:gdLst>
                <a:gd name="T0" fmla="*/ 18 w 66"/>
                <a:gd name="T1" fmla="*/ 0 h 128"/>
                <a:gd name="T2" fmla="*/ 26 w 66"/>
                <a:gd name="T3" fmla="*/ 101 h 128"/>
                <a:gd name="T4" fmla="*/ 60 w 66"/>
                <a:gd name="T5" fmla="*/ 121 h 128"/>
                <a:gd name="T6" fmla="*/ 52 w 66"/>
                <a:gd name="T7" fmla="*/ 90 h 128"/>
                <a:gd name="T8" fmla="*/ 52 w 66"/>
                <a:gd name="T9" fmla="*/ 27 h 128"/>
                <a:gd name="T10" fmla="*/ 18 w 66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28">
                  <a:moveTo>
                    <a:pt x="18" y="0"/>
                  </a:moveTo>
                  <a:cubicBezTo>
                    <a:pt x="18" y="0"/>
                    <a:pt x="0" y="69"/>
                    <a:pt x="26" y="101"/>
                  </a:cubicBezTo>
                  <a:cubicBezTo>
                    <a:pt x="47" y="128"/>
                    <a:pt x="54" y="125"/>
                    <a:pt x="60" y="121"/>
                  </a:cubicBezTo>
                  <a:cubicBezTo>
                    <a:pt x="66" y="118"/>
                    <a:pt x="55" y="99"/>
                    <a:pt x="52" y="90"/>
                  </a:cubicBezTo>
                  <a:cubicBezTo>
                    <a:pt x="48" y="82"/>
                    <a:pt x="48" y="43"/>
                    <a:pt x="52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54"/>
            <p:cNvSpPr/>
            <p:nvPr/>
          </p:nvSpPr>
          <p:spPr bwMode="auto">
            <a:xfrm>
              <a:off x="3680048" y="2125797"/>
              <a:ext cx="78636" cy="154172"/>
            </a:xfrm>
            <a:custGeom>
              <a:avLst/>
              <a:gdLst>
                <a:gd name="T0" fmla="*/ 10 w 34"/>
                <a:gd name="T1" fmla="*/ 0 h 67"/>
                <a:gd name="T2" fmla="*/ 10 w 34"/>
                <a:gd name="T3" fmla="*/ 62 h 67"/>
                <a:gd name="T4" fmla="*/ 29 w 34"/>
                <a:gd name="T5" fmla="*/ 4 h 67"/>
                <a:gd name="T6" fmla="*/ 10 w 3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7">
                  <a:moveTo>
                    <a:pt x="10" y="0"/>
                  </a:moveTo>
                  <a:cubicBezTo>
                    <a:pt x="10" y="0"/>
                    <a:pt x="0" y="57"/>
                    <a:pt x="10" y="62"/>
                  </a:cubicBezTo>
                  <a:cubicBezTo>
                    <a:pt x="19" y="67"/>
                    <a:pt x="34" y="43"/>
                    <a:pt x="29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55"/>
            <p:cNvSpPr/>
            <p:nvPr/>
          </p:nvSpPr>
          <p:spPr bwMode="auto">
            <a:xfrm>
              <a:off x="3606949" y="1542580"/>
              <a:ext cx="204898" cy="605532"/>
            </a:xfrm>
            <a:custGeom>
              <a:avLst/>
              <a:gdLst>
                <a:gd name="T0" fmla="*/ 84 w 89"/>
                <a:gd name="T1" fmla="*/ 0 h 262"/>
                <a:gd name="T2" fmla="*/ 0 w 89"/>
                <a:gd name="T3" fmla="*/ 240 h 262"/>
                <a:gd name="T4" fmla="*/ 72 w 89"/>
                <a:gd name="T5" fmla="*/ 261 h 262"/>
                <a:gd name="T6" fmla="*/ 89 w 89"/>
                <a:gd name="T7" fmla="*/ 9 h 262"/>
                <a:gd name="T8" fmla="*/ 84 w 89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62">
                  <a:moveTo>
                    <a:pt x="84" y="0"/>
                  </a:moveTo>
                  <a:cubicBezTo>
                    <a:pt x="59" y="8"/>
                    <a:pt x="15" y="183"/>
                    <a:pt x="0" y="240"/>
                  </a:cubicBezTo>
                  <a:cubicBezTo>
                    <a:pt x="0" y="240"/>
                    <a:pt x="42" y="262"/>
                    <a:pt x="72" y="261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156"/>
            <p:cNvSpPr/>
            <p:nvPr/>
          </p:nvSpPr>
          <p:spPr bwMode="auto">
            <a:xfrm>
              <a:off x="4168480" y="2076097"/>
              <a:ext cx="150628" cy="295158"/>
            </a:xfrm>
            <a:custGeom>
              <a:avLst/>
              <a:gdLst>
                <a:gd name="T0" fmla="*/ 48 w 65"/>
                <a:gd name="T1" fmla="*/ 0 h 128"/>
                <a:gd name="T2" fmla="*/ 40 w 65"/>
                <a:gd name="T3" fmla="*/ 101 h 128"/>
                <a:gd name="T4" fmla="*/ 5 w 65"/>
                <a:gd name="T5" fmla="*/ 121 h 128"/>
                <a:gd name="T6" fmla="*/ 13 w 65"/>
                <a:gd name="T7" fmla="*/ 90 h 128"/>
                <a:gd name="T8" fmla="*/ 13 w 65"/>
                <a:gd name="T9" fmla="*/ 27 h 128"/>
                <a:gd name="T10" fmla="*/ 48 w 65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8">
                  <a:moveTo>
                    <a:pt x="48" y="0"/>
                  </a:moveTo>
                  <a:cubicBezTo>
                    <a:pt x="48" y="0"/>
                    <a:pt x="65" y="69"/>
                    <a:pt x="40" y="101"/>
                  </a:cubicBezTo>
                  <a:cubicBezTo>
                    <a:pt x="19" y="128"/>
                    <a:pt x="11" y="125"/>
                    <a:pt x="5" y="121"/>
                  </a:cubicBezTo>
                  <a:cubicBezTo>
                    <a:pt x="0" y="118"/>
                    <a:pt x="10" y="99"/>
                    <a:pt x="13" y="90"/>
                  </a:cubicBezTo>
                  <a:cubicBezTo>
                    <a:pt x="17" y="82"/>
                    <a:pt x="17" y="43"/>
                    <a:pt x="13" y="2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57"/>
            <p:cNvSpPr/>
            <p:nvPr/>
          </p:nvSpPr>
          <p:spPr bwMode="auto">
            <a:xfrm>
              <a:off x="4174019" y="2125797"/>
              <a:ext cx="78636" cy="154172"/>
            </a:xfrm>
            <a:custGeom>
              <a:avLst/>
              <a:gdLst>
                <a:gd name="T0" fmla="*/ 24 w 34"/>
                <a:gd name="T1" fmla="*/ 0 h 67"/>
                <a:gd name="T2" fmla="*/ 24 w 34"/>
                <a:gd name="T3" fmla="*/ 62 h 67"/>
                <a:gd name="T4" fmla="*/ 6 w 34"/>
                <a:gd name="T5" fmla="*/ 4 h 67"/>
                <a:gd name="T6" fmla="*/ 24 w 3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7">
                  <a:moveTo>
                    <a:pt x="24" y="0"/>
                  </a:moveTo>
                  <a:cubicBezTo>
                    <a:pt x="24" y="0"/>
                    <a:pt x="34" y="57"/>
                    <a:pt x="24" y="62"/>
                  </a:cubicBezTo>
                  <a:cubicBezTo>
                    <a:pt x="15" y="67"/>
                    <a:pt x="0" y="43"/>
                    <a:pt x="6" y="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58"/>
            <p:cNvSpPr/>
            <p:nvPr/>
          </p:nvSpPr>
          <p:spPr bwMode="auto">
            <a:xfrm>
              <a:off x="4120856" y="1542580"/>
              <a:ext cx="204898" cy="605532"/>
            </a:xfrm>
            <a:custGeom>
              <a:avLst/>
              <a:gdLst>
                <a:gd name="T0" fmla="*/ 5 w 89"/>
                <a:gd name="T1" fmla="*/ 0 h 262"/>
                <a:gd name="T2" fmla="*/ 89 w 89"/>
                <a:gd name="T3" fmla="*/ 240 h 262"/>
                <a:gd name="T4" fmla="*/ 17 w 89"/>
                <a:gd name="T5" fmla="*/ 261 h 262"/>
                <a:gd name="T6" fmla="*/ 0 w 89"/>
                <a:gd name="T7" fmla="*/ 9 h 262"/>
                <a:gd name="T8" fmla="*/ 5 w 89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62">
                  <a:moveTo>
                    <a:pt x="5" y="0"/>
                  </a:moveTo>
                  <a:cubicBezTo>
                    <a:pt x="30" y="8"/>
                    <a:pt x="74" y="183"/>
                    <a:pt x="89" y="240"/>
                  </a:cubicBezTo>
                  <a:cubicBezTo>
                    <a:pt x="89" y="240"/>
                    <a:pt x="47" y="262"/>
                    <a:pt x="17" y="261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59"/>
            <p:cNvSpPr/>
            <p:nvPr/>
          </p:nvSpPr>
          <p:spPr bwMode="auto">
            <a:xfrm>
              <a:off x="3728780" y="1530408"/>
              <a:ext cx="240340" cy="731304"/>
            </a:xfrm>
            <a:custGeom>
              <a:avLst/>
              <a:gdLst>
                <a:gd name="T0" fmla="*/ 51 w 104"/>
                <a:gd name="T1" fmla="*/ 0 h 316"/>
                <a:gd name="T2" fmla="*/ 31 w 104"/>
                <a:gd name="T3" fmla="*/ 5 h 316"/>
                <a:gd name="T4" fmla="*/ 0 w 104"/>
                <a:gd name="T5" fmla="*/ 316 h 316"/>
                <a:gd name="T6" fmla="*/ 100 w 104"/>
                <a:gd name="T7" fmla="*/ 164 h 316"/>
                <a:gd name="T8" fmla="*/ 100 w 104"/>
                <a:gd name="T9" fmla="*/ 112 h 316"/>
                <a:gd name="T10" fmla="*/ 51 w 104"/>
                <a:gd name="T1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316">
                  <a:moveTo>
                    <a:pt x="51" y="0"/>
                  </a:moveTo>
                  <a:cubicBezTo>
                    <a:pt x="51" y="0"/>
                    <a:pt x="39" y="2"/>
                    <a:pt x="31" y="5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316"/>
                    <a:pt x="96" y="303"/>
                    <a:pt x="100" y="164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4" y="49"/>
                    <a:pt x="51" y="0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60"/>
            <p:cNvSpPr/>
            <p:nvPr/>
          </p:nvSpPr>
          <p:spPr bwMode="auto">
            <a:xfrm>
              <a:off x="3963583" y="1530408"/>
              <a:ext cx="240340" cy="731304"/>
            </a:xfrm>
            <a:custGeom>
              <a:avLst/>
              <a:gdLst>
                <a:gd name="T0" fmla="*/ 54 w 104"/>
                <a:gd name="T1" fmla="*/ 0 h 316"/>
                <a:gd name="T2" fmla="*/ 73 w 104"/>
                <a:gd name="T3" fmla="*/ 5 h 316"/>
                <a:gd name="T4" fmla="*/ 104 w 104"/>
                <a:gd name="T5" fmla="*/ 316 h 316"/>
                <a:gd name="T6" fmla="*/ 4 w 104"/>
                <a:gd name="T7" fmla="*/ 164 h 316"/>
                <a:gd name="T8" fmla="*/ 4 w 104"/>
                <a:gd name="T9" fmla="*/ 112 h 316"/>
                <a:gd name="T10" fmla="*/ 54 w 104"/>
                <a:gd name="T1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316">
                  <a:moveTo>
                    <a:pt x="54" y="0"/>
                  </a:moveTo>
                  <a:cubicBezTo>
                    <a:pt x="54" y="0"/>
                    <a:pt x="65" y="2"/>
                    <a:pt x="73" y="5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4" y="316"/>
                    <a:pt x="8" y="303"/>
                    <a:pt x="4" y="164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0" y="49"/>
                    <a:pt x="54" y="0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61"/>
            <p:cNvSpPr/>
            <p:nvPr/>
          </p:nvSpPr>
          <p:spPr bwMode="auto">
            <a:xfrm>
              <a:off x="3820707" y="1530408"/>
              <a:ext cx="138445" cy="246472"/>
            </a:xfrm>
            <a:custGeom>
              <a:avLst/>
              <a:gdLst>
                <a:gd name="T0" fmla="*/ 6 w 60"/>
                <a:gd name="T1" fmla="*/ 54 h 106"/>
                <a:gd name="T2" fmla="*/ 34 w 60"/>
                <a:gd name="T3" fmla="*/ 54 h 106"/>
                <a:gd name="T4" fmla="*/ 23 w 60"/>
                <a:gd name="T5" fmla="*/ 92 h 106"/>
                <a:gd name="T6" fmla="*/ 60 w 60"/>
                <a:gd name="T7" fmla="*/ 106 h 106"/>
                <a:gd name="T8" fmla="*/ 11 w 60"/>
                <a:gd name="T9" fmla="*/ 0 h 106"/>
                <a:gd name="T10" fmla="*/ 6 w 60"/>
                <a:gd name="T11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06">
                  <a:moveTo>
                    <a:pt x="6" y="54"/>
                  </a:moveTo>
                  <a:cubicBezTo>
                    <a:pt x="11" y="57"/>
                    <a:pt x="34" y="54"/>
                    <a:pt x="34" y="54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56" y="92"/>
                    <a:pt x="60" y="106"/>
                  </a:cubicBezTo>
                  <a:cubicBezTo>
                    <a:pt x="60" y="89"/>
                    <a:pt x="54" y="40"/>
                    <a:pt x="11" y="0"/>
                  </a:cubicBezTo>
                  <a:cubicBezTo>
                    <a:pt x="11" y="0"/>
                    <a:pt x="0" y="51"/>
                    <a:pt x="6" y="54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62"/>
            <p:cNvSpPr/>
            <p:nvPr/>
          </p:nvSpPr>
          <p:spPr bwMode="auto">
            <a:xfrm>
              <a:off x="3973550" y="1530408"/>
              <a:ext cx="138445" cy="246472"/>
            </a:xfrm>
            <a:custGeom>
              <a:avLst/>
              <a:gdLst>
                <a:gd name="T0" fmla="*/ 54 w 60"/>
                <a:gd name="T1" fmla="*/ 54 h 106"/>
                <a:gd name="T2" fmla="*/ 26 w 60"/>
                <a:gd name="T3" fmla="*/ 54 h 106"/>
                <a:gd name="T4" fmla="*/ 37 w 60"/>
                <a:gd name="T5" fmla="*/ 92 h 106"/>
                <a:gd name="T6" fmla="*/ 0 w 60"/>
                <a:gd name="T7" fmla="*/ 106 h 106"/>
                <a:gd name="T8" fmla="*/ 50 w 60"/>
                <a:gd name="T9" fmla="*/ 0 h 106"/>
                <a:gd name="T10" fmla="*/ 54 w 60"/>
                <a:gd name="T11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06">
                  <a:moveTo>
                    <a:pt x="54" y="54"/>
                  </a:moveTo>
                  <a:cubicBezTo>
                    <a:pt x="49" y="57"/>
                    <a:pt x="26" y="54"/>
                    <a:pt x="26" y="5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4" y="92"/>
                    <a:pt x="0" y="106"/>
                  </a:cubicBezTo>
                  <a:cubicBezTo>
                    <a:pt x="1" y="89"/>
                    <a:pt x="7" y="40"/>
                    <a:pt x="50" y="0"/>
                  </a:cubicBezTo>
                  <a:cubicBezTo>
                    <a:pt x="50" y="0"/>
                    <a:pt x="60" y="51"/>
                    <a:pt x="54" y="54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63"/>
            <p:cNvSpPr/>
            <p:nvPr/>
          </p:nvSpPr>
          <p:spPr bwMode="auto">
            <a:xfrm>
              <a:off x="3425309" y="1053691"/>
              <a:ext cx="188285" cy="288059"/>
            </a:xfrm>
            <a:custGeom>
              <a:avLst/>
              <a:gdLst>
                <a:gd name="T0" fmla="*/ 70 w 81"/>
                <a:gd name="T1" fmla="*/ 28 h 124"/>
                <a:gd name="T2" fmla="*/ 21 w 81"/>
                <a:gd name="T3" fmla="*/ 17 h 124"/>
                <a:gd name="T4" fmla="*/ 81 w 81"/>
                <a:gd name="T5" fmla="*/ 124 h 124"/>
                <a:gd name="T6" fmla="*/ 70 w 81"/>
                <a:gd name="T7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24">
                  <a:moveTo>
                    <a:pt x="70" y="28"/>
                  </a:moveTo>
                  <a:cubicBezTo>
                    <a:pt x="70" y="28"/>
                    <a:pt x="41" y="0"/>
                    <a:pt x="21" y="17"/>
                  </a:cubicBezTo>
                  <a:cubicBezTo>
                    <a:pt x="0" y="35"/>
                    <a:pt x="22" y="96"/>
                    <a:pt x="81" y="124"/>
                  </a:cubicBezTo>
                  <a:lnTo>
                    <a:pt x="70" y="28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64"/>
            <p:cNvSpPr/>
            <p:nvPr/>
          </p:nvSpPr>
          <p:spPr bwMode="auto">
            <a:xfrm>
              <a:off x="4305818" y="1053691"/>
              <a:ext cx="187178" cy="288059"/>
            </a:xfrm>
            <a:custGeom>
              <a:avLst/>
              <a:gdLst>
                <a:gd name="T0" fmla="*/ 11 w 81"/>
                <a:gd name="T1" fmla="*/ 28 h 124"/>
                <a:gd name="T2" fmla="*/ 60 w 81"/>
                <a:gd name="T3" fmla="*/ 17 h 124"/>
                <a:gd name="T4" fmla="*/ 0 w 81"/>
                <a:gd name="T5" fmla="*/ 124 h 124"/>
                <a:gd name="T6" fmla="*/ 11 w 81"/>
                <a:gd name="T7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24">
                  <a:moveTo>
                    <a:pt x="11" y="28"/>
                  </a:moveTo>
                  <a:cubicBezTo>
                    <a:pt x="11" y="28"/>
                    <a:pt x="40" y="0"/>
                    <a:pt x="60" y="17"/>
                  </a:cubicBezTo>
                  <a:cubicBezTo>
                    <a:pt x="81" y="35"/>
                    <a:pt x="59" y="96"/>
                    <a:pt x="0" y="124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165"/>
            <p:cNvSpPr>
              <a:spLocks noChangeArrowheads="1"/>
            </p:cNvSpPr>
            <p:nvPr/>
          </p:nvSpPr>
          <p:spPr bwMode="auto">
            <a:xfrm>
              <a:off x="3567077" y="844747"/>
              <a:ext cx="787473" cy="427016"/>
            </a:xfrm>
            <a:prstGeom prst="rect">
              <a:avLst/>
            </a:pr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66"/>
            <p:cNvSpPr/>
            <p:nvPr/>
          </p:nvSpPr>
          <p:spPr bwMode="auto">
            <a:xfrm>
              <a:off x="3567077" y="1236264"/>
              <a:ext cx="787473" cy="313416"/>
            </a:xfrm>
            <a:custGeom>
              <a:avLst/>
              <a:gdLst>
                <a:gd name="T0" fmla="*/ 170 w 341"/>
                <a:gd name="T1" fmla="*/ 0 h 135"/>
                <a:gd name="T2" fmla="*/ 0 w 341"/>
                <a:gd name="T3" fmla="*/ 15 h 135"/>
                <a:gd name="T4" fmla="*/ 170 w 341"/>
                <a:gd name="T5" fmla="*/ 135 h 135"/>
                <a:gd name="T6" fmla="*/ 341 w 341"/>
                <a:gd name="T7" fmla="*/ 15 h 135"/>
                <a:gd name="T8" fmla="*/ 170 w 34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135">
                  <a:moveTo>
                    <a:pt x="17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" y="135"/>
                    <a:pt x="170" y="135"/>
                  </a:cubicBezTo>
                  <a:cubicBezTo>
                    <a:pt x="339" y="135"/>
                    <a:pt x="341" y="15"/>
                    <a:pt x="341" y="15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Oval 167"/>
            <p:cNvSpPr>
              <a:spLocks noChangeArrowheads="1"/>
            </p:cNvSpPr>
            <p:nvPr/>
          </p:nvSpPr>
          <p:spPr bwMode="auto">
            <a:xfrm>
              <a:off x="3672295" y="1134834"/>
              <a:ext cx="97465" cy="101429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68"/>
            <p:cNvSpPr/>
            <p:nvPr/>
          </p:nvSpPr>
          <p:spPr bwMode="auto">
            <a:xfrm>
              <a:off x="3688908" y="1142949"/>
              <a:ext cx="46517" cy="30429"/>
            </a:xfrm>
            <a:custGeom>
              <a:avLst/>
              <a:gdLst>
                <a:gd name="T0" fmla="*/ 20 w 20"/>
                <a:gd name="T1" fmla="*/ 5 h 13"/>
                <a:gd name="T2" fmla="*/ 11 w 20"/>
                <a:gd name="T3" fmla="*/ 12 h 13"/>
                <a:gd name="T4" fmla="*/ 0 w 20"/>
                <a:gd name="T5" fmla="*/ 8 h 13"/>
                <a:gd name="T6" fmla="*/ 9 w 20"/>
                <a:gd name="T7" fmla="*/ 1 h 13"/>
                <a:gd name="T8" fmla="*/ 20 w 2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20" y="5"/>
                  </a:moveTo>
                  <a:cubicBezTo>
                    <a:pt x="20" y="8"/>
                    <a:pt x="17" y="11"/>
                    <a:pt x="11" y="12"/>
                  </a:cubicBezTo>
                  <a:cubicBezTo>
                    <a:pt x="6" y="13"/>
                    <a:pt x="1" y="12"/>
                    <a:pt x="0" y="8"/>
                  </a:cubicBezTo>
                  <a:cubicBezTo>
                    <a:pt x="0" y="5"/>
                    <a:pt x="4" y="2"/>
                    <a:pt x="9" y="1"/>
                  </a:cubicBezTo>
                  <a:cubicBezTo>
                    <a:pt x="14" y="0"/>
                    <a:pt x="19" y="1"/>
                    <a:pt x="20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Oval 169"/>
            <p:cNvSpPr>
              <a:spLocks noChangeArrowheads="1"/>
            </p:cNvSpPr>
            <p:nvPr/>
          </p:nvSpPr>
          <p:spPr bwMode="auto">
            <a:xfrm>
              <a:off x="4116426" y="1134834"/>
              <a:ext cx="99680" cy="101429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70"/>
            <p:cNvSpPr/>
            <p:nvPr/>
          </p:nvSpPr>
          <p:spPr bwMode="auto">
            <a:xfrm>
              <a:off x="4135254" y="1142949"/>
              <a:ext cx="47625" cy="30429"/>
            </a:xfrm>
            <a:custGeom>
              <a:avLst/>
              <a:gdLst>
                <a:gd name="T0" fmla="*/ 20 w 21"/>
                <a:gd name="T1" fmla="*/ 5 h 13"/>
                <a:gd name="T2" fmla="*/ 12 w 21"/>
                <a:gd name="T3" fmla="*/ 12 h 13"/>
                <a:gd name="T4" fmla="*/ 1 w 21"/>
                <a:gd name="T5" fmla="*/ 8 h 13"/>
                <a:gd name="T6" fmla="*/ 9 w 21"/>
                <a:gd name="T7" fmla="*/ 1 h 13"/>
                <a:gd name="T8" fmla="*/ 20 w 21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20" y="5"/>
                  </a:moveTo>
                  <a:cubicBezTo>
                    <a:pt x="21" y="8"/>
                    <a:pt x="17" y="11"/>
                    <a:pt x="12" y="12"/>
                  </a:cubicBezTo>
                  <a:cubicBezTo>
                    <a:pt x="6" y="13"/>
                    <a:pt x="2" y="12"/>
                    <a:pt x="1" y="8"/>
                  </a:cubicBezTo>
                  <a:cubicBezTo>
                    <a:pt x="0" y="5"/>
                    <a:pt x="4" y="2"/>
                    <a:pt x="9" y="1"/>
                  </a:cubicBezTo>
                  <a:cubicBezTo>
                    <a:pt x="15" y="0"/>
                    <a:pt x="20" y="1"/>
                    <a:pt x="20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71"/>
            <p:cNvSpPr/>
            <p:nvPr/>
          </p:nvSpPr>
          <p:spPr bwMode="auto">
            <a:xfrm>
              <a:off x="3659004" y="1047605"/>
              <a:ext cx="157273" cy="52743"/>
            </a:xfrm>
            <a:custGeom>
              <a:avLst/>
              <a:gdLst>
                <a:gd name="T0" fmla="*/ 99 w 99"/>
                <a:gd name="T1" fmla="*/ 4 h 33"/>
                <a:gd name="T2" fmla="*/ 99 w 99"/>
                <a:gd name="T3" fmla="*/ 31 h 33"/>
                <a:gd name="T4" fmla="*/ 2 w 99"/>
                <a:gd name="T5" fmla="*/ 33 h 33"/>
                <a:gd name="T6" fmla="*/ 0 w 99"/>
                <a:gd name="T7" fmla="*/ 0 h 33"/>
                <a:gd name="T8" fmla="*/ 99 w 99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3">
                  <a:moveTo>
                    <a:pt x="99" y="4"/>
                  </a:moveTo>
                  <a:lnTo>
                    <a:pt x="99" y="31"/>
                  </a:lnTo>
                  <a:lnTo>
                    <a:pt x="2" y="33"/>
                  </a:lnTo>
                  <a:lnTo>
                    <a:pt x="0" y="0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172"/>
            <p:cNvSpPr/>
            <p:nvPr/>
          </p:nvSpPr>
          <p:spPr bwMode="auto">
            <a:xfrm>
              <a:off x="4089844" y="1047605"/>
              <a:ext cx="155058" cy="52743"/>
            </a:xfrm>
            <a:custGeom>
              <a:avLst/>
              <a:gdLst>
                <a:gd name="T0" fmla="*/ 98 w 98"/>
                <a:gd name="T1" fmla="*/ 4 h 33"/>
                <a:gd name="T2" fmla="*/ 98 w 98"/>
                <a:gd name="T3" fmla="*/ 31 h 33"/>
                <a:gd name="T4" fmla="*/ 2 w 98"/>
                <a:gd name="T5" fmla="*/ 33 h 33"/>
                <a:gd name="T6" fmla="*/ 0 w 98"/>
                <a:gd name="T7" fmla="*/ 0 h 33"/>
                <a:gd name="T8" fmla="*/ 98 w 98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3">
                  <a:moveTo>
                    <a:pt x="98" y="4"/>
                  </a:moveTo>
                  <a:lnTo>
                    <a:pt x="98" y="31"/>
                  </a:lnTo>
                  <a:lnTo>
                    <a:pt x="2" y="33"/>
                  </a:lnTo>
                  <a:lnTo>
                    <a:pt x="0" y="0"/>
                  </a:lnTo>
                  <a:lnTo>
                    <a:pt x="98" y="4"/>
                  </a:ln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173"/>
            <p:cNvSpPr/>
            <p:nvPr/>
          </p:nvSpPr>
          <p:spPr bwMode="auto">
            <a:xfrm>
              <a:off x="3877193" y="1311321"/>
              <a:ext cx="181639" cy="55786"/>
            </a:xfrm>
            <a:custGeom>
              <a:avLst/>
              <a:gdLst>
                <a:gd name="T0" fmla="*/ 0 w 79"/>
                <a:gd name="T1" fmla="*/ 2 h 24"/>
                <a:gd name="T2" fmla="*/ 40 w 79"/>
                <a:gd name="T3" fmla="*/ 24 h 24"/>
                <a:gd name="T4" fmla="*/ 79 w 79"/>
                <a:gd name="T5" fmla="*/ 0 h 24"/>
                <a:gd name="T6" fmla="*/ 39 w 79"/>
                <a:gd name="T7" fmla="*/ 17 h 24"/>
                <a:gd name="T8" fmla="*/ 0 w 79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4">
                  <a:moveTo>
                    <a:pt x="0" y="2"/>
                  </a:moveTo>
                  <a:cubicBezTo>
                    <a:pt x="0" y="2"/>
                    <a:pt x="20" y="24"/>
                    <a:pt x="40" y="24"/>
                  </a:cubicBezTo>
                  <a:cubicBezTo>
                    <a:pt x="60" y="24"/>
                    <a:pt x="79" y="0"/>
                    <a:pt x="79" y="0"/>
                  </a:cubicBezTo>
                  <a:cubicBezTo>
                    <a:pt x="79" y="0"/>
                    <a:pt x="50" y="17"/>
                    <a:pt x="39" y="17"/>
                  </a:cubicBezTo>
                  <a:cubicBezTo>
                    <a:pt x="29" y="17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74"/>
            <p:cNvSpPr/>
            <p:nvPr/>
          </p:nvSpPr>
          <p:spPr bwMode="auto">
            <a:xfrm>
              <a:off x="3815170" y="1398550"/>
              <a:ext cx="367709" cy="53757"/>
            </a:xfrm>
            <a:custGeom>
              <a:avLst/>
              <a:gdLst>
                <a:gd name="T0" fmla="*/ 65 w 160"/>
                <a:gd name="T1" fmla="*/ 23 h 23"/>
                <a:gd name="T2" fmla="*/ 2 w 160"/>
                <a:gd name="T3" fmla="*/ 19 h 23"/>
                <a:gd name="T4" fmla="*/ 0 w 160"/>
                <a:gd name="T5" fmla="*/ 17 h 23"/>
                <a:gd name="T6" fmla="*/ 2 w 160"/>
                <a:gd name="T7" fmla="*/ 15 h 23"/>
                <a:gd name="T8" fmla="*/ 82 w 160"/>
                <a:gd name="T9" fmla="*/ 19 h 23"/>
                <a:gd name="T10" fmla="*/ 156 w 160"/>
                <a:gd name="T11" fmla="*/ 2 h 23"/>
                <a:gd name="T12" fmla="*/ 158 w 160"/>
                <a:gd name="T13" fmla="*/ 1 h 23"/>
                <a:gd name="T14" fmla="*/ 160 w 160"/>
                <a:gd name="T15" fmla="*/ 3 h 23"/>
                <a:gd name="T16" fmla="*/ 82 w 160"/>
                <a:gd name="T17" fmla="*/ 23 h 23"/>
                <a:gd name="T18" fmla="*/ 65 w 16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23">
                  <a:moveTo>
                    <a:pt x="65" y="23"/>
                  </a:moveTo>
                  <a:cubicBezTo>
                    <a:pt x="28" y="23"/>
                    <a:pt x="2" y="19"/>
                    <a:pt x="2" y="19"/>
                  </a:cubicBezTo>
                  <a:cubicBezTo>
                    <a:pt x="1" y="19"/>
                    <a:pt x="0" y="18"/>
                    <a:pt x="0" y="17"/>
                  </a:cubicBezTo>
                  <a:cubicBezTo>
                    <a:pt x="0" y="15"/>
                    <a:pt x="1" y="15"/>
                    <a:pt x="2" y="15"/>
                  </a:cubicBezTo>
                  <a:cubicBezTo>
                    <a:pt x="3" y="15"/>
                    <a:pt x="38" y="20"/>
                    <a:pt x="82" y="19"/>
                  </a:cubicBezTo>
                  <a:cubicBezTo>
                    <a:pt x="124" y="17"/>
                    <a:pt x="153" y="14"/>
                    <a:pt x="156" y="2"/>
                  </a:cubicBezTo>
                  <a:cubicBezTo>
                    <a:pt x="156" y="1"/>
                    <a:pt x="157" y="0"/>
                    <a:pt x="158" y="1"/>
                  </a:cubicBezTo>
                  <a:cubicBezTo>
                    <a:pt x="159" y="1"/>
                    <a:pt x="160" y="2"/>
                    <a:pt x="160" y="3"/>
                  </a:cubicBezTo>
                  <a:cubicBezTo>
                    <a:pt x="157" y="17"/>
                    <a:pt x="129" y="21"/>
                    <a:pt x="82" y="23"/>
                  </a:cubicBezTo>
                  <a:cubicBezTo>
                    <a:pt x="76" y="23"/>
                    <a:pt x="70" y="23"/>
                    <a:pt x="65" y="23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75"/>
            <p:cNvSpPr/>
            <p:nvPr/>
          </p:nvSpPr>
          <p:spPr bwMode="auto">
            <a:xfrm>
              <a:off x="4167373" y="1362036"/>
              <a:ext cx="50948" cy="31443"/>
            </a:xfrm>
            <a:custGeom>
              <a:avLst/>
              <a:gdLst>
                <a:gd name="T0" fmla="*/ 20 w 22"/>
                <a:gd name="T1" fmla="*/ 14 h 14"/>
                <a:gd name="T2" fmla="*/ 18 w 22"/>
                <a:gd name="T3" fmla="*/ 13 h 14"/>
                <a:gd name="T4" fmla="*/ 11 w 22"/>
                <a:gd name="T5" fmla="*/ 6 h 14"/>
                <a:gd name="T6" fmla="*/ 4 w 22"/>
                <a:gd name="T7" fmla="*/ 8 h 14"/>
                <a:gd name="T8" fmla="*/ 1 w 22"/>
                <a:gd name="T9" fmla="*/ 8 h 14"/>
                <a:gd name="T10" fmla="*/ 1 w 22"/>
                <a:gd name="T11" fmla="*/ 5 h 14"/>
                <a:gd name="T12" fmla="*/ 12 w 22"/>
                <a:gd name="T13" fmla="*/ 2 h 14"/>
                <a:gd name="T14" fmla="*/ 21 w 22"/>
                <a:gd name="T15" fmla="*/ 11 h 14"/>
                <a:gd name="T16" fmla="*/ 20 w 22"/>
                <a:gd name="T17" fmla="*/ 14 h 14"/>
                <a:gd name="T18" fmla="*/ 20 w 22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20" y="14"/>
                  </a:moveTo>
                  <a:cubicBezTo>
                    <a:pt x="19" y="14"/>
                    <a:pt x="18" y="13"/>
                    <a:pt x="18" y="13"/>
                  </a:cubicBezTo>
                  <a:cubicBezTo>
                    <a:pt x="16" y="9"/>
                    <a:pt x="14" y="6"/>
                    <a:pt x="11" y="6"/>
                  </a:cubicBezTo>
                  <a:cubicBezTo>
                    <a:pt x="8" y="5"/>
                    <a:pt x="4" y="8"/>
                    <a:pt x="4" y="8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6" y="0"/>
                    <a:pt x="12" y="2"/>
                  </a:cubicBezTo>
                  <a:cubicBezTo>
                    <a:pt x="16" y="3"/>
                    <a:pt x="19" y="6"/>
                    <a:pt x="21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76"/>
            <p:cNvSpPr/>
            <p:nvPr/>
          </p:nvSpPr>
          <p:spPr bwMode="auto">
            <a:xfrm>
              <a:off x="3317876" y="471488"/>
              <a:ext cx="1190625" cy="662332"/>
            </a:xfrm>
            <a:custGeom>
              <a:avLst/>
              <a:gdLst>
                <a:gd name="T0" fmla="*/ 330 w 516"/>
                <a:gd name="T1" fmla="*/ 162 h 286"/>
                <a:gd name="T2" fmla="*/ 176 w 516"/>
                <a:gd name="T3" fmla="*/ 261 h 286"/>
                <a:gd name="T4" fmla="*/ 181 w 516"/>
                <a:gd name="T5" fmla="*/ 247 h 286"/>
                <a:gd name="T6" fmla="*/ 119 w 516"/>
                <a:gd name="T7" fmla="*/ 280 h 286"/>
                <a:gd name="T8" fmla="*/ 128 w 516"/>
                <a:gd name="T9" fmla="*/ 256 h 286"/>
                <a:gd name="T10" fmla="*/ 40 w 516"/>
                <a:gd name="T11" fmla="*/ 280 h 286"/>
                <a:gd name="T12" fmla="*/ 275 w 516"/>
                <a:gd name="T13" fmla="*/ 19 h 286"/>
                <a:gd name="T14" fmla="*/ 478 w 516"/>
                <a:gd name="T15" fmla="*/ 264 h 286"/>
                <a:gd name="T16" fmla="*/ 449 w 516"/>
                <a:gd name="T17" fmla="*/ 286 h 286"/>
                <a:gd name="T18" fmla="*/ 449 w 516"/>
                <a:gd name="T19" fmla="*/ 248 h 286"/>
                <a:gd name="T20" fmla="*/ 330 w 516"/>
                <a:gd name="T21" fmla="*/ 16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6" h="286">
                  <a:moveTo>
                    <a:pt x="330" y="162"/>
                  </a:moveTo>
                  <a:cubicBezTo>
                    <a:pt x="330" y="162"/>
                    <a:pt x="267" y="255"/>
                    <a:pt x="176" y="261"/>
                  </a:cubicBezTo>
                  <a:cubicBezTo>
                    <a:pt x="176" y="261"/>
                    <a:pt x="176" y="254"/>
                    <a:pt x="181" y="247"/>
                  </a:cubicBezTo>
                  <a:cubicBezTo>
                    <a:pt x="181" y="247"/>
                    <a:pt x="145" y="279"/>
                    <a:pt x="119" y="280"/>
                  </a:cubicBezTo>
                  <a:cubicBezTo>
                    <a:pt x="119" y="280"/>
                    <a:pt x="118" y="269"/>
                    <a:pt x="128" y="256"/>
                  </a:cubicBezTo>
                  <a:cubicBezTo>
                    <a:pt x="128" y="256"/>
                    <a:pt x="93" y="285"/>
                    <a:pt x="40" y="280"/>
                  </a:cubicBezTo>
                  <a:cubicBezTo>
                    <a:pt x="40" y="280"/>
                    <a:pt x="0" y="19"/>
                    <a:pt x="275" y="19"/>
                  </a:cubicBezTo>
                  <a:cubicBezTo>
                    <a:pt x="275" y="19"/>
                    <a:pt x="516" y="0"/>
                    <a:pt x="478" y="264"/>
                  </a:cubicBezTo>
                  <a:cubicBezTo>
                    <a:pt x="460" y="262"/>
                    <a:pt x="451" y="271"/>
                    <a:pt x="449" y="286"/>
                  </a:cubicBezTo>
                  <a:cubicBezTo>
                    <a:pt x="449" y="248"/>
                    <a:pt x="449" y="248"/>
                    <a:pt x="449" y="248"/>
                  </a:cubicBezTo>
                  <a:cubicBezTo>
                    <a:pt x="449" y="248"/>
                    <a:pt x="447" y="158"/>
                    <a:pt x="330" y="162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77"/>
            <p:cNvSpPr/>
            <p:nvPr/>
          </p:nvSpPr>
          <p:spPr bwMode="auto">
            <a:xfrm>
              <a:off x="4079876" y="718975"/>
              <a:ext cx="71992" cy="130843"/>
            </a:xfrm>
            <a:custGeom>
              <a:avLst/>
              <a:gdLst>
                <a:gd name="T0" fmla="*/ 19 w 31"/>
                <a:gd name="T1" fmla="*/ 56 h 56"/>
                <a:gd name="T2" fmla="*/ 19 w 31"/>
                <a:gd name="T3" fmla="*/ 56 h 56"/>
                <a:gd name="T4" fmla="*/ 12 w 31"/>
                <a:gd name="T5" fmla="*/ 0 h 56"/>
                <a:gd name="T6" fmla="*/ 0 w 31"/>
                <a:gd name="T7" fmla="*/ 55 h 56"/>
                <a:gd name="T8" fmla="*/ 19 w 31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6"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31" y="26"/>
                    <a:pt x="12" y="0"/>
                    <a:pt x="12" y="0"/>
                  </a:cubicBezTo>
                  <a:cubicBezTo>
                    <a:pt x="14" y="31"/>
                    <a:pt x="0" y="55"/>
                    <a:pt x="0" y="55"/>
                  </a:cubicBezTo>
                  <a:cubicBezTo>
                    <a:pt x="6" y="55"/>
                    <a:pt x="13" y="55"/>
                    <a:pt x="19" y="56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510" name="组合 45"/>
          <p:cNvGrpSpPr/>
          <p:nvPr/>
        </p:nvGrpSpPr>
        <p:grpSpPr>
          <a:xfrm>
            <a:off x="1212850" y="2224088"/>
            <a:ext cx="2114550" cy="973137"/>
            <a:chOff x="1616092" y="1823127"/>
            <a:chExt cx="2820390" cy="1296331"/>
          </a:xfrm>
        </p:grpSpPr>
        <p:grpSp>
          <p:nvGrpSpPr>
            <p:cNvPr id="21529" name="组合 46"/>
            <p:cNvGrpSpPr/>
            <p:nvPr/>
          </p:nvGrpSpPr>
          <p:grpSpPr>
            <a:xfrm>
              <a:off x="1616092" y="2223237"/>
              <a:ext cx="2726319" cy="85590"/>
              <a:chOff x="535041" y="2536133"/>
              <a:chExt cx="2726319" cy="85590"/>
            </a:xfrm>
          </p:grpSpPr>
          <p:cxnSp>
            <p:nvCxnSpPr>
              <p:cNvPr id="50" name="直接连接符 49"/>
              <p:cNvCxnSpPr/>
              <p:nvPr/>
            </p:nvCxnSpPr>
            <p:spPr>
              <a:xfrm flipH="1">
                <a:off x="564685" y="2580117"/>
                <a:ext cx="269758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 flipH="1">
                <a:off x="535041" y="2535707"/>
                <a:ext cx="84696" cy="867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1530" name="文本框 47"/>
            <p:cNvSpPr txBox="1"/>
            <p:nvPr/>
          </p:nvSpPr>
          <p:spPr>
            <a:xfrm>
              <a:off x="1616092" y="1823127"/>
              <a:ext cx="2235549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5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620327" y="2349695"/>
              <a:ext cx="2816155" cy="7697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我们工作室致力于专业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模板的发布并为您提供专业的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个性定制服务。</a:t>
              </a:r>
              <a:endParaRPr kumimoji="0" lang="en-US" altLang="zh-CN" sz="105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1511" name="组合 51"/>
          <p:cNvGrpSpPr/>
          <p:nvPr/>
        </p:nvGrpSpPr>
        <p:grpSpPr>
          <a:xfrm>
            <a:off x="5805488" y="2184400"/>
            <a:ext cx="2119312" cy="973138"/>
            <a:chOff x="7741529" y="1770361"/>
            <a:chExt cx="2824559" cy="1296392"/>
          </a:xfrm>
        </p:grpSpPr>
        <p:grpSp>
          <p:nvGrpSpPr>
            <p:cNvPr id="21524" name="组合 52"/>
            <p:cNvGrpSpPr/>
            <p:nvPr/>
          </p:nvGrpSpPr>
          <p:grpSpPr>
            <a:xfrm flipH="1">
              <a:off x="7741529" y="2212493"/>
              <a:ext cx="2726319" cy="85590"/>
              <a:chOff x="535041" y="2536133"/>
              <a:chExt cx="2726319" cy="85590"/>
            </a:xfrm>
          </p:grpSpPr>
          <p:cxnSp>
            <p:nvCxnSpPr>
              <p:cNvPr id="56" name="直接连接符 55"/>
              <p:cNvCxnSpPr/>
              <p:nvPr/>
            </p:nvCxnSpPr>
            <p:spPr>
              <a:xfrm flipH="1">
                <a:off x="563748" y="2580412"/>
                <a:ext cx="269761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椭圆 56"/>
              <p:cNvSpPr/>
              <p:nvPr/>
            </p:nvSpPr>
            <p:spPr>
              <a:xfrm flipH="1">
                <a:off x="534127" y="2536001"/>
                <a:ext cx="84631" cy="8670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1525" name="文本框 53"/>
            <p:cNvSpPr txBox="1"/>
            <p:nvPr/>
          </p:nvSpPr>
          <p:spPr>
            <a:xfrm>
              <a:off x="8232298" y="1770361"/>
              <a:ext cx="2235550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5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749992" y="2296955"/>
              <a:ext cx="2816096" cy="7697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我们工作室致力于专业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模板的发布并为您提供专业的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个性定制服务。</a:t>
              </a:r>
              <a:endParaRPr kumimoji="0" lang="en-US" altLang="zh-CN" sz="105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1512" name="组合 57"/>
          <p:cNvGrpSpPr/>
          <p:nvPr/>
        </p:nvGrpSpPr>
        <p:grpSpPr>
          <a:xfrm>
            <a:off x="1212850" y="3687763"/>
            <a:ext cx="2114550" cy="971550"/>
            <a:chOff x="1616092" y="1823127"/>
            <a:chExt cx="2820390" cy="1296331"/>
          </a:xfrm>
        </p:grpSpPr>
        <p:grpSp>
          <p:nvGrpSpPr>
            <p:cNvPr id="21519" name="组合 58"/>
            <p:cNvGrpSpPr/>
            <p:nvPr/>
          </p:nvGrpSpPr>
          <p:grpSpPr>
            <a:xfrm>
              <a:off x="1616092" y="2223237"/>
              <a:ext cx="2726319" cy="85590"/>
              <a:chOff x="535041" y="2536133"/>
              <a:chExt cx="2726319" cy="85590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H="1">
                <a:off x="564685" y="2578724"/>
                <a:ext cx="269758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椭圆 62"/>
              <p:cNvSpPr/>
              <p:nvPr/>
            </p:nvSpPr>
            <p:spPr>
              <a:xfrm flipH="1">
                <a:off x="535041" y="2536360"/>
                <a:ext cx="84696" cy="847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1520" name="文本框 59"/>
            <p:cNvSpPr txBox="1"/>
            <p:nvPr/>
          </p:nvSpPr>
          <p:spPr>
            <a:xfrm>
              <a:off x="1616092" y="1823127"/>
              <a:ext cx="2235549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5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620327" y="2350555"/>
              <a:ext cx="2816155" cy="7689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我们工作室致力于专业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模板的发布并为您提供专业的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个性定制服务。</a:t>
              </a:r>
              <a:endParaRPr kumimoji="0" lang="en-US" altLang="zh-CN" sz="105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1513" name="组合 63"/>
          <p:cNvGrpSpPr/>
          <p:nvPr/>
        </p:nvGrpSpPr>
        <p:grpSpPr>
          <a:xfrm>
            <a:off x="5805488" y="3648075"/>
            <a:ext cx="2119312" cy="971550"/>
            <a:chOff x="7741529" y="1770361"/>
            <a:chExt cx="2824559" cy="1296392"/>
          </a:xfrm>
        </p:grpSpPr>
        <p:grpSp>
          <p:nvGrpSpPr>
            <p:cNvPr id="21514" name="组合 64"/>
            <p:cNvGrpSpPr/>
            <p:nvPr/>
          </p:nvGrpSpPr>
          <p:grpSpPr>
            <a:xfrm flipH="1">
              <a:off x="7741529" y="2212493"/>
              <a:ext cx="2726319" cy="85590"/>
              <a:chOff x="535041" y="2536133"/>
              <a:chExt cx="2726319" cy="85590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H="1">
                <a:off x="563748" y="2579090"/>
                <a:ext cx="269761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椭圆 68"/>
              <p:cNvSpPr/>
              <p:nvPr/>
            </p:nvSpPr>
            <p:spPr>
              <a:xfrm flipH="1">
                <a:off x="534127" y="2536724"/>
                <a:ext cx="84631" cy="847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1515" name="文本框 65"/>
            <p:cNvSpPr txBox="1"/>
            <p:nvPr/>
          </p:nvSpPr>
          <p:spPr>
            <a:xfrm>
              <a:off x="8232298" y="1770361"/>
              <a:ext cx="2235550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5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749992" y="2297815"/>
              <a:ext cx="2816096" cy="768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我们工作室致力于专业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模板的发布并为您提供专业的</a:t>
              </a:r>
              <a:r>
                <a:rPr kumimoji="0" lang="en-US" altLang="zh-CN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050" kern="1200" cap="none" spc="0" normalizeH="0" baseline="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个性定制服务。</a:t>
              </a:r>
              <a:endParaRPr kumimoji="0" lang="en-US" altLang="zh-CN" sz="105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3"/>
          <p:cNvPicPr>
            <a:picLocks noChangeAspect="1"/>
          </p:cNvPicPr>
          <p:nvPr/>
        </p:nvPicPr>
        <p:blipFill>
          <a:blip r:embed="rId1"/>
          <a:srcRect l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3" y="3560763"/>
            <a:ext cx="1601787" cy="241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5672138"/>
            <a:ext cx="844550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100" y="4244975"/>
            <a:ext cx="1411288" cy="241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288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138" y="6373813"/>
            <a:ext cx="730250" cy="48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6" name="TextBox 13"/>
          <p:cNvSpPr txBox="1"/>
          <p:nvPr/>
        </p:nvSpPr>
        <p:spPr>
          <a:xfrm>
            <a:off x="2184400" y="4090988"/>
            <a:ext cx="4733925" cy="7334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3F3E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400" dirty="0">
              <a:solidFill>
                <a:srgbClr val="3F3E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3F3E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400" dirty="0">
              <a:solidFill>
                <a:srgbClr val="3F3E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3F3E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400" dirty="0">
              <a:solidFill>
                <a:srgbClr val="3F3E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7" name="文本框 10"/>
          <p:cNvSpPr txBox="1"/>
          <p:nvPr/>
        </p:nvSpPr>
        <p:spPr>
          <a:xfrm>
            <a:off x="2033588" y="2816225"/>
            <a:ext cx="465455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4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8" name="文本框 1"/>
          <p:cNvSpPr txBox="1"/>
          <p:nvPr/>
        </p:nvSpPr>
        <p:spPr>
          <a:xfrm>
            <a:off x="2112963" y="1847850"/>
            <a:ext cx="2173287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404040"/>
                </a:solidFill>
                <a:latin typeface="Impact" panose="020B0806030902050204" pitchFamily="34" charset="0"/>
              </a:rPr>
              <a:t>Part 4</a:t>
            </a:r>
            <a:endParaRPr lang="zh-CN" altLang="en-US" sz="54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pic>
        <p:nvPicPr>
          <p:cNvPr id="22539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557338"/>
            <a:ext cx="660400" cy="59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7238" y="2052638"/>
            <a:ext cx="1235075" cy="71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355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8" name="자유형 88"/>
          <p:cNvSpPr/>
          <p:nvPr/>
        </p:nvSpPr>
        <p:spPr bwMode="auto">
          <a:xfrm>
            <a:off x="1603375" y="2817813"/>
            <a:ext cx="1919288" cy="2011363"/>
          </a:xfrm>
          <a:custGeom>
            <a:avLst/>
            <a:gdLst>
              <a:gd name="connsiteX0" fmla="*/ 22860 w 2194560"/>
              <a:gd name="connsiteY0" fmla="*/ 0 h 2377440"/>
              <a:gd name="connsiteX1" fmla="*/ 2194560 w 2194560"/>
              <a:gd name="connsiteY1" fmla="*/ 137160 h 2377440"/>
              <a:gd name="connsiteX2" fmla="*/ 2049780 w 2194560"/>
              <a:gd name="connsiteY2" fmla="*/ 1965960 h 2377440"/>
              <a:gd name="connsiteX3" fmla="*/ 853440 w 2194560"/>
              <a:gd name="connsiteY3" fmla="*/ 2377440 h 2377440"/>
              <a:gd name="connsiteX4" fmla="*/ 0 w 2194560"/>
              <a:gd name="connsiteY4" fmla="*/ 2316480 h 2377440"/>
              <a:gd name="connsiteX5" fmla="*/ 22860 w 2194560"/>
              <a:gd name="connsiteY5" fmla="*/ 0 h 2377440"/>
              <a:gd name="connsiteX0-1" fmla="*/ 22860 w 2203388"/>
              <a:gd name="connsiteY0-2" fmla="*/ 0 h 2377440"/>
              <a:gd name="connsiteX1-3" fmla="*/ 2194560 w 2203388"/>
              <a:gd name="connsiteY1-4" fmla="*/ 137160 h 2377440"/>
              <a:gd name="connsiteX2-5" fmla="*/ 2049780 w 2203388"/>
              <a:gd name="connsiteY2-6" fmla="*/ 1965960 h 2377440"/>
              <a:gd name="connsiteX3-7" fmla="*/ 853440 w 2203388"/>
              <a:gd name="connsiteY3-8" fmla="*/ 2377440 h 2377440"/>
              <a:gd name="connsiteX4-9" fmla="*/ 0 w 2203388"/>
              <a:gd name="connsiteY4-10" fmla="*/ 2316480 h 2377440"/>
              <a:gd name="connsiteX5-11" fmla="*/ 22860 w 2203388"/>
              <a:gd name="connsiteY5-12" fmla="*/ 0 h 2377440"/>
              <a:gd name="connsiteX0-13" fmla="*/ 22860 w 2203388"/>
              <a:gd name="connsiteY0-14" fmla="*/ 0 h 2377440"/>
              <a:gd name="connsiteX1-15" fmla="*/ 2194560 w 2203388"/>
              <a:gd name="connsiteY1-16" fmla="*/ 137160 h 2377440"/>
              <a:gd name="connsiteX2-17" fmla="*/ 2049780 w 2203388"/>
              <a:gd name="connsiteY2-18" fmla="*/ 1965960 h 2377440"/>
              <a:gd name="connsiteX3-19" fmla="*/ 853440 w 2203388"/>
              <a:gd name="connsiteY3-20" fmla="*/ 2377440 h 2377440"/>
              <a:gd name="connsiteX4-21" fmla="*/ 0 w 2203388"/>
              <a:gd name="connsiteY4-22" fmla="*/ 2316480 h 2377440"/>
              <a:gd name="connsiteX5-23" fmla="*/ 22860 w 2203388"/>
              <a:gd name="connsiteY5-24" fmla="*/ 0 h 2377440"/>
              <a:gd name="connsiteX0-25" fmla="*/ 22860 w 2203388"/>
              <a:gd name="connsiteY0-26" fmla="*/ 0 h 2377440"/>
              <a:gd name="connsiteX1-27" fmla="*/ 2194560 w 2203388"/>
              <a:gd name="connsiteY1-28" fmla="*/ 137160 h 2377440"/>
              <a:gd name="connsiteX2-29" fmla="*/ 2049780 w 2203388"/>
              <a:gd name="connsiteY2-30" fmla="*/ 1965960 h 2377440"/>
              <a:gd name="connsiteX3-31" fmla="*/ 853440 w 2203388"/>
              <a:gd name="connsiteY3-32" fmla="*/ 2377440 h 2377440"/>
              <a:gd name="connsiteX4-33" fmla="*/ 0 w 2203388"/>
              <a:gd name="connsiteY4-34" fmla="*/ 2316480 h 2377440"/>
              <a:gd name="connsiteX5-35" fmla="*/ 22860 w 2203388"/>
              <a:gd name="connsiteY5-36" fmla="*/ 0 h 2377440"/>
              <a:gd name="connsiteX0-37" fmla="*/ 22860 w 2203388"/>
              <a:gd name="connsiteY0-38" fmla="*/ 0 h 2377440"/>
              <a:gd name="connsiteX1-39" fmla="*/ 2194560 w 2203388"/>
              <a:gd name="connsiteY1-40" fmla="*/ 137160 h 2377440"/>
              <a:gd name="connsiteX2-41" fmla="*/ 2049780 w 2203388"/>
              <a:gd name="connsiteY2-42" fmla="*/ 1965960 h 2377440"/>
              <a:gd name="connsiteX3-43" fmla="*/ 853440 w 2203388"/>
              <a:gd name="connsiteY3-44" fmla="*/ 2377440 h 2377440"/>
              <a:gd name="connsiteX4-45" fmla="*/ 0 w 2203388"/>
              <a:gd name="connsiteY4-46" fmla="*/ 2232248 h 2377440"/>
              <a:gd name="connsiteX5-47" fmla="*/ 22860 w 2203388"/>
              <a:gd name="connsiteY5-48" fmla="*/ 0 h 2377440"/>
              <a:gd name="connsiteX0-49" fmla="*/ 22860 w 2203388"/>
              <a:gd name="connsiteY0-50" fmla="*/ 0 h 2377440"/>
              <a:gd name="connsiteX1-51" fmla="*/ 2194560 w 2203388"/>
              <a:gd name="connsiteY1-52" fmla="*/ 137160 h 2377440"/>
              <a:gd name="connsiteX2-53" fmla="*/ 2049780 w 2203388"/>
              <a:gd name="connsiteY2-54" fmla="*/ 1965960 h 2377440"/>
              <a:gd name="connsiteX3-55" fmla="*/ 853440 w 2203388"/>
              <a:gd name="connsiteY3-56" fmla="*/ 2377440 h 2377440"/>
              <a:gd name="connsiteX4-57" fmla="*/ 0 w 2203388"/>
              <a:gd name="connsiteY4-58" fmla="*/ 2232248 h 2377440"/>
              <a:gd name="connsiteX5-59" fmla="*/ 22860 w 2203388"/>
              <a:gd name="connsiteY5-60" fmla="*/ 0 h 2377440"/>
              <a:gd name="connsiteX0-61" fmla="*/ 22860 w 2203388"/>
              <a:gd name="connsiteY0-62" fmla="*/ 0 h 2377440"/>
              <a:gd name="connsiteX1-63" fmla="*/ 2194560 w 2203388"/>
              <a:gd name="connsiteY1-64" fmla="*/ 137160 h 2377440"/>
              <a:gd name="connsiteX2-65" fmla="*/ 2049780 w 2203388"/>
              <a:gd name="connsiteY2-66" fmla="*/ 1965960 h 2377440"/>
              <a:gd name="connsiteX3-67" fmla="*/ 853440 w 2203388"/>
              <a:gd name="connsiteY3-68" fmla="*/ 2377440 h 2377440"/>
              <a:gd name="connsiteX4-69" fmla="*/ 0 w 2203388"/>
              <a:gd name="connsiteY4-70" fmla="*/ 2232248 h 2377440"/>
              <a:gd name="connsiteX5-71" fmla="*/ 22860 w 2203388"/>
              <a:gd name="connsiteY5-72" fmla="*/ 0 h 2377440"/>
              <a:gd name="connsiteX0-73" fmla="*/ 22860 w 2194560"/>
              <a:gd name="connsiteY0-74" fmla="*/ 0 h 2377440"/>
              <a:gd name="connsiteX1-75" fmla="*/ 2194560 w 2194560"/>
              <a:gd name="connsiteY1-76" fmla="*/ 137160 h 2377440"/>
              <a:gd name="connsiteX2-77" fmla="*/ 2049780 w 2194560"/>
              <a:gd name="connsiteY2-78" fmla="*/ 1965960 h 2377440"/>
              <a:gd name="connsiteX3-79" fmla="*/ 853440 w 2194560"/>
              <a:gd name="connsiteY3-80" fmla="*/ 2377440 h 2377440"/>
              <a:gd name="connsiteX4-81" fmla="*/ 0 w 2194560"/>
              <a:gd name="connsiteY4-82" fmla="*/ 2232248 h 2377440"/>
              <a:gd name="connsiteX5-83" fmla="*/ 22860 w 2194560"/>
              <a:gd name="connsiteY5-84" fmla="*/ 0 h 2377440"/>
              <a:gd name="connsiteX0-85" fmla="*/ 22860 w 2201801"/>
              <a:gd name="connsiteY0-86" fmla="*/ 0 h 2377440"/>
              <a:gd name="connsiteX1-87" fmla="*/ 2194560 w 2201801"/>
              <a:gd name="connsiteY1-88" fmla="*/ 137160 h 2377440"/>
              <a:gd name="connsiteX2-89" fmla="*/ 2049780 w 2201801"/>
              <a:gd name="connsiteY2-90" fmla="*/ 1965960 h 2377440"/>
              <a:gd name="connsiteX3-91" fmla="*/ 853440 w 2201801"/>
              <a:gd name="connsiteY3-92" fmla="*/ 2377440 h 2377440"/>
              <a:gd name="connsiteX4-93" fmla="*/ 0 w 2201801"/>
              <a:gd name="connsiteY4-94" fmla="*/ 2232248 h 2377440"/>
              <a:gd name="connsiteX5-95" fmla="*/ 22860 w 2201801"/>
              <a:gd name="connsiteY5-96" fmla="*/ 0 h 2377440"/>
              <a:gd name="connsiteX0-97" fmla="*/ 22860 w 2201801"/>
              <a:gd name="connsiteY0-98" fmla="*/ 0 h 2340260"/>
              <a:gd name="connsiteX1-99" fmla="*/ 2194560 w 2201801"/>
              <a:gd name="connsiteY1-100" fmla="*/ 137160 h 2340260"/>
              <a:gd name="connsiteX2-101" fmla="*/ 2049780 w 2201801"/>
              <a:gd name="connsiteY2-102" fmla="*/ 1965960 h 2340260"/>
              <a:gd name="connsiteX3-103" fmla="*/ 1080120 w 2201801"/>
              <a:gd name="connsiteY3-104" fmla="*/ 2340260 h 2340260"/>
              <a:gd name="connsiteX4-105" fmla="*/ 0 w 2201801"/>
              <a:gd name="connsiteY4-106" fmla="*/ 2232248 h 2340260"/>
              <a:gd name="connsiteX5-107" fmla="*/ 22860 w 2201801"/>
              <a:gd name="connsiteY5-108" fmla="*/ 0 h 2340260"/>
              <a:gd name="connsiteX0-109" fmla="*/ 22860 w 2201801"/>
              <a:gd name="connsiteY0-110" fmla="*/ 0 h 2340260"/>
              <a:gd name="connsiteX1-111" fmla="*/ 2194560 w 2201801"/>
              <a:gd name="connsiteY1-112" fmla="*/ 137160 h 2340260"/>
              <a:gd name="connsiteX2-113" fmla="*/ 2049780 w 2201801"/>
              <a:gd name="connsiteY2-114" fmla="*/ 1965960 h 2340260"/>
              <a:gd name="connsiteX3-115" fmla="*/ 1080120 w 2201801"/>
              <a:gd name="connsiteY3-116" fmla="*/ 2340260 h 2340260"/>
              <a:gd name="connsiteX4-117" fmla="*/ 0 w 2201801"/>
              <a:gd name="connsiteY4-118" fmla="*/ 2232248 h 2340260"/>
              <a:gd name="connsiteX5-119" fmla="*/ 22860 w 2201801"/>
              <a:gd name="connsiteY5-120" fmla="*/ 0 h 2340260"/>
              <a:gd name="connsiteX0-121" fmla="*/ 22860 w 2201801"/>
              <a:gd name="connsiteY0-122" fmla="*/ 0 h 2316104"/>
              <a:gd name="connsiteX1-123" fmla="*/ 2194560 w 2201801"/>
              <a:gd name="connsiteY1-124" fmla="*/ 137160 h 2316104"/>
              <a:gd name="connsiteX2-125" fmla="*/ 2049780 w 2201801"/>
              <a:gd name="connsiteY2-126" fmla="*/ 1965960 h 2316104"/>
              <a:gd name="connsiteX3-127" fmla="*/ 1116124 w 2201801"/>
              <a:gd name="connsiteY3-128" fmla="*/ 2304256 h 2316104"/>
              <a:gd name="connsiteX4-129" fmla="*/ 0 w 2201801"/>
              <a:gd name="connsiteY4-130" fmla="*/ 2232248 h 2316104"/>
              <a:gd name="connsiteX5-131" fmla="*/ 22860 w 2201801"/>
              <a:gd name="connsiteY5-132" fmla="*/ 0 h 2316104"/>
              <a:gd name="connsiteX0-133" fmla="*/ 216024 w 2201801"/>
              <a:gd name="connsiteY0-134" fmla="*/ 0 h 2280100"/>
              <a:gd name="connsiteX1-135" fmla="*/ 2194560 w 2201801"/>
              <a:gd name="connsiteY1-136" fmla="*/ 101156 h 2280100"/>
              <a:gd name="connsiteX2-137" fmla="*/ 2049780 w 2201801"/>
              <a:gd name="connsiteY2-138" fmla="*/ 1929956 h 2280100"/>
              <a:gd name="connsiteX3-139" fmla="*/ 1116124 w 2201801"/>
              <a:gd name="connsiteY3-140" fmla="*/ 2268252 h 2280100"/>
              <a:gd name="connsiteX4-141" fmla="*/ 0 w 2201801"/>
              <a:gd name="connsiteY4-142" fmla="*/ 2196244 h 2280100"/>
              <a:gd name="connsiteX5-143" fmla="*/ 216024 w 2201801"/>
              <a:gd name="connsiteY5-144" fmla="*/ 0 h 2280100"/>
              <a:gd name="connsiteX0-145" fmla="*/ 72008 w 2201801"/>
              <a:gd name="connsiteY0-146" fmla="*/ 0 h 2280100"/>
              <a:gd name="connsiteX1-147" fmla="*/ 2194560 w 2201801"/>
              <a:gd name="connsiteY1-148" fmla="*/ 101156 h 2280100"/>
              <a:gd name="connsiteX2-149" fmla="*/ 2049780 w 2201801"/>
              <a:gd name="connsiteY2-150" fmla="*/ 1929956 h 2280100"/>
              <a:gd name="connsiteX3-151" fmla="*/ 1116124 w 2201801"/>
              <a:gd name="connsiteY3-152" fmla="*/ 2268252 h 2280100"/>
              <a:gd name="connsiteX4-153" fmla="*/ 0 w 2201801"/>
              <a:gd name="connsiteY4-154" fmla="*/ 2196244 h 2280100"/>
              <a:gd name="connsiteX5-155" fmla="*/ 72008 w 2201801"/>
              <a:gd name="connsiteY5-156" fmla="*/ 0 h 2280100"/>
              <a:gd name="connsiteX0-157" fmla="*/ 72008 w 2201801"/>
              <a:gd name="connsiteY0-158" fmla="*/ 0 h 2280100"/>
              <a:gd name="connsiteX1-159" fmla="*/ 2194560 w 2201801"/>
              <a:gd name="connsiteY1-160" fmla="*/ 101156 h 2280100"/>
              <a:gd name="connsiteX2-161" fmla="*/ 2049780 w 2201801"/>
              <a:gd name="connsiteY2-162" fmla="*/ 1929956 h 2280100"/>
              <a:gd name="connsiteX3-163" fmla="*/ 1116124 w 2201801"/>
              <a:gd name="connsiteY3-164" fmla="*/ 2268252 h 2280100"/>
              <a:gd name="connsiteX4-165" fmla="*/ 0 w 2201801"/>
              <a:gd name="connsiteY4-166" fmla="*/ 2196244 h 2280100"/>
              <a:gd name="connsiteX5-167" fmla="*/ 72008 w 2201801"/>
              <a:gd name="connsiteY5-168" fmla="*/ 0 h 2280100"/>
              <a:gd name="connsiteX0-169" fmla="*/ 72008 w 2201801"/>
              <a:gd name="connsiteY0-170" fmla="*/ 0 h 2280100"/>
              <a:gd name="connsiteX1-171" fmla="*/ 2194560 w 2201801"/>
              <a:gd name="connsiteY1-172" fmla="*/ 101156 h 2280100"/>
              <a:gd name="connsiteX2-173" fmla="*/ 2049780 w 2201801"/>
              <a:gd name="connsiteY2-174" fmla="*/ 1929956 h 2280100"/>
              <a:gd name="connsiteX3-175" fmla="*/ 1116124 w 2201801"/>
              <a:gd name="connsiteY3-176" fmla="*/ 2268252 h 2280100"/>
              <a:gd name="connsiteX4-177" fmla="*/ 0 w 2201801"/>
              <a:gd name="connsiteY4-178" fmla="*/ 2196244 h 2280100"/>
              <a:gd name="connsiteX5-179" fmla="*/ 72008 w 2201801"/>
              <a:gd name="connsiteY5-180" fmla="*/ 0 h 2280100"/>
              <a:gd name="connsiteX0-181" fmla="*/ 144016 w 2201801"/>
              <a:gd name="connsiteY0-182" fmla="*/ 0 h 2244096"/>
              <a:gd name="connsiteX1-183" fmla="*/ 2194560 w 2201801"/>
              <a:gd name="connsiteY1-184" fmla="*/ 65152 h 2244096"/>
              <a:gd name="connsiteX2-185" fmla="*/ 2049780 w 2201801"/>
              <a:gd name="connsiteY2-186" fmla="*/ 1893952 h 2244096"/>
              <a:gd name="connsiteX3-187" fmla="*/ 1116124 w 2201801"/>
              <a:gd name="connsiteY3-188" fmla="*/ 2232248 h 2244096"/>
              <a:gd name="connsiteX4-189" fmla="*/ 0 w 2201801"/>
              <a:gd name="connsiteY4-190" fmla="*/ 2160240 h 2244096"/>
              <a:gd name="connsiteX5-191" fmla="*/ 144016 w 2201801"/>
              <a:gd name="connsiteY5-192" fmla="*/ 0 h 2244096"/>
              <a:gd name="connsiteX0-193" fmla="*/ 144016 w 2201801"/>
              <a:gd name="connsiteY0-194" fmla="*/ 0 h 2244096"/>
              <a:gd name="connsiteX1-195" fmla="*/ 2194560 w 2201801"/>
              <a:gd name="connsiteY1-196" fmla="*/ 65152 h 2244096"/>
              <a:gd name="connsiteX2-197" fmla="*/ 2049780 w 2201801"/>
              <a:gd name="connsiteY2-198" fmla="*/ 1893952 h 2244096"/>
              <a:gd name="connsiteX3-199" fmla="*/ 1116124 w 2201801"/>
              <a:gd name="connsiteY3-200" fmla="*/ 2232248 h 2244096"/>
              <a:gd name="connsiteX4-201" fmla="*/ 0 w 2201801"/>
              <a:gd name="connsiteY4-202" fmla="*/ 2160240 h 2244096"/>
              <a:gd name="connsiteX5-203" fmla="*/ 144016 w 2201801"/>
              <a:gd name="connsiteY5-204" fmla="*/ 0 h 2244096"/>
              <a:gd name="connsiteX0-205" fmla="*/ 144016 w 2201801"/>
              <a:gd name="connsiteY0-206" fmla="*/ 0 h 2244096"/>
              <a:gd name="connsiteX1-207" fmla="*/ 2194560 w 2201801"/>
              <a:gd name="connsiteY1-208" fmla="*/ 65152 h 2244096"/>
              <a:gd name="connsiteX2-209" fmla="*/ 2049780 w 2201801"/>
              <a:gd name="connsiteY2-210" fmla="*/ 1893952 h 2244096"/>
              <a:gd name="connsiteX3-211" fmla="*/ 1116124 w 2201801"/>
              <a:gd name="connsiteY3-212" fmla="*/ 2232248 h 2244096"/>
              <a:gd name="connsiteX4-213" fmla="*/ 0 w 2201801"/>
              <a:gd name="connsiteY4-214" fmla="*/ 2160240 h 2244096"/>
              <a:gd name="connsiteX5-215" fmla="*/ 144016 w 2201801"/>
              <a:gd name="connsiteY5-216" fmla="*/ 0 h 2244096"/>
              <a:gd name="connsiteX0-217" fmla="*/ 144016 w 2201801"/>
              <a:gd name="connsiteY0-218" fmla="*/ 0 h 2244096"/>
              <a:gd name="connsiteX1-219" fmla="*/ 2194560 w 2201801"/>
              <a:gd name="connsiteY1-220" fmla="*/ 65152 h 2244096"/>
              <a:gd name="connsiteX2-221" fmla="*/ 2049780 w 2201801"/>
              <a:gd name="connsiteY2-222" fmla="*/ 1893952 h 2244096"/>
              <a:gd name="connsiteX3-223" fmla="*/ 1116124 w 2201801"/>
              <a:gd name="connsiteY3-224" fmla="*/ 2232248 h 2244096"/>
              <a:gd name="connsiteX4-225" fmla="*/ 0 w 2201801"/>
              <a:gd name="connsiteY4-226" fmla="*/ 2160240 h 2244096"/>
              <a:gd name="connsiteX5-227" fmla="*/ 144016 w 2201801"/>
              <a:gd name="connsiteY5-228" fmla="*/ 0 h 2244096"/>
              <a:gd name="connsiteX0-229" fmla="*/ 144016 w 2201801"/>
              <a:gd name="connsiteY0-230" fmla="*/ 0 h 2244096"/>
              <a:gd name="connsiteX1-231" fmla="*/ 2194560 w 2201801"/>
              <a:gd name="connsiteY1-232" fmla="*/ 65152 h 2244096"/>
              <a:gd name="connsiteX2-233" fmla="*/ 2049780 w 2201801"/>
              <a:gd name="connsiteY2-234" fmla="*/ 1893952 h 2244096"/>
              <a:gd name="connsiteX3-235" fmla="*/ 1116124 w 2201801"/>
              <a:gd name="connsiteY3-236" fmla="*/ 2232248 h 2244096"/>
              <a:gd name="connsiteX4-237" fmla="*/ 0 w 2201801"/>
              <a:gd name="connsiteY4-238" fmla="*/ 2160240 h 2244096"/>
              <a:gd name="connsiteX5-239" fmla="*/ 144016 w 2201801"/>
              <a:gd name="connsiteY5-240" fmla="*/ 0 h 2244096"/>
              <a:gd name="connsiteX0-241" fmla="*/ 144016 w 2201801"/>
              <a:gd name="connsiteY0-242" fmla="*/ 0 h 2244096"/>
              <a:gd name="connsiteX1-243" fmla="*/ 2194560 w 2201801"/>
              <a:gd name="connsiteY1-244" fmla="*/ 65152 h 2244096"/>
              <a:gd name="connsiteX2-245" fmla="*/ 2049780 w 2201801"/>
              <a:gd name="connsiteY2-246" fmla="*/ 1893952 h 2244096"/>
              <a:gd name="connsiteX3-247" fmla="*/ 1116124 w 2201801"/>
              <a:gd name="connsiteY3-248" fmla="*/ 2232248 h 2244096"/>
              <a:gd name="connsiteX4-249" fmla="*/ 0 w 2201801"/>
              <a:gd name="connsiteY4-250" fmla="*/ 2160240 h 2244096"/>
              <a:gd name="connsiteX5-251" fmla="*/ 144016 w 2201801"/>
              <a:gd name="connsiteY5-252" fmla="*/ 0 h 2244096"/>
              <a:gd name="connsiteX0-253" fmla="*/ 144016 w 2201801"/>
              <a:gd name="connsiteY0-254" fmla="*/ 0 h 2244096"/>
              <a:gd name="connsiteX1-255" fmla="*/ 2194560 w 2201801"/>
              <a:gd name="connsiteY1-256" fmla="*/ 65152 h 2244096"/>
              <a:gd name="connsiteX2-257" fmla="*/ 2049780 w 2201801"/>
              <a:gd name="connsiteY2-258" fmla="*/ 1893952 h 2244096"/>
              <a:gd name="connsiteX3-259" fmla="*/ 1116124 w 2201801"/>
              <a:gd name="connsiteY3-260" fmla="*/ 2232248 h 2244096"/>
              <a:gd name="connsiteX4-261" fmla="*/ 0 w 2201801"/>
              <a:gd name="connsiteY4-262" fmla="*/ 2160240 h 2244096"/>
              <a:gd name="connsiteX5-263" fmla="*/ 144016 w 2201801"/>
              <a:gd name="connsiteY5-264" fmla="*/ 0 h 2244096"/>
              <a:gd name="connsiteX0-265" fmla="*/ 144016 w 2201801"/>
              <a:gd name="connsiteY0-266" fmla="*/ 0 h 2232248"/>
              <a:gd name="connsiteX1-267" fmla="*/ 2194560 w 2201801"/>
              <a:gd name="connsiteY1-268" fmla="*/ 65152 h 2232248"/>
              <a:gd name="connsiteX2-269" fmla="*/ 2049780 w 2201801"/>
              <a:gd name="connsiteY2-270" fmla="*/ 1893952 h 2232248"/>
              <a:gd name="connsiteX3-271" fmla="*/ 1116124 w 2201801"/>
              <a:gd name="connsiteY3-272" fmla="*/ 2232248 h 2232248"/>
              <a:gd name="connsiteX4-273" fmla="*/ 0 w 2201801"/>
              <a:gd name="connsiteY4-274" fmla="*/ 2160240 h 2232248"/>
              <a:gd name="connsiteX5-275" fmla="*/ 144016 w 2201801"/>
              <a:gd name="connsiteY5-276" fmla="*/ 0 h 2232248"/>
              <a:gd name="connsiteX0-277" fmla="*/ 144016 w 2201801"/>
              <a:gd name="connsiteY0-278" fmla="*/ 0 h 2232248"/>
              <a:gd name="connsiteX1-279" fmla="*/ 2194560 w 2201801"/>
              <a:gd name="connsiteY1-280" fmla="*/ 65152 h 2232248"/>
              <a:gd name="connsiteX2-281" fmla="*/ 2049780 w 2201801"/>
              <a:gd name="connsiteY2-282" fmla="*/ 1893952 h 2232248"/>
              <a:gd name="connsiteX3-283" fmla="*/ 1116124 w 2201801"/>
              <a:gd name="connsiteY3-284" fmla="*/ 2232248 h 2232248"/>
              <a:gd name="connsiteX4-285" fmla="*/ 0 w 2201801"/>
              <a:gd name="connsiteY4-286" fmla="*/ 2160240 h 2232248"/>
              <a:gd name="connsiteX5-287" fmla="*/ 144016 w 2201801"/>
              <a:gd name="connsiteY5-288" fmla="*/ 0 h 2232248"/>
              <a:gd name="connsiteX0-289" fmla="*/ 144016 w 2201801"/>
              <a:gd name="connsiteY0-290" fmla="*/ 0 h 2232248"/>
              <a:gd name="connsiteX1-291" fmla="*/ 2194560 w 2201801"/>
              <a:gd name="connsiteY1-292" fmla="*/ 65152 h 2232248"/>
              <a:gd name="connsiteX2-293" fmla="*/ 2049780 w 2201801"/>
              <a:gd name="connsiteY2-294" fmla="*/ 1893952 h 2232248"/>
              <a:gd name="connsiteX3-295" fmla="*/ 1116124 w 2201801"/>
              <a:gd name="connsiteY3-296" fmla="*/ 2232248 h 2232248"/>
              <a:gd name="connsiteX4-297" fmla="*/ 0 w 2201801"/>
              <a:gd name="connsiteY4-298" fmla="*/ 2160240 h 2232248"/>
              <a:gd name="connsiteX5-299" fmla="*/ 144016 w 2201801"/>
              <a:gd name="connsiteY5-300" fmla="*/ 0 h 2232248"/>
              <a:gd name="connsiteX0-301" fmla="*/ 180020 w 2201801"/>
              <a:gd name="connsiteY0-302" fmla="*/ 0 h 2232248"/>
              <a:gd name="connsiteX1-303" fmla="*/ 2194560 w 2201801"/>
              <a:gd name="connsiteY1-304" fmla="*/ 65152 h 2232248"/>
              <a:gd name="connsiteX2-305" fmla="*/ 2049780 w 2201801"/>
              <a:gd name="connsiteY2-306" fmla="*/ 1893952 h 2232248"/>
              <a:gd name="connsiteX3-307" fmla="*/ 1116124 w 2201801"/>
              <a:gd name="connsiteY3-308" fmla="*/ 2232248 h 2232248"/>
              <a:gd name="connsiteX4-309" fmla="*/ 0 w 2201801"/>
              <a:gd name="connsiteY4-310" fmla="*/ 2160240 h 2232248"/>
              <a:gd name="connsiteX5-311" fmla="*/ 180020 w 2201801"/>
              <a:gd name="connsiteY5-312" fmla="*/ 0 h 2232248"/>
              <a:gd name="connsiteX0-313" fmla="*/ 180020 w 2201801"/>
              <a:gd name="connsiteY0-314" fmla="*/ 0 h 2232248"/>
              <a:gd name="connsiteX1-315" fmla="*/ 2194560 w 2201801"/>
              <a:gd name="connsiteY1-316" fmla="*/ 65152 h 2232248"/>
              <a:gd name="connsiteX2-317" fmla="*/ 2049780 w 2201801"/>
              <a:gd name="connsiteY2-318" fmla="*/ 1893952 h 2232248"/>
              <a:gd name="connsiteX3-319" fmla="*/ 1116124 w 2201801"/>
              <a:gd name="connsiteY3-320" fmla="*/ 2232248 h 2232248"/>
              <a:gd name="connsiteX4-321" fmla="*/ 0 w 2201801"/>
              <a:gd name="connsiteY4-322" fmla="*/ 2160240 h 2232248"/>
              <a:gd name="connsiteX5-323" fmla="*/ 180020 w 2201801"/>
              <a:gd name="connsiteY5-324" fmla="*/ 0 h 2232248"/>
              <a:gd name="connsiteX0-325" fmla="*/ 180020 w 2201801"/>
              <a:gd name="connsiteY0-326" fmla="*/ 0 h 2232248"/>
              <a:gd name="connsiteX1-327" fmla="*/ 2196244 w 2201801"/>
              <a:gd name="connsiteY1-328" fmla="*/ 36004 h 2232248"/>
              <a:gd name="connsiteX2-329" fmla="*/ 2049780 w 2201801"/>
              <a:gd name="connsiteY2-330" fmla="*/ 1893952 h 2232248"/>
              <a:gd name="connsiteX3-331" fmla="*/ 1116124 w 2201801"/>
              <a:gd name="connsiteY3-332" fmla="*/ 2232248 h 2232248"/>
              <a:gd name="connsiteX4-333" fmla="*/ 0 w 2201801"/>
              <a:gd name="connsiteY4-334" fmla="*/ 2160240 h 2232248"/>
              <a:gd name="connsiteX5-335" fmla="*/ 180020 w 2201801"/>
              <a:gd name="connsiteY5-336" fmla="*/ 0 h 2232248"/>
              <a:gd name="connsiteX0-337" fmla="*/ 180020 w 2201801"/>
              <a:gd name="connsiteY0-338" fmla="*/ 0 h 2232248"/>
              <a:gd name="connsiteX1-339" fmla="*/ 2196244 w 2201801"/>
              <a:gd name="connsiteY1-340" fmla="*/ 36004 h 2232248"/>
              <a:gd name="connsiteX2-341" fmla="*/ 2049780 w 2201801"/>
              <a:gd name="connsiteY2-342" fmla="*/ 1893952 h 2232248"/>
              <a:gd name="connsiteX3-343" fmla="*/ 1116124 w 2201801"/>
              <a:gd name="connsiteY3-344" fmla="*/ 2232248 h 2232248"/>
              <a:gd name="connsiteX4-345" fmla="*/ 0 w 2201801"/>
              <a:gd name="connsiteY4-346" fmla="*/ 2160240 h 2232248"/>
              <a:gd name="connsiteX5-347" fmla="*/ 180020 w 2201801"/>
              <a:gd name="connsiteY5-348" fmla="*/ 0 h 2232248"/>
              <a:gd name="connsiteX0-349" fmla="*/ 180020 w 2196244"/>
              <a:gd name="connsiteY0-350" fmla="*/ 0 h 2232248"/>
              <a:gd name="connsiteX1-351" fmla="*/ 2196244 w 2196244"/>
              <a:gd name="connsiteY1-352" fmla="*/ 36004 h 2232248"/>
              <a:gd name="connsiteX2-353" fmla="*/ 2049780 w 2196244"/>
              <a:gd name="connsiteY2-354" fmla="*/ 1893952 h 2232248"/>
              <a:gd name="connsiteX3-355" fmla="*/ 1116124 w 2196244"/>
              <a:gd name="connsiteY3-356" fmla="*/ 2232248 h 2232248"/>
              <a:gd name="connsiteX4-357" fmla="*/ 0 w 2196244"/>
              <a:gd name="connsiteY4-358" fmla="*/ 2160240 h 2232248"/>
              <a:gd name="connsiteX5-359" fmla="*/ 180020 w 2196244"/>
              <a:gd name="connsiteY5-360" fmla="*/ 0 h 2232248"/>
              <a:gd name="connsiteX0-361" fmla="*/ 180020 w 2196244"/>
              <a:gd name="connsiteY0-362" fmla="*/ 0 h 2232248"/>
              <a:gd name="connsiteX1-363" fmla="*/ 2196244 w 2196244"/>
              <a:gd name="connsiteY1-364" fmla="*/ 36004 h 2232248"/>
              <a:gd name="connsiteX2-365" fmla="*/ 2049780 w 2196244"/>
              <a:gd name="connsiteY2-366" fmla="*/ 1893952 h 2232248"/>
              <a:gd name="connsiteX3-367" fmla="*/ 1116124 w 2196244"/>
              <a:gd name="connsiteY3-368" fmla="*/ 2232248 h 2232248"/>
              <a:gd name="connsiteX4-369" fmla="*/ 0 w 2196244"/>
              <a:gd name="connsiteY4-370" fmla="*/ 2160240 h 2232248"/>
              <a:gd name="connsiteX5-371" fmla="*/ 180020 w 2196244"/>
              <a:gd name="connsiteY5-372" fmla="*/ 0 h 2232248"/>
              <a:gd name="connsiteX0-373" fmla="*/ 180020 w 2196244"/>
              <a:gd name="connsiteY0-374" fmla="*/ 0 h 2232248"/>
              <a:gd name="connsiteX1-375" fmla="*/ 2196244 w 2196244"/>
              <a:gd name="connsiteY1-376" fmla="*/ 36004 h 2232248"/>
              <a:gd name="connsiteX2-377" fmla="*/ 2049780 w 2196244"/>
              <a:gd name="connsiteY2-378" fmla="*/ 1893952 h 2232248"/>
              <a:gd name="connsiteX3-379" fmla="*/ 1116124 w 2196244"/>
              <a:gd name="connsiteY3-380" fmla="*/ 2232248 h 2232248"/>
              <a:gd name="connsiteX4-381" fmla="*/ 0 w 2196244"/>
              <a:gd name="connsiteY4-382" fmla="*/ 2160240 h 2232248"/>
              <a:gd name="connsiteX5-383" fmla="*/ 180020 w 2196244"/>
              <a:gd name="connsiteY5-384" fmla="*/ 0 h 2232248"/>
              <a:gd name="connsiteX0-385" fmla="*/ 180020 w 2196244"/>
              <a:gd name="connsiteY0-386" fmla="*/ 0 h 2232248"/>
              <a:gd name="connsiteX1-387" fmla="*/ 2196244 w 2196244"/>
              <a:gd name="connsiteY1-388" fmla="*/ 36004 h 2232248"/>
              <a:gd name="connsiteX2-389" fmla="*/ 2049780 w 2196244"/>
              <a:gd name="connsiteY2-390" fmla="*/ 1893952 h 2232248"/>
              <a:gd name="connsiteX3-391" fmla="*/ 1116124 w 2196244"/>
              <a:gd name="connsiteY3-392" fmla="*/ 2232248 h 2232248"/>
              <a:gd name="connsiteX4-393" fmla="*/ 0 w 2196244"/>
              <a:gd name="connsiteY4-394" fmla="*/ 2160240 h 2232248"/>
              <a:gd name="connsiteX5-395" fmla="*/ 180020 w 2196244"/>
              <a:gd name="connsiteY5-396" fmla="*/ 0 h 2232248"/>
              <a:gd name="connsiteX0-397" fmla="*/ 180020 w 2196244"/>
              <a:gd name="connsiteY0-398" fmla="*/ 0 h 2302394"/>
              <a:gd name="connsiteX1-399" fmla="*/ 2196244 w 2196244"/>
              <a:gd name="connsiteY1-400" fmla="*/ 36004 h 2302394"/>
              <a:gd name="connsiteX2-401" fmla="*/ 2049780 w 2196244"/>
              <a:gd name="connsiteY2-402" fmla="*/ 1893952 h 2302394"/>
              <a:gd name="connsiteX3-403" fmla="*/ 1116124 w 2196244"/>
              <a:gd name="connsiteY3-404" fmla="*/ 2232248 h 2302394"/>
              <a:gd name="connsiteX4-405" fmla="*/ 0 w 2196244"/>
              <a:gd name="connsiteY4-406" fmla="*/ 2160240 h 2302394"/>
              <a:gd name="connsiteX5-407" fmla="*/ 180020 w 2196244"/>
              <a:gd name="connsiteY5-408" fmla="*/ 0 h 23023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96244" h="2302394">
                <a:moveTo>
                  <a:pt x="180020" y="0"/>
                </a:moveTo>
                <a:cubicBezTo>
                  <a:pt x="857309" y="70607"/>
                  <a:pt x="1482827" y="69527"/>
                  <a:pt x="2196244" y="36004"/>
                </a:cubicBezTo>
                <a:cubicBezTo>
                  <a:pt x="2181324" y="633028"/>
                  <a:pt x="2129347" y="1853427"/>
                  <a:pt x="2049780" y="1893952"/>
                </a:cubicBezTo>
                <a:cubicBezTo>
                  <a:pt x="1651000" y="2031112"/>
                  <a:pt x="1551293" y="2137976"/>
                  <a:pt x="1116124" y="2232248"/>
                </a:cubicBezTo>
                <a:cubicBezTo>
                  <a:pt x="697811" y="2302394"/>
                  <a:pt x="386738" y="2168927"/>
                  <a:pt x="0" y="2160240"/>
                </a:cubicBezTo>
                <a:cubicBezTo>
                  <a:pt x="112494" y="1412821"/>
                  <a:pt x="149009" y="847792"/>
                  <a:pt x="180020" y="0"/>
                </a:cubicBezTo>
                <a:close/>
              </a:path>
            </a:pathLst>
          </a:custGeom>
          <a:noFill/>
          <a:ln w="50800">
            <a:solidFill>
              <a:srgbClr val="6BD2D5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자유형 87"/>
          <p:cNvSpPr/>
          <p:nvPr/>
        </p:nvSpPr>
        <p:spPr bwMode="auto">
          <a:xfrm>
            <a:off x="2655888" y="4306888"/>
            <a:ext cx="631825" cy="433388"/>
          </a:xfrm>
          <a:custGeom>
            <a:avLst/>
            <a:gdLst>
              <a:gd name="connsiteX0" fmla="*/ 0 w 1104900"/>
              <a:gd name="connsiteY0" fmla="*/ 655320 h 655320"/>
              <a:gd name="connsiteX1" fmla="*/ 807720 w 1104900"/>
              <a:gd name="connsiteY1" fmla="*/ 0 h 655320"/>
              <a:gd name="connsiteX2" fmla="*/ 1104900 w 1104900"/>
              <a:gd name="connsiteY2" fmla="*/ 274320 h 655320"/>
              <a:gd name="connsiteX3" fmla="*/ 0 w 1104900"/>
              <a:gd name="connsiteY3" fmla="*/ 655320 h 655320"/>
              <a:gd name="connsiteX0-1" fmla="*/ 0 w 1104900"/>
              <a:gd name="connsiteY0-2" fmla="*/ 655320 h 716248"/>
              <a:gd name="connsiteX1-3" fmla="*/ 807720 w 1104900"/>
              <a:gd name="connsiteY1-4" fmla="*/ 0 h 716248"/>
              <a:gd name="connsiteX2-5" fmla="*/ 1104900 w 1104900"/>
              <a:gd name="connsiteY2-6" fmla="*/ 274320 h 716248"/>
              <a:gd name="connsiteX3-7" fmla="*/ 0 w 1104900"/>
              <a:gd name="connsiteY3-8" fmla="*/ 655320 h 716248"/>
              <a:gd name="connsiteX0-9" fmla="*/ 0 w 1104900"/>
              <a:gd name="connsiteY0-10" fmla="*/ 655320 h 716248"/>
              <a:gd name="connsiteX1-11" fmla="*/ 807720 w 1104900"/>
              <a:gd name="connsiteY1-12" fmla="*/ 0 h 716248"/>
              <a:gd name="connsiteX2-13" fmla="*/ 1104900 w 1104900"/>
              <a:gd name="connsiteY2-14" fmla="*/ 274320 h 716248"/>
              <a:gd name="connsiteX3-15" fmla="*/ 0 w 1104900"/>
              <a:gd name="connsiteY3-16" fmla="*/ 655320 h 716248"/>
              <a:gd name="connsiteX0-17" fmla="*/ 0 w 1104900"/>
              <a:gd name="connsiteY0-18" fmla="*/ 655320 h 716248"/>
              <a:gd name="connsiteX1-19" fmla="*/ 807720 w 1104900"/>
              <a:gd name="connsiteY1-20" fmla="*/ 0 h 716248"/>
              <a:gd name="connsiteX2-21" fmla="*/ 1104900 w 1104900"/>
              <a:gd name="connsiteY2-22" fmla="*/ 274320 h 716248"/>
              <a:gd name="connsiteX3-23" fmla="*/ 0 w 1104900"/>
              <a:gd name="connsiteY3-24" fmla="*/ 655320 h 716248"/>
              <a:gd name="connsiteX0-25" fmla="*/ 0 w 1104900"/>
              <a:gd name="connsiteY0-26" fmla="*/ 655320 h 655320"/>
              <a:gd name="connsiteX1-27" fmla="*/ 807720 w 1104900"/>
              <a:gd name="connsiteY1-28" fmla="*/ 0 h 655320"/>
              <a:gd name="connsiteX2-29" fmla="*/ 1104900 w 1104900"/>
              <a:gd name="connsiteY2-30" fmla="*/ 274320 h 655320"/>
              <a:gd name="connsiteX3-31" fmla="*/ 0 w 1104900"/>
              <a:gd name="connsiteY3-32" fmla="*/ 655320 h 655320"/>
              <a:gd name="connsiteX0-33" fmla="*/ 0 w 1104900"/>
              <a:gd name="connsiteY0-34" fmla="*/ 655320 h 655320"/>
              <a:gd name="connsiteX1-35" fmla="*/ 807720 w 1104900"/>
              <a:gd name="connsiteY1-36" fmla="*/ 0 h 655320"/>
              <a:gd name="connsiteX2-37" fmla="*/ 1104900 w 1104900"/>
              <a:gd name="connsiteY2-38" fmla="*/ 274320 h 655320"/>
              <a:gd name="connsiteX3-39" fmla="*/ 0 w 1104900"/>
              <a:gd name="connsiteY3-40" fmla="*/ 655320 h 655320"/>
              <a:gd name="connsiteX0-41" fmla="*/ 0 w 1104900"/>
              <a:gd name="connsiteY0-42" fmla="*/ 655320 h 655320"/>
              <a:gd name="connsiteX1-43" fmla="*/ 807720 w 1104900"/>
              <a:gd name="connsiteY1-44" fmla="*/ 0 h 655320"/>
              <a:gd name="connsiteX2-45" fmla="*/ 1104900 w 1104900"/>
              <a:gd name="connsiteY2-46" fmla="*/ 274320 h 655320"/>
              <a:gd name="connsiteX3-47" fmla="*/ 0 w 1104900"/>
              <a:gd name="connsiteY3-48" fmla="*/ 655320 h 655320"/>
              <a:gd name="connsiteX0-49" fmla="*/ 0 w 1104900"/>
              <a:gd name="connsiteY0-50" fmla="*/ 655320 h 655320"/>
              <a:gd name="connsiteX1-51" fmla="*/ 807720 w 1104900"/>
              <a:gd name="connsiteY1-52" fmla="*/ 0 h 655320"/>
              <a:gd name="connsiteX2-53" fmla="*/ 1104900 w 1104900"/>
              <a:gd name="connsiteY2-54" fmla="*/ 274320 h 655320"/>
              <a:gd name="connsiteX3-55" fmla="*/ 0 w 1104900"/>
              <a:gd name="connsiteY3-56" fmla="*/ 655320 h 655320"/>
              <a:gd name="connsiteX0-57" fmla="*/ 0 w 1104900"/>
              <a:gd name="connsiteY0-58" fmla="*/ 655320 h 655320"/>
              <a:gd name="connsiteX1-59" fmla="*/ 807720 w 1104900"/>
              <a:gd name="connsiteY1-60" fmla="*/ 0 h 655320"/>
              <a:gd name="connsiteX2-61" fmla="*/ 1104900 w 1104900"/>
              <a:gd name="connsiteY2-62" fmla="*/ 274320 h 655320"/>
              <a:gd name="connsiteX3-63" fmla="*/ 0 w 1104900"/>
              <a:gd name="connsiteY3-64" fmla="*/ 655320 h 655320"/>
              <a:gd name="connsiteX0-65" fmla="*/ 0 w 1104900"/>
              <a:gd name="connsiteY0-66" fmla="*/ 655320 h 655320"/>
              <a:gd name="connsiteX1-67" fmla="*/ 807720 w 1104900"/>
              <a:gd name="connsiteY1-68" fmla="*/ 0 h 655320"/>
              <a:gd name="connsiteX2-69" fmla="*/ 1104900 w 1104900"/>
              <a:gd name="connsiteY2-70" fmla="*/ 274320 h 655320"/>
              <a:gd name="connsiteX3-71" fmla="*/ 0 w 1104900"/>
              <a:gd name="connsiteY3-72" fmla="*/ 655320 h 655320"/>
              <a:gd name="connsiteX0-73" fmla="*/ 0 w 1124187"/>
              <a:gd name="connsiteY0-74" fmla="*/ 684497 h 684497"/>
              <a:gd name="connsiteX1-75" fmla="*/ 827007 w 1124187"/>
              <a:gd name="connsiteY1-76" fmla="*/ 0 h 684497"/>
              <a:gd name="connsiteX2-77" fmla="*/ 1124187 w 1124187"/>
              <a:gd name="connsiteY2-78" fmla="*/ 274320 h 684497"/>
              <a:gd name="connsiteX3-79" fmla="*/ 0 w 1124187"/>
              <a:gd name="connsiteY3-80" fmla="*/ 684497 h 684497"/>
              <a:gd name="connsiteX0-81" fmla="*/ 0 w 1124187"/>
              <a:gd name="connsiteY0-82" fmla="*/ 684497 h 684497"/>
              <a:gd name="connsiteX1-83" fmla="*/ 827007 w 1124187"/>
              <a:gd name="connsiteY1-84" fmla="*/ 0 h 684497"/>
              <a:gd name="connsiteX2-85" fmla="*/ 1124187 w 1124187"/>
              <a:gd name="connsiteY2-86" fmla="*/ 274320 h 684497"/>
              <a:gd name="connsiteX3-87" fmla="*/ 0 w 1124187"/>
              <a:gd name="connsiteY3-88" fmla="*/ 684497 h 684497"/>
              <a:gd name="connsiteX0-89" fmla="*/ 0 w 1124187"/>
              <a:gd name="connsiteY0-90" fmla="*/ 684497 h 684497"/>
              <a:gd name="connsiteX1-91" fmla="*/ 827007 w 1124187"/>
              <a:gd name="connsiteY1-92" fmla="*/ 0 h 684497"/>
              <a:gd name="connsiteX2-93" fmla="*/ 1124187 w 1124187"/>
              <a:gd name="connsiteY2-94" fmla="*/ 274320 h 684497"/>
              <a:gd name="connsiteX3-95" fmla="*/ 0 w 1124187"/>
              <a:gd name="connsiteY3-96" fmla="*/ 684497 h 684497"/>
              <a:gd name="connsiteX0-97" fmla="*/ 0 w 1124187"/>
              <a:gd name="connsiteY0-98" fmla="*/ 684497 h 684497"/>
              <a:gd name="connsiteX1-99" fmla="*/ 827007 w 1124187"/>
              <a:gd name="connsiteY1-100" fmla="*/ 0 h 684497"/>
              <a:gd name="connsiteX2-101" fmla="*/ 1124187 w 1124187"/>
              <a:gd name="connsiteY2-102" fmla="*/ 274320 h 684497"/>
              <a:gd name="connsiteX3-103" fmla="*/ 0 w 1124187"/>
              <a:gd name="connsiteY3-104" fmla="*/ 684497 h 684497"/>
              <a:gd name="connsiteX0-105" fmla="*/ 0 w 1125193"/>
              <a:gd name="connsiteY0-106" fmla="*/ 684497 h 684497"/>
              <a:gd name="connsiteX1-107" fmla="*/ 827007 w 1125193"/>
              <a:gd name="connsiteY1-108" fmla="*/ 0 h 684497"/>
              <a:gd name="connsiteX2-109" fmla="*/ 1125193 w 1125193"/>
              <a:gd name="connsiteY2-110" fmla="*/ 302186 h 684497"/>
              <a:gd name="connsiteX3-111" fmla="*/ 0 w 1125193"/>
              <a:gd name="connsiteY3-112" fmla="*/ 684497 h 684497"/>
              <a:gd name="connsiteX0-113" fmla="*/ 0 w 1109869"/>
              <a:gd name="connsiteY0-114" fmla="*/ 684497 h 684497"/>
              <a:gd name="connsiteX1-115" fmla="*/ 827007 w 1109869"/>
              <a:gd name="connsiteY1-116" fmla="*/ 0 h 684497"/>
              <a:gd name="connsiteX2-117" fmla="*/ 1109869 w 1109869"/>
              <a:gd name="connsiteY2-118" fmla="*/ 293334 h 684497"/>
              <a:gd name="connsiteX3-119" fmla="*/ 0 w 1109869"/>
              <a:gd name="connsiteY3-120" fmla="*/ 684497 h 684497"/>
              <a:gd name="connsiteX0-121" fmla="*/ 0 w 1111718"/>
              <a:gd name="connsiteY0-122" fmla="*/ 684497 h 684497"/>
              <a:gd name="connsiteX1-123" fmla="*/ 827007 w 1111718"/>
              <a:gd name="connsiteY1-124" fmla="*/ 0 h 684497"/>
              <a:gd name="connsiteX2-125" fmla="*/ 1111718 w 1111718"/>
              <a:gd name="connsiteY2-126" fmla="*/ 287291 h 684497"/>
              <a:gd name="connsiteX3-127" fmla="*/ 0 w 1111718"/>
              <a:gd name="connsiteY3-128" fmla="*/ 684497 h 684497"/>
              <a:gd name="connsiteX0-129" fmla="*/ 0 w 1113567"/>
              <a:gd name="connsiteY0-130" fmla="*/ 684497 h 684497"/>
              <a:gd name="connsiteX1-131" fmla="*/ 827007 w 1113567"/>
              <a:gd name="connsiteY1-132" fmla="*/ 0 h 684497"/>
              <a:gd name="connsiteX2-133" fmla="*/ 1113567 w 1113567"/>
              <a:gd name="connsiteY2-134" fmla="*/ 272819 h 684497"/>
              <a:gd name="connsiteX3-135" fmla="*/ 0 w 1113567"/>
              <a:gd name="connsiteY3-136" fmla="*/ 684497 h 684497"/>
              <a:gd name="connsiteX0-137" fmla="*/ 0 w 1118278"/>
              <a:gd name="connsiteY0-138" fmla="*/ 684497 h 684497"/>
              <a:gd name="connsiteX1-139" fmla="*/ 827007 w 1118278"/>
              <a:gd name="connsiteY1-140" fmla="*/ 0 h 684497"/>
              <a:gd name="connsiteX2-141" fmla="*/ 1118278 w 1118278"/>
              <a:gd name="connsiteY2-142" fmla="*/ 292399 h 684497"/>
              <a:gd name="connsiteX3-143" fmla="*/ 0 w 1118278"/>
              <a:gd name="connsiteY3-144" fmla="*/ 684497 h 684497"/>
              <a:gd name="connsiteX0-145" fmla="*/ 0 w 1117265"/>
              <a:gd name="connsiteY0-146" fmla="*/ 684497 h 684497"/>
              <a:gd name="connsiteX1-147" fmla="*/ 827007 w 1117265"/>
              <a:gd name="connsiteY1-148" fmla="*/ 0 h 684497"/>
              <a:gd name="connsiteX2-149" fmla="*/ 1117265 w 1117265"/>
              <a:gd name="connsiteY2-150" fmla="*/ 283547 h 684497"/>
              <a:gd name="connsiteX3-151" fmla="*/ 0 w 1117265"/>
              <a:gd name="connsiteY3-152" fmla="*/ 684497 h 684497"/>
              <a:gd name="connsiteX0-153" fmla="*/ 0 w 1117265"/>
              <a:gd name="connsiteY0-154" fmla="*/ 684497 h 684497"/>
              <a:gd name="connsiteX1-155" fmla="*/ 827007 w 1117265"/>
              <a:gd name="connsiteY1-156" fmla="*/ 0 h 684497"/>
              <a:gd name="connsiteX2-157" fmla="*/ 1117265 w 1117265"/>
              <a:gd name="connsiteY2-158" fmla="*/ 283547 h 684497"/>
              <a:gd name="connsiteX3-159" fmla="*/ 0 w 1117265"/>
              <a:gd name="connsiteY3-160" fmla="*/ 684497 h 684497"/>
              <a:gd name="connsiteX0-161" fmla="*/ 0 w 1117265"/>
              <a:gd name="connsiteY0-162" fmla="*/ 684497 h 684497"/>
              <a:gd name="connsiteX1-163" fmla="*/ 827007 w 1117265"/>
              <a:gd name="connsiteY1-164" fmla="*/ 0 h 684497"/>
              <a:gd name="connsiteX2-165" fmla="*/ 1117265 w 1117265"/>
              <a:gd name="connsiteY2-166" fmla="*/ 283547 h 684497"/>
              <a:gd name="connsiteX3-167" fmla="*/ 0 w 1117265"/>
              <a:gd name="connsiteY3-168" fmla="*/ 684497 h 684497"/>
              <a:gd name="connsiteX0-169" fmla="*/ 0 w 1117265"/>
              <a:gd name="connsiteY0-170" fmla="*/ 684497 h 684497"/>
              <a:gd name="connsiteX1-171" fmla="*/ 827007 w 1117265"/>
              <a:gd name="connsiteY1-172" fmla="*/ 0 h 684497"/>
              <a:gd name="connsiteX2-173" fmla="*/ 1117265 w 1117265"/>
              <a:gd name="connsiteY2-174" fmla="*/ 283547 h 684497"/>
              <a:gd name="connsiteX3-175" fmla="*/ 0 w 1117265"/>
              <a:gd name="connsiteY3-176" fmla="*/ 684497 h 684497"/>
              <a:gd name="connsiteX0-177" fmla="*/ 0 w 1117265"/>
              <a:gd name="connsiteY0-178" fmla="*/ 684497 h 684497"/>
              <a:gd name="connsiteX1-179" fmla="*/ 827007 w 1117265"/>
              <a:gd name="connsiteY1-180" fmla="*/ 0 h 684497"/>
              <a:gd name="connsiteX2-181" fmla="*/ 1117265 w 1117265"/>
              <a:gd name="connsiteY2-182" fmla="*/ 283547 h 684497"/>
              <a:gd name="connsiteX3-183" fmla="*/ 0 w 1117265"/>
              <a:gd name="connsiteY3-184" fmla="*/ 684497 h 684497"/>
              <a:gd name="connsiteX0-185" fmla="*/ 0 w 1117265"/>
              <a:gd name="connsiteY0-186" fmla="*/ 684497 h 684497"/>
              <a:gd name="connsiteX1-187" fmla="*/ 827007 w 1117265"/>
              <a:gd name="connsiteY1-188" fmla="*/ 0 h 684497"/>
              <a:gd name="connsiteX2-189" fmla="*/ 1117265 w 1117265"/>
              <a:gd name="connsiteY2-190" fmla="*/ 283547 h 684497"/>
              <a:gd name="connsiteX3-191" fmla="*/ 0 w 1117265"/>
              <a:gd name="connsiteY3-192" fmla="*/ 684497 h 684497"/>
              <a:gd name="connsiteX0-193" fmla="*/ 0 w 1117265"/>
              <a:gd name="connsiteY0-194" fmla="*/ 684497 h 684497"/>
              <a:gd name="connsiteX1-195" fmla="*/ 827007 w 1117265"/>
              <a:gd name="connsiteY1-196" fmla="*/ 0 h 684497"/>
              <a:gd name="connsiteX2-197" fmla="*/ 1117265 w 1117265"/>
              <a:gd name="connsiteY2-198" fmla="*/ 283547 h 684497"/>
              <a:gd name="connsiteX3-199" fmla="*/ 0 w 1117265"/>
              <a:gd name="connsiteY3-200" fmla="*/ 684497 h 684497"/>
              <a:gd name="connsiteX0-201" fmla="*/ 0 w 1117265"/>
              <a:gd name="connsiteY0-202" fmla="*/ 684497 h 684497"/>
              <a:gd name="connsiteX1-203" fmla="*/ 827007 w 1117265"/>
              <a:gd name="connsiteY1-204" fmla="*/ 0 h 684497"/>
              <a:gd name="connsiteX2-205" fmla="*/ 1117265 w 1117265"/>
              <a:gd name="connsiteY2-206" fmla="*/ 283547 h 684497"/>
              <a:gd name="connsiteX3-207" fmla="*/ 0 w 1117265"/>
              <a:gd name="connsiteY3-208" fmla="*/ 684497 h 684497"/>
              <a:gd name="connsiteX0-209" fmla="*/ 0 w 1117265"/>
              <a:gd name="connsiteY0-210" fmla="*/ 684497 h 684497"/>
              <a:gd name="connsiteX1-211" fmla="*/ 827007 w 1117265"/>
              <a:gd name="connsiteY1-212" fmla="*/ 0 h 684497"/>
              <a:gd name="connsiteX2-213" fmla="*/ 1117265 w 1117265"/>
              <a:gd name="connsiteY2-214" fmla="*/ 283547 h 684497"/>
              <a:gd name="connsiteX3-215" fmla="*/ 0 w 1117265"/>
              <a:gd name="connsiteY3-216" fmla="*/ 684497 h 684497"/>
              <a:gd name="connsiteX0-217" fmla="*/ 0 w 1117265"/>
              <a:gd name="connsiteY0-218" fmla="*/ 684497 h 684497"/>
              <a:gd name="connsiteX1-219" fmla="*/ 827007 w 1117265"/>
              <a:gd name="connsiteY1-220" fmla="*/ 0 h 684497"/>
              <a:gd name="connsiteX2-221" fmla="*/ 1117265 w 1117265"/>
              <a:gd name="connsiteY2-222" fmla="*/ 283547 h 684497"/>
              <a:gd name="connsiteX3-223" fmla="*/ 0 w 1117265"/>
              <a:gd name="connsiteY3-224" fmla="*/ 684497 h 684497"/>
              <a:gd name="connsiteX0-225" fmla="*/ 0 w 1117265"/>
              <a:gd name="connsiteY0-226" fmla="*/ 684497 h 684497"/>
              <a:gd name="connsiteX1-227" fmla="*/ 827007 w 1117265"/>
              <a:gd name="connsiteY1-228" fmla="*/ 0 h 684497"/>
              <a:gd name="connsiteX2-229" fmla="*/ 1117265 w 1117265"/>
              <a:gd name="connsiteY2-230" fmla="*/ 283547 h 684497"/>
              <a:gd name="connsiteX3-231" fmla="*/ 0 w 1117265"/>
              <a:gd name="connsiteY3-232" fmla="*/ 684497 h 684497"/>
              <a:gd name="connsiteX0-233" fmla="*/ 0 w 1117265"/>
              <a:gd name="connsiteY0-234" fmla="*/ 684497 h 684497"/>
              <a:gd name="connsiteX1-235" fmla="*/ 827007 w 1117265"/>
              <a:gd name="connsiteY1-236" fmla="*/ 0 h 684497"/>
              <a:gd name="connsiteX2-237" fmla="*/ 1117265 w 1117265"/>
              <a:gd name="connsiteY2-238" fmla="*/ 283547 h 684497"/>
              <a:gd name="connsiteX3-239" fmla="*/ 0 w 1117265"/>
              <a:gd name="connsiteY3-240" fmla="*/ 684497 h 684497"/>
              <a:gd name="connsiteX0-241" fmla="*/ 0 w 1117265"/>
              <a:gd name="connsiteY0-242" fmla="*/ 684497 h 684497"/>
              <a:gd name="connsiteX1-243" fmla="*/ 827007 w 1117265"/>
              <a:gd name="connsiteY1-244" fmla="*/ 0 h 684497"/>
              <a:gd name="connsiteX2-245" fmla="*/ 1117265 w 1117265"/>
              <a:gd name="connsiteY2-246" fmla="*/ 283547 h 684497"/>
              <a:gd name="connsiteX3-247" fmla="*/ 0 w 1117265"/>
              <a:gd name="connsiteY3-248" fmla="*/ 684497 h 6844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7265" h="684497">
                <a:moveTo>
                  <a:pt x="0" y="684497"/>
                </a:moveTo>
                <a:cubicBezTo>
                  <a:pt x="281310" y="578055"/>
                  <a:pt x="563915" y="445084"/>
                  <a:pt x="827007" y="0"/>
                </a:cubicBezTo>
                <a:cubicBezTo>
                  <a:pt x="830800" y="112603"/>
                  <a:pt x="947335" y="344380"/>
                  <a:pt x="1117265" y="283547"/>
                </a:cubicBezTo>
                <a:cubicBezTo>
                  <a:pt x="779033" y="454015"/>
                  <a:pt x="330704" y="612949"/>
                  <a:pt x="0" y="684497"/>
                </a:cubicBezTo>
                <a:close/>
              </a:path>
            </a:pathLst>
          </a:custGeom>
          <a:noFill/>
          <a:ln w="50800">
            <a:solidFill>
              <a:srgbClr val="6BD2D5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자유형 200"/>
          <p:cNvSpPr/>
          <p:nvPr/>
        </p:nvSpPr>
        <p:spPr bwMode="auto">
          <a:xfrm>
            <a:off x="1770063" y="2874963"/>
            <a:ext cx="1724025" cy="346075"/>
          </a:xfrm>
          <a:custGeom>
            <a:avLst/>
            <a:gdLst>
              <a:gd name="connsiteX0" fmla="*/ 0 w 2226733"/>
              <a:gd name="connsiteY0" fmla="*/ 0 h 465666"/>
              <a:gd name="connsiteX1" fmla="*/ 2226733 w 2226733"/>
              <a:gd name="connsiteY1" fmla="*/ 67733 h 465666"/>
              <a:gd name="connsiteX2" fmla="*/ 2192867 w 2226733"/>
              <a:gd name="connsiteY2" fmla="*/ 465666 h 465666"/>
              <a:gd name="connsiteX3" fmla="*/ 16933 w 2226733"/>
              <a:gd name="connsiteY3" fmla="*/ 381000 h 465666"/>
              <a:gd name="connsiteX4" fmla="*/ 0 w 2226733"/>
              <a:gd name="connsiteY4" fmla="*/ 0 h 465666"/>
              <a:gd name="connsiteX0-1" fmla="*/ 0 w 2226733"/>
              <a:gd name="connsiteY0-2" fmla="*/ 0 h 465666"/>
              <a:gd name="connsiteX1-3" fmla="*/ 2226733 w 2226733"/>
              <a:gd name="connsiteY1-4" fmla="*/ 67733 h 465666"/>
              <a:gd name="connsiteX2-5" fmla="*/ 2192867 w 2226733"/>
              <a:gd name="connsiteY2-6" fmla="*/ 465666 h 465666"/>
              <a:gd name="connsiteX3-7" fmla="*/ 16933 w 2226733"/>
              <a:gd name="connsiteY3-8" fmla="*/ 381000 h 465666"/>
              <a:gd name="connsiteX4-9" fmla="*/ 0 w 2226733"/>
              <a:gd name="connsiteY4-10" fmla="*/ 0 h 465666"/>
              <a:gd name="connsiteX0-11" fmla="*/ 0 w 2207084"/>
              <a:gd name="connsiteY0-12" fmla="*/ 0 h 465666"/>
              <a:gd name="connsiteX1-13" fmla="*/ 2207084 w 2207084"/>
              <a:gd name="connsiteY1-14" fmla="*/ 33453 h 465666"/>
              <a:gd name="connsiteX2-15" fmla="*/ 2192867 w 2207084"/>
              <a:gd name="connsiteY2-16" fmla="*/ 465666 h 465666"/>
              <a:gd name="connsiteX3-17" fmla="*/ 16933 w 2207084"/>
              <a:gd name="connsiteY3-18" fmla="*/ 381000 h 465666"/>
              <a:gd name="connsiteX4-19" fmla="*/ 0 w 2207084"/>
              <a:gd name="connsiteY4-20" fmla="*/ 0 h 465666"/>
              <a:gd name="connsiteX0-21" fmla="*/ 0 w 2196244"/>
              <a:gd name="connsiteY0-22" fmla="*/ 0 h 468217"/>
              <a:gd name="connsiteX1-23" fmla="*/ 2196244 w 2196244"/>
              <a:gd name="connsiteY1-24" fmla="*/ 36004 h 468217"/>
              <a:gd name="connsiteX2-25" fmla="*/ 2182027 w 2196244"/>
              <a:gd name="connsiteY2-26" fmla="*/ 468217 h 468217"/>
              <a:gd name="connsiteX3-27" fmla="*/ 6093 w 2196244"/>
              <a:gd name="connsiteY3-28" fmla="*/ 383551 h 468217"/>
              <a:gd name="connsiteX4-29" fmla="*/ 0 w 2196244"/>
              <a:gd name="connsiteY4-30" fmla="*/ 0 h 468217"/>
              <a:gd name="connsiteX0-31" fmla="*/ 0 w 2196244"/>
              <a:gd name="connsiteY0-32" fmla="*/ 0 h 468217"/>
              <a:gd name="connsiteX1-33" fmla="*/ 2196244 w 2196244"/>
              <a:gd name="connsiteY1-34" fmla="*/ 36004 h 468217"/>
              <a:gd name="connsiteX2-35" fmla="*/ 2182027 w 2196244"/>
              <a:gd name="connsiteY2-36" fmla="*/ 468217 h 468217"/>
              <a:gd name="connsiteX3-37" fmla="*/ 6093 w 2196244"/>
              <a:gd name="connsiteY3-38" fmla="*/ 383551 h 468217"/>
              <a:gd name="connsiteX4-39" fmla="*/ 0 w 2196244"/>
              <a:gd name="connsiteY4-40" fmla="*/ 0 h 468217"/>
              <a:gd name="connsiteX0-41" fmla="*/ 29911 w 2190151"/>
              <a:gd name="connsiteY0-42" fmla="*/ 0 h 468216"/>
              <a:gd name="connsiteX1-43" fmla="*/ 2190151 w 2190151"/>
              <a:gd name="connsiteY1-44" fmla="*/ 36003 h 468216"/>
              <a:gd name="connsiteX2-45" fmla="*/ 2175934 w 2190151"/>
              <a:gd name="connsiteY2-46" fmla="*/ 468216 h 468216"/>
              <a:gd name="connsiteX3-47" fmla="*/ 0 w 2190151"/>
              <a:gd name="connsiteY3-48" fmla="*/ 383550 h 468216"/>
              <a:gd name="connsiteX4-49" fmla="*/ 29911 w 2190151"/>
              <a:gd name="connsiteY4-50" fmla="*/ 0 h 468216"/>
              <a:gd name="connsiteX0-51" fmla="*/ 0 w 2160240"/>
              <a:gd name="connsiteY0-52" fmla="*/ 0 h 468216"/>
              <a:gd name="connsiteX1-53" fmla="*/ 2160240 w 2160240"/>
              <a:gd name="connsiteY1-54" fmla="*/ 36003 h 468216"/>
              <a:gd name="connsiteX2-55" fmla="*/ 2146023 w 2160240"/>
              <a:gd name="connsiteY2-56" fmla="*/ 468216 h 468216"/>
              <a:gd name="connsiteX3-57" fmla="*/ 0 w 2160240"/>
              <a:gd name="connsiteY3-58" fmla="*/ 360039 h 468216"/>
              <a:gd name="connsiteX4-59" fmla="*/ 0 w 2160240"/>
              <a:gd name="connsiteY4-60" fmla="*/ 0 h 468216"/>
              <a:gd name="connsiteX0-61" fmla="*/ 21444 w 2181684"/>
              <a:gd name="connsiteY0-62" fmla="*/ 0 h 468216"/>
              <a:gd name="connsiteX1-63" fmla="*/ 2181684 w 2181684"/>
              <a:gd name="connsiteY1-64" fmla="*/ 36003 h 468216"/>
              <a:gd name="connsiteX2-65" fmla="*/ 2167467 w 2181684"/>
              <a:gd name="connsiteY2-66" fmla="*/ 468216 h 468216"/>
              <a:gd name="connsiteX3-67" fmla="*/ 0 w 2181684"/>
              <a:gd name="connsiteY3-68" fmla="*/ 378258 h 468216"/>
              <a:gd name="connsiteX4-69" fmla="*/ 21444 w 2181684"/>
              <a:gd name="connsiteY4-70" fmla="*/ 0 h 468216"/>
              <a:gd name="connsiteX0-71" fmla="*/ 15094 w 2181684"/>
              <a:gd name="connsiteY0-72" fmla="*/ 0 h 468216"/>
              <a:gd name="connsiteX1-73" fmla="*/ 2181684 w 2181684"/>
              <a:gd name="connsiteY1-74" fmla="*/ 36003 h 468216"/>
              <a:gd name="connsiteX2-75" fmla="*/ 2167467 w 2181684"/>
              <a:gd name="connsiteY2-76" fmla="*/ 468216 h 468216"/>
              <a:gd name="connsiteX3-77" fmla="*/ 0 w 2181684"/>
              <a:gd name="connsiteY3-78" fmla="*/ 378258 h 468216"/>
              <a:gd name="connsiteX4-79" fmla="*/ 15094 w 2181684"/>
              <a:gd name="connsiteY4-80" fmla="*/ 0 h 468216"/>
              <a:gd name="connsiteX0-81" fmla="*/ 15094 w 2181684"/>
              <a:gd name="connsiteY0-82" fmla="*/ 0 h 492391"/>
              <a:gd name="connsiteX1-83" fmla="*/ 2181684 w 2181684"/>
              <a:gd name="connsiteY1-84" fmla="*/ 36003 h 492391"/>
              <a:gd name="connsiteX2-85" fmla="*/ 2167467 w 2181684"/>
              <a:gd name="connsiteY2-86" fmla="*/ 468216 h 492391"/>
              <a:gd name="connsiteX3-87" fmla="*/ 0 w 2181684"/>
              <a:gd name="connsiteY3-88" fmla="*/ 378258 h 492391"/>
              <a:gd name="connsiteX4-89" fmla="*/ 15094 w 2181684"/>
              <a:gd name="connsiteY4-90" fmla="*/ 0 h 492391"/>
              <a:gd name="connsiteX0-91" fmla="*/ 15094 w 2181684"/>
              <a:gd name="connsiteY0-92" fmla="*/ 0 h 492391"/>
              <a:gd name="connsiteX1-93" fmla="*/ 2181684 w 2181684"/>
              <a:gd name="connsiteY1-94" fmla="*/ 36003 h 492391"/>
              <a:gd name="connsiteX2-95" fmla="*/ 2167467 w 2181684"/>
              <a:gd name="connsiteY2-96" fmla="*/ 468216 h 492391"/>
              <a:gd name="connsiteX3-97" fmla="*/ 0 w 2181684"/>
              <a:gd name="connsiteY3-98" fmla="*/ 378258 h 492391"/>
              <a:gd name="connsiteX4-99" fmla="*/ 15094 w 2181684"/>
              <a:gd name="connsiteY4-100" fmla="*/ 0 h 492391"/>
              <a:gd name="connsiteX0-101" fmla="*/ 15094 w 2181684"/>
              <a:gd name="connsiteY0-102" fmla="*/ 0 h 456222"/>
              <a:gd name="connsiteX1-103" fmla="*/ 2181684 w 2181684"/>
              <a:gd name="connsiteY1-104" fmla="*/ 36003 h 456222"/>
              <a:gd name="connsiteX2-105" fmla="*/ 2145679 w 2181684"/>
              <a:gd name="connsiteY2-106" fmla="*/ 432047 h 456222"/>
              <a:gd name="connsiteX3-107" fmla="*/ 0 w 2181684"/>
              <a:gd name="connsiteY3-108" fmla="*/ 378258 h 456222"/>
              <a:gd name="connsiteX4-109" fmla="*/ 15094 w 2181684"/>
              <a:gd name="connsiteY4-110" fmla="*/ 0 h 456222"/>
              <a:gd name="connsiteX0-111" fmla="*/ 15094 w 2181684"/>
              <a:gd name="connsiteY0-112" fmla="*/ 0 h 462758"/>
              <a:gd name="connsiteX1-113" fmla="*/ 2181684 w 2181684"/>
              <a:gd name="connsiteY1-114" fmla="*/ 36003 h 462758"/>
              <a:gd name="connsiteX2-115" fmla="*/ 2171699 w 2181684"/>
              <a:gd name="connsiteY2-116" fmla="*/ 438583 h 462758"/>
              <a:gd name="connsiteX3-117" fmla="*/ 0 w 2181684"/>
              <a:gd name="connsiteY3-118" fmla="*/ 378258 h 462758"/>
              <a:gd name="connsiteX4-119" fmla="*/ 15094 w 2181684"/>
              <a:gd name="connsiteY4-120" fmla="*/ 0 h 462758"/>
              <a:gd name="connsiteX0-121" fmla="*/ 21443 w 2181684"/>
              <a:gd name="connsiteY0-122" fmla="*/ 0 h 498763"/>
              <a:gd name="connsiteX1-123" fmla="*/ 2181684 w 2181684"/>
              <a:gd name="connsiteY1-124" fmla="*/ 72008 h 498763"/>
              <a:gd name="connsiteX2-125" fmla="*/ 2171699 w 2181684"/>
              <a:gd name="connsiteY2-126" fmla="*/ 474588 h 498763"/>
              <a:gd name="connsiteX3-127" fmla="*/ 0 w 2181684"/>
              <a:gd name="connsiteY3-128" fmla="*/ 414263 h 498763"/>
              <a:gd name="connsiteX4-129" fmla="*/ 21443 w 2181684"/>
              <a:gd name="connsiteY4-130" fmla="*/ 0 h 498763"/>
              <a:gd name="connsiteX0-131" fmla="*/ 21443 w 2181683"/>
              <a:gd name="connsiteY0-132" fmla="*/ 0 h 498763"/>
              <a:gd name="connsiteX1-133" fmla="*/ 2181683 w 2181683"/>
              <a:gd name="connsiteY1-134" fmla="*/ 36005 h 498763"/>
              <a:gd name="connsiteX2-135" fmla="*/ 2171699 w 2181683"/>
              <a:gd name="connsiteY2-136" fmla="*/ 474588 h 498763"/>
              <a:gd name="connsiteX3-137" fmla="*/ 0 w 2181683"/>
              <a:gd name="connsiteY3-138" fmla="*/ 414263 h 498763"/>
              <a:gd name="connsiteX4-139" fmla="*/ 21443 w 2181683"/>
              <a:gd name="connsiteY4-140" fmla="*/ 0 h 498763"/>
              <a:gd name="connsiteX0-141" fmla="*/ 21443 w 2181683"/>
              <a:gd name="connsiteY0-142" fmla="*/ 0 h 466660"/>
              <a:gd name="connsiteX1-143" fmla="*/ 2181683 w 2181683"/>
              <a:gd name="connsiteY1-144" fmla="*/ 36005 h 466660"/>
              <a:gd name="connsiteX2-145" fmla="*/ 2145680 w 2181683"/>
              <a:gd name="connsiteY2-146" fmla="*/ 432049 h 466660"/>
              <a:gd name="connsiteX3-147" fmla="*/ 0 w 2181683"/>
              <a:gd name="connsiteY3-148" fmla="*/ 414263 h 466660"/>
              <a:gd name="connsiteX4-149" fmla="*/ 21443 w 2181683"/>
              <a:gd name="connsiteY4-150" fmla="*/ 0 h 466660"/>
              <a:gd name="connsiteX0-151" fmla="*/ 21443 w 2181683"/>
              <a:gd name="connsiteY0-152" fmla="*/ 0 h 441574"/>
              <a:gd name="connsiteX1-153" fmla="*/ 2181683 w 2181683"/>
              <a:gd name="connsiteY1-154" fmla="*/ 36005 h 441574"/>
              <a:gd name="connsiteX2-155" fmla="*/ 2161555 w 2181683"/>
              <a:gd name="connsiteY2-156" fmla="*/ 441574 h 441574"/>
              <a:gd name="connsiteX3-157" fmla="*/ 0 w 2181683"/>
              <a:gd name="connsiteY3-158" fmla="*/ 414263 h 441574"/>
              <a:gd name="connsiteX4-159" fmla="*/ 21443 w 2181683"/>
              <a:gd name="connsiteY4-160" fmla="*/ 0 h 441574"/>
              <a:gd name="connsiteX0-161" fmla="*/ 21443 w 2181683"/>
              <a:gd name="connsiteY0-162" fmla="*/ 0 h 441574"/>
              <a:gd name="connsiteX1-163" fmla="*/ 2181683 w 2181683"/>
              <a:gd name="connsiteY1-164" fmla="*/ 36005 h 441574"/>
              <a:gd name="connsiteX2-165" fmla="*/ 2171080 w 2181683"/>
              <a:gd name="connsiteY2-166" fmla="*/ 441574 h 441574"/>
              <a:gd name="connsiteX3-167" fmla="*/ 0 w 2181683"/>
              <a:gd name="connsiteY3-168" fmla="*/ 414263 h 441574"/>
              <a:gd name="connsiteX4-169" fmla="*/ 21443 w 2181683"/>
              <a:gd name="connsiteY4-170" fmla="*/ 0 h 441574"/>
              <a:gd name="connsiteX0-171" fmla="*/ 21443 w 2181683"/>
              <a:gd name="connsiteY0-172" fmla="*/ 0 h 471835"/>
              <a:gd name="connsiteX1-173" fmla="*/ 2181683 w 2181683"/>
              <a:gd name="connsiteY1-174" fmla="*/ 36005 h 471835"/>
              <a:gd name="connsiteX2-175" fmla="*/ 2171080 w 2181683"/>
              <a:gd name="connsiteY2-176" fmla="*/ 441574 h 471835"/>
              <a:gd name="connsiteX3-177" fmla="*/ 0 w 2181683"/>
              <a:gd name="connsiteY3-178" fmla="*/ 414263 h 471835"/>
              <a:gd name="connsiteX4-179" fmla="*/ 21443 w 2181683"/>
              <a:gd name="connsiteY4-180" fmla="*/ 0 h 471835"/>
              <a:gd name="connsiteX0-181" fmla="*/ 21443 w 2181683"/>
              <a:gd name="connsiteY0-182" fmla="*/ 0 h 471835"/>
              <a:gd name="connsiteX1-183" fmla="*/ 2181683 w 2181683"/>
              <a:gd name="connsiteY1-184" fmla="*/ 36005 h 471835"/>
              <a:gd name="connsiteX2-185" fmla="*/ 2171080 w 2181683"/>
              <a:gd name="connsiteY2-186" fmla="*/ 441574 h 471835"/>
              <a:gd name="connsiteX3-187" fmla="*/ 0 w 2181683"/>
              <a:gd name="connsiteY3-188" fmla="*/ 414263 h 471835"/>
              <a:gd name="connsiteX4-189" fmla="*/ 21443 w 2181683"/>
              <a:gd name="connsiteY4-190" fmla="*/ 0 h 471835"/>
              <a:gd name="connsiteX0-191" fmla="*/ 13233 w 2173473"/>
              <a:gd name="connsiteY0-192" fmla="*/ 0 h 471835"/>
              <a:gd name="connsiteX1-193" fmla="*/ 2173473 w 2173473"/>
              <a:gd name="connsiteY1-194" fmla="*/ 36005 h 471835"/>
              <a:gd name="connsiteX2-195" fmla="*/ 2162870 w 2173473"/>
              <a:gd name="connsiteY2-196" fmla="*/ 441574 h 471835"/>
              <a:gd name="connsiteX3-197" fmla="*/ 0 w 2173473"/>
              <a:gd name="connsiteY3-198" fmla="*/ 377428 h 471835"/>
              <a:gd name="connsiteX4-199" fmla="*/ 13233 w 2173473"/>
              <a:gd name="connsiteY4-200" fmla="*/ 0 h 471835"/>
              <a:gd name="connsiteX0-201" fmla="*/ 15627 w 2175867"/>
              <a:gd name="connsiteY0-202" fmla="*/ 0 h 441574"/>
              <a:gd name="connsiteX1-203" fmla="*/ 2175867 w 2175867"/>
              <a:gd name="connsiteY1-204" fmla="*/ 36005 h 441574"/>
              <a:gd name="connsiteX2-205" fmla="*/ 2165264 w 2175867"/>
              <a:gd name="connsiteY2-206" fmla="*/ 441574 h 441574"/>
              <a:gd name="connsiteX3-207" fmla="*/ 0 w 2175867"/>
              <a:gd name="connsiteY3-208" fmla="*/ 354372 h 441574"/>
              <a:gd name="connsiteX4-209" fmla="*/ 15627 w 2175867"/>
              <a:gd name="connsiteY4-210" fmla="*/ 0 h 441574"/>
              <a:gd name="connsiteX0-211" fmla="*/ 15627 w 2175867"/>
              <a:gd name="connsiteY0-212" fmla="*/ 0 h 454274"/>
              <a:gd name="connsiteX1-213" fmla="*/ 2175867 w 2175867"/>
              <a:gd name="connsiteY1-214" fmla="*/ 48705 h 454274"/>
              <a:gd name="connsiteX2-215" fmla="*/ 2165264 w 2175867"/>
              <a:gd name="connsiteY2-216" fmla="*/ 454274 h 454274"/>
              <a:gd name="connsiteX3-217" fmla="*/ 0 w 2175867"/>
              <a:gd name="connsiteY3-218" fmla="*/ 367072 h 454274"/>
              <a:gd name="connsiteX4-219" fmla="*/ 15627 w 2175867"/>
              <a:gd name="connsiteY4-220" fmla="*/ 0 h 454274"/>
              <a:gd name="connsiteX0-221" fmla="*/ 15627 w 2179042"/>
              <a:gd name="connsiteY0-222" fmla="*/ 0 h 454274"/>
              <a:gd name="connsiteX1-223" fmla="*/ 2179042 w 2179042"/>
              <a:gd name="connsiteY1-224" fmla="*/ 39180 h 454274"/>
              <a:gd name="connsiteX2-225" fmla="*/ 2165264 w 2179042"/>
              <a:gd name="connsiteY2-226" fmla="*/ 454274 h 454274"/>
              <a:gd name="connsiteX3-227" fmla="*/ 0 w 2179042"/>
              <a:gd name="connsiteY3-228" fmla="*/ 367072 h 454274"/>
              <a:gd name="connsiteX4-229" fmla="*/ 15627 w 2179042"/>
              <a:gd name="connsiteY4-230" fmla="*/ 0 h 454274"/>
              <a:gd name="connsiteX0-231" fmla="*/ 15627 w 2179042"/>
              <a:gd name="connsiteY0-232" fmla="*/ 0 h 397124"/>
              <a:gd name="connsiteX1-233" fmla="*/ 2179042 w 2179042"/>
              <a:gd name="connsiteY1-234" fmla="*/ 39180 h 397124"/>
              <a:gd name="connsiteX2-235" fmla="*/ 2174789 w 2179042"/>
              <a:gd name="connsiteY2-236" fmla="*/ 397124 h 397124"/>
              <a:gd name="connsiteX3-237" fmla="*/ 0 w 2179042"/>
              <a:gd name="connsiteY3-238" fmla="*/ 367072 h 397124"/>
              <a:gd name="connsiteX4-239" fmla="*/ 15627 w 2179042"/>
              <a:gd name="connsiteY4-240" fmla="*/ 0 h 397124"/>
              <a:gd name="connsiteX0-241" fmla="*/ 18802 w 2182217"/>
              <a:gd name="connsiteY0-242" fmla="*/ 0 h 397124"/>
              <a:gd name="connsiteX1-243" fmla="*/ 2182217 w 2182217"/>
              <a:gd name="connsiteY1-244" fmla="*/ 39180 h 397124"/>
              <a:gd name="connsiteX2-245" fmla="*/ 2177964 w 2182217"/>
              <a:gd name="connsiteY2-246" fmla="*/ 397124 h 397124"/>
              <a:gd name="connsiteX3-247" fmla="*/ 0 w 2182217"/>
              <a:gd name="connsiteY3-248" fmla="*/ 351197 h 397124"/>
              <a:gd name="connsiteX4-249" fmla="*/ 18802 w 2182217"/>
              <a:gd name="connsiteY4-250" fmla="*/ 0 h 397124"/>
              <a:gd name="connsiteX0-251" fmla="*/ 25152 w 2188567"/>
              <a:gd name="connsiteY0-252" fmla="*/ 0 h 397124"/>
              <a:gd name="connsiteX1-253" fmla="*/ 2188567 w 2188567"/>
              <a:gd name="connsiteY1-254" fmla="*/ 39180 h 397124"/>
              <a:gd name="connsiteX2-255" fmla="*/ 2184314 w 2188567"/>
              <a:gd name="connsiteY2-256" fmla="*/ 397124 h 397124"/>
              <a:gd name="connsiteX3-257" fmla="*/ 0 w 2188567"/>
              <a:gd name="connsiteY3-258" fmla="*/ 367072 h 397124"/>
              <a:gd name="connsiteX4-259" fmla="*/ 25152 w 2188567"/>
              <a:gd name="connsiteY4-260" fmla="*/ 0 h 397124"/>
              <a:gd name="connsiteX0-261" fmla="*/ 25152 w 2188567"/>
              <a:gd name="connsiteY0-262" fmla="*/ 0 h 381249"/>
              <a:gd name="connsiteX1-263" fmla="*/ 2188567 w 2188567"/>
              <a:gd name="connsiteY1-264" fmla="*/ 39180 h 381249"/>
              <a:gd name="connsiteX2-265" fmla="*/ 2181139 w 2188567"/>
              <a:gd name="connsiteY2-266" fmla="*/ 381249 h 381249"/>
              <a:gd name="connsiteX3-267" fmla="*/ 0 w 2188567"/>
              <a:gd name="connsiteY3-268" fmla="*/ 367072 h 381249"/>
              <a:gd name="connsiteX4-269" fmla="*/ 25152 w 2188567"/>
              <a:gd name="connsiteY4-270" fmla="*/ 0 h 381249"/>
              <a:gd name="connsiteX0-271" fmla="*/ 25152 w 2188567"/>
              <a:gd name="connsiteY0-272" fmla="*/ 0 h 411696"/>
              <a:gd name="connsiteX1-273" fmla="*/ 2188567 w 2188567"/>
              <a:gd name="connsiteY1-274" fmla="*/ 39180 h 411696"/>
              <a:gd name="connsiteX2-275" fmla="*/ 2181139 w 2188567"/>
              <a:gd name="connsiteY2-276" fmla="*/ 381249 h 411696"/>
              <a:gd name="connsiteX3-277" fmla="*/ 0 w 2188567"/>
              <a:gd name="connsiteY3-278" fmla="*/ 367072 h 411696"/>
              <a:gd name="connsiteX4-279" fmla="*/ 25152 w 2188567"/>
              <a:gd name="connsiteY4-280" fmla="*/ 0 h 411696"/>
              <a:gd name="connsiteX0-281" fmla="*/ 25152 w 2188567"/>
              <a:gd name="connsiteY0-282" fmla="*/ 0 h 436265"/>
              <a:gd name="connsiteX1-283" fmla="*/ 2188567 w 2188567"/>
              <a:gd name="connsiteY1-284" fmla="*/ 39180 h 436265"/>
              <a:gd name="connsiteX2-285" fmla="*/ 2181139 w 2188567"/>
              <a:gd name="connsiteY2-286" fmla="*/ 381249 h 436265"/>
              <a:gd name="connsiteX3-287" fmla="*/ 0 w 2188567"/>
              <a:gd name="connsiteY3-288" fmla="*/ 367072 h 436265"/>
              <a:gd name="connsiteX4-289" fmla="*/ 25152 w 2188567"/>
              <a:gd name="connsiteY4-290" fmla="*/ 0 h 436265"/>
              <a:gd name="connsiteX0-291" fmla="*/ 16942 w 2180357"/>
              <a:gd name="connsiteY0-292" fmla="*/ 0 h 436265"/>
              <a:gd name="connsiteX1-293" fmla="*/ 2180357 w 2180357"/>
              <a:gd name="connsiteY1-294" fmla="*/ 39180 h 436265"/>
              <a:gd name="connsiteX2-295" fmla="*/ 2172929 w 2180357"/>
              <a:gd name="connsiteY2-296" fmla="*/ 381249 h 436265"/>
              <a:gd name="connsiteX3-297" fmla="*/ 0 w 2180357"/>
              <a:gd name="connsiteY3-298" fmla="*/ 338745 h 436265"/>
              <a:gd name="connsiteX4-299" fmla="*/ 16942 w 2180357"/>
              <a:gd name="connsiteY4-300" fmla="*/ 0 h 436265"/>
              <a:gd name="connsiteX0-301" fmla="*/ 16942 w 2180357"/>
              <a:gd name="connsiteY0-302" fmla="*/ 0 h 436265"/>
              <a:gd name="connsiteX1-303" fmla="*/ 2180357 w 2180357"/>
              <a:gd name="connsiteY1-304" fmla="*/ 39180 h 436265"/>
              <a:gd name="connsiteX2-305" fmla="*/ 2172929 w 2180357"/>
              <a:gd name="connsiteY2-306" fmla="*/ 381249 h 436265"/>
              <a:gd name="connsiteX3-307" fmla="*/ 0 w 2180357"/>
              <a:gd name="connsiteY3-308" fmla="*/ 338745 h 436265"/>
              <a:gd name="connsiteX4-309" fmla="*/ 16942 w 2180357"/>
              <a:gd name="connsiteY4-310" fmla="*/ 0 h 436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0357" h="436265">
                <a:moveTo>
                  <a:pt x="16942" y="0"/>
                </a:moveTo>
                <a:cubicBezTo>
                  <a:pt x="639962" y="54762"/>
                  <a:pt x="1398909" y="66757"/>
                  <a:pt x="2180357" y="39180"/>
                </a:cubicBezTo>
                <a:cubicBezTo>
                  <a:pt x="2178939" y="158495"/>
                  <a:pt x="2174347" y="261934"/>
                  <a:pt x="2172929" y="381249"/>
                </a:cubicBezTo>
                <a:cubicBezTo>
                  <a:pt x="1395033" y="436265"/>
                  <a:pt x="414147" y="370198"/>
                  <a:pt x="0" y="338745"/>
                </a:cubicBezTo>
                <a:lnTo>
                  <a:pt x="16942" y="0"/>
                </a:lnTo>
                <a:close/>
              </a:path>
            </a:pathLst>
          </a:custGeom>
          <a:solidFill>
            <a:srgbClr val="6BD2D5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자유형 124"/>
          <p:cNvSpPr/>
          <p:nvPr/>
        </p:nvSpPr>
        <p:spPr bwMode="auto">
          <a:xfrm>
            <a:off x="2592388" y="2706688"/>
            <a:ext cx="117475" cy="249238"/>
          </a:xfrm>
          <a:custGeom>
            <a:avLst/>
            <a:gdLst>
              <a:gd name="connsiteX0" fmla="*/ 127000 w 203200"/>
              <a:gd name="connsiteY0" fmla="*/ 0 h 279400"/>
              <a:gd name="connsiteX1" fmla="*/ 0 w 203200"/>
              <a:gd name="connsiteY1" fmla="*/ 279400 h 279400"/>
              <a:gd name="connsiteX2" fmla="*/ 203200 w 203200"/>
              <a:gd name="connsiteY2" fmla="*/ 6350 h 279400"/>
              <a:gd name="connsiteX3" fmla="*/ 127000 w 203200"/>
              <a:gd name="connsiteY3" fmla="*/ 0 h 279400"/>
              <a:gd name="connsiteX0-1" fmla="*/ 53950 w 130150"/>
              <a:gd name="connsiteY0-2" fmla="*/ 0 h 226132"/>
              <a:gd name="connsiteX1-3" fmla="*/ 0 w 130150"/>
              <a:gd name="connsiteY1-4" fmla="*/ 226132 h 226132"/>
              <a:gd name="connsiteX2-5" fmla="*/ 130150 w 130150"/>
              <a:gd name="connsiteY2-6" fmla="*/ 6350 h 226132"/>
              <a:gd name="connsiteX3-7" fmla="*/ 53950 w 130150"/>
              <a:gd name="connsiteY3-8" fmla="*/ 0 h 226132"/>
              <a:gd name="connsiteX0-9" fmla="*/ 53950 w 130150"/>
              <a:gd name="connsiteY0-10" fmla="*/ 0 h 226132"/>
              <a:gd name="connsiteX1-11" fmla="*/ 0 w 130150"/>
              <a:gd name="connsiteY1-12" fmla="*/ 226132 h 226132"/>
              <a:gd name="connsiteX2-13" fmla="*/ 130150 w 130150"/>
              <a:gd name="connsiteY2-14" fmla="*/ 6350 h 226132"/>
              <a:gd name="connsiteX3-15" fmla="*/ 53950 w 130150"/>
              <a:gd name="connsiteY3-16" fmla="*/ 0 h 226132"/>
              <a:gd name="connsiteX0-17" fmla="*/ 53950 w 130150"/>
              <a:gd name="connsiteY0-18" fmla="*/ 0 h 226132"/>
              <a:gd name="connsiteX1-19" fmla="*/ 0 w 130150"/>
              <a:gd name="connsiteY1-20" fmla="*/ 226132 h 226132"/>
              <a:gd name="connsiteX2-21" fmla="*/ 130150 w 130150"/>
              <a:gd name="connsiteY2-22" fmla="*/ 6350 h 226132"/>
              <a:gd name="connsiteX3-23" fmla="*/ 53950 w 130150"/>
              <a:gd name="connsiteY3-24" fmla="*/ 0 h 226132"/>
              <a:gd name="connsiteX0-25" fmla="*/ 53950 w 130150"/>
              <a:gd name="connsiteY0-26" fmla="*/ 0 h 226132"/>
              <a:gd name="connsiteX1-27" fmla="*/ 0 w 130150"/>
              <a:gd name="connsiteY1-28" fmla="*/ 226132 h 226132"/>
              <a:gd name="connsiteX2-29" fmla="*/ 130150 w 130150"/>
              <a:gd name="connsiteY2-30" fmla="*/ 6350 h 226132"/>
              <a:gd name="connsiteX3-31" fmla="*/ 53950 w 130150"/>
              <a:gd name="connsiteY3-32" fmla="*/ 0 h 226132"/>
              <a:gd name="connsiteX0-33" fmla="*/ 53950 w 130150"/>
              <a:gd name="connsiteY0-34" fmla="*/ 0 h 226132"/>
              <a:gd name="connsiteX1-35" fmla="*/ 0 w 130150"/>
              <a:gd name="connsiteY1-36" fmla="*/ 226132 h 226132"/>
              <a:gd name="connsiteX2-37" fmla="*/ 130150 w 130150"/>
              <a:gd name="connsiteY2-38" fmla="*/ 6350 h 226132"/>
              <a:gd name="connsiteX3-39" fmla="*/ 53950 w 130150"/>
              <a:gd name="connsiteY3-40" fmla="*/ 0 h 226132"/>
              <a:gd name="connsiteX0-41" fmla="*/ 53950 w 130150"/>
              <a:gd name="connsiteY0-42" fmla="*/ 0 h 226132"/>
              <a:gd name="connsiteX1-43" fmla="*/ 0 w 130150"/>
              <a:gd name="connsiteY1-44" fmla="*/ 226132 h 226132"/>
              <a:gd name="connsiteX2-45" fmla="*/ 130150 w 130150"/>
              <a:gd name="connsiteY2-46" fmla="*/ 6350 h 226132"/>
              <a:gd name="connsiteX3-47" fmla="*/ 53950 w 130150"/>
              <a:gd name="connsiteY3-48" fmla="*/ 0 h 226132"/>
              <a:gd name="connsiteX0-49" fmla="*/ 53950 w 130150"/>
              <a:gd name="connsiteY0-50" fmla="*/ 0 h 226132"/>
              <a:gd name="connsiteX1-51" fmla="*/ 0 w 130150"/>
              <a:gd name="connsiteY1-52" fmla="*/ 226132 h 226132"/>
              <a:gd name="connsiteX2-53" fmla="*/ 130150 w 130150"/>
              <a:gd name="connsiteY2-54" fmla="*/ 6350 h 226132"/>
              <a:gd name="connsiteX3-55" fmla="*/ 53950 w 130150"/>
              <a:gd name="connsiteY3-56" fmla="*/ 0 h 226132"/>
              <a:gd name="connsiteX0-57" fmla="*/ 53950 w 108012"/>
              <a:gd name="connsiteY0-58" fmla="*/ 0 h 226132"/>
              <a:gd name="connsiteX1-59" fmla="*/ 0 w 108012"/>
              <a:gd name="connsiteY1-60" fmla="*/ 226132 h 226132"/>
              <a:gd name="connsiteX2-61" fmla="*/ 108012 w 108012"/>
              <a:gd name="connsiteY2-62" fmla="*/ 0 h 226132"/>
              <a:gd name="connsiteX3-63" fmla="*/ 53950 w 108012"/>
              <a:gd name="connsiteY3-64" fmla="*/ 0 h 226132"/>
              <a:gd name="connsiteX0-65" fmla="*/ 53950 w 108012"/>
              <a:gd name="connsiteY0-66" fmla="*/ 0 h 226132"/>
              <a:gd name="connsiteX1-67" fmla="*/ 0 w 108012"/>
              <a:gd name="connsiteY1-68" fmla="*/ 226132 h 226132"/>
              <a:gd name="connsiteX2-69" fmla="*/ 108012 w 108012"/>
              <a:gd name="connsiteY2-70" fmla="*/ 0 h 226132"/>
              <a:gd name="connsiteX3-71" fmla="*/ 53950 w 108012"/>
              <a:gd name="connsiteY3-72" fmla="*/ 0 h 226132"/>
              <a:gd name="connsiteX0-73" fmla="*/ 72008 w 108012"/>
              <a:gd name="connsiteY0-74" fmla="*/ 0 h 226132"/>
              <a:gd name="connsiteX1-75" fmla="*/ 0 w 108012"/>
              <a:gd name="connsiteY1-76" fmla="*/ 226132 h 226132"/>
              <a:gd name="connsiteX2-77" fmla="*/ 108012 w 108012"/>
              <a:gd name="connsiteY2-78" fmla="*/ 0 h 226132"/>
              <a:gd name="connsiteX3-79" fmla="*/ 72008 w 108012"/>
              <a:gd name="connsiteY3-80" fmla="*/ 0 h 226132"/>
              <a:gd name="connsiteX0-81" fmla="*/ 72008 w 108012"/>
              <a:gd name="connsiteY0-82" fmla="*/ 0 h 226132"/>
              <a:gd name="connsiteX1-83" fmla="*/ 0 w 108012"/>
              <a:gd name="connsiteY1-84" fmla="*/ 226132 h 226132"/>
              <a:gd name="connsiteX2-85" fmla="*/ 108012 w 108012"/>
              <a:gd name="connsiteY2-86" fmla="*/ 0 h 226132"/>
              <a:gd name="connsiteX3-87" fmla="*/ 72008 w 108012"/>
              <a:gd name="connsiteY3-88" fmla="*/ 0 h 226132"/>
              <a:gd name="connsiteX0-89" fmla="*/ 72008 w 108012"/>
              <a:gd name="connsiteY0-90" fmla="*/ 0 h 226132"/>
              <a:gd name="connsiteX1-91" fmla="*/ 0 w 108012"/>
              <a:gd name="connsiteY1-92" fmla="*/ 226132 h 226132"/>
              <a:gd name="connsiteX2-93" fmla="*/ 108012 w 108012"/>
              <a:gd name="connsiteY2-94" fmla="*/ 0 h 226132"/>
              <a:gd name="connsiteX3-95" fmla="*/ 72008 w 108012"/>
              <a:gd name="connsiteY3-96" fmla="*/ 0 h 226132"/>
              <a:gd name="connsiteX0-97" fmla="*/ 72008 w 108012"/>
              <a:gd name="connsiteY0-98" fmla="*/ 0 h 226132"/>
              <a:gd name="connsiteX1-99" fmla="*/ 0 w 108012"/>
              <a:gd name="connsiteY1-100" fmla="*/ 226132 h 226132"/>
              <a:gd name="connsiteX2-101" fmla="*/ 108012 w 108012"/>
              <a:gd name="connsiteY2-102" fmla="*/ 0 h 226132"/>
              <a:gd name="connsiteX3-103" fmla="*/ 72008 w 108012"/>
              <a:gd name="connsiteY3-104" fmla="*/ 0 h 226132"/>
              <a:gd name="connsiteX0-105" fmla="*/ 65881 w 108012"/>
              <a:gd name="connsiteY0-106" fmla="*/ 0 h 229667"/>
              <a:gd name="connsiteX1-107" fmla="*/ 0 w 108012"/>
              <a:gd name="connsiteY1-108" fmla="*/ 229667 h 229667"/>
              <a:gd name="connsiteX2-109" fmla="*/ 108012 w 108012"/>
              <a:gd name="connsiteY2-110" fmla="*/ 3535 h 229667"/>
              <a:gd name="connsiteX3-111" fmla="*/ 65881 w 108012"/>
              <a:gd name="connsiteY3-112" fmla="*/ 0 h 229667"/>
              <a:gd name="connsiteX0-113" fmla="*/ 65881 w 108012"/>
              <a:gd name="connsiteY0-114" fmla="*/ 0 h 229667"/>
              <a:gd name="connsiteX1-115" fmla="*/ 0 w 108012"/>
              <a:gd name="connsiteY1-116" fmla="*/ 229667 h 229667"/>
              <a:gd name="connsiteX2-117" fmla="*/ 108012 w 108012"/>
              <a:gd name="connsiteY2-118" fmla="*/ 3535 h 229667"/>
              <a:gd name="connsiteX3-119" fmla="*/ 65881 w 108012"/>
              <a:gd name="connsiteY3-120" fmla="*/ 0 h 229667"/>
              <a:gd name="connsiteX0-121" fmla="*/ 65881 w 108012"/>
              <a:gd name="connsiteY0-122" fmla="*/ 0 h 229667"/>
              <a:gd name="connsiteX1-123" fmla="*/ 0 w 108012"/>
              <a:gd name="connsiteY1-124" fmla="*/ 229667 h 229667"/>
              <a:gd name="connsiteX2-125" fmla="*/ 108012 w 108012"/>
              <a:gd name="connsiteY2-126" fmla="*/ 3535 h 229667"/>
              <a:gd name="connsiteX3-127" fmla="*/ 65881 w 108012"/>
              <a:gd name="connsiteY3-128" fmla="*/ 0 h 2296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8012" h="229667">
                <a:moveTo>
                  <a:pt x="65881" y="0"/>
                </a:moveTo>
                <a:cubicBezTo>
                  <a:pt x="13989" y="170218"/>
                  <a:pt x="14807" y="145050"/>
                  <a:pt x="0" y="229667"/>
                </a:cubicBezTo>
                <a:cubicBezTo>
                  <a:pt x="60212" y="160858"/>
                  <a:pt x="80727" y="78247"/>
                  <a:pt x="108012" y="3535"/>
                </a:cubicBezTo>
                <a:lnTo>
                  <a:pt x="65881" y="0"/>
                </a:lnTo>
                <a:close/>
              </a:path>
            </a:pathLst>
          </a:custGeom>
          <a:solidFill>
            <a:srgbClr val="6BD2D5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타원 113"/>
          <p:cNvSpPr/>
          <p:nvPr/>
        </p:nvSpPr>
        <p:spPr bwMode="auto">
          <a:xfrm>
            <a:off x="2570163" y="2457450"/>
            <a:ext cx="268288" cy="268288"/>
          </a:xfrm>
          <a:prstGeom prst="ellipse">
            <a:avLst/>
          </a:prstGeom>
          <a:solidFill>
            <a:srgbClr val="6BD2D5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자유형 88"/>
          <p:cNvSpPr/>
          <p:nvPr/>
        </p:nvSpPr>
        <p:spPr bwMode="auto">
          <a:xfrm>
            <a:off x="3762375" y="2874963"/>
            <a:ext cx="1917700" cy="2011363"/>
          </a:xfrm>
          <a:custGeom>
            <a:avLst/>
            <a:gdLst>
              <a:gd name="connsiteX0" fmla="*/ 22860 w 2194560"/>
              <a:gd name="connsiteY0" fmla="*/ 0 h 2377440"/>
              <a:gd name="connsiteX1" fmla="*/ 2194560 w 2194560"/>
              <a:gd name="connsiteY1" fmla="*/ 137160 h 2377440"/>
              <a:gd name="connsiteX2" fmla="*/ 2049780 w 2194560"/>
              <a:gd name="connsiteY2" fmla="*/ 1965960 h 2377440"/>
              <a:gd name="connsiteX3" fmla="*/ 853440 w 2194560"/>
              <a:gd name="connsiteY3" fmla="*/ 2377440 h 2377440"/>
              <a:gd name="connsiteX4" fmla="*/ 0 w 2194560"/>
              <a:gd name="connsiteY4" fmla="*/ 2316480 h 2377440"/>
              <a:gd name="connsiteX5" fmla="*/ 22860 w 2194560"/>
              <a:gd name="connsiteY5" fmla="*/ 0 h 2377440"/>
              <a:gd name="connsiteX0-1" fmla="*/ 22860 w 2203388"/>
              <a:gd name="connsiteY0-2" fmla="*/ 0 h 2377440"/>
              <a:gd name="connsiteX1-3" fmla="*/ 2194560 w 2203388"/>
              <a:gd name="connsiteY1-4" fmla="*/ 137160 h 2377440"/>
              <a:gd name="connsiteX2-5" fmla="*/ 2049780 w 2203388"/>
              <a:gd name="connsiteY2-6" fmla="*/ 1965960 h 2377440"/>
              <a:gd name="connsiteX3-7" fmla="*/ 853440 w 2203388"/>
              <a:gd name="connsiteY3-8" fmla="*/ 2377440 h 2377440"/>
              <a:gd name="connsiteX4-9" fmla="*/ 0 w 2203388"/>
              <a:gd name="connsiteY4-10" fmla="*/ 2316480 h 2377440"/>
              <a:gd name="connsiteX5-11" fmla="*/ 22860 w 2203388"/>
              <a:gd name="connsiteY5-12" fmla="*/ 0 h 2377440"/>
              <a:gd name="connsiteX0-13" fmla="*/ 22860 w 2203388"/>
              <a:gd name="connsiteY0-14" fmla="*/ 0 h 2377440"/>
              <a:gd name="connsiteX1-15" fmla="*/ 2194560 w 2203388"/>
              <a:gd name="connsiteY1-16" fmla="*/ 137160 h 2377440"/>
              <a:gd name="connsiteX2-17" fmla="*/ 2049780 w 2203388"/>
              <a:gd name="connsiteY2-18" fmla="*/ 1965960 h 2377440"/>
              <a:gd name="connsiteX3-19" fmla="*/ 853440 w 2203388"/>
              <a:gd name="connsiteY3-20" fmla="*/ 2377440 h 2377440"/>
              <a:gd name="connsiteX4-21" fmla="*/ 0 w 2203388"/>
              <a:gd name="connsiteY4-22" fmla="*/ 2316480 h 2377440"/>
              <a:gd name="connsiteX5-23" fmla="*/ 22860 w 2203388"/>
              <a:gd name="connsiteY5-24" fmla="*/ 0 h 2377440"/>
              <a:gd name="connsiteX0-25" fmla="*/ 22860 w 2203388"/>
              <a:gd name="connsiteY0-26" fmla="*/ 0 h 2377440"/>
              <a:gd name="connsiteX1-27" fmla="*/ 2194560 w 2203388"/>
              <a:gd name="connsiteY1-28" fmla="*/ 137160 h 2377440"/>
              <a:gd name="connsiteX2-29" fmla="*/ 2049780 w 2203388"/>
              <a:gd name="connsiteY2-30" fmla="*/ 1965960 h 2377440"/>
              <a:gd name="connsiteX3-31" fmla="*/ 853440 w 2203388"/>
              <a:gd name="connsiteY3-32" fmla="*/ 2377440 h 2377440"/>
              <a:gd name="connsiteX4-33" fmla="*/ 0 w 2203388"/>
              <a:gd name="connsiteY4-34" fmla="*/ 2316480 h 2377440"/>
              <a:gd name="connsiteX5-35" fmla="*/ 22860 w 2203388"/>
              <a:gd name="connsiteY5-36" fmla="*/ 0 h 2377440"/>
              <a:gd name="connsiteX0-37" fmla="*/ 22860 w 2203388"/>
              <a:gd name="connsiteY0-38" fmla="*/ 0 h 2377440"/>
              <a:gd name="connsiteX1-39" fmla="*/ 2194560 w 2203388"/>
              <a:gd name="connsiteY1-40" fmla="*/ 137160 h 2377440"/>
              <a:gd name="connsiteX2-41" fmla="*/ 2049780 w 2203388"/>
              <a:gd name="connsiteY2-42" fmla="*/ 1965960 h 2377440"/>
              <a:gd name="connsiteX3-43" fmla="*/ 853440 w 2203388"/>
              <a:gd name="connsiteY3-44" fmla="*/ 2377440 h 2377440"/>
              <a:gd name="connsiteX4-45" fmla="*/ 0 w 2203388"/>
              <a:gd name="connsiteY4-46" fmla="*/ 2232248 h 2377440"/>
              <a:gd name="connsiteX5-47" fmla="*/ 22860 w 2203388"/>
              <a:gd name="connsiteY5-48" fmla="*/ 0 h 2377440"/>
              <a:gd name="connsiteX0-49" fmla="*/ 22860 w 2203388"/>
              <a:gd name="connsiteY0-50" fmla="*/ 0 h 2377440"/>
              <a:gd name="connsiteX1-51" fmla="*/ 2194560 w 2203388"/>
              <a:gd name="connsiteY1-52" fmla="*/ 137160 h 2377440"/>
              <a:gd name="connsiteX2-53" fmla="*/ 2049780 w 2203388"/>
              <a:gd name="connsiteY2-54" fmla="*/ 1965960 h 2377440"/>
              <a:gd name="connsiteX3-55" fmla="*/ 853440 w 2203388"/>
              <a:gd name="connsiteY3-56" fmla="*/ 2377440 h 2377440"/>
              <a:gd name="connsiteX4-57" fmla="*/ 0 w 2203388"/>
              <a:gd name="connsiteY4-58" fmla="*/ 2232248 h 2377440"/>
              <a:gd name="connsiteX5-59" fmla="*/ 22860 w 2203388"/>
              <a:gd name="connsiteY5-60" fmla="*/ 0 h 2377440"/>
              <a:gd name="connsiteX0-61" fmla="*/ 22860 w 2203388"/>
              <a:gd name="connsiteY0-62" fmla="*/ 0 h 2377440"/>
              <a:gd name="connsiteX1-63" fmla="*/ 2194560 w 2203388"/>
              <a:gd name="connsiteY1-64" fmla="*/ 137160 h 2377440"/>
              <a:gd name="connsiteX2-65" fmla="*/ 2049780 w 2203388"/>
              <a:gd name="connsiteY2-66" fmla="*/ 1965960 h 2377440"/>
              <a:gd name="connsiteX3-67" fmla="*/ 853440 w 2203388"/>
              <a:gd name="connsiteY3-68" fmla="*/ 2377440 h 2377440"/>
              <a:gd name="connsiteX4-69" fmla="*/ 0 w 2203388"/>
              <a:gd name="connsiteY4-70" fmla="*/ 2232248 h 2377440"/>
              <a:gd name="connsiteX5-71" fmla="*/ 22860 w 2203388"/>
              <a:gd name="connsiteY5-72" fmla="*/ 0 h 2377440"/>
              <a:gd name="connsiteX0-73" fmla="*/ 22860 w 2194560"/>
              <a:gd name="connsiteY0-74" fmla="*/ 0 h 2377440"/>
              <a:gd name="connsiteX1-75" fmla="*/ 2194560 w 2194560"/>
              <a:gd name="connsiteY1-76" fmla="*/ 137160 h 2377440"/>
              <a:gd name="connsiteX2-77" fmla="*/ 2049780 w 2194560"/>
              <a:gd name="connsiteY2-78" fmla="*/ 1965960 h 2377440"/>
              <a:gd name="connsiteX3-79" fmla="*/ 853440 w 2194560"/>
              <a:gd name="connsiteY3-80" fmla="*/ 2377440 h 2377440"/>
              <a:gd name="connsiteX4-81" fmla="*/ 0 w 2194560"/>
              <a:gd name="connsiteY4-82" fmla="*/ 2232248 h 2377440"/>
              <a:gd name="connsiteX5-83" fmla="*/ 22860 w 2194560"/>
              <a:gd name="connsiteY5-84" fmla="*/ 0 h 2377440"/>
              <a:gd name="connsiteX0-85" fmla="*/ 22860 w 2201801"/>
              <a:gd name="connsiteY0-86" fmla="*/ 0 h 2377440"/>
              <a:gd name="connsiteX1-87" fmla="*/ 2194560 w 2201801"/>
              <a:gd name="connsiteY1-88" fmla="*/ 137160 h 2377440"/>
              <a:gd name="connsiteX2-89" fmla="*/ 2049780 w 2201801"/>
              <a:gd name="connsiteY2-90" fmla="*/ 1965960 h 2377440"/>
              <a:gd name="connsiteX3-91" fmla="*/ 853440 w 2201801"/>
              <a:gd name="connsiteY3-92" fmla="*/ 2377440 h 2377440"/>
              <a:gd name="connsiteX4-93" fmla="*/ 0 w 2201801"/>
              <a:gd name="connsiteY4-94" fmla="*/ 2232248 h 2377440"/>
              <a:gd name="connsiteX5-95" fmla="*/ 22860 w 2201801"/>
              <a:gd name="connsiteY5-96" fmla="*/ 0 h 2377440"/>
              <a:gd name="connsiteX0-97" fmla="*/ 22860 w 2201801"/>
              <a:gd name="connsiteY0-98" fmla="*/ 0 h 2340260"/>
              <a:gd name="connsiteX1-99" fmla="*/ 2194560 w 2201801"/>
              <a:gd name="connsiteY1-100" fmla="*/ 137160 h 2340260"/>
              <a:gd name="connsiteX2-101" fmla="*/ 2049780 w 2201801"/>
              <a:gd name="connsiteY2-102" fmla="*/ 1965960 h 2340260"/>
              <a:gd name="connsiteX3-103" fmla="*/ 1080120 w 2201801"/>
              <a:gd name="connsiteY3-104" fmla="*/ 2340260 h 2340260"/>
              <a:gd name="connsiteX4-105" fmla="*/ 0 w 2201801"/>
              <a:gd name="connsiteY4-106" fmla="*/ 2232248 h 2340260"/>
              <a:gd name="connsiteX5-107" fmla="*/ 22860 w 2201801"/>
              <a:gd name="connsiteY5-108" fmla="*/ 0 h 2340260"/>
              <a:gd name="connsiteX0-109" fmla="*/ 22860 w 2201801"/>
              <a:gd name="connsiteY0-110" fmla="*/ 0 h 2340260"/>
              <a:gd name="connsiteX1-111" fmla="*/ 2194560 w 2201801"/>
              <a:gd name="connsiteY1-112" fmla="*/ 137160 h 2340260"/>
              <a:gd name="connsiteX2-113" fmla="*/ 2049780 w 2201801"/>
              <a:gd name="connsiteY2-114" fmla="*/ 1965960 h 2340260"/>
              <a:gd name="connsiteX3-115" fmla="*/ 1080120 w 2201801"/>
              <a:gd name="connsiteY3-116" fmla="*/ 2340260 h 2340260"/>
              <a:gd name="connsiteX4-117" fmla="*/ 0 w 2201801"/>
              <a:gd name="connsiteY4-118" fmla="*/ 2232248 h 2340260"/>
              <a:gd name="connsiteX5-119" fmla="*/ 22860 w 2201801"/>
              <a:gd name="connsiteY5-120" fmla="*/ 0 h 2340260"/>
              <a:gd name="connsiteX0-121" fmla="*/ 22860 w 2201801"/>
              <a:gd name="connsiteY0-122" fmla="*/ 0 h 2316104"/>
              <a:gd name="connsiteX1-123" fmla="*/ 2194560 w 2201801"/>
              <a:gd name="connsiteY1-124" fmla="*/ 137160 h 2316104"/>
              <a:gd name="connsiteX2-125" fmla="*/ 2049780 w 2201801"/>
              <a:gd name="connsiteY2-126" fmla="*/ 1965960 h 2316104"/>
              <a:gd name="connsiteX3-127" fmla="*/ 1116124 w 2201801"/>
              <a:gd name="connsiteY3-128" fmla="*/ 2304256 h 2316104"/>
              <a:gd name="connsiteX4-129" fmla="*/ 0 w 2201801"/>
              <a:gd name="connsiteY4-130" fmla="*/ 2232248 h 2316104"/>
              <a:gd name="connsiteX5-131" fmla="*/ 22860 w 2201801"/>
              <a:gd name="connsiteY5-132" fmla="*/ 0 h 2316104"/>
              <a:gd name="connsiteX0-133" fmla="*/ 216024 w 2201801"/>
              <a:gd name="connsiteY0-134" fmla="*/ 0 h 2280100"/>
              <a:gd name="connsiteX1-135" fmla="*/ 2194560 w 2201801"/>
              <a:gd name="connsiteY1-136" fmla="*/ 101156 h 2280100"/>
              <a:gd name="connsiteX2-137" fmla="*/ 2049780 w 2201801"/>
              <a:gd name="connsiteY2-138" fmla="*/ 1929956 h 2280100"/>
              <a:gd name="connsiteX3-139" fmla="*/ 1116124 w 2201801"/>
              <a:gd name="connsiteY3-140" fmla="*/ 2268252 h 2280100"/>
              <a:gd name="connsiteX4-141" fmla="*/ 0 w 2201801"/>
              <a:gd name="connsiteY4-142" fmla="*/ 2196244 h 2280100"/>
              <a:gd name="connsiteX5-143" fmla="*/ 216024 w 2201801"/>
              <a:gd name="connsiteY5-144" fmla="*/ 0 h 2280100"/>
              <a:gd name="connsiteX0-145" fmla="*/ 72008 w 2201801"/>
              <a:gd name="connsiteY0-146" fmla="*/ 0 h 2280100"/>
              <a:gd name="connsiteX1-147" fmla="*/ 2194560 w 2201801"/>
              <a:gd name="connsiteY1-148" fmla="*/ 101156 h 2280100"/>
              <a:gd name="connsiteX2-149" fmla="*/ 2049780 w 2201801"/>
              <a:gd name="connsiteY2-150" fmla="*/ 1929956 h 2280100"/>
              <a:gd name="connsiteX3-151" fmla="*/ 1116124 w 2201801"/>
              <a:gd name="connsiteY3-152" fmla="*/ 2268252 h 2280100"/>
              <a:gd name="connsiteX4-153" fmla="*/ 0 w 2201801"/>
              <a:gd name="connsiteY4-154" fmla="*/ 2196244 h 2280100"/>
              <a:gd name="connsiteX5-155" fmla="*/ 72008 w 2201801"/>
              <a:gd name="connsiteY5-156" fmla="*/ 0 h 2280100"/>
              <a:gd name="connsiteX0-157" fmla="*/ 72008 w 2201801"/>
              <a:gd name="connsiteY0-158" fmla="*/ 0 h 2280100"/>
              <a:gd name="connsiteX1-159" fmla="*/ 2194560 w 2201801"/>
              <a:gd name="connsiteY1-160" fmla="*/ 101156 h 2280100"/>
              <a:gd name="connsiteX2-161" fmla="*/ 2049780 w 2201801"/>
              <a:gd name="connsiteY2-162" fmla="*/ 1929956 h 2280100"/>
              <a:gd name="connsiteX3-163" fmla="*/ 1116124 w 2201801"/>
              <a:gd name="connsiteY3-164" fmla="*/ 2268252 h 2280100"/>
              <a:gd name="connsiteX4-165" fmla="*/ 0 w 2201801"/>
              <a:gd name="connsiteY4-166" fmla="*/ 2196244 h 2280100"/>
              <a:gd name="connsiteX5-167" fmla="*/ 72008 w 2201801"/>
              <a:gd name="connsiteY5-168" fmla="*/ 0 h 2280100"/>
              <a:gd name="connsiteX0-169" fmla="*/ 72008 w 2201801"/>
              <a:gd name="connsiteY0-170" fmla="*/ 0 h 2280100"/>
              <a:gd name="connsiteX1-171" fmla="*/ 2194560 w 2201801"/>
              <a:gd name="connsiteY1-172" fmla="*/ 101156 h 2280100"/>
              <a:gd name="connsiteX2-173" fmla="*/ 2049780 w 2201801"/>
              <a:gd name="connsiteY2-174" fmla="*/ 1929956 h 2280100"/>
              <a:gd name="connsiteX3-175" fmla="*/ 1116124 w 2201801"/>
              <a:gd name="connsiteY3-176" fmla="*/ 2268252 h 2280100"/>
              <a:gd name="connsiteX4-177" fmla="*/ 0 w 2201801"/>
              <a:gd name="connsiteY4-178" fmla="*/ 2196244 h 2280100"/>
              <a:gd name="connsiteX5-179" fmla="*/ 72008 w 2201801"/>
              <a:gd name="connsiteY5-180" fmla="*/ 0 h 2280100"/>
              <a:gd name="connsiteX0-181" fmla="*/ 144016 w 2201801"/>
              <a:gd name="connsiteY0-182" fmla="*/ 0 h 2244096"/>
              <a:gd name="connsiteX1-183" fmla="*/ 2194560 w 2201801"/>
              <a:gd name="connsiteY1-184" fmla="*/ 65152 h 2244096"/>
              <a:gd name="connsiteX2-185" fmla="*/ 2049780 w 2201801"/>
              <a:gd name="connsiteY2-186" fmla="*/ 1893952 h 2244096"/>
              <a:gd name="connsiteX3-187" fmla="*/ 1116124 w 2201801"/>
              <a:gd name="connsiteY3-188" fmla="*/ 2232248 h 2244096"/>
              <a:gd name="connsiteX4-189" fmla="*/ 0 w 2201801"/>
              <a:gd name="connsiteY4-190" fmla="*/ 2160240 h 2244096"/>
              <a:gd name="connsiteX5-191" fmla="*/ 144016 w 2201801"/>
              <a:gd name="connsiteY5-192" fmla="*/ 0 h 2244096"/>
              <a:gd name="connsiteX0-193" fmla="*/ 144016 w 2201801"/>
              <a:gd name="connsiteY0-194" fmla="*/ 0 h 2244096"/>
              <a:gd name="connsiteX1-195" fmla="*/ 2194560 w 2201801"/>
              <a:gd name="connsiteY1-196" fmla="*/ 65152 h 2244096"/>
              <a:gd name="connsiteX2-197" fmla="*/ 2049780 w 2201801"/>
              <a:gd name="connsiteY2-198" fmla="*/ 1893952 h 2244096"/>
              <a:gd name="connsiteX3-199" fmla="*/ 1116124 w 2201801"/>
              <a:gd name="connsiteY3-200" fmla="*/ 2232248 h 2244096"/>
              <a:gd name="connsiteX4-201" fmla="*/ 0 w 2201801"/>
              <a:gd name="connsiteY4-202" fmla="*/ 2160240 h 2244096"/>
              <a:gd name="connsiteX5-203" fmla="*/ 144016 w 2201801"/>
              <a:gd name="connsiteY5-204" fmla="*/ 0 h 2244096"/>
              <a:gd name="connsiteX0-205" fmla="*/ 144016 w 2201801"/>
              <a:gd name="connsiteY0-206" fmla="*/ 0 h 2244096"/>
              <a:gd name="connsiteX1-207" fmla="*/ 2194560 w 2201801"/>
              <a:gd name="connsiteY1-208" fmla="*/ 65152 h 2244096"/>
              <a:gd name="connsiteX2-209" fmla="*/ 2049780 w 2201801"/>
              <a:gd name="connsiteY2-210" fmla="*/ 1893952 h 2244096"/>
              <a:gd name="connsiteX3-211" fmla="*/ 1116124 w 2201801"/>
              <a:gd name="connsiteY3-212" fmla="*/ 2232248 h 2244096"/>
              <a:gd name="connsiteX4-213" fmla="*/ 0 w 2201801"/>
              <a:gd name="connsiteY4-214" fmla="*/ 2160240 h 2244096"/>
              <a:gd name="connsiteX5-215" fmla="*/ 144016 w 2201801"/>
              <a:gd name="connsiteY5-216" fmla="*/ 0 h 2244096"/>
              <a:gd name="connsiteX0-217" fmla="*/ 144016 w 2201801"/>
              <a:gd name="connsiteY0-218" fmla="*/ 0 h 2244096"/>
              <a:gd name="connsiteX1-219" fmla="*/ 2194560 w 2201801"/>
              <a:gd name="connsiteY1-220" fmla="*/ 65152 h 2244096"/>
              <a:gd name="connsiteX2-221" fmla="*/ 2049780 w 2201801"/>
              <a:gd name="connsiteY2-222" fmla="*/ 1893952 h 2244096"/>
              <a:gd name="connsiteX3-223" fmla="*/ 1116124 w 2201801"/>
              <a:gd name="connsiteY3-224" fmla="*/ 2232248 h 2244096"/>
              <a:gd name="connsiteX4-225" fmla="*/ 0 w 2201801"/>
              <a:gd name="connsiteY4-226" fmla="*/ 2160240 h 2244096"/>
              <a:gd name="connsiteX5-227" fmla="*/ 144016 w 2201801"/>
              <a:gd name="connsiteY5-228" fmla="*/ 0 h 2244096"/>
              <a:gd name="connsiteX0-229" fmla="*/ 144016 w 2201801"/>
              <a:gd name="connsiteY0-230" fmla="*/ 0 h 2244096"/>
              <a:gd name="connsiteX1-231" fmla="*/ 2194560 w 2201801"/>
              <a:gd name="connsiteY1-232" fmla="*/ 65152 h 2244096"/>
              <a:gd name="connsiteX2-233" fmla="*/ 2049780 w 2201801"/>
              <a:gd name="connsiteY2-234" fmla="*/ 1893952 h 2244096"/>
              <a:gd name="connsiteX3-235" fmla="*/ 1116124 w 2201801"/>
              <a:gd name="connsiteY3-236" fmla="*/ 2232248 h 2244096"/>
              <a:gd name="connsiteX4-237" fmla="*/ 0 w 2201801"/>
              <a:gd name="connsiteY4-238" fmla="*/ 2160240 h 2244096"/>
              <a:gd name="connsiteX5-239" fmla="*/ 144016 w 2201801"/>
              <a:gd name="connsiteY5-240" fmla="*/ 0 h 2244096"/>
              <a:gd name="connsiteX0-241" fmla="*/ 144016 w 2201801"/>
              <a:gd name="connsiteY0-242" fmla="*/ 0 h 2244096"/>
              <a:gd name="connsiteX1-243" fmla="*/ 2194560 w 2201801"/>
              <a:gd name="connsiteY1-244" fmla="*/ 65152 h 2244096"/>
              <a:gd name="connsiteX2-245" fmla="*/ 2049780 w 2201801"/>
              <a:gd name="connsiteY2-246" fmla="*/ 1893952 h 2244096"/>
              <a:gd name="connsiteX3-247" fmla="*/ 1116124 w 2201801"/>
              <a:gd name="connsiteY3-248" fmla="*/ 2232248 h 2244096"/>
              <a:gd name="connsiteX4-249" fmla="*/ 0 w 2201801"/>
              <a:gd name="connsiteY4-250" fmla="*/ 2160240 h 2244096"/>
              <a:gd name="connsiteX5-251" fmla="*/ 144016 w 2201801"/>
              <a:gd name="connsiteY5-252" fmla="*/ 0 h 2244096"/>
              <a:gd name="connsiteX0-253" fmla="*/ 144016 w 2201801"/>
              <a:gd name="connsiteY0-254" fmla="*/ 0 h 2244096"/>
              <a:gd name="connsiteX1-255" fmla="*/ 2194560 w 2201801"/>
              <a:gd name="connsiteY1-256" fmla="*/ 65152 h 2244096"/>
              <a:gd name="connsiteX2-257" fmla="*/ 2049780 w 2201801"/>
              <a:gd name="connsiteY2-258" fmla="*/ 1893952 h 2244096"/>
              <a:gd name="connsiteX3-259" fmla="*/ 1116124 w 2201801"/>
              <a:gd name="connsiteY3-260" fmla="*/ 2232248 h 2244096"/>
              <a:gd name="connsiteX4-261" fmla="*/ 0 w 2201801"/>
              <a:gd name="connsiteY4-262" fmla="*/ 2160240 h 2244096"/>
              <a:gd name="connsiteX5-263" fmla="*/ 144016 w 2201801"/>
              <a:gd name="connsiteY5-264" fmla="*/ 0 h 2244096"/>
              <a:gd name="connsiteX0-265" fmla="*/ 144016 w 2201801"/>
              <a:gd name="connsiteY0-266" fmla="*/ 0 h 2232248"/>
              <a:gd name="connsiteX1-267" fmla="*/ 2194560 w 2201801"/>
              <a:gd name="connsiteY1-268" fmla="*/ 65152 h 2232248"/>
              <a:gd name="connsiteX2-269" fmla="*/ 2049780 w 2201801"/>
              <a:gd name="connsiteY2-270" fmla="*/ 1893952 h 2232248"/>
              <a:gd name="connsiteX3-271" fmla="*/ 1116124 w 2201801"/>
              <a:gd name="connsiteY3-272" fmla="*/ 2232248 h 2232248"/>
              <a:gd name="connsiteX4-273" fmla="*/ 0 w 2201801"/>
              <a:gd name="connsiteY4-274" fmla="*/ 2160240 h 2232248"/>
              <a:gd name="connsiteX5-275" fmla="*/ 144016 w 2201801"/>
              <a:gd name="connsiteY5-276" fmla="*/ 0 h 2232248"/>
              <a:gd name="connsiteX0-277" fmla="*/ 144016 w 2201801"/>
              <a:gd name="connsiteY0-278" fmla="*/ 0 h 2232248"/>
              <a:gd name="connsiteX1-279" fmla="*/ 2194560 w 2201801"/>
              <a:gd name="connsiteY1-280" fmla="*/ 65152 h 2232248"/>
              <a:gd name="connsiteX2-281" fmla="*/ 2049780 w 2201801"/>
              <a:gd name="connsiteY2-282" fmla="*/ 1893952 h 2232248"/>
              <a:gd name="connsiteX3-283" fmla="*/ 1116124 w 2201801"/>
              <a:gd name="connsiteY3-284" fmla="*/ 2232248 h 2232248"/>
              <a:gd name="connsiteX4-285" fmla="*/ 0 w 2201801"/>
              <a:gd name="connsiteY4-286" fmla="*/ 2160240 h 2232248"/>
              <a:gd name="connsiteX5-287" fmla="*/ 144016 w 2201801"/>
              <a:gd name="connsiteY5-288" fmla="*/ 0 h 2232248"/>
              <a:gd name="connsiteX0-289" fmla="*/ 144016 w 2201801"/>
              <a:gd name="connsiteY0-290" fmla="*/ 0 h 2232248"/>
              <a:gd name="connsiteX1-291" fmla="*/ 2194560 w 2201801"/>
              <a:gd name="connsiteY1-292" fmla="*/ 65152 h 2232248"/>
              <a:gd name="connsiteX2-293" fmla="*/ 2049780 w 2201801"/>
              <a:gd name="connsiteY2-294" fmla="*/ 1893952 h 2232248"/>
              <a:gd name="connsiteX3-295" fmla="*/ 1116124 w 2201801"/>
              <a:gd name="connsiteY3-296" fmla="*/ 2232248 h 2232248"/>
              <a:gd name="connsiteX4-297" fmla="*/ 0 w 2201801"/>
              <a:gd name="connsiteY4-298" fmla="*/ 2160240 h 2232248"/>
              <a:gd name="connsiteX5-299" fmla="*/ 144016 w 2201801"/>
              <a:gd name="connsiteY5-300" fmla="*/ 0 h 2232248"/>
              <a:gd name="connsiteX0-301" fmla="*/ 180020 w 2201801"/>
              <a:gd name="connsiteY0-302" fmla="*/ 0 h 2232248"/>
              <a:gd name="connsiteX1-303" fmla="*/ 2194560 w 2201801"/>
              <a:gd name="connsiteY1-304" fmla="*/ 65152 h 2232248"/>
              <a:gd name="connsiteX2-305" fmla="*/ 2049780 w 2201801"/>
              <a:gd name="connsiteY2-306" fmla="*/ 1893952 h 2232248"/>
              <a:gd name="connsiteX3-307" fmla="*/ 1116124 w 2201801"/>
              <a:gd name="connsiteY3-308" fmla="*/ 2232248 h 2232248"/>
              <a:gd name="connsiteX4-309" fmla="*/ 0 w 2201801"/>
              <a:gd name="connsiteY4-310" fmla="*/ 2160240 h 2232248"/>
              <a:gd name="connsiteX5-311" fmla="*/ 180020 w 2201801"/>
              <a:gd name="connsiteY5-312" fmla="*/ 0 h 2232248"/>
              <a:gd name="connsiteX0-313" fmla="*/ 180020 w 2201801"/>
              <a:gd name="connsiteY0-314" fmla="*/ 0 h 2232248"/>
              <a:gd name="connsiteX1-315" fmla="*/ 2194560 w 2201801"/>
              <a:gd name="connsiteY1-316" fmla="*/ 65152 h 2232248"/>
              <a:gd name="connsiteX2-317" fmla="*/ 2049780 w 2201801"/>
              <a:gd name="connsiteY2-318" fmla="*/ 1893952 h 2232248"/>
              <a:gd name="connsiteX3-319" fmla="*/ 1116124 w 2201801"/>
              <a:gd name="connsiteY3-320" fmla="*/ 2232248 h 2232248"/>
              <a:gd name="connsiteX4-321" fmla="*/ 0 w 2201801"/>
              <a:gd name="connsiteY4-322" fmla="*/ 2160240 h 2232248"/>
              <a:gd name="connsiteX5-323" fmla="*/ 180020 w 2201801"/>
              <a:gd name="connsiteY5-324" fmla="*/ 0 h 2232248"/>
              <a:gd name="connsiteX0-325" fmla="*/ 180020 w 2201801"/>
              <a:gd name="connsiteY0-326" fmla="*/ 0 h 2232248"/>
              <a:gd name="connsiteX1-327" fmla="*/ 2196244 w 2201801"/>
              <a:gd name="connsiteY1-328" fmla="*/ 36004 h 2232248"/>
              <a:gd name="connsiteX2-329" fmla="*/ 2049780 w 2201801"/>
              <a:gd name="connsiteY2-330" fmla="*/ 1893952 h 2232248"/>
              <a:gd name="connsiteX3-331" fmla="*/ 1116124 w 2201801"/>
              <a:gd name="connsiteY3-332" fmla="*/ 2232248 h 2232248"/>
              <a:gd name="connsiteX4-333" fmla="*/ 0 w 2201801"/>
              <a:gd name="connsiteY4-334" fmla="*/ 2160240 h 2232248"/>
              <a:gd name="connsiteX5-335" fmla="*/ 180020 w 2201801"/>
              <a:gd name="connsiteY5-336" fmla="*/ 0 h 2232248"/>
              <a:gd name="connsiteX0-337" fmla="*/ 180020 w 2201801"/>
              <a:gd name="connsiteY0-338" fmla="*/ 0 h 2232248"/>
              <a:gd name="connsiteX1-339" fmla="*/ 2196244 w 2201801"/>
              <a:gd name="connsiteY1-340" fmla="*/ 36004 h 2232248"/>
              <a:gd name="connsiteX2-341" fmla="*/ 2049780 w 2201801"/>
              <a:gd name="connsiteY2-342" fmla="*/ 1893952 h 2232248"/>
              <a:gd name="connsiteX3-343" fmla="*/ 1116124 w 2201801"/>
              <a:gd name="connsiteY3-344" fmla="*/ 2232248 h 2232248"/>
              <a:gd name="connsiteX4-345" fmla="*/ 0 w 2201801"/>
              <a:gd name="connsiteY4-346" fmla="*/ 2160240 h 2232248"/>
              <a:gd name="connsiteX5-347" fmla="*/ 180020 w 2201801"/>
              <a:gd name="connsiteY5-348" fmla="*/ 0 h 2232248"/>
              <a:gd name="connsiteX0-349" fmla="*/ 180020 w 2196244"/>
              <a:gd name="connsiteY0-350" fmla="*/ 0 h 2232248"/>
              <a:gd name="connsiteX1-351" fmla="*/ 2196244 w 2196244"/>
              <a:gd name="connsiteY1-352" fmla="*/ 36004 h 2232248"/>
              <a:gd name="connsiteX2-353" fmla="*/ 2049780 w 2196244"/>
              <a:gd name="connsiteY2-354" fmla="*/ 1893952 h 2232248"/>
              <a:gd name="connsiteX3-355" fmla="*/ 1116124 w 2196244"/>
              <a:gd name="connsiteY3-356" fmla="*/ 2232248 h 2232248"/>
              <a:gd name="connsiteX4-357" fmla="*/ 0 w 2196244"/>
              <a:gd name="connsiteY4-358" fmla="*/ 2160240 h 2232248"/>
              <a:gd name="connsiteX5-359" fmla="*/ 180020 w 2196244"/>
              <a:gd name="connsiteY5-360" fmla="*/ 0 h 2232248"/>
              <a:gd name="connsiteX0-361" fmla="*/ 180020 w 2196244"/>
              <a:gd name="connsiteY0-362" fmla="*/ 0 h 2232248"/>
              <a:gd name="connsiteX1-363" fmla="*/ 2196244 w 2196244"/>
              <a:gd name="connsiteY1-364" fmla="*/ 36004 h 2232248"/>
              <a:gd name="connsiteX2-365" fmla="*/ 2049780 w 2196244"/>
              <a:gd name="connsiteY2-366" fmla="*/ 1893952 h 2232248"/>
              <a:gd name="connsiteX3-367" fmla="*/ 1116124 w 2196244"/>
              <a:gd name="connsiteY3-368" fmla="*/ 2232248 h 2232248"/>
              <a:gd name="connsiteX4-369" fmla="*/ 0 w 2196244"/>
              <a:gd name="connsiteY4-370" fmla="*/ 2160240 h 2232248"/>
              <a:gd name="connsiteX5-371" fmla="*/ 180020 w 2196244"/>
              <a:gd name="connsiteY5-372" fmla="*/ 0 h 2232248"/>
              <a:gd name="connsiteX0-373" fmla="*/ 180020 w 2196244"/>
              <a:gd name="connsiteY0-374" fmla="*/ 0 h 2232248"/>
              <a:gd name="connsiteX1-375" fmla="*/ 2196244 w 2196244"/>
              <a:gd name="connsiteY1-376" fmla="*/ 36004 h 2232248"/>
              <a:gd name="connsiteX2-377" fmla="*/ 2049780 w 2196244"/>
              <a:gd name="connsiteY2-378" fmla="*/ 1893952 h 2232248"/>
              <a:gd name="connsiteX3-379" fmla="*/ 1116124 w 2196244"/>
              <a:gd name="connsiteY3-380" fmla="*/ 2232248 h 2232248"/>
              <a:gd name="connsiteX4-381" fmla="*/ 0 w 2196244"/>
              <a:gd name="connsiteY4-382" fmla="*/ 2160240 h 2232248"/>
              <a:gd name="connsiteX5-383" fmla="*/ 180020 w 2196244"/>
              <a:gd name="connsiteY5-384" fmla="*/ 0 h 2232248"/>
              <a:gd name="connsiteX0-385" fmla="*/ 180020 w 2196244"/>
              <a:gd name="connsiteY0-386" fmla="*/ 0 h 2232248"/>
              <a:gd name="connsiteX1-387" fmla="*/ 2196244 w 2196244"/>
              <a:gd name="connsiteY1-388" fmla="*/ 36004 h 2232248"/>
              <a:gd name="connsiteX2-389" fmla="*/ 2049780 w 2196244"/>
              <a:gd name="connsiteY2-390" fmla="*/ 1893952 h 2232248"/>
              <a:gd name="connsiteX3-391" fmla="*/ 1116124 w 2196244"/>
              <a:gd name="connsiteY3-392" fmla="*/ 2232248 h 2232248"/>
              <a:gd name="connsiteX4-393" fmla="*/ 0 w 2196244"/>
              <a:gd name="connsiteY4-394" fmla="*/ 2160240 h 2232248"/>
              <a:gd name="connsiteX5-395" fmla="*/ 180020 w 2196244"/>
              <a:gd name="connsiteY5-396" fmla="*/ 0 h 2232248"/>
              <a:gd name="connsiteX0-397" fmla="*/ 180020 w 2196244"/>
              <a:gd name="connsiteY0-398" fmla="*/ 0 h 2302394"/>
              <a:gd name="connsiteX1-399" fmla="*/ 2196244 w 2196244"/>
              <a:gd name="connsiteY1-400" fmla="*/ 36004 h 2302394"/>
              <a:gd name="connsiteX2-401" fmla="*/ 2049780 w 2196244"/>
              <a:gd name="connsiteY2-402" fmla="*/ 1893952 h 2302394"/>
              <a:gd name="connsiteX3-403" fmla="*/ 1116124 w 2196244"/>
              <a:gd name="connsiteY3-404" fmla="*/ 2232248 h 2302394"/>
              <a:gd name="connsiteX4-405" fmla="*/ 0 w 2196244"/>
              <a:gd name="connsiteY4-406" fmla="*/ 2160240 h 2302394"/>
              <a:gd name="connsiteX5-407" fmla="*/ 180020 w 2196244"/>
              <a:gd name="connsiteY5-408" fmla="*/ 0 h 23023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96244" h="2302394">
                <a:moveTo>
                  <a:pt x="180020" y="0"/>
                </a:moveTo>
                <a:cubicBezTo>
                  <a:pt x="857309" y="70607"/>
                  <a:pt x="1482827" y="69527"/>
                  <a:pt x="2196244" y="36004"/>
                </a:cubicBezTo>
                <a:cubicBezTo>
                  <a:pt x="2181324" y="633028"/>
                  <a:pt x="2129347" y="1853427"/>
                  <a:pt x="2049780" y="1893952"/>
                </a:cubicBezTo>
                <a:cubicBezTo>
                  <a:pt x="1651000" y="2031112"/>
                  <a:pt x="1551293" y="2137976"/>
                  <a:pt x="1116124" y="2232248"/>
                </a:cubicBezTo>
                <a:cubicBezTo>
                  <a:pt x="697811" y="2302394"/>
                  <a:pt x="386738" y="2168927"/>
                  <a:pt x="0" y="2160240"/>
                </a:cubicBezTo>
                <a:cubicBezTo>
                  <a:pt x="112494" y="1412821"/>
                  <a:pt x="149009" y="847792"/>
                  <a:pt x="180020" y="0"/>
                </a:cubicBezTo>
                <a:close/>
              </a:path>
            </a:pathLst>
          </a:custGeom>
          <a:noFill/>
          <a:ln w="50800">
            <a:solidFill>
              <a:srgbClr val="EC6063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자유형 87"/>
          <p:cNvSpPr/>
          <p:nvPr/>
        </p:nvSpPr>
        <p:spPr bwMode="auto">
          <a:xfrm>
            <a:off x="4737100" y="4318000"/>
            <a:ext cx="811213" cy="506413"/>
          </a:xfrm>
          <a:custGeom>
            <a:avLst/>
            <a:gdLst>
              <a:gd name="connsiteX0" fmla="*/ 0 w 1104900"/>
              <a:gd name="connsiteY0" fmla="*/ 655320 h 655320"/>
              <a:gd name="connsiteX1" fmla="*/ 807720 w 1104900"/>
              <a:gd name="connsiteY1" fmla="*/ 0 h 655320"/>
              <a:gd name="connsiteX2" fmla="*/ 1104900 w 1104900"/>
              <a:gd name="connsiteY2" fmla="*/ 274320 h 655320"/>
              <a:gd name="connsiteX3" fmla="*/ 0 w 1104900"/>
              <a:gd name="connsiteY3" fmla="*/ 655320 h 655320"/>
              <a:gd name="connsiteX0-1" fmla="*/ 0 w 1104900"/>
              <a:gd name="connsiteY0-2" fmla="*/ 655320 h 716248"/>
              <a:gd name="connsiteX1-3" fmla="*/ 807720 w 1104900"/>
              <a:gd name="connsiteY1-4" fmla="*/ 0 h 716248"/>
              <a:gd name="connsiteX2-5" fmla="*/ 1104900 w 1104900"/>
              <a:gd name="connsiteY2-6" fmla="*/ 274320 h 716248"/>
              <a:gd name="connsiteX3-7" fmla="*/ 0 w 1104900"/>
              <a:gd name="connsiteY3-8" fmla="*/ 655320 h 716248"/>
              <a:gd name="connsiteX0-9" fmla="*/ 0 w 1104900"/>
              <a:gd name="connsiteY0-10" fmla="*/ 655320 h 716248"/>
              <a:gd name="connsiteX1-11" fmla="*/ 807720 w 1104900"/>
              <a:gd name="connsiteY1-12" fmla="*/ 0 h 716248"/>
              <a:gd name="connsiteX2-13" fmla="*/ 1104900 w 1104900"/>
              <a:gd name="connsiteY2-14" fmla="*/ 274320 h 716248"/>
              <a:gd name="connsiteX3-15" fmla="*/ 0 w 1104900"/>
              <a:gd name="connsiteY3-16" fmla="*/ 655320 h 716248"/>
              <a:gd name="connsiteX0-17" fmla="*/ 0 w 1104900"/>
              <a:gd name="connsiteY0-18" fmla="*/ 655320 h 716248"/>
              <a:gd name="connsiteX1-19" fmla="*/ 807720 w 1104900"/>
              <a:gd name="connsiteY1-20" fmla="*/ 0 h 716248"/>
              <a:gd name="connsiteX2-21" fmla="*/ 1104900 w 1104900"/>
              <a:gd name="connsiteY2-22" fmla="*/ 274320 h 716248"/>
              <a:gd name="connsiteX3-23" fmla="*/ 0 w 1104900"/>
              <a:gd name="connsiteY3-24" fmla="*/ 655320 h 716248"/>
              <a:gd name="connsiteX0-25" fmla="*/ 0 w 1104900"/>
              <a:gd name="connsiteY0-26" fmla="*/ 655320 h 655320"/>
              <a:gd name="connsiteX1-27" fmla="*/ 807720 w 1104900"/>
              <a:gd name="connsiteY1-28" fmla="*/ 0 h 655320"/>
              <a:gd name="connsiteX2-29" fmla="*/ 1104900 w 1104900"/>
              <a:gd name="connsiteY2-30" fmla="*/ 274320 h 655320"/>
              <a:gd name="connsiteX3-31" fmla="*/ 0 w 1104900"/>
              <a:gd name="connsiteY3-32" fmla="*/ 655320 h 655320"/>
              <a:gd name="connsiteX0-33" fmla="*/ 0 w 1104900"/>
              <a:gd name="connsiteY0-34" fmla="*/ 655320 h 655320"/>
              <a:gd name="connsiteX1-35" fmla="*/ 807720 w 1104900"/>
              <a:gd name="connsiteY1-36" fmla="*/ 0 h 655320"/>
              <a:gd name="connsiteX2-37" fmla="*/ 1104900 w 1104900"/>
              <a:gd name="connsiteY2-38" fmla="*/ 274320 h 655320"/>
              <a:gd name="connsiteX3-39" fmla="*/ 0 w 1104900"/>
              <a:gd name="connsiteY3-40" fmla="*/ 655320 h 655320"/>
              <a:gd name="connsiteX0-41" fmla="*/ 0 w 1104900"/>
              <a:gd name="connsiteY0-42" fmla="*/ 655320 h 655320"/>
              <a:gd name="connsiteX1-43" fmla="*/ 807720 w 1104900"/>
              <a:gd name="connsiteY1-44" fmla="*/ 0 h 655320"/>
              <a:gd name="connsiteX2-45" fmla="*/ 1104900 w 1104900"/>
              <a:gd name="connsiteY2-46" fmla="*/ 274320 h 655320"/>
              <a:gd name="connsiteX3-47" fmla="*/ 0 w 1104900"/>
              <a:gd name="connsiteY3-48" fmla="*/ 655320 h 655320"/>
              <a:gd name="connsiteX0-49" fmla="*/ 0 w 1104900"/>
              <a:gd name="connsiteY0-50" fmla="*/ 655320 h 655320"/>
              <a:gd name="connsiteX1-51" fmla="*/ 807720 w 1104900"/>
              <a:gd name="connsiteY1-52" fmla="*/ 0 h 655320"/>
              <a:gd name="connsiteX2-53" fmla="*/ 1104900 w 1104900"/>
              <a:gd name="connsiteY2-54" fmla="*/ 274320 h 655320"/>
              <a:gd name="connsiteX3-55" fmla="*/ 0 w 1104900"/>
              <a:gd name="connsiteY3-56" fmla="*/ 655320 h 655320"/>
              <a:gd name="connsiteX0-57" fmla="*/ 0 w 1104900"/>
              <a:gd name="connsiteY0-58" fmla="*/ 655320 h 655320"/>
              <a:gd name="connsiteX1-59" fmla="*/ 807720 w 1104900"/>
              <a:gd name="connsiteY1-60" fmla="*/ 0 h 655320"/>
              <a:gd name="connsiteX2-61" fmla="*/ 1104900 w 1104900"/>
              <a:gd name="connsiteY2-62" fmla="*/ 274320 h 655320"/>
              <a:gd name="connsiteX3-63" fmla="*/ 0 w 1104900"/>
              <a:gd name="connsiteY3-64" fmla="*/ 655320 h 655320"/>
              <a:gd name="connsiteX0-65" fmla="*/ 0 w 1104900"/>
              <a:gd name="connsiteY0-66" fmla="*/ 655320 h 655320"/>
              <a:gd name="connsiteX1-67" fmla="*/ 807720 w 1104900"/>
              <a:gd name="connsiteY1-68" fmla="*/ 0 h 655320"/>
              <a:gd name="connsiteX2-69" fmla="*/ 1104900 w 1104900"/>
              <a:gd name="connsiteY2-70" fmla="*/ 274320 h 655320"/>
              <a:gd name="connsiteX3-71" fmla="*/ 0 w 1104900"/>
              <a:gd name="connsiteY3-72" fmla="*/ 655320 h 655320"/>
              <a:gd name="connsiteX0-73" fmla="*/ 0 w 1124187"/>
              <a:gd name="connsiteY0-74" fmla="*/ 684497 h 684497"/>
              <a:gd name="connsiteX1-75" fmla="*/ 827007 w 1124187"/>
              <a:gd name="connsiteY1-76" fmla="*/ 0 h 684497"/>
              <a:gd name="connsiteX2-77" fmla="*/ 1124187 w 1124187"/>
              <a:gd name="connsiteY2-78" fmla="*/ 274320 h 684497"/>
              <a:gd name="connsiteX3-79" fmla="*/ 0 w 1124187"/>
              <a:gd name="connsiteY3-80" fmla="*/ 684497 h 684497"/>
              <a:gd name="connsiteX0-81" fmla="*/ 0 w 1124187"/>
              <a:gd name="connsiteY0-82" fmla="*/ 684497 h 684497"/>
              <a:gd name="connsiteX1-83" fmla="*/ 827007 w 1124187"/>
              <a:gd name="connsiteY1-84" fmla="*/ 0 h 684497"/>
              <a:gd name="connsiteX2-85" fmla="*/ 1124187 w 1124187"/>
              <a:gd name="connsiteY2-86" fmla="*/ 274320 h 684497"/>
              <a:gd name="connsiteX3-87" fmla="*/ 0 w 1124187"/>
              <a:gd name="connsiteY3-88" fmla="*/ 684497 h 684497"/>
              <a:gd name="connsiteX0-89" fmla="*/ 0 w 1124187"/>
              <a:gd name="connsiteY0-90" fmla="*/ 684497 h 684497"/>
              <a:gd name="connsiteX1-91" fmla="*/ 827007 w 1124187"/>
              <a:gd name="connsiteY1-92" fmla="*/ 0 h 684497"/>
              <a:gd name="connsiteX2-93" fmla="*/ 1124187 w 1124187"/>
              <a:gd name="connsiteY2-94" fmla="*/ 274320 h 684497"/>
              <a:gd name="connsiteX3-95" fmla="*/ 0 w 1124187"/>
              <a:gd name="connsiteY3-96" fmla="*/ 684497 h 684497"/>
              <a:gd name="connsiteX0-97" fmla="*/ 0 w 1124187"/>
              <a:gd name="connsiteY0-98" fmla="*/ 684497 h 684497"/>
              <a:gd name="connsiteX1-99" fmla="*/ 827007 w 1124187"/>
              <a:gd name="connsiteY1-100" fmla="*/ 0 h 684497"/>
              <a:gd name="connsiteX2-101" fmla="*/ 1124187 w 1124187"/>
              <a:gd name="connsiteY2-102" fmla="*/ 274320 h 684497"/>
              <a:gd name="connsiteX3-103" fmla="*/ 0 w 1124187"/>
              <a:gd name="connsiteY3-104" fmla="*/ 684497 h 684497"/>
              <a:gd name="connsiteX0-105" fmla="*/ 0 w 1125193"/>
              <a:gd name="connsiteY0-106" fmla="*/ 684497 h 684497"/>
              <a:gd name="connsiteX1-107" fmla="*/ 827007 w 1125193"/>
              <a:gd name="connsiteY1-108" fmla="*/ 0 h 684497"/>
              <a:gd name="connsiteX2-109" fmla="*/ 1125193 w 1125193"/>
              <a:gd name="connsiteY2-110" fmla="*/ 302186 h 684497"/>
              <a:gd name="connsiteX3-111" fmla="*/ 0 w 1125193"/>
              <a:gd name="connsiteY3-112" fmla="*/ 684497 h 684497"/>
              <a:gd name="connsiteX0-113" fmla="*/ 0 w 1109869"/>
              <a:gd name="connsiteY0-114" fmla="*/ 684497 h 684497"/>
              <a:gd name="connsiteX1-115" fmla="*/ 827007 w 1109869"/>
              <a:gd name="connsiteY1-116" fmla="*/ 0 h 684497"/>
              <a:gd name="connsiteX2-117" fmla="*/ 1109869 w 1109869"/>
              <a:gd name="connsiteY2-118" fmla="*/ 293334 h 684497"/>
              <a:gd name="connsiteX3-119" fmla="*/ 0 w 1109869"/>
              <a:gd name="connsiteY3-120" fmla="*/ 684497 h 684497"/>
              <a:gd name="connsiteX0-121" fmla="*/ 0 w 1111718"/>
              <a:gd name="connsiteY0-122" fmla="*/ 684497 h 684497"/>
              <a:gd name="connsiteX1-123" fmla="*/ 827007 w 1111718"/>
              <a:gd name="connsiteY1-124" fmla="*/ 0 h 684497"/>
              <a:gd name="connsiteX2-125" fmla="*/ 1111718 w 1111718"/>
              <a:gd name="connsiteY2-126" fmla="*/ 287291 h 684497"/>
              <a:gd name="connsiteX3-127" fmla="*/ 0 w 1111718"/>
              <a:gd name="connsiteY3-128" fmla="*/ 684497 h 684497"/>
              <a:gd name="connsiteX0-129" fmla="*/ 0 w 1113567"/>
              <a:gd name="connsiteY0-130" fmla="*/ 684497 h 684497"/>
              <a:gd name="connsiteX1-131" fmla="*/ 827007 w 1113567"/>
              <a:gd name="connsiteY1-132" fmla="*/ 0 h 684497"/>
              <a:gd name="connsiteX2-133" fmla="*/ 1113567 w 1113567"/>
              <a:gd name="connsiteY2-134" fmla="*/ 272819 h 684497"/>
              <a:gd name="connsiteX3-135" fmla="*/ 0 w 1113567"/>
              <a:gd name="connsiteY3-136" fmla="*/ 684497 h 684497"/>
              <a:gd name="connsiteX0-137" fmla="*/ 0 w 1118278"/>
              <a:gd name="connsiteY0-138" fmla="*/ 684497 h 684497"/>
              <a:gd name="connsiteX1-139" fmla="*/ 827007 w 1118278"/>
              <a:gd name="connsiteY1-140" fmla="*/ 0 h 684497"/>
              <a:gd name="connsiteX2-141" fmla="*/ 1118278 w 1118278"/>
              <a:gd name="connsiteY2-142" fmla="*/ 292399 h 684497"/>
              <a:gd name="connsiteX3-143" fmla="*/ 0 w 1118278"/>
              <a:gd name="connsiteY3-144" fmla="*/ 684497 h 684497"/>
              <a:gd name="connsiteX0-145" fmla="*/ 0 w 1117265"/>
              <a:gd name="connsiteY0-146" fmla="*/ 684497 h 684497"/>
              <a:gd name="connsiteX1-147" fmla="*/ 827007 w 1117265"/>
              <a:gd name="connsiteY1-148" fmla="*/ 0 h 684497"/>
              <a:gd name="connsiteX2-149" fmla="*/ 1117265 w 1117265"/>
              <a:gd name="connsiteY2-150" fmla="*/ 283547 h 684497"/>
              <a:gd name="connsiteX3-151" fmla="*/ 0 w 1117265"/>
              <a:gd name="connsiteY3-152" fmla="*/ 684497 h 684497"/>
              <a:gd name="connsiteX0-153" fmla="*/ 0 w 1117265"/>
              <a:gd name="connsiteY0-154" fmla="*/ 684497 h 684497"/>
              <a:gd name="connsiteX1-155" fmla="*/ 827007 w 1117265"/>
              <a:gd name="connsiteY1-156" fmla="*/ 0 h 684497"/>
              <a:gd name="connsiteX2-157" fmla="*/ 1117265 w 1117265"/>
              <a:gd name="connsiteY2-158" fmla="*/ 283547 h 684497"/>
              <a:gd name="connsiteX3-159" fmla="*/ 0 w 1117265"/>
              <a:gd name="connsiteY3-160" fmla="*/ 684497 h 684497"/>
              <a:gd name="connsiteX0-161" fmla="*/ 0 w 1117265"/>
              <a:gd name="connsiteY0-162" fmla="*/ 684497 h 684497"/>
              <a:gd name="connsiteX1-163" fmla="*/ 827007 w 1117265"/>
              <a:gd name="connsiteY1-164" fmla="*/ 0 h 684497"/>
              <a:gd name="connsiteX2-165" fmla="*/ 1117265 w 1117265"/>
              <a:gd name="connsiteY2-166" fmla="*/ 283547 h 684497"/>
              <a:gd name="connsiteX3-167" fmla="*/ 0 w 1117265"/>
              <a:gd name="connsiteY3-168" fmla="*/ 684497 h 684497"/>
              <a:gd name="connsiteX0-169" fmla="*/ 0 w 1117265"/>
              <a:gd name="connsiteY0-170" fmla="*/ 684497 h 684497"/>
              <a:gd name="connsiteX1-171" fmla="*/ 827007 w 1117265"/>
              <a:gd name="connsiteY1-172" fmla="*/ 0 h 684497"/>
              <a:gd name="connsiteX2-173" fmla="*/ 1117265 w 1117265"/>
              <a:gd name="connsiteY2-174" fmla="*/ 283547 h 684497"/>
              <a:gd name="connsiteX3-175" fmla="*/ 0 w 1117265"/>
              <a:gd name="connsiteY3-176" fmla="*/ 684497 h 684497"/>
              <a:gd name="connsiteX0-177" fmla="*/ 0 w 1117265"/>
              <a:gd name="connsiteY0-178" fmla="*/ 684497 h 684497"/>
              <a:gd name="connsiteX1-179" fmla="*/ 827007 w 1117265"/>
              <a:gd name="connsiteY1-180" fmla="*/ 0 h 684497"/>
              <a:gd name="connsiteX2-181" fmla="*/ 1117265 w 1117265"/>
              <a:gd name="connsiteY2-182" fmla="*/ 283547 h 684497"/>
              <a:gd name="connsiteX3-183" fmla="*/ 0 w 1117265"/>
              <a:gd name="connsiteY3-184" fmla="*/ 684497 h 684497"/>
              <a:gd name="connsiteX0-185" fmla="*/ 0 w 1117265"/>
              <a:gd name="connsiteY0-186" fmla="*/ 684497 h 684497"/>
              <a:gd name="connsiteX1-187" fmla="*/ 827007 w 1117265"/>
              <a:gd name="connsiteY1-188" fmla="*/ 0 h 684497"/>
              <a:gd name="connsiteX2-189" fmla="*/ 1117265 w 1117265"/>
              <a:gd name="connsiteY2-190" fmla="*/ 283547 h 684497"/>
              <a:gd name="connsiteX3-191" fmla="*/ 0 w 1117265"/>
              <a:gd name="connsiteY3-192" fmla="*/ 684497 h 684497"/>
              <a:gd name="connsiteX0-193" fmla="*/ 0 w 1117265"/>
              <a:gd name="connsiteY0-194" fmla="*/ 684497 h 684497"/>
              <a:gd name="connsiteX1-195" fmla="*/ 827007 w 1117265"/>
              <a:gd name="connsiteY1-196" fmla="*/ 0 h 684497"/>
              <a:gd name="connsiteX2-197" fmla="*/ 1117265 w 1117265"/>
              <a:gd name="connsiteY2-198" fmla="*/ 283547 h 684497"/>
              <a:gd name="connsiteX3-199" fmla="*/ 0 w 1117265"/>
              <a:gd name="connsiteY3-200" fmla="*/ 684497 h 684497"/>
              <a:gd name="connsiteX0-201" fmla="*/ 0 w 1117265"/>
              <a:gd name="connsiteY0-202" fmla="*/ 684497 h 684497"/>
              <a:gd name="connsiteX1-203" fmla="*/ 827007 w 1117265"/>
              <a:gd name="connsiteY1-204" fmla="*/ 0 h 684497"/>
              <a:gd name="connsiteX2-205" fmla="*/ 1117265 w 1117265"/>
              <a:gd name="connsiteY2-206" fmla="*/ 283547 h 684497"/>
              <a:gd name="connsiteX3-207" fmla="*/ 0 w 1117265"/>
              <a:gd name="connsiteY3-208" fmla="*/ 684497 h 684497"/>
              <a:gd name="connsiteX0-209" fmla="*/ 0 w 1117265"/>
              <a:gd name="connsiteY0-210" fmla="*/ 684497 h 684497"/>
              <a:gd name="connsiteX1-211" fmla="*/ 827007 w 1117265"/>
              <a:gd name="connsiteY1-212" fmla="*/ 0 h 684497"/>
              <a:gd name="connsiteX2-213" fmla="*/ 1117265 w 1117265"/>
              <a:gd name="connsiteY2-214" fmla="*/ 283547 h 684497"/>
              <a:gd name="connsiteX3-215" fmla="*/ 0 w 1117265"/>
              <a:gd name="connsiteY3-216" fmla="*/ 684497 h 684497"/>
              <a:gd name="connsiteX0-217" fmla="*/ 0 w 1117265"/>
              <a:gd name="connsiteY0-218" fmla="*/ 684497 h 684497"/>
              <a:gd name="connsiteX1-219" fmla="*/ 827007 w 1117265"/>
              <a:gd name="connsiteY1-220" fmla="*/ 0 h 684497"/>
              <a:gd name="connsiteX2-221" fmla="*/ 1117265 w 1117265"/>
              <a:gd name="connsiteY2-222" fmla="*/ 283547 h 684497"/>
              <a:gd name="connsiteX3-223" fmla="*/ 0 w 1117265"/>
              <a:gd name="connsiteY3-224" fmla="*/ 684497 h 684497"/>
              <a:gd name="connsiteX0-225" fmla="*/ 0 w 1117265"/>
              <a:gd name="connsiteY0-226" fmla="*/ 684497 h 684497"/>
              <a:gd name="connsiteX1-227" fmla="*/ 827007 w 1117265"/>
              <a:gd name="connsiteY1-228" fmla="*/ 0 h 684497"/>
              <a:gd name="connsiteX2-229" fmla="*/ 1117265 w 1117265"/>
              <a:gd name="connsiteY2-230" fmla="*/ 283547 h 684497"/>
              <a:gd name="connsiteX3-231" fmla="*/ 0 w 1117265"/>
              <a:gd name="connsiteY3-232" fmla="*/ 684497 h 684497"/>
              <a:gd name="connsiteX0-233" fmla="*/ 0 w 1117265"/>
              <a:gd name="connsiteY0-234" fmla="*/ 684497 h 684497"/>
              <a:gd name="connsiteX1-235" fmla="*/ 827007 w 1117265"/>
              <a:gd name="connsiteY1-236" fmla="*/ 0 h 684497"/>
              <a:gd name="connsiteX2-237" fmla="*/ 1117265 w 1117265"/>
              <a:gd name="connsiteY2-238" fmla="*/ 283547 h 684497"/>
              <a:gd name="connsiteX3-239" fmla="*/ 0 w 1117265"/>
              <a:gd name="connsiteY3-240" fmla="*/ 684497 h 684497"/>
              <a:gd name="connsiteX0-241" fmla="*/ 0 w 1117265"/>
              <a:gd name="connsiteY0-242" fmla="*/ 684497 h 684497"/>
              <a:gd name="connsiteX1-243" fmla="*/ 827007 w 1117265"/>
              <a:gd name="connsiteY1-244" fmla="*/ 0 h 684497"/>
              <a:gd name="connsiteX2-245" fmla="*/ 1117265 w 1117265"/>
              <a:gd name="connsiteY2-246" fmla="*/ 283547 h 684497"/>
              <a:gd name="connsiteX3-247" fmla="*/ 0 w 1117265"/>
              <a:gd name="connsiteY3-248" fmla="*/ 684497 h 6844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7265" h="684497">
                <a:moveTo>
                  <a:pt x="0" y="684497"/>
                </a:moveTo>
                <a:cubicBezTo>
                  <a:pt x="281310" y="578055"/>
                  <a:pt x="563915" y="445084"/>
                  <a:pt x="827007" y="0"/>
                </a:cubicBezTo>
                <a:cubicBezTo>
                  <a:pt x="830800" y="112603"/>
                  <a:pt x="947335" y="344380"/>
                  <a:pt x="1117265" y="283547"/>
                </a:cubicBezTo>
                <a:cubicBezTo>
                  <a:pt x="779033" y="454015"/>
                  <a:pt x="330704" y="612949"/>
                  <a:pt x="0" y="684497"/>
                </a:cubicBezTo>
                <a:close/>
              </a:path>
            </a:pathLst>
          </a:custGeom>
          <a:noFill/>
          <a:ln w="50800">
            <a:solidFill>
              <a:srgbClr val="EC6063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자유형 200"/>
          <p:cNvSpPr/>
          <p:nvPr/>
        </p:nvSpPr>
        <p:spPr bwMode="auto">
          <a:xfrm>
            <a:off x="3927475" y="2932113"/>
            <a:ext cx="1725613" cy="346075"/>
          </a:xfrm>
          <a:custGeom>
            <a:avLst/>
            <a:gdLst>
              <a:gd name="connsiteX0" fmla="*/ 0 w 2226733"/>
              <a:gd name="connsiteY0" fmla="*/ 0 h 465666"/>
              <a:gd name="connsiteX1" fmla="*/ 2226733 w 2226733"/>
              <a:gd name="connsiteY1" fmla="*/ 67733 h 465666"/>
              <a:gd name="connsiteX2" fmla="*/ 2192867 w 2226733"/>
              <a:gd name="connsiteY2" fmla="*/ 465666 h 465666"/>
              <a:gd name="connsiteX3" fmla="*/ 16933 w 2226733"/>
              <a:gd name="connsiteY3" fmla="*/ 381000 h 465666"/>
              <a:gd name="connsiteX4" fmla="*/ 0 w 2226733"/>
              <a:gd name="connsiteY4" fmla="*/ 0 h 465666"/>
              <a:gd name="connsiteX0-1" fmla="*/ 0 w 2226733"/>
              <a:gd name="connsiteY0-2" fmla="*/ 0 h 465666"/>
              <a:gd name="connsiteX1-3" fmla="*/ 2226733 w 2226733"/>
              <a:gd name="connsiteY1-4" fmla="*/ 67733 h 465666"/>
              <a:gd name="connsiteX2-5" fmla="*/ 2192867 w 2226733"/>
              <a:gd name="connsiteY2-6" fmla="*/ 465666 h 465666"/>
              <a:gd name="connsiteX3-7" fmla="*/ 16933 w 2226733"/>
              <a:gd name="connsiteY3-8" fmla="*/ 381000 h 465666"/>
              <a:gd name="connsiteX4-9" fmla="*/ 0 w 2226733"/>
              <a:gd name="connsiteY4-10" fmla="*/ 0 h 465666"/>
              <a:gd name="connsiteX0-11" fmla="*/ 0 w 2207084"/>
              <a:gd name="connsiteY0-12" fmla="*/ 0 h 465666"/>
              <a:gd name="connsiteX1-13" fmla="*/ 2207084 w 2207084"/>
              <a:gd name="connsiteY1-14" fmla="*/ 33453 h 465666"/>
              <a:gd name="connsiteX2-15" fmla="*/ 2192867 w 2207084"/>
              <a:gd name="connsiteY2-16" fmla="*/ 465666 h 465666"/>
              <a:gd name="connsiteX3-17" fmla="*/ 16933 w 2207084"/>
              <a:gd name="connsiteY3-18" fmla="*/ 381000 h 465666"/>
              <a:gd name="connsiteX4-19" fmla="*/ 0 w 2207084"/>
              <a:gd name="connsiteY4-20" fmla="*/ 0 h 465666"/>
              <a:gd name="connsiteX0-21" fmla="*/ 0 w 2196244"/>
              <a:gd name="connsiteY0-22" fmla="*/ 0 h 468217"/>
              <a:gd name="connsiteX1-23" fmla="*/ 2196244 w 2196244"/>
              <a:gd name="connsiteY1-24" fmla="*/ 36004 h 468217"/>
              <a:gd name="connsiteX2-25" fmla="*/ 2182027 w 2196244"/>
              <a:gd name="connsiteY2-26" fmla="*/ 468217 h 468217"/>
              <a:gd name="connsiteX3-27" fmla="*/ 6093 w 2196244"/>
              <a:gd name="connsiteY3-28" fmla="*/ 383551 h 468217"/>
              <a:gd name="connsiteX4-29" fmla="*/ 0 w 2196244"/>
              <a:gd name="connsiteY4-30" fmla="*/ 0 h 468217"/>
              <a:gd name="connsiteX0-31" fmla="*/ 0 w 2196244"/>
              <a:gd name="connsiteY0-32" fmla="*/ 0 h 468217"/>
              <a:gd name="connsiteX1-33" fmla="*/ 2196244 w 2196244"/>
              <a:gd name="connsiteY1-34" fmla="*/ 36004 h 468217"/>
              <a:gd name="connsiteX2-35" fmla="*/ 2182027 w 2196244"/>
              <a:gd name="connsiteY2-36" fmla="*/ 468217 h 468217"/>
              <a:gd name="connsiteX3-37" fmla="*/ 6093 w 2196244"/>
              <a:gd name="connsiteY3-38" fmla="*/ 383551 h 468217"/>
              <a:gd name="connsiteX4-39" fmla="*/ 0 w 2196244"/>
              <a:gd name="connsiteY4-40" fmla="*/ 0 h 468217"/>
              <a:gd name="connsiteX0-41" fmla="*/ 29911 w 2190151"/>
              <a:gd name="connsiteY0-42" fmla="*/ 0 h 468216"/>
              <a:gd name="connsiteX1-43" fmla="*/ 2190151 w 2190151"/>
              <a:gd name="connsiteY1-44" fmla="*/ 36003 h 468216"/>
              <a:gd name="connsiteX2-45" fmla="*/ 2175934 w 2190151"/>
              <a:gd name="connsiteY2-46" fmla="*/ 468216 h 468216"/>
              <a:gd name="connsiteX3-47" fmla="*/ 0 w 2190151"/>
              <a:gd name="connsiteY3-48" fmla="*/ 383550 h 468216"/>
              <a:gd name="connsiteX4-49" fmla="*/ 29911 w 2190151"/>
              <a:gd name="connsiteY4-50" fmla="*/ 0 h 468216"/>
              <a:gd name="connsiteX0-51" fmla="*/ 0 w 2160240"/>
              <a:gd name="connsiteY0-52" fmla="*/ 0 h 468216"/>
              <a:gd name="connsiteX1-53" fmla="*/ 2160240 w 2160240"/>
              <a:gd name="connsiteY1-54" fmla="*/ 36003 h 468216"/>
              <a:gd name="connsiteX2-55" fmla="*/ 2146023 w 2160240"/>
              <a:gd name="connsiteY2-56" fmla="*/ 468216 h 468216"/>
              <a:gd name="connsiteX3-57" fmla="*/ 0 w 2160240"/>
              <a:gd name="connsiteY3-58" fmla="*/ 360039 h 468216"/>
              <a:gd name="connsiteX4-59" fmla="*/ 0 w 2160240"/>
              <a:gd name="connsiteY4-60" fmla="*/ 0 h 468216"/>
              <a:gd name="connsiteX0-61" fmla="*/ 21444 w 2181684"/>
              <a:gd name="connsiteY0-62" fmla="*/ 0 h 468216"/>
              <a:gd name="connsiteX1-63" fmla="*/ 2181684 w 2181684"/>
              <a:gd name="connsiteY1-64" fmla="*/ 36003 h 468216"/>
              <a:gd name="connsiteX2-65" fmla="*/ 2167467 w 2181684"/>
              <a:gd name="connsiteY2-66" fmla="*/ 468216 h 468216"/>
              <a:gd name="connsiteX3-67" fmla="*/ 0 w 2181684"/>
              <a:gd name="connsiteY3-68" fmla="*/ 378258 h 468216"/>
              <a:gd name="connsiteX4-69" fmla="*/ 21444 w 2181684"/>
              <a:gd name="connsiteY4-70" fmla="*/ 0 h 468216"/>
              <a:gd name="connsiteX0-71" fmla="*/ 15094 w 2181684"/>
              <a:gd name="connsiteY0-72" fmla="*/ 0 h 468216"/>
              <a:gd name="connsiteX1-73" fmla="*/ 2181684 w 2181684"/>
              <a:gd name="connsiteY1-74" fmla="*/ 36003 h 468216"/>
              <a:gd name="connsiteX2-75" fmla="*/ 2167467 w 2181684"/>
              <a:gd name="connsiteY2-76" fmla="*/ 468216 h 468216"/>
              <a:gd name="connsiteX3-77" fmla="*/ 0 w 2181684"/>
              <a:gd name="connsiteY3-78" fmla="*/ 378258 h 468216"/>
              <a:gd name="connsiteX4-79" fmla="*/ 15094 w 2181684"/>
              <a:gd name="connsiteY4-80" fmla="*/ 0 h 468216"/>
              <a:gd name="connsiteX0-81" fmla="*/ 15094 w 2181684"/>
              <a:gd name="connsiteY0-82" fmla="*/ 0 h 492391"/>
              <a:gd name="connsiteX1-83" fmla="*/ 2181684 w 2181684"/>
              <a:gd name="connsiteY1-84" fmla="*/ 36003 h 492391"/>
              <a:gd name="connsiteX2-85" fmla="*/ 2167467 w 2181684"/>
              <a:gd name="connsiteY2-86" fmla="*/ 468216 h 492391"/>
              <a:gd name="connsiteX3-87" fmla="*/ 0 w 2181684"/>
              <a:gd name="connsiteY3-88" fmla="*/ 378258 h 492391"/>
              <a:gd name="connsiteX4-89" fmla="*/ 15094 w 2181684"/>
              <a:gd name="connsiteY4-90" fmla="*/ 0 h 492391"/>
              <a:gd name="connsiteX0-91" fmla="*/ 15094 w 2181684"/>
              <a:gd name="connsiteY0-92" fmla="*/ 0 h 492391"/>
              <a:gd name="connsiteX1-93" fmla="*/ 2181684 w 2181684"/>
              <a:gd name="connsiteY1-94" fmla="*/ 36003 h 492391"/>
              <a:gd name="connsiteX2-95" fmla="*/ 2167467 w 2181684"/>
              <a:gd name="connsiteY2-96" fmla="*/ 468216 h 492391"/>
              <a:gd name="connsiteX3-97" fmla="*/ 0 w 2181684"/>
              <a:gd name="connsiteY3-98" fmla="*/ 378258 h 492391"/>
              <a:gd name="connsiteX4-99" fmla="*/ 15094 w 2181684"/>
              <a:gd name="connsiteY4-100" fmla="*/ 0 h 492391"/>
              <a:gd name="connsiteX0-101" fmla="*/ 15094 w 2181684"/>
              <a:gd name="connsiteY0-102" fmla="*/ 0 h 456222"/>
              <a:gd name="connsiteX1-103" fmla="*/ 2181684 w 2181684"/>
              <a:gd name="connsiteY1-104" fmla="*/ 36003 h 456222"/>
              <a:gd name="connsiteX2-105" fmla="*/ 2145679 w 2181684"/>
              <a:gd name="connsiteY2-106" fmla="*/ 432047 h 456222"/>
              <a:gd name="connsiteX3-107" fmla="*/ 0 w 2181684"/>
              <a:gd name="connsiteY3-108" fmla="*/ 378258 h 456222"/>
              <a:gd name="connsiteX4-109" fmla="*/ 15094 w 2181684"/>
              <a:gd name="connsiteY4-110" fmla="*/ 0 h 456222"/>
              <a:gd name="connsiteX0-111" fmla="*/ 15094 w 2181684"/>
              <a:gd name="connsiteY0-112" fmla="*/ 0 h 462758"/>
              <a:gd name="connsiteX1-113" fmla="*/ 2181684 w 2181684"/>
              <a:gd name="connsiteY1-114" fmla="*/ 36003 h 462758"/>
              <a:gd name="connsiteX2-115" fmla="*/ 2171699 w 2181684"/>
              <a:gd name="connsiteY2-116" fmla="*/ 438583 h 462758"/>
              <a:gd name="connsiteX3-117" fmla="*/ 0 w 2181684"/>
              <a:gd name="connsiteY3-118" fmla="*/ 378258 h 462758"/>
              <a:gd name="connsiteX4-119" fmla="*/ 15094 w 2181684"/>
              <a:gd name="connsiteY4-120" fmla="*/ 0 h 462758"/>
              <a:gd name="connsiteX0-121" fmla="*/ 21443 w 2181684"/>
              <a:gd name="connsiteY0-122" fmla="*/ 0 h 498763"/>
              <a:gd name="connsiteX1-123" fmla="*/ 2181684 w 2181684"/>
              <a:gd name="connsiteY1-124" fmla="*/ 72008 h 498763"/>
              <a:gd name="connsiteX2-125" fmla="*/ 2171699 w 2181684"/>
              <a:gd name="connsiteY2-126" fmla="*/ 474588 h 498763"/>
              <a:gd name="connsiteX3-127" fmla="*/ 0 w 2181684"/>
              <a:gd name="connsiteY3-128" fmla="*/ 414263 h 498763"/>
              <a:gd name="connsiteX4-129" fmla="*/ 21443 w 2181684"/>
              <a:gd name="connsiteY4-130" fmla="*/ 0 h 498763"/>
              <a:gd name="connsiteX0-131" fmla="*/ 21443 w 2181683"/>
              <a:gd name="connsiteY0-132" fmla="*/ 0 h 498763"/>
              <a:gd name="connsiteX1-133" fmla="*/ 2181683 w 2181683"/>
              <a:gd name="connsiteY1-134" fmla="*/ 36005 h 498763"/>
              <a:gd name="connsiteX2-135" fmla="*/ 2171699 w 2181683"/>
              <a:gd name="connsiteY2-136" fmla="*/ 474588 h 498763"/>
              <a:gd name="connsiteX3-137" fmla="*/ 0 w 2181683"/>
              <a:gd name="connsiteY3-138" fmla="*/ 414263 h 498763"/>
              <a:gd name="connsiteX4-139" fmla="*/ 21443 w 2181683"/>
              <a:gd name="connsiteY4-140" fmla="*/ 0 h 498763"/>
              <a:gd name="connsiteX0-141" fmla="*/ 21443 w 2181683"/>
              <a:gd name="connsiteY0-142" fmla="*/ 0 h 466660"/>
              <a:gd name="connsiteX1-143" fmla="*/ 2181683 w 2181683"/>
              <a:gd name="connsiteY1-144" fmla="*/ 36005 h 466660"/>
              <a:gd name="connsiteX2-145" fmla="*/ 2145680 w 2181683"/>
              <a:gd name="connsiteY2-146" fmla="*/ 432049 h 466660"/>
              <a:gd name="connsiteX3-147" fmla="*/ 0 w 2181683"/>
              <a:gd name="connsiteY3-148" fmla="*/ 414263 h 466660"/>
              <a:gd name="connsiteX4-149" fmla="*/ 21443 w 2181683"/>
              <a:gd name="connsiteY4-150" fmla="*/ 0 h 466660"/>
              <a:gd name="connsiteX0-151" fmla="*/ 21443 w 2181683"/>
              <a:gd name="connsiteY0-152" fmla="*/ 0 h 441574"/>
              <a:gd name="connsiteX1-153" fmla="*/ 2181683 w 2181683"/>
              <a:gd name="connsiteY1-154" fmla="*/ 36005 h 441574"/>
              <a:gd name="connsiteX2-155" fmla="*/ 2161555 w 2181683"/>
              <a:gd name="connsiteY2-156" fmla="*/ 441574 h 441574"/>
              <a:gd name="connsiteX3-157" fmla="*/ 0 w 2181683"/>
              <a:gd name="connsiteY3-158" fmla="*/ 414263 h 441574"/>
              <a:gd name="connsiteX4-159" fmla="*/ 21443 w 2181683"/>
              <a:gd name="connsiteY4-160" fmla="*/ 0 h 441574"/>
              <a:gd name="connsiteX0-161" fmla="*/ 21443 w 2181683"/>
              <a:gd name="connsiteY0-162" fmla="*/ 0 h 441574"/>
              <a:gd name="connsiteX1-163" fmla="*/ 2181683 w 2181683"/>
              <a:gd name="connsiteY1-164" fmla="*/ 36005 h 441574"/>
              <a:gd name="connsiteX2-165" fmla="*/ 2171080 w 2181683"/>
              <a:gd name="connsiteY2-166" fmla="*/ 441574 h 441574"/>
              <a:gd name="connsiteX3-167" fmla="*/ 0 w 2181683"/>
              <a:gd name="connsiteY3-168" fmla="*/ 414263 h 441574"/>
              <a:gd name="connsiteX4-169" fmla="*/ 21443 w 2181683"/>
              <a:gd name="connsiteY4-170" fmla="*/ 0 h 441574"/>
              <a:gd name="connsiteX0-171" fmla="*/ 21443 w 2181683"/>
              <a:gd name="connsiteY0-172" fmla="*/ 0 h 471835"/>
              <a:gd name="connsiteX1-173" fmla="*/ 2181683 w 2181683"/>
              <a:gd name="connsiteY1-174" fmla="*/ 36005 h 471835"/>
              <a:gd name="connsiteX2-175" fmla="*/ 2171080 w 2181683"/>
              <a:gd name="connsiteY2-176" fmla="*/ 441574 h 471835"/>
              <a:gd name="connsiteX3-177" fmla="*/ 0 w 2181683"/>
              <a:gd name="connsiteY3-178" fmla="*/ 414263 h 471835"/>
              <a:gd name="connsiteX4-179" fmla="*/ 21443 w 2181683"/>
              <a:gd name="connsiteY4-180" fmla="*/ 0 h 471835"/>
              <a:gd name="connsiteX0-181" fmla="*/ 21443 w 2181683"/>
              <a:gd name="connsiteY0-182" fmla="*/ 0 h 471835"/>
              <a:gd name="connsiteX1-183" fmla="*/ 2181683 w 2181683"/>
              <a:gd name="connsiteY1-184" fmla="*/ 36005 h 471835"/>
              <a:gd name="connsiteX2-185" fmla="*/ 2171080 w 2181683"/>
              <a:gd name="connsiteY2-186" fmla="*/ 441574 h 471835"/>
              <a:gd name="connsiteX3-187" fmla="*/ 0 w 2181683"/>
              <a:gd name="connsiteY3-188" fmla="*/ 414263 h 471835"/>
              <a:gd name="connsiteX4-189" fmla="*/ 21443 w 2181683"/>
              <a:gd name="connsiteY4-190" fmla="*/ 0 h 471835"/>
              <a:gd name="connsiteX0-191" fmla="*/ 13233 w 2173473"/>
              <a:gd name="connsiteY0-192" fmla="*/ 0 h 471835"/>
              <a:gd name="connsiteX1-193" fmla="*/ 2173473 w 2173473"/>
              <a:gd name="connsiteY1-194" fmla="*/ 36005 h 471835"/>
              <a:gd name="connsiteX2-195" fmla="*/ 2162870 w 2173473"/>
              <a:gd name="connsiteY2-196" fmla="*/ 441574 h 471835"/>
              <a:gd name="connsiteX3-197" fmla="*/ 0 w 2173473"/>
              <a:gd name="connsiteY3-198" fmla="*/ 377428 h 471835"/>
              <a:gd name="connsiteX4-199" fmla="*/ 13233 w 2173473"/>
              <a:gd name="connsiteY4-200" fmla="*/ 0 h 471835"/>
              <a:gd name="connsiteX0-201" fmla="*/ 15627 w 2175867"/>
              <a:gd name="connsiteY0-202" fmla="*/ 0 h 441574"/>
              <a:gd name="connsiteX1-203" fmla="*/ 2175867 w 2175867"/>
              <a:gd name="connsiteY1-204" fmla="*/ 36005 h 441574"/>
              <a:gd name="connsiteX2-205" fmla="*/ 2165264 w 2175867"/>
              <a:gd name="connsiteY2-206" fmla="*/ 441574 h 441574"/>
              <a:gd name="connsiteX3-207" fmla="*/ 0 w 2175867"/>
              <a:gd name="connsiteY3-208" fmla="*/ 354372 h 441574"/>
              <a:gd name="connsiteX4-209" fmla="*/ 15627 w 2175867"/>
              <a:gd name="connsiteY4-210" fmla="*/ 0 h 441574"/>
              <a:gd name="connsiteX0-211" fmla="*/ 15627 w 2175867"/>
              <a:gd name="connsiteY0-212" fmla="*/ 0 h 454274"/>
              <a:gd name="connsiteX1-213" fmla="*/ 2175867 w 2175867"/>
              <a:gd name="connsiteY1-214" fmla="*/ 48705 h 454274"/>
              <a:gd name="connsiteX2-215" fmla="*/ 2165264 w 2175867"/>
              <a:gd name="connsiteY2-216" fmla="*/ 454274 h 454274"/>
              <a:gd name="connsiteX3-217" fmla="*/ 0 w 2175867"/>
              <a:gd name="connsiteY3-218" fmla="*/ 367072 h 454274"/>
              <a:gd name="connsiteX4-219" fmla="*/ 15627 w 2175867"/>
              <a:gd name="connsiteY4-220" fmla="*/ 0 h 454274"/>
              <a:gd name="connsiteX0-221" fmla="*/ 15627 w 2179042"/>
              <a:gd name="connsiteY0-222" fmla="*/ 0 h 454274"/>
              <a:gd name="connsiteX1-223" fmla="*/ 2179042 w 2179042"/>
              <a:gd name="connsiteY1-224" fmla="*/ 39180 h 454274"/>
              <a:gd name="connsiteX2-225" fmla="*/ 2165264 w 2179042"/>
              <a:gd name="connsiteY2-226" fmla="*/ 454274 h 454274"/>
              <a:gd name="connsiteX3-227" fmla="*/ 0 w 2179042"/>
              <a:gd name="connsiteY3-228" fmla="*/ 367072 h 454274"/>
              <a:gd name="connsiteX4-229" fmla="*/ 15627 w 2179042"/>
              <a:gd name="connsiteY4-230" fmla="*/ 0 h 454274"/>
              <a:gd name="connsiteX0-231" fmla="*/ 15627 w 2179042"/>
              <a:gd name="connsiteY0-232" fmla="*/ 0 h 397124"/>
              <a:gd name="connsiteX1-233" fmla="*/ 2179042 w 2179042"/>
              <a:gd name="connsiteY1-234" fmla="*/ 39180 h 397124"/>
              <a:gd name="connsiteX2-235" fmla="*/ 2174789 w 2179042"/>
              <a:gd name="connsiteY2-236" fmla="*/ 397124 h 397124"/>
              <a:gd name="connsiteX3-237" fmla="*/ 0 w 2179042"/>
              <a:gd name="connsiteY3-238" fmla="*/ 367072 h 397124"/>
              <a:gd name="connsiteX4-239" fmla="*/ 15627 w 2179042"/>
              <a:gd name="connsiteY4-240" fmla="*/ 0 h 397124"/>
              <a:gd name="connsiteX0-241" fmla="*/ 18802 w 2182217"/>
              <a:gd name="connsiteY0-242" fmla="*/ 0 h 397124"/>
              <a:gd name="connsiteX1-243" fmla="*/ 2182217 w 2182217"/>
              <a:gd name="connsiteY1-244" fmla="*/ 39180 h 397124"/>
              <a:gd name="connsiteX2-245" fmla="*/ 2177964 w 2182217"/>
              <a:gd name="connsiteY2-246" fmla="*/ 397124 h 397124"/>
              <a:gd name="connsiteX3-247" fmla="*/ 0 w 2182217"/>
              <a:gd name="connsiteY3-248" fmla="*/ 351197 h 397124"/>
              <a:gd name="connsiteX4-249" fmla="*/ 18802 w 2182217"/>
              <a:gd name="connsiteY4-250" fmla="*/ 0 h 397124"/>
              <a:gd name="connsiteX0-251" fmla="*/ 25152 w 2188567"/>
              <a:gd name="connsiteY0-252" fmla="*/ 0 h 397124"/>
              <a:gd name="connsiteX1-253" fmla="*/ 2188567 w 2188567"/>
              <a:gd name="connsiteY1-254" fmla="*/ 39180 h 397124"/>
              <a:gd name="connsiteX2-255" fmla="*/ 2184314 w 2188567"/>
              <a:gd name="connsiteY2-256" fmla="*/ 397124 h 397124"/>
              <a:gd name="connsiteX3-257" fmla="*/ 0 w 2188567"/>
              <a:gd name="connsiteY3-258" fmla="*/ 367072 h 397124"/>
              <a:gd name="connsiteX4-259" fmla="*/ 25152 w 2188567"/>
              <a:gd name="connsiteY4-260" fmla="*/ 0 h 397124"/>
              <a:gd name="connsiteX0-261" fmla="*/ 25152 w 2188567"/>
              <a:gd name="connsiteY0-262" fmla="*/ 0 h 381249"/>
              <a:gd name="connsiteX1-263" fmla="*/ 2188567 w 2188567"/>
              <a:gd name="connsiteY1-264" fmla="*/ 39180 h 381249"/>
              <a:gd name="connsiteX2-265" fmla="*/ 2181139 w 2188567"/>
              <a:gd name="connsiteY2-266" fmla="*/ 381249 h 381249"/>
              <a:gd name="connsiteX3-267" fmla="*/ 0 w 2188567"/>
              <a:gd name="connsiteY3-268" fmla="*/ 367072 h 381249"/>
              <a:gd name="connsiteX4-269" fmla="*/ 25152 w 2188567"/>
              <a:gd name="connsiteY4-270" fmla="*/ 0 h 381249"/>
              <a:gd name="connsiteX0-271" fmla="*/ 25152 w 2188567"/>
              <a:gd name="connsiteY0-272" fmla="*/ 0 h 411696"/>
              <a:gd name="connsiteX1-273" fmla="*/ 2188567 w 2188567"/>
              <a:gd name="connsiteY1-274" fmla="*/ 39180 h 411696"/>
              <a:gd name="connsiteX2-275" fmla="*/ 2181139 w 2188567"/>
              <a:gd name="connsiteY2-276" fmla="*/ 381249 h 411696"/>
              <a:gd name="connsiteX3-277" fmla="*/ 0 w 2188567"/>
              <a:gd name="connsiteY3-278" fmla="*/ 367072 h 411696"/>
              <a:gd name="connsiteX4-279" fmla="*/ 25152 w 2188567"/>
              <a:gd name="connsiteY4-280" fmla="*/ 0 h 411696"/>
              <a:gd name="connsiteX0-281" fmla="*/ 25152 w 2188567"/>
              <a:gd name="connsiteY0-282" fmla="*/ 0 h 436265"/>
              <a:gd name="connsiteX1-283" fmla="*/ 2188567 w 2188567"/>
              <a:gd name="connsiteY1-284" fmla="*/ 39180 h 436265"/>
              <a:gd name="connsiteX2-285" fmla="*/ 2181139 w 2188567"/>
              <a:gd name="connsiteY2-286" fmla="*/ 381249 h 436265"/>
              <a:gd name="connsiteX3-287" fmla="*/ 0 w 2188567"/>
              <a:gd name="connsiteY3-288" fmla="*/ 367072 h 436265"/>
              <a:gd name="connsiteX4-289" fmla="*/ 25152 w 2188567"/>
              <a:gd name="connsiteY4-290" fmla="*/ 0 h 436265"/>
              <a:gd name="connsiteX0-291" fmla="*/ 16942 w 2180357"/>
              <a:gd name="connsiteY0-292" fmla="*/ 0 h 436265"/>
              <a:gd name="connsiteX1-293" fmla="*/ 2180357 w 2180357"/>
              <a:gd name="connsiteY1-294" fmla="*/ 39180 h 436265"/>
              <a:gd name="connsiteX2-295" fmla="*/ 2172929 w 2180357"/>
              <a:gd name="connsiteY2-296" fmla="*/ 381249 h 436265"/>
              <a:gd name="connsiteX3-297" fmla="*/ 0 w 2180357"/>
              <a:gd name="connsiteY3-298" fmla="*/ 338745 h 436265"/>
              <a:gd name="connsiteX4-299" fmla="*/ 16942 w 2180357"/>
              <a:gd name="connsiteY4-300" fmla="*/ 0 h 436265"/>
              <a:gd name="connsiteX0-301" fmla="*/ 16942 w 2180357"/>
              <a:gd name="connsiteY0-302" fmla="*/ 0 h 436265"/>
              <a:gd name="connsiteX1-303" fmla="*/ 2180357 w 2180357"/>
              <a:gd name="connsiteY1-304" fmla="*/ 39180 h 436265"/>
              <a:gd name="connsiteX2-305" fmla="*/ 2172929 w 2180357"/>
              <a:gd name="connsiteY2-306" fmla="*/ 381249 h 436265"/>
              <a:gd name="connsiteX3-307" fmla="*/ 0 w 2180357"/>
              <a:gd name="connsiteY3-308" fmla="*/ 338745 h 436265"/>
              <a:gd name="connsiteX4-309" fmla="*/ 16942 w 2180357"/>
              <a:gd name="connsiteY4-310" fmla="*/ 0 h 436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0357" h="436265">
                <a:moveTo>
                  <a:pt x="16942" y="0"/>
                </a:moveTo>
                <a:cubicBezTo>
                  <a:pt x="639962" y="54762"/>
                  <a:pt x="1398909" y="66757"/>
                  <a:pt x="2180357" y="39180"/>
                </a:cubicBezTo>
                <a:cubicBezTo>
                  <a:pt x="2178939" y="158495"/>
                  <a:pt x="2174347" y="261934"/>
                  <a:pt x="2172929" y="381249"/>
                </a:cubicBezTo>
                <a:cubicBezTo>
                  <a:pt x="1395033" y="436265"/>
                  <a:pt x="414147" y="370198"/>
                  <a:pt x="0" y="338745"/>
                </a:cubicBezTo>
                <a:lnTo>
                  <a:pt x="16942" y="0"/>
                </a:lnTo>
                <a:close/>
              </a:path>
            </a:pathLst>
          </a:custGeom>
          <a:solidFill>
            <a:srgbClr val="EC6063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자유형 124"/>
          <p:cNvSpPr/>
          <p:nvPr/>
        </p:nvSpPr>
        <p:spPr bwMode="auto">
          <a:xfrm>
            <a:off x="4749800" y="2763838"/>
            <a:ext cx="117475" cy="249238"/>
          </a:xfrm>
          <a:custGeom>
            <a:avLst/>
            <a:gdLst>
              <a:gd name="connsiteX0" fmla="*/ 127000 w 203200"/>
              <a:gd name="connsiteY0" fmla="*/ 0 h 279400"/>
              <a:gd name="connsiteX1" fmla="*/ 0 w 203200"/>
              <a:gd name="connsiteY1" fmla="*/ 279400 h 279400"/>
              <a:gd name="connsiteX2" fmla="*/ 203200 w 203200"/>
              <a:gd name="connsiteY2" fmla="*/ 6350 h 279400"/>
              <a:gd name="connsiteX3" fmla="*/ 127000 w 203200"/>
              <a:gd name="connsiteY3" fmla="*/ 0 h 279400"/>
              <a:gd name="connsiteX0-1" fmla="*/ 53950 w 130150"/>
              <a:gd name="connsiteY0-2" fmla="*/ 0 h 226132"/>
              <a:gd name="connsiteX1-3" fmla="*/ 0 w 130150"/>
              <a:gd name="connsiteY1-4" fmla="*/ 226132 h 226132"/>
              <a:gd name="connsiteX2-5" fmla="*/ 130150 w 130150"/>
              <a:gd name="connsiteY2-6" fmla="*/ 6350 h 226132"/>
              <a:gd name="connsiteX3-7" fmla="*/ 53950 w 130150"/>
              <a:gd name="connsiteY3-8" fmla="*/ 0 h 226132"/>
              <a:gd name="connsiteX0-9" fmla="*/ 53950 w 130150"/>
              <a:gd name="connsiteY0-10" fmla="*/ 0 h 226132"/>
              <a:gd name="connsiteX1-11" fmla="*/ 0 w 130150"/>
              <a:gd name="connsiteY1-12" fmla="*/ 226132 h 226132"/>
              <a:gd name="connsiteX2-13" fmla="*/ 130150 w 130150"/>
              <a:gd name="connsiteY2-14" fmla="*/ 6350 h 226132"/>
              <a:gd name="connsiteX3-15" fmla="*/ 53950 w 130150"/>
              <a:gd name="connsiteY3-16" fmla="*/ 0 h 226132"/>
              <a:gd name="connsiteX0-17" fmla="*/ 53950 w 130150"/>
              <a:gd name="connsiteY0-18" fmla="*/ 0 h 226132"/>
              <a:gd name="connsiteX1-19" fmla="*/ 0 w 130150"/>
              <a:gd name="connsiteY1-20" fmla="*/ 226132 h 226132"/>
              <a:gd name="connsiteX2-21" fmla="*/ 130150 w 130150"/>
              <a:gd name="connsiteY2-22" fmla="*/ 6350 h 226132"/>
              <a:gd name="connsiteX3-23" fmla="*/ 53950 w 130150"/>
              <a:gd name="connsiteY3-24" fmla="*/ 0 h 226132"/>
              <a:gd name="connsiteX0-25" fmla="*/ 53950 w 130150"/>
              <a:gd name="connsiteY0-26" fmla="*/ 0 h 226132"/>
              <a:gd name="connsiteX1-27" fmla="*/ 0 w 130150"/>
              <a:gd name="connsiteY1-28" fmla="*/ 226132 h 226132"/>
              <a:gd name="connsiteX2-29" fmla="*/ 130150 w 130150"/>
              <a:gd name="connsiteY2-30" fmla="*/ 6350 h 226132"/>
              <a:gd name="connsiteX3-31" fmla="*/ 53950 w 130150"/>
              <a:gd name="connsiteY3-32" fmla="*/ 0 h 226132"/>
              <a:gd name="connsiteX0-33" fmla="*/ 53950 w 130150"/>
              <a:gd name="connsiteY0-34" fmla="*/ 0 h 226132"/>
              <a:gd name="connsiteX1-35" fmla="*/ 0 w 130150"/>
              <a:gd name="connsiteY1-36" fmla="*/ 226132 h 226132"/>
              <a:gd name="connsiteX2-37" fmla="*/ 130150 w 130150"/>
              <a:gd name="connsiteY2-38" fmla="*/ 6350 h 226132"/>
              <a:gd name="connsiteX3-39" fmla="*/ 53950 w 130150"/>
              <a:gd name="connsiteY3-40" fmla="*/ 0 h 226132"/>
              <a:gd name="connsiteX0-41" fmla="*/ 53950 w 130150"/>
              <a:gd name="connsiteY0-42" fmla="*/ 0 h 226132"/>
              <a:gd name="connsiteX1-43" fmla="*/ 0 w 130150"/>
              <a:gd name="connsiteY1-44" fmla="*/ 226132 h 226132"/>
              <a:gd name="connsiteX2-45" fmla="*/ 130150 w 130150"/>
              <a:gd name="connsiteY2-46" fmla="*/ 6350 h 226132"/>
              <a:gd name="connsiteX3-47" fmla="*/ 53950 w 130150"/>
              <a:gd name="connsiteY3-48" fmla="*/ 0 h 226132"/>
              <a:gd name="connsiteX0-49" fmla="*/ 53950 w 130150"/>
              <a:gd name="connsiteY0-50" fmla="*/ 0 h 226132"/>
              <a:gd name="connsiteX1-51" fmla="*/ 0 w 130150"/>
              <a:gd name="connsiteY1-52" fmla="*/ 226132 h 226132"/>
              <a:gd name="connsiteX2-53" fmla="*/ 130150 w 130150"/>
              <a:gd name="connsiteY2-54" fmla="*/ 6350 h 226132"/>
              <a:gd name="connsiteX3-55" fmla="*/ 53950 w 130150"/>
              <a:gd name="connsiteY3-56" fmla="*/ 0 h 226132"/>
              <a:gd name="connsiteX0-57" fmla="*/ 53950 w 108012"/>
              <a:gd name="connsiteY0-58" fmla="*/ 0 h 226132"/>
              <a:gd name="connsiteX1-59" fmla="*/ 0 w 108012"/>
              <a:gd name="connsiteY1-60" fmla="*/ 226132 h 226132"/>
              <a:gd name="connsiteX2-61" fmla="*/ 108012 w 108012"/>
              <a:gd name="connsiteY2-62" fmla="*/ 0 h 226132"/>
              <a:gd name="connsiteX3-63" fmla="*/ 53950 w 108012"/>
              <a:gd name="connsiteY3-64" fmla="*/ 0 h 226132"/>
              <a:gd name="connsiteX0-65" fmla="*/ 53950 w 108012"/>
              <a:gd name="connsiteY0-66" fmla="*/ 0 h 226132"/>
              <a:gd name="connsiteX1-67" fmla="*/ 0 w 108012"/>
              <a:gd name="connsiteY1-68" fmla="*/ 226132 h 226132"/>
              <a:gd name="connsiteX2-69" fmla="*/ 108012 w 108012"/>
              <a:gd name="connsiteY2-70" fmla="*/ 0 h 226132"/>
              <a:gd name="connsiteX3-71" fmla="*/ 53950 w 108012"/>
              <a:gd name="connsiteY3-72" fmla="*/ 0 h 226132"/>
              <a:gd name="connsiteX0-73" fmla="*/ 72008 w 108012"/>
              <a:gd name="connsiteY0-74" fmla="*/ 0 h 226132"/>
              <a:gd name="connsiteX1-75" fmla="*/ 0 w 108012"/>
              <a:gd name="connsiteY1-76" fmla="*/ 226132 h 226132"/>
              <a:gd name="connsiteX2-77" fmla="*/ 108012 w 108012"/>
              <a:gd name="connsiteY2-78" fmla="*/ 0 h 226132"/>
              <a:gd name="connsiteX3-79" fmla="*/ 72008 w 108012"/>
              <a:gd name="connsiteY3-80" fmla="*/ 0 h 226132"/>
              <a:gd name="connsiteX0-81" fmla="*/ 72008 w 108012"/>
              <a:gd name="connsiteY0-82" fmla="*/ 0 h 226132"/>
              <a:gd name="connsiteX1-83" fmla="*/ 0 w 108012"/>
              <a:gd name="connsiteY1-84" fmla="*/ 226132 h 226132"/>
              <a:gd name="connsiteX2-85" fmla="*/ 108012 w 108012"/>
              <a:gd name="connsiteY2-86" fmla="*/ 0 h 226132"/>
              <a:gd name="connsiteX3-87" fmla="*/ 72008 w 108012"/>
              <a:gd name="connsiteY3-88" fmla="*/ 0 h 226132"/>
              <a:gd name="connsiteX0-89" fmla="*/ 72008 w 108012"/>
              <a:gd name="connsiteY0-90" fmla="*/ 0 h 226132"/>
              <a:gd name="connsiteX1-91" fmla="*/ 0 w 108012"/>
              <a:gd name="connsiteY1-92" fmla="*/ 226132 h 226132"/>
              <a:gd name="connsiteX2-93" fmla="*/ 108012 w 108012"/>
              <a:gd name="connsiteY2-94" fmla="*/ 0 h 226132"/>
              <a:gd name="connsiteX3-95" fmla="*/ 72008 w 108012"/>
              <a:gd name="connsiteY3-96" fmla="*/ 0 h 226132"/>
              <a:gd name="connsiteX0-97" fmla="*/ 72008 w 108012"/>
              <a:gd name="connsiteY0-98" fmla="*/ 0 h 226132"/>
              <a:gd name="connsiteX1-99" fmla="*/ 0 w 108012"/>
              <a:gd name="connsiteY1-100" fmla="*/ 226132 h 226132"/>
              <a:gd name="connsiteX2-101" fmla="*/ 108012 w 108012"/>
              <a:gd name="connsiteY2-102" fmla="*/ 0 h 226132"/>
              <a:gd name="connsiteX3-103" fmla="*/ 72008 w 108012"/>
              <a:gd name="connsiteY3-104" fmla="*/ 0 h 226132"/>
              <a:gd name="connsiteX0-105" fmla="*/ 65881 w 108012"/>
              <a:gd name="connsiteY0-106" fmla="*/ 0 h 229667"/>
              <a:gd name="connsiteX1-107" fmla="*/ 0 w 108012"/>
              <a:gd name="connsiteY1-108" fmla="*/ 229667 h 229667"/>
              <a:gd name="connsiteX2-109" fmla="*/ 108012 w 108012"/>
              <a:gd name="connsiteY2-110" fmla="*/ 3535 h 229667"/>
              <a:gd name="connsiteX3-111" fmla="*/ 65881 w 108012"/>
              <a:gd name="connsiteY3-112" fmla="*/ 0 h 229667"/>
              <a:gd name="connsiteX0-113" fmla="*/ 65881 w 108012"/>
              <a:gd name="connsiteY0-114" fmla="*/ 0 h 229667"/>
              <a:gd name="connsiteX1-115" fmla="*/ 0 w 108012"/>
              <a:gd name="connsiteY1-116" fmla="*/ 229667 h 229667"/>
              <a:gd name="connsiteX2-117" fmla="*/ 108012 w 108012"/>
              <a:gd name="connsiteY2-118" fmla="*/ 3535 h 229667"/>
              <a:gd name="connsiteX3-119" fmla="*/ 65881 w 108012"/>
              <a:gd name="connsiteY3-120" fmla="*/ 0 h 229667"/>
              <a:gd name="connsiteX0-121" fmla="*/ 65881 w 108012"/>
              <a:gd name="connsiteY0-122" fmla="*/ 0 h 229667"/>
              <a:gd name="connsiteX1-123" fmla="*/ 0 w 108012"/>
              <a:gd name="connsiteY1-124" fmla="*/ 229667 h 229667"/>
              <a:gd name="connsiteX2-125" fmla="*/ 108012 w 108012"/>
              <a:gd name="connsiteY2-126" fmla="*/ 3535 h 229667"/>
              <a:gd name="connsiteX3-127" fmla="*/ 65881 w 108012"/>
              <a:gd name="connsiteY3-128" fmla="*/ 0 h 2296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8012" h="229667">
                <a:moveTo>
                  <a:pt x="65881" y="0"/>
                </a:moveTo>
                <a:cubicBezTo>
                  <a:pt x="13989" y="170218"/>
                  <a:pt x="14807" y="145050"/>
                  <a:pt x="0" y="229667"/>
                </a:cubicBezTo>
                <a:cubicBezTo>
                  <a:pt x="60212" y="160858"/>
                  <a:pt x="80727" y="78247"/>
                  <a:pt x="108012" y="3535"/>
                </a:cubicBezTo>
                <a:lnTo>
                  <a:pt x="65881" y="0"/>
                </a:lnTo>
                <a:close/>
              </a:path>
            </a:pathLst>
          </a:custGeom>
          <a:solidFill>
            <a:srgbClr val="EC6063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타원 113"/>
          <p:cNvSpPr/>
          <p:nvPr/>
        </p:nvSpPr>
        <p:spPr bwMode="auto">
          <a:xfrm>
            <a:off x="4729163" y="2514600"/>
            <a:ext cx="266700" cy="268288"/>
          </a:xfrm>
          <a:prstGeom prst="ellipse">
            <a:avLst/>
          </a:prstGeom>
          <a:solidFill>
            <a:srgbClr val="EC6063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자유형 88"/>
          <p:cNvSpPr/>
          <p:nvPr/>
        </p:nvSpPr>
        <p:spPr bwMode="auto">
          <a:xfrm>
            <a:off x="5905500" y="2843213"/>
            <a:ext cx="1917700" cy="2009775"/>
          </a:xfrm>
          <a:custGeom>
            <a:avLst/>
            <a:gdLst>
              <a:gd name="connsiteX0" fmla="*/ 22860 w 2194560"/>
              <a:gd name="connsiteY0" fmla="*/ 0 h 2377440"/>
              <a:gd name="connsiteX1" fmla="*/ 2194560 w 2194560"/>
              <a:gd name="connsiteY1" fmla="*/ 137160 h 2377440"/>
              <a:gd name="connsiteX2" fmla="*/ 2049780 w 2194560"/>
              <a:gd name="connsiteY2" fmla="*/ 1965960 h 2377440"/>
              <a:gd name="connsiteX3" fmla="*/ 853440 w 2194560"/>
              <a:gd name="connsiteY3" fmla="*/ 2377440 h 2377440"/>
              <a:gd name="connsiteX4" fmla="*/ 0 w 2194560"/>
              <a:gd name="connsiteY4" fmla="*/ 2316480 h 2377440"/>
              <a:gd name="connsiteX5" fmla="*/ 22860 w 2194560"/>
              <a:gd name="connsiteY5" fmla="*/ 0 h 2377440"/>
              <a:gd name="connsiteX0-1" fmla="*/ 22860 w 2203388"/>
              <a:gd name="connsiteY0-2" fmla="*/ 0 h 2377440"/>
              <a:gd name="connsiteX1-3" fmla="*/ 2194560 w 2203388"/>
              <a:gd name="connsiteY1-4" fmla="*/ 137160 h 2377440"/>
              <a:gd name="connsiteX2-5" fmla="*/ 2049780 w 2203388"/>
              <a:gd name="connsiteY2-6" fmla="*/ 1965960 h 2377440"/>
              <a:gd name="connsiteX3-7" fmla="*/ 853440 w 2203388"/>
              <a:gd name="connsiteY3-8" fmla="*/ 2377440 h 2377440"/>
              <a:gd name="connsiteX4-9" fmla="*/ 0 w 2203388"/>
              <a:gd name="connsiteY4-10" fmla="*/ 2316480 h 2377440"/>
              <a:gd name="connsiteX5-11" fmla="*/ 22860 w 2203388"/>
              <a:gd name="connsiteY5-12" fmla="*/ 0 h 2377440"/>
              <a:gd name="connsiteX0-13" fmla="*/ 22860 w 2203388"/>
              <a:gd name="connsiteY0-14" fmla="*/ 0 h 2377440"/>
              <a:gd name="connsiteX1-15" fmla="*/ 2194560 w 2203388"/>
              <a:gd name="connsiteY1-16" fmla="*/ 137160 h 2377440"/>
              <a:gd name="connsiteX2-17" fmla="*/ 2049780 w 2203388"/>
              <a:gd name="connsiteY2-18" fmla="*/ 1965960 h 2377440"/>
              <a:gd name="connsiteX3-19" fmla="*/ 853440 w 2203388"/>
              <a:gd name="connsiteY3-20" fmla="*/ 2377440 h 2377440"/>
              <a:gd name="connsiteX4-21" fmla="*/ 0 w 2203388"/>
              <a:gd name="connsiteY4-22" fmla="*/ 2316480 h 2377440"/>
              <a:gd name="connsiteX5-23" fmla="*/ 22860 w 2203388"/>
              <a:gd name="connsiteY5-24" fmla="*/ 0 h 2377440"/>
              <a:gd name="connsiteX0-25" fmla="*/ 22860 w 2203388"/>
              <a:gd name="connsiteY0-26" fmla="*/ 0 h 2377440"/>
              <a:gd name="connsiteX1-27" fmla="*/ 2194560 w 2203388"/>
              <a:gd name="connsiteY1-28" fmla="*/ 137160 h 2377440"/>
              <a:gd name="connsiteX2-29" fmla="*/ 2049780 w 2203388"/>
              <a:gd name="connsiteY2-30" fmla="*/ 1965960 h 2377440"/>
              <a:gd name="connsiteX3-31" fmla="*/ 853440 w 2203388"/>
              <a:gd name="connsiteY3-32" fmla="*/ 2377440 h 2377440"/>
              <a:gd name="connsiteX4-33" fmla="*/ 0 w 2203388"/>
              <a:gd name="connsiteY4-34" fmla="*/ 2316480 h 2377440"/>
              <a:gd name="connsiteX5-35" fmla="*/ 22860 w 2203388"/>
              <a:gd name="connsiteY5-36" fmla="*/ 0 h 2377440"/>
              <a:gd name="connsiteX0-37" fmla="*/ 22860 w 2203388"/>
              <a:gd name="connsiteY0-38" fmla="*/ 0 h 2377440"/>
              <a:gd name="connsiteX1-39" fmla="*/ 2194560 w 2203388"/>
              <a:gd name="connsiteY1-40" fmla="*/ 137160 h 2377440"/>
              <a:gd name="connsiteX2-41" fmla="*/ 2049780 w 2203388"/>
              <a:gd name="connsiteY2-42" fmla="*/ 1965960 h 2377440"/>
              <a:gd name="connsiteX3-43" fmla="*/ 853440 w 2203388"/>
              <a:gd name="connsiteY3-44" fmla="*/ 2377440 h 2377440"/>
              <a:gd name="connsiteX4-45" fmla="*/ 0 w 2203388"/>
              <a:gd name="connsiteY4-46" fmla="*/ 2232248 h 2377440"/>
              <a:gd name="connsiteX5-47" fmla="*/ 22860 w 2203388"/>
              <a:gd name="connsiteY5-48" fmla="*/ 0 h 2377440"/>
              <a:gd name="connsiteX0-49" fmla="*/ 22860 w 2203388"/>
              <a:gd name="connsiteY0-50" fmla="*/ 0 h 2377440"/>
              <a:gd name="connsiteX1-51" fmla="*/ 2194560 w 2203388"/>
              <a:gd name="connsiteY1-52" fmla="*/ 137160 h 2377440"/>
              <a:gd name="connsiteX2-53" fmla="*/ 2049780 w 2203388"/>
              <a:gd name="connsiteY2-54" fmla="*/ 1965960 h 2377440"/>
              <a:gd name="connsiteX3-55" fmla="*/ 853440 w 2203388"/>
              <a:gd name="connsiteY3-56" fmla="*/ 2377440 h 2377440"/>
              <a:gd name="connsiteX4-57" fmla="*/ 0 w 2203388"/>
              <a:gd name="connsiteY4-58" fmla="*/ 2232248 h 2377440"/>
              <a:gd name="connsiteX5-59" fmla="*/ 22860 w 2203388"/>
              <a:gd name="connsiteY5-60" fmla="*/ 0 h 2377440"/>
              <a:gd name="connsiteX0-61" fmla="*/ 22860 w 2203388"/>
              <a:gd name="connsiteY0-62" fmla="*/ 0 h 2377440"/>
              <a:gd name="connsiteX1-63" fmla="*/ 2194560 w 2203388"/>
              <a:gd name="connsiteY1-64" fmla="*/ 137160 h 2377440"/>
              <a:gd name="connsiteX2-65" fmla="*/ 2049780 w 2203388"/>
              <a:gd name="connsiteY2-66" fmla="*/ 1965960 h 2377440"/>
              <a:gd name="connsiteX3-67" fmla="*/ 853440 w 2203388"/>
              <a:gd name="connsiteY3-68" fmla="*/ 2377440 h 2377440"/>
              <a:gd name="connsiteX4-69" fmla="*/ 0 w 2203388"/>
              <a:gd name="connsiteY4-70" fmla="*/ 2232248 h 2377440"/>
              <a:gd name="connsiteX5-71" fmla="*/ 22860 w 2203388"/>
              <a:gd name="connsiteY5-72" fmla="*/ 0 h 2377440"/>
              <a:gd name="connsiteX0-73" fmla="*/ 22860 w 2194560"/>
              <a:gd name="connsiteY0-74" fmla="*/ 0 h 2377440"/>
              <a:gd name="connsiteX1-75" fmla="*/ 2194560 w 2194560"/>
              <a:gd name="connsiteY1-76" fmla="*/ 137160 h 2377440"/>
              <a:gd name="connsiteX2-77" fmla="*/ 2049780 w 2194560"/>
              <a:gd name="connsiteY2-78" fmla="*/ 1965960 h 2377440"/>
              <a:gd name="connsiteX3-79" fmla="*/ 853440 w 2194560"/>
              <a:gd name="connsiteY3-80" fmla="*/ 2377440 h 2377440"/>
              <a:gd name="connsiteX4-81" fmla="*/ 0 w 2194560"/>
              <a:gd name="connsiteY4-82" fmla="*/ 2232248 h 2377440"/>
              <a:gd name="connsiteX5-83" fmla="*/ 22860 w 2194560"/>
              <a:gd name="connsiteY5-84" fmla="*/ 0 h 2377440"/>
              <a:gd name="connsiteX0-85" fmla="*/ 22860 w 2201801"/>
              <a:gd name="connsiteY0-86" fmla="*/ 0 h 2377440"/>
              <a:gd name="connsiteX1-87" fmla="*/ 2194560 w 2201801"/>
              <a:gd name="connsiteY1-88" fmla="*/ 137160 h 2377440"/>
              <a:gd name="connsiteX2-89" fmla="*/ 2049780 w 2201801"/>
              <a:gd name="connsiteY2-90" fmla="*/ 1965960 h 2377440"/>
              <a:gd name="connsiteX3-91" fmla="*/ 853440 w 2201801"/>
              <a:gd name="connsiteY3-92" fmla="*/ 2377440 h 2377440"/>
              <a:gd name="connsiteX4-93" fmla="*/ 0 w 2201801"/>
              <a:gd name="connsiteY4-94" fmla="*/ 2232248 h 2377440"/>
              <a:gd name="connsiteX5-95" fmla="*/ 22860 w 2201801"/>
              <a:gd name="connsiteY5-96" fmla="*/ 0 h 2377440"/>
              <a:gd name="connsiteX0-97" fmla="*/ 22860 w 2201801"/>
              <a:gd name="connsiteY0-98" fmla="*/ 0 h 2340260"/>
              <a:gd name="connsiteX1-99" fmla="*/ 2194560 w 2201801"/>
              <a:gd name="connsiteY1-100" fmla="*/ 137160 h 2340260"/>
              <a:gd name="connsiteX2-101" fmla="*/ 2049780 w 2201801"/>
              <a:gd name="connsiteY2-102" fmla="*/ 1965960 h 2340260"/>
              <a:gd name="connsiteX3-103" fmla="*/ 1080120 w 2201801"/>
              <a:gd name="connsiteY3-104" fmla="*/ 2340260 h 2340260"/>
              <a:gd name="connsiteX4-105" fmla="*/ 0 w 2201801"/>
              <a:gd name="connsiteY4-106" fmla="*/ 2232248 h 2340260"/>
              <a:gd name="connsiteX5-107" fmla="*/ 22860 w 2201801"/>
              <a:gd name="connsiteY5-108" fmla="*/ 0 h 2340260"/>
              <a:gd name="connsiteX0-109" fmla="*/ 22860 w 2201801"/>
              <a:gd name="connsiteY0-110" fmla="*/ 0 h 2340260"/>
              <a:gd name="connsiteX1-111" fmla="*/ 2194560 w 2201801"/>
              <a:gd name="connsiteY1-112" fmla="*/ 137160 h 2340260"/>
              <a:gd name="connsiteX2-113" fmla="*/ 2049780 w 2201801"/>
              <a:gd name="connsiteY2-114" fmla="*/ 1965960 h 2340260"/>
              <a:gd name="connsiteX3-115" fmla="*/ 1080120 w 2201801"/>
              <a:gd name="connsiteY3-116" fmla="*/ 2340260 h 2340260"/>
              <a:gd name="connsiteX4-117" fmla="*/ 0 w 2201801"/>
              <a:gd name="connsiteY4-118" fmla="*/ 2232248 h 2340260"/>
              <a:gd name="connsiteX5-119" fmla="*/ 22860 w 2201801"/>
              <a:gd name="connsiteY5-120" fmla="*/ 0 h 2340260"/>
              <a:gd name="connsiteX0-121" fmla="*/ 22860 w 2201801"/>
              <a:gd name="connsiteY0-122" fmla="*/ 0 h 2316104"/>
              <a:gd name="connsiteX1-123" fmla="*/ 2194560 w 2201801"/>
              <a:gd name="connsiteY1-124" fmla="*/ 137160 h 2316104"/>
              <a:gd name="connsiteX2-125" fmla="*/ 2049780 w 2201801"/>
              <a:gd name="connsiteY2-126" fmla="*/ 1965960 h 2316104"/>
              <a:gd name="connsiteX3-127" fmla="*/ 1116124 w 2201801"/>
              <a:gd name="connsiteY3-128" fmla="*/ 2304256 h 2316104"/>
              <a:gd name="connsiteX4-129" fmla="*/ 0 w 2201801"/>
              <a:gd name="connsiteY4-130" fmla="*/ 2232248 h 2316104"/>
              <a:gd name="connsiteX5-131" fmla="*/ 22860 w 2201801"/>
              <a:gd name="connsiteY5-132" fmla="*/ 0 h 2316104"/>
              <a:gd name="connsiteX0-133" fmla="*/ 216024 w 2201801"/>
              <a:gd name="connsiteY0-134" fmla="*/ 0 h 2280100"/>
              <a:gd name="connsiteX1-135" fmla="*/ 2194560 w 2201801"/>
              <a:gd name="connsiteY1-136" fmla="*/ 101156 h 2280100"/>
              <a:gd name="connsiteX2-137" fmla="*/ 2049780 w 2201801"/>
              <a:gd name="connsiteY2-138" fmla="*/ 1929956 h 2280100"/>
              <a:gd name="connsiteX3-139" fmla="*/ 1116124 w 2201801"/>
              <a:gd name="connsiteY3-140" fmla="*/ 2268252 h 2280100"/>
              <a:gd name="connsiteX4-141" fmla="*/ 0 w 2201801"/>
              <a:gd name="connsiteY4-142" fmla="*/ 2196244 h 2280100"/>
              <a:gd name="connsiteX5-143" fmla="*/ 216024 w 2201801"/>
              <a:gd name="connsiteY5-144" fmla="*/ 0 h 2280100"/>
              <a:gd name="connsiteX0-145" fmla="*/ 72008 w 2201801"/>
              <a:gd name="connsiteY0-146" fmla="*/ 0 h 2280100"/>
              <a:gd name="connsiteX1-147" fmla="*/ 2194560 w 2201801"/>
              <a:gd name="connsiteY1-148" fmla="*/ 101156 h 2280100"/>
              <a:gd name="connsiteX2-149" fmla="*/ 2049780 w 2201801"/>
              <a:gd name="connsiteY2-150" fmla="*/ 1929956 h 2280100"/>
              <a:gd name="connsiteX3-151" fmla="*/ 1116124 w 2201801"/>
              <a:gd name="connsiteY3-152" fmla="*/ 2268252 h 2280100"/>
              <a:gd name="connsiteX4-153" fmla="*/ 0 w 2201801"/>
              <a:gd name="connsiteY4-154" fmla="*/ 2196244 h 2280100"/>
              <a:gd name="connsiteX5-155" fmla="*/ 72008 w 2201801"/>
              <a:gd name="connsiteY5-156" fmla="*/ 0 h 2280100"/>
              <a:gd name="connsiteX0-157" fmla="*/ 72008 w 2201801"/>
              <a:gd name="connsiteY0-158" fmla="*/ 0 h 2280100"/>
              <a:gd name="connsiteX1-159" fmla="*/ 2194560 w 2201801"/>
              <a:gd name="connsiteY1-160" fmla="*/ 101156 h 2280100"/>
              <a:gd name="connsiteX2-161" fmla="*/ 2049780 w 2201801"/>
              <a:gd name="connsiteY2-162" fmla="*/ 1929956 h 2280100"/>
              <a:gd name="connsiteX3-163" fmla="*/ 1116124 w 2201801"/>
              <a:gd name="connsiteY3-164" fmla="*/ 2268252 h 2280100"/>
              <a:gd name="connsiteX4-165" fmla="*/ 0 w 2201801"/>
              <a:gd name="connsiteY4-166" fmla="*/ 2196244 h 2280100"/>
              <a:gd name="connsiteX5-167" fmla="*/ 72008 w 2201801"/>
              <a:gd name="connsiteY5-168" fmla="*/ 0 h 2280100"/>
              <a:gd name="connsiteX0-169" fmla="*/ 72008 w 2201801"/>
              <a:gd name="connsiteY0-170" fmla="*/ 0 h 2280100"/>
              <a:gd name="connsiteX1-171" fmla="*/ 2194560 w 2201801"/>
              <a:gd name="connsiteY1-172" fmla="*/ 101156 h 2280100"/>
              <a:gd name="connsiteX2-173" fmla="*/ 2049780 w 2201801"/>
              <a:gd name="connsiteY2-174" fmla="*/ 1929956 h 2280100"/>
              <a:gd name="connsiteX3-175" fmla="*/ 1116124 w 2201801"/>
              <a:gd name="connsiteY3-176" fmla="*/ 2268252 h 2280100"/>
              <a:gd name="connsiteX4-177" fmla="*/ 0 w 2201801"/>
              <a:gd name="connsiteY4-178" fmla="*/ 2196244 h 2280100"/>
              <a:gd name="connsiteX5-179" fmla="*/ 72008 w 2201801"/>
              <a:gd name="connsiteY5-180" fmla="*/ 0 h 2280100"/>
              <a:gd name="connsiteX0-181" fmla="*/ 144016 w 2201801"/>
              <a:gd name="connsiteY0-182" fmla="*/ 0 h 2244096"/>
              <a:gd name="connsiteX1-183" fmla="*/ 2194560 w 2201801"/>
              <a:gd name="connsiteY1-184" fmla="*/ 65152 h 2244096"/>
              <a:gd name="connsiteX2-185" fmla="*/ 2049780 w 2201801"/>
              <a:gd name="connsiteY2-186" fmla="*/ 1893952 h 2244096"/>
              <a:gd name="connsiteX3-187" fmla="*/ 1116124 w 2201801"/>
              <a:gd name="connsiteY3-188" fmla="*/ 2232248 h 2244096"/>
              <a:gd name="connsiteX4-189" fmla="*/ 0 w 2201801"/>
              <a:gd name="connsiteY4-190" fmla="*/ 2160240 h 2244096"/>
              <a:gd name="connsiteX5-191" fmla="*/ 144016 w 2201801"/>
              <a:gd name="connsiteY5-192" fmla="*/ 0 h 2244096"/>
              <a:gd name="connsiteX0-193" fmla="*/ 144016 w 2201801"/>
              <a:gd name="connsiteY0-194" fmla="*/ 0 h 2244096"/>
              <a:gd name="connsiteX1-195" fmla="*/ 2194560 w 2201801"/>
              <a:gd name="connsiteY1-196" fmla="*/ 65152 h 2244096"/>
              <a:gd name="connsiteX2-197" fmla="*/ 2049780 w 2201801"/>
              <a:gd name="connsiteY2-198" fmla="*/ 1893952 h 2244096"/>
              <a:gd name="connsiteX3-199" fmla="*/ 1116124 w 2201801"/>
              <a:gd name="connsiteY3-200" fmla="*/ 2232248 h 2244096"/>
              <a:gd name="connsiteX4-201" fmla="*/ 0 w 2201801"/>
              <a:gd name="connsiteY4-202" fmla="*/ 2160240 h 2244096"/>
              <a:gd name="connsiteX5-203" fmla="*/ 144016 w 2201801"/>
              <a:gd name="connsiteY5-204" fmla="*/ 0 h 2244096"/>
              <a:gd name="connsiteX0-205" fmla="*/ 144016 w 2201801"/>
              <a:gd name="connsiteY0-206" fmla="*/ 0 h 2244096"/>
              <a:gd name="connsiteX1-207" fmla="*/ 2194560 w 2201801"/>
              <a:gd name="connsiteY1-208" fmla="*/ 65152 h 2244096"/>
              <a:gd name="connsiteX2-209" fmla="*/ 2049780 w 2201801"/>
              <a:gd name="connsiteY2-210" fmla="*/ 1893952 h 2244096"/>
              <a:gd name="connsiteX3-211" fmla="*/ 1116124 w 2201801"/>
              <a:gd name="connsiteY3-212" fmla="*/ 2232248 h 2244096"/>
              <a:gd name="connsiteX4-213" fmla="*/ 0 w 2201801"/>
              <a:gd name="connsiteY4-214" fmla="*/ 2160240 h 2244096"/>
              <a:gd name="connsiteX5-215" fmla="*/ 144016 w 2201801"/>
              <a:gd name="connsiteY5-216" fmla="*/ 0 h 2244096"/>
              <a:gd name="connsiteX0-217" fmla="*/ 144016 w 2201801"/>
              <a:gd name="connsiteY0-218" fmla="*/ 0 h 2244096"/>
              <a:gd name="connsiteX1-219" fmla="*/ 2194560 w 2201801"/>
              <a:gd name="connsiteY1-220" fmla="*/ 65152 h 2244096"/>
              <a:gd name="connsiteX2-221" fmla="*/ 2049780 w 2201801"/>
              <a:gd name="connsiteY2-222" fmla="*/ 1893952 h 2244096"/>
              <a:gd name="connsiteX3-223" fmla="*/ 1116124 w 2201801"/>
              <a:gd name="connsiteY3-224" fmla="*/ 2232248 h 2244096"/>
              <a:gd name="connsiteX4-225" fmla="*/ 0 w 2201801"/>
              <a:gd name="connsiteY4-226" fmla="*/ 2160240 h 2244096"/>
              <a:gd name="connsiteX5-227" fmla="*/ 144016 w 2201801"/>
              <a:gd name="connsiteY5-228" fmla="*/ 0 h 2244096"/>
              <a:gd name="connsiteX0-229" fmla="*/ 144016 w 2201801"/>
              <a:gd name="connsiteY0-230" fmla="*/ 0 h 2244096"/>
              <a:gd name="connsiteX1-231" fmla="*/ 2194560 w 2201801"/>
              <a:gd name="connsiteY1-232" fmla="*/ 65152 h 2244096"/>
              <a:gd name="connsiteX2-233" fmla="*/ 2049780 w 2201801"/>
              <a:gd name="connsiteY2-234" fmla="*/ 1893952 h 2244096"/>
              <a:gd name="connsiteX3-235" fmla="*/ 1116124 w 2201801"/>
              <a:gd name="connsiteY3-236" fmla="*/ 2232248 h 2244096"/>
              <a:gd name="connsiteX4-237" fmla="*/ 0 w 2201801"/>
              <a:gd name="connsiteY4-238" fmla="*/ 2160240 h 2244096"/>
              <a:gd name="connsiteX5-239" fmla="*/ 144016 w 2201801"/>
              <a:gd name="connsiteY5-240" fmla="*/ 0 h 2244096"/>
              <a:gd name="connsiteX0-241" fmla="*/ 144016 w 2201801"/>
              <a:gd name="connsiteY0-242" fmla="*/ 0 h 2244096"/>
              <a:gd name="connsiteX1-243" fmla="*/ 2194560 w 2201801"/>
              <a:gd name="connsiteY1-244" fmla="*/ 65152 h 2244096"/>
              <a:gd name="connsiteX2-245" fmla="*/ 2049780 w 2201801"/>
              <a:gd name="connsiteY2-246" fmla="*/ 1893952 h 2244096"/>
              <a:gd name="connsiteX3-247" fmla="*/ 1116124 w 2201801"/>
              <a:gd name="connsiteY3-248" fmla="*/ 2232248 h 2244096"/>
              <a:gd name="connsiteX4-249" fmla="*/ 0 w 2201801"/>
              <a:gd name="connsiteY4-250" fmla="*/ 2160240 h 2244096"/>
              <a:gd name="connsiteX5-251" fmla="*/ 144016 w 2201801"/>
              <a:gd name="connsiteY5-252" fmla="*/ 0 h 2244096"/>
              <a:gd name="connsiteX0-253" fmla="*/ 144016 w 2201801"/>
              <a:gd name="connsiteY0-254" fmla="*/ 0 h 2244096"/>
              <a:gd name="connsiteX1-255" fmla="*/ 2194560 w 2201801"/>
              <a:gd name="connsiteY1-256" fmla="*/ 65152 h 2244096"/>
              <a:gd name="connsiteX2-257" fmla="*/ 2049780 w 2201801"/>
              <a:gd name="connsiteY2-258" fmla="*/ 1893952 h 2244096"/>
              <a:gd name="connsiteX3-259" fmla="*/ 1116124 w 2201801"/>
              <a:gd name="connsiteY3-260" fmla="*/ 2232248 h 2244096"/>
              <a:gd name="connsiteX4-261" fmla="*/ 0 w 2201801"/>
              <a:gd name="connsiteY4-262" fmla="*/ 2160240 h 2244096"/>
              <a:gd name="connsiteX5-263" fmla="*/ 144016 w 2201801"/>
              <a:gd name="connsiteY5-264" fmla="*/ 0 h 2244096"/>
              <a:gd name="connsiteX0-265" fmla="*/ 144016 w 2201801"/>
              <a:gd name="connsiteY0-266" fmla="*/ 0 h 2232248"/>
              <a:gd name="connsiteX1-267" fmla="*/ 2194560 w 2201801"/>
              <a:gd name="connsiteY1-268" fmla="*/ 65152 h 2232248"/>
              <a:gd name="connsiteX2-269" fmla="*/ 2049780 w 2201801"/>
              <a:gd name="connsiteY2-270" fmla="*/ 1893952 h 2232248"/>
              <a:gd name="connsiteX3-271" fmla="*/ 1116124 w 2201801"/>
              <a:gd name="connsiteY3-272" fmla="*/ 2232248 h 2232248"/>
              <a:gd name="connsiteX4-273" fmla="*/ 0 w 2201801"/>
              <a:gd name="connsiteY4-274" fmla="*/ 2160240 h 2232248"/>
              <a:gd name="connsiteX5-275" fmla="*/ 144016 w 2201801"/>
              <a:gd name="connsiteY5-276" fmla="*/ 0 h 2232248"/>
              <a:gd name="connsiteX0-277" fmla="*/ 144016 w 2201801"/>
              <a:gd name="connsiteY0-278" fmla="*/ 0 h 2232248"/>
              <a:gd name="connsiteX1-279" fmla="*/ 2194560 w 2201801"/>
              <a:gd name="connsiteY1-280" fmla="*/ 65152 h 2232248"/>
              <a:gd name="connsiteX2-281" fmla="*/ 2049780 w 2201801"/>
              <a:gd name="connsiteY2-282" fmla="*/ 1893952 h 2232248"/>
              <a:gd name="connsiteX3-283" fmla="*/ 1116124 w 2201801"/>
              <a:gd name="connsiteY3-284" fmla="*/ 2232248 h 2232248"/>
              <a:gd name="connsiteX4-285" fmla="*/ 0 w 2201801"/>
              <a:gd name="connsiteY4-286" fmla="*/ 2160240 h 2232248"/>
              <a:gd name="connsiteX5-287" fmla="*/ 144016 w 2201801"/>
              <a:gd name="connsiteY5-288" fmla="*/ 0 h 2232248"/>
              <a:gd name="connsiteX0-289" fmla="*/ 144016 w 2201801"/>
              <a:gd name="connsiteY0-290" fmla="*/ 0 h 2232248"/>
              <a:gd name="connsiteX1-291" fmla="*/ 2194560 w 2201801"/>
              <a:gd name="connsiteY1-292" fmla="*/ 65152 h 2232248"/>
              <a:gd name="connsiteX2-293" fmla="*/ 2049780 w 2201801"/>
              <a:gd name="connsiteY2-294" fmla="*/ 1893952 h 2232248"/>
              <a:gd name="connsiteX3-295" fmla="*/ 1116124 w 2201801"/>
              <a:gd name="connsiteY3-296" fmla="*/ 2232248 h 2232248"/>
              <a:gd name="connsiteX4-297" fmla="*/ 0 w 2201801"/>
              <a:gd name="connsiteY4-298" fmla="*/ 2160240 h 2232248"/>
              <a:gd name="connsiteX5-299" fmla="*/ 144016 w 2201801"/>
              <a:gd name="connsiteY5-300" fmla="*/ 0 h 2232248"/>
              <a:gd name="connsiteX0-301" fmla="*/ 180020 w 2201801"/>
              <a:gd name="connsiteY0-302" fmla="*/ 0 h 2232248"/>
              <a:gd name="connsiteX1-303" fmla="*/ 2194560 w 2201801"/>
              <a:gd name="connsiteY1-304" fmla="*/ 65152 h 2232248"/>
              <a:gd name="connsiteX2-305" fmla="*/ 2049780 w 2201801"/>
              <a:gd name="connsiteY2-306" fmla="*/ 1893952 h 2232248"/>
              <a:gd name="connsiteX3-307" fmla="*/ 1116124 w 2201801"/>
              <a:gd name="connsiteY3-308" fmla="*/ 2232248 h 2232248"/>
              <a:gd name="connsiteX4-309" fmla="*/ 0 w 2201801"/>
              <a:gd name="connsiteY4-310" fmla="*/ 2160240 h 2232248"/>
              <a:gd name="connsiteX5-311" fmla="*/ 180020 w 2201801"/>
              <a:gd name="connsiteY5-312" fmla="*/ 0 h 2232248"/>
              <a:gd name="connsiteX0-313" fmla="*/ 180020 w 2201801"/>
              <a:gd name="connsiteY0-314" fmla="*/ 0 h 2232248"/>
              <a:gd name="connsiteX1-315" fmla="*/ 2194560 w 2201801"/>
              <a:gd name="connsiteY1-316" fmla="*/ 65152 h 2232248"/>
              <a:gd name="connsiteX2-317" fmla="*/ 2049780 w 2201801"/>
              <a:gd name="connsiteY2-318" fmla="*/ 1893952 h 2232248"/>
              <a:gd name="connsiteX3-319" fmla="*/ 1116124 w 2201801"/>
              <a:gd name="connsiteY3-320" fmla="*/ 2232248 h 2232248"/>
              <a:gd name="connsiteX4-321" fmla="*/ 0 w 2201801"/>
              <a:gd name="connsiteY4-322" fmla="*/ 2160240 h 2232248"/>
              <a:gd name="connsiteX5-323" fmla="*/ 180020 w 2201801"/>
              <a:gd name="connsiteY5-324" fmla="*/ 0 h 2232248"/>
              <a:gd name="connsiteX0-325" fmla="*/ 180020 w 2201801"/>
              <a:gd name="connsiteY0-326" fmla="*/ 0 h 2232248"/>
              <a:gd name="connsiteX1-327" fmla="*/ 2196244 w 2201801"/>
              <a:gd name="connsiteY1-328" fmla="*/ 36004 h 2232248"/>
              <a:gd name="connsiteX2-329" fmla="*/ 2049780 w 2201801"/>
              <a:gd name="connsiteY2-330" fmla="*/ 1893952 h 2232248"/>
              <a:gd name="connsiteX3-331" fmla="*/ 1116124 w 2201801"/>
              <a:gd name="connsiteY3-332" fmla="*/ 2232248 h 2232248"/>
              <a:gd name="connsiteX4-333" fmla="*/ 0 w 2201801"/>
              <a:gd name="connsiteY4-334" fmla="*/ 2160240 h 2232248"/>
              <a:gd name="connsiteX5-335" fmla="*/ 180020 w 2201801"/>
              <a:gd name="connsiteY5-336" fmla="*/ 0 h 2232248"/>
              <a:gd name="connsiteX0-337" fmla="*/ 180020 w 2201801"/>
              <a:gd name="connsiteY0-338" fmla="*/ 0 h 2232248"/>
              <a:gd name="connsiteX1-339" fmla="*/ 2196244 w 2201801"/>
              <a:gd name="connsiteY1-340" fmla="*/ 36004 h 2232248"/>
              <a:gd name="connsiteX2-341" fmla="*/ 2049780 w 2201801"/>
              <a:gd name="connsiteY2-342" fmla="*/ 1893952 h 2232248"/>
              <a:gd name="connsiteX3-343" fmla="*/ 1116124 w 2201801"/>
              <a:gd name="connsiteY3-344" fmla="*/ 2232248 h 2232248"/>
              <a:gd name="connsiteX4-345" fmla="*/ 0 w 2201801"/>
              <a:gd name="connsiteY4-346" fmla="*/ 2160240 h 2232248"/>
              <a:gd name="connsiteX5-347" fmla="*/ 180020 w 2201801"/>
              <a:gd name="connsiteY5-348" fmla="*/ 0 h 2232248"/>
              <a:gd name="connsiteX0-349" fmla="*/ 180020 w 2196244"/>
              <a:gd name="connsiteY0-350" fmla="*/ 0 h 2232248"/>
              <a:gd name="connsiteX1-351" fmla="*/ 2196244 w 2196244"/>
              <a:gd name="connsiteY1-352" fmla="*/ 36004 h 2232248"/>
              <a:gd name="connsiteX2-353" fmla="*/ 2049780 w 2196244"/>
              <a:gd name="connsiteY2-354" fmla="*/ 1893952 h 2232248"/>
              <a:gd name="connsiteX3-355" fmla="*/ 1116124 w 2196244"/>
              <a:gd name="connsiteY3-356" fmla="*/ 2232248 h 2232248"/>
              <a:gd name="connsiteX4-357" fmla="*/ 0 w 2196244"/>
              <a:gd name="connsiteY4-358" fmla="*/ 2160240 h 2232248"/>
              <a:gd name="connsiteX5-359" fmla="*/ 180020 w 2196244"/>
              <a:gd name="connsiteY5-360" fmla="*/ 0 h 2232248"/>
              <a:gd name="connsiteX0-361" fmla="*/ 180020 w 2196244"/>
              <a:gd name="connsiteY0-362" fmla="*/ 0 h 2232248"/>
              <a:gd name="connsiteX1-363" fmla="*/ 2196244 w 2196244"/>
              <a:gd name="connsiteY1-364" fmla="*/ 36004 h 2232248"/>
              <a:gd name="connsiteX2-365" fmla="*/ 2049780 w 2196244"/>
              <a:gd name="connsiteY2-366" fmla="*/ 1893952 h 2232248"/>
              <a:gd name="connsiteX3-367" fmla="*/ 1116124 w 2196244"/>
              <a:gd name="connsiteY3-368" fmla="*/ 2232248 h 2232248"/>
              <a:gd name="connsiteX4-369" fmla="*/ 0 w 2196244"/>
              <a:gd name="connsiteY4-370" fmla="*/ 2160240 h 2232248"/>
              <a:gd name="connsiteX5-371" fmla="*/ 180020 w 2196244"/>
              <a:gd name="connsiteY5-372" fmla="*/ 0 h 2232248"/>
              <a:gd name="connsiteX0-373" fmla="*/ 180020 w 2196244"/>
              <a:gd name="connsiteY0-374" fmla="*/ 0 h 2232248"/>
              <a:gd name="connsiteX1-375" fmla="*/ 2196244 w 2196244"/>
              <a:gd name="connsiteY1-376" fmla="*/ 36004 h 2232248"/>
              <a:gd name="connsiteX2-377" fmla="*/ 2049780 w 2196244"/>
              <a:gd name="connsiteY2-378" fmla="*/ 1893952 h 2232248"/>
              <a:gd name="connsiteX3-379" fmla="*/ 1116124 w 2196244"/>
              <a:gd name="connsiteY3-380" fmla="*/ 2232248 h 2232248"/>
              <a:gd name="connsiteX4-381" fmla="*/ 0 w 2196244"/>
              <a:gd name="connsiteY4-382" fmla="*/ 2160240 h 2232248"/>
              <a:gd name="connsiteX5-383" fmla="*/ 180020 w 2196244"/>
              <a:gd name="connsiteY5-384" fmla="*/ 0 h 2232248"/>
              <a:gd name="connsiteX0-385" fmla="*/ 180020 w 2196244"/>
              <a:gd name="connsiteY0-386" fmla="*/ 0 h 2232248"/>
              <a:gd name="connsiteX1-387" fmla="*/ 2196244 w 2196244"/>
              <a:gd name="connsiteY1-388" fmla="*/ 36004 h 2232248"/>
              <a:gd name="connsiteX2-389" fmla="*/ 2049780 w 2196244"/>
              <a:gd name="connsiteY2-390" fmla="*/ 1893952 h 2232248"/>
              <a:gd name="connsiteX3-391" fmla="*/ 1116124 w 2196244"/>
              <a:gd name="connsiteY3-392" fmla="*/ 2232248 h 2232248"/>
              <a:gd name="connsiteX4-393" fmla="*/ 0 w 2196244"/>
              <a:gd name="connsiteY4-394" fmla="*/ 2160240 h 2232248"/>
              <a:gd name="connsiteX5-395" fmla="*/ 180020 w 2196244"/>
              <a:gd name="connsiteY5-396" fmla="*/ 0 h 2232248"/>
              <a:gd name="connsiteX0-397" fmla="*/ 180020 w 2196244"/>
              <a:gd name="connsiteY0-398" fmla="*/ 0 h 2302394"/>
              <a:gd name="connsiteX1-399" fmla="*/ 2196244 w 2196244"/>
              <a:gd name="connsiteY1-400" fmla="*/ 36004 h 2302394"/>
              <a:gd name="connsiteX2-401" fmla="*/ 2049780 w 2196244"/>
              <a:gd name="connsiteY2-402" fmla="*/ 1893952 h 2302394"/>
              <a:gd name="connsiteX3-403" fmla="*/ 1116124 w 2196244"/>
              <a:gd name="connsiteY3-404" fmla="*/ 2232248 h 2302394"/>
              <a:gd name="connsiteX4-405" fmla="*/ 0 w 2196244"/>
              <a:gd name="connsiteY4-406" fmla="*/ 2160240 h 2302394"/>
              <a:gd name="connsiteX5-407" fmla="*/ 180020 w 2196244"/>
              <a:gd name="connsiteY5-408" fmla="*/ 0 h 23023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96244" h="2302394">
                <a:moveTo>
                  <a:pt x="180020" y="0"/>
                </a:moveTo>
                <a:cubicBezTo>
                  <a:pt x="857309" y="70607"/>
                  <a:pt x="1482827" y="69527"/>
                  <a:pt x="2196244" y="36004"/>
                </a:cubicBezTo>
                <a:cubicBezTo>
                  <a:pt x="2181324" y="633028"/>
                  <a:pt x="2129347" y="1853427"/>
                  <a:pt x="2049780" y="1893952"/>
                </a:cubicBezTo>
                <a:cubicBezTo>
                  <a:pt x="1651000" y="2031112"/>
                  <a:pt x="1551293" y="2137976"/>
                  <a:pt x="1116124" y="2232248"/>
                </a:cubicBezTo>
                <a:cubicBezTo>
                  <a:pt x="697811" y="2302394"/>
                  <a:pt x="386738" y="2168927"/>
                  <a:pt x="0" y="2160240"/>
                </a:cubicBezTo>
                <a:cubicBezTo>
                  <a:pt x="112494" y="1412821"/>
                  <a:pt x="149009" y="847792"/>
                  <a:pt x="180020" y="0"/>
                </a:cubicBezTo>
                <a:close/>
              </a:path>
            </a:pathLst>
          </a:custGeom>
          <a:noFill/>
          <a:ln w="50800">
            <a:solidFill>
              <a:srgbClr val="FCCB00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자유형 87"/>
          <p:cNvSpPr/>
          <p:nvPr/>
        </p:nvSpPr>
        <p:spPr bwMode="auto">
          <a:xfrm>
            <a:off x="6880225" y="4286250"/>
            <a:ext cx="811213" cy="506413"/>
          </a:xfrm>
          <a:custGeom>
            <a:avLst/>
            <a:gdLst>
              <a:gd name="connsiteX0" fmla="*/ 0 w 1104900"/>
              <a:gd name="connsiteY0" fmla="*/ 655320 h 655320"/>
              <a:gd name="connsiteX1" fmla="*/ 807720 w 1104900"/>
              <a:gd name="connsiteY1" fmla="*/ 0 h 655320"/>
              <a:gd name="connsiteX2" fmla="*/ 1104900 w 1104900"/>
              <a:gd name="connsiteY2" fmla="*/ 274320 h 655320"/>
              <a:gd name="connsiteX3" fmla="*/ 0 w 1104900"/>
              <a:gd name="connsiteY3" fmla="*/ 655320 h 655320"/>
              <a:gd name="connsiteX0-1" fmla="*/ 0 w 1104900"/>
              <a:gd name="connsiteY0-2" fmla="*/ 655320 h 716248"/>
              <a:gd name="connsiteX1-3" fmla="*/ 807720 w 1104900"/>
              <a:gd name="connsiteY1-4" fmla="*/ 0 h 716248"/>
              <a:gd name="connsiteX2-5" fmla="*/ 1104900 w 1104900"/>
              <a:gd name="connsiteY2-6" fmla="*/ 274320 h 716248"/>
              <a:gd name="connsiteX3-7" fmla="*/ 0 w 1104900"/>
              <a:gd name="connsiteY3-8" fmla="*/ 655320 h 716248"/>
              <a:gd name="connsiteX0-9" fmla="*/ 0 w 1104900"/>
              <a:gd name="connsiteY0-10" fmla="*/ 655320 h 716248"/>
              <a:gd name="connsiteX1-11" fmla="*/ 807720 w 1104900"/>
              <a:gd name="connsiteY1-12" fmla="*/ 0 h 716248"/>
              <a:gd name="connsiteX2-13" fmla="*/ 1104900 w 1104900"/>
              <a:gd name="connsiteY2-14" fmla="*/ 274320 h 716248"/>
              <a:gd name="connsiteX3-15" fmla="*/ 0 w 1104900"/>
              <a:gd name="connsiteY3-16" fmla="*/ 655320 h 716248"/>
              <a:gd name="connsiteX0-17" fmla="*/ 0 w 1104900"/>
              <a:gd name="connsiteY0-18" fmla="*/ 655320 h 716248"/>
              <a:gd name="connsiteX1-19" fmla="*/ 807720 w 1104900"/>
              <a:gd name="connsiteY1-20" fmla="*/ 0 h 716248"/>
              <a:gd name="connsiteX2-21" fmla="*/ 1104900 w 1104900"/>
              <a:gd name="connsiteY2-22" fmla="*/ 274320 h 716248"/>
              <a:gd name="connsiteX3-23" fmla="*/ 0 w 1104900"/>
              <a:gd name="connsiteY3-24" fmla="*/ 655320 h 716248"/>
              <a:gd name="connsiteX0-25" fmla="*/ 0 w 1104900"/>
              <a:gd name="connsiteY0-26" fmla="*/ 655320 h 655320"/>
              <a:gd name="connsiteX1-27" fmla="*/ 807720 w 1104900"/>
              <a:gd name="connsiteY1-28" fmla="*/ 0 h 655320"/>
              <a:gd name="connsiteX2-29" fmla="*/ 1104900 w 1104900"/>
              <a:gd name="connsiteY2-30" fmla="*/ 274320 h 655320"/>
              <a:gd name="connsiteX3-31" fmla="*/ 0 w 1104900"/>
              <a:gd name="connsiteY3-32" fmla="*/ 655320 h 655320"/>
              <a:gd name="connsiteX0-33" fmla="*/ 0 w 1104900"/>
              <a:gd name="connsiteY0-34" fmla="*/ 655320 h 655320"/>
              <a:gd name="connsiteX1-35" fmla="*/ 807720 w 1104900"/>
              <a:gd name="connsiteY1-36" fmla="*/ 0 h 655320"/>
              <a:gd name="connsiteX2-37" fmla="*/ 1104900 w 1104900"/>
              <a:gd name="connsiteY2-38" fmla="*/ 274320 h 655320"/>
              <a:gd name="connsiteX3-39" fmla="*/ 0 w 1104900"/>
              <a:gd name="connsiteY3-40" fmla="*/ 655320 h 655320"/>
              <a:gd name="connsiteX0-41" fmla="*/ 0 w 1104900"/>
              <a:gd name="connsiteY0-42" fmla="*/ 655320 h 655320"/>
              <a:gd name="connsiteX1-43" fmla="*/ 807720 w 1104900"/>
              <a:gd name="connsiteY1-44" fmla="*/ 0 h 655320"/>
              <a:gd name="connsiteX2-45" fmla="*/ 1104900 w 1104900"/>
              <a:gd name="connsiteY2-46" fmla="*/ 274320 h 655320"/>
              <a:gd name="connsiteX3-47" fmla="*/ 0 w 1104900"/>
              <a:gd name="connsiteY3-48" fmla="*/ 655320 h 655320"/>
              <a:gd name="connsiteX0-49" fmla="*/ 0 w 1104900"/>
              <a:gd name="connsiteY0-50" fmla="*/ 655320 h 655320"/>
              <a:gd name="connsiteX1-51" fmla="*/ 807720 w 1104900"/>
              <a:gd name="connsiteY1-52" fmla="*/ 0 h 655320"/>
              <a:gd name="connsiteX2-53" fmla="*/ 1104900 w 1104900"/>
              <a:gd name="connsiteY2-54" fmla="*/ 274320 h 655320"/>
              <a:gd name="connsiteX3-55" fmla="*/ 0 w 1104900"/>
              <a:gd name="connsiteY3-56" fmla="*/ 655320 h 655320"/>
              <a:gd name="connsiteX0-57" fmla="*/ 0 w 1104900"/>
              <a:gd name="connsiteY0-58" fmla="*/ 655320 h 655320"/>
              <a:gd name="connsiteX1-59" fmla="*/ 807720 w 1104900"/>
              <a:gd name="connsiteY1-60" fmla="*/ 0 h 655320"/>
              <a:gd name="connsiteX2-61" fmla="*/ 1104900 w 1104900"/>
              <a:gd name="connsiteY2-62" fmla="*/ 274320 h 655320"/>
              <a:gd name="connsiteX3-63" fmla="*/ 0 w 1104900"/>
              <a:gd name="connsiteY3-64" fmla="*/ 655320 h 655320"/>
              <a:gd name="connsiteX0-65" fmla="*/ 0 w 1104900"/>
              <a:gd name="connsiteY0-66" fmla="*/ 655320 h 655320"/>
              <a:gd name="connsiteX1-67" fmla="*/ 807720 w 1104900"/>
              <a:gd name="connsiteY1-68" fmla="*/ 0 h 655320"/>
              <a:gd name="connsiteX2-69" fmla="*/ 1104900 w 1104900"/>
              <a:gd name="connsiteY2-70" fmla="*/ 274320 h 655320"/>
              <a:gd name="connsiteX3-71" fmla="*/ 0 w 1104900"/>
              <a:gd name="connsiteY3-72" fmla="*/ 655320 h 655320"/>
              <a:gd name="connsiteX0-73" fmla="*/ 0 w 1124187"/>
              <a:gd name="connsiteY0-74" fmla="*/ 684497 h 684497"/>
              <a:gd name="connsiteX1-75" fmla="*/ 827007 w 1124187"/>
              <a:gd name="connsiteY1-76" fmla="*/ 0 h 684497"/>
              <a:gd name="connsiteX2-77" fmla="*/ 1124187 w 1124187"/>
              <a:gd name="connsiteY2-78" fmla="*/ 274320 h 684497"/>
              <a:gd name="connsiteX3-79" fmla="*/ 0 w 1124187"/>
              <a:gd name="connsiteY3-80" fmla="*/ 684497 h 684497"/>
              <a:gd name="connsiteX0-81" fmla="*/ 0 w 1124187"/>
              <a:gd name="connsiteY0-82" fmla="*/ 684497 h 684497"/>
              <a:gd name="connsiteX1-83" fmla="*/ 827007 w 1124187"/>
              <a:gd name="connsiteY1-84" fmla="*/ 0 h 684497"/>
              <a:gd name="connsiteX2-85" fmla="*/ 1124187 w 1124187"/>
              <a:gd name="connsiteY2-86" fmla="*/ 274320 h 684497"/>
              <a:gd name="connsiteX3-87" fmla="*/ 0 w 1124187"/>
              <a:gd name="connsiteY3-88" fmla="*/ 684497 h 684497"/>
              <a:gd name="connsiteX0-89" fmla="*/ 0 w 1124187"/>
              <a:gd name="connsiteY0-90" fmla="*/ 684497 h 684497"/>
              <a:gd name="connsiteX1-91" fmla="*/ 827007 w 1124187"/>
              <a:gd name="connsiteY1-92" fmla="*/ 0 h 684497"/>
              <a:gd name="connsiteX2-93" fmla="*/ 1124187 w 1124187"/>
              <a:gd name="connsiteY2-94" fmla="*/ 274320 h 684497"/>
              <a:gd name="connsiteX3-95" fmla="*/ 0 w 1124187"/>
              <a:gd name="connsiteY3-96" fmla="*/ 684497 h 684497"/>
              <a:gd name="connsiteX0-97" fmla="*/ 0 w 1124187"/>
              <a:gd name="connsiteY0-98" fmla="*/ 684497 h 684497"/>
              <a:gd name="connsiteX1-99" fmla="*/ 827007 w 1124187"/>
              <a:gd name="connsiteY1-100" fmla="*/ 0 h 684497"/>
              <a:gd name="connsiteX2-101" fmla="*/ 1124187 w 1124187"/>
              <a:gd name="connsiteY2-102" fmla="*/ 274320 h 684497"/>
              <a:gd name="connsiteX3-103" fmla="*/ 0 w 1124187"/>
              <a:gd name="connsiteY3-104" fmla="*/ 684497 h 684497"/>
              <a:gd name="connsiteX0-105" fmla="*/ 0 w 1125193"/>
              <a:gd name="connsiteY0-106" fmla="*/ 684497 h 684497"/>
              <a:gd name="connsiteX1-107" fmla="*/ 827007 w 1125193"/>
              <a:gd name="connsiteY1-108" fmla="*/ 0 h 684497"/>
              <a:gd name="connsiteX2-109" fmla="*/ 1125193 w 1125193"/>
              <a:gd name="connsiteY2-110" fmla="*/ 302186 h 684497"/>
              <a:gd name="connsiteX3-111" fmla="*/ 0 w 1125193"/>
              <a:gd name="connsiteY3-112" fmla="*/ 684497 h 684497"/>
              <a:gd name="connsiteX0-113" fmla="*/ 0 w 1109869"/>
              <a:gd name="connsiteY0-114" fmla="*/ 684497 h 684497"/>
              <a:gd name="connsiteX1-115" fmla="*/ 827007 w 1109869"/>
              <a:gd name="connsiteY1-116" fmla="*/ 0 h 684497"/>
              <a:gd name="connsiteX2-117" fmla="*/ 1109869 w 1109869"/>
              <a:gd name="connsiteY2-118" fmla="*/ 293334 h 684497"/>
              <a:gd name="connsiteX3-119" fmla="*/ 0 w 1109869"/>
              <a:gd name="connsiteY3-120" fmla="*/ 684497 h 684497"/>
              <a:gd name="connsiteX0-121" fmla="*/ 0 w 1111718"/>
              <a:gd name="connsiteY0-122" fmla="*/ 684497 h 684497"/>
              <a:gd name="connsiteX1-123" fmla="*/ 827007 w 1111718"/>
              <a:gd name="connsiteY1-124" fmla="*/ 0 h 684497"/>
              <a:gd name="connsiteX2-125" fmla="*/ 1111718 w 1111718"/>
              <a:gd name="connsiteY2-126" fmla="*/ 287291 h 684497"/>
              <a:gd name="connsiteX3-127" fmla="*/ 0 w 1111718"/>
              <a:gd name="connsiteY3-128" fmla="*/ 684497 h 684497"/>
              <a:gd name="connsiteX0-129" fmla="*/ 0 w 1113567"/>
              <a:gd name="connsiteY0-130" fmla="*/ 684497 h 684497"/>
              <a:gd name="connsiteX1-131" fmla="*/ 827007 w 1113567"/>
              <a:gd name="connsiteY1-132" fmla="*/ 0 h 684497"/>
              <a:gd name="connsiteX2-133" fmla="*/ 1113567 w 1113567"/>
              <a:gd name="connsiteY2-134" fmla="*/ 272819 h 684497"/>
              <a:gd name="connsiteX3-135" fmla="*/ 0 w 1113567"/>
              <a:gd name="connsiteY3-136" fmla="*/ 684497 h 684497"/>
              <a:gd name="connsiteX0-137" fmla="*/ 0 w 1118278"/>
              <a:gd name="connsiteY0-138" fmla="*/ 684497 h 684497"/>
              <a:gd name="connsiteX1-139" fmla="*/ 827007 w 1118278"/>
              <a:gd name="connsiteY1-140" fmla="*/ 0 h 684497"/>
              <a:gd name="connsiteX2-141" fmla="*/ 1118278 w 1118278"/>
              <a:gd name="connsiteY2-142" fmla="*/ 292399 h 684497"/>
              <a:gd name="connsiteX3-143" fmla="*/ 0 w 1118278"/>
              <a:gd name="connsiteY3-144" fmla="*/ 684497 h 684497"/>
              <a:gd name="connsiteX0-145" fmla="*/ 0 w 1117265"/>
              <a:gd name="connsiteY0-146" fmla="*/ 684497 h 684497"/>
              <a:gd name="connsiteX1-147" fmla="*/ 827007 w 1117265"/>
              <a:gd name="connsiteY1-148" fmla="*/ 0 h 684497"/>
              <a:gd name="connsiteX2-149" fmla="*/ 1117265 w 1117265"/>
              <a:gd name="connsiteY2-150" fmla="*/ 283547 h 684497"/>
              <a:gd name="connsiteX3-151" fmla="*/ 0 w 1117265"/>
              <a:gd name="connsiteY3-152" fmla="*/ 684497 h 684497"/>
              <a:gd name="connsiteX0-153" fmla="*/ 0 w 1117265"/>
              <a:gd name="connsiteY0-154" fmla="*/ 684497 h 684497"/>
              <a:gd name="connsiteX1-155" fmla="*/ 827007 w 1117265"/>
              <a:gd name="connsiteY1-156" fmla="*/ 0 h 684497"/>
              <a:gd name="connsiteX2-157" fmla="*/ 1117265 w 1117265"/>
              <a:gd name="connsiteY2-158" fmla="*/ 283547 h 684497"/>
              <a:gd name="connsiteX3-159" fmla="*/ 0 w 1117265"/>
              <a:gd name="connsiteY3-160" fmla="*/ 684497 h 684497"/>
              <a:gd name="connsiteX0-161" fmla="*/ 0 w 1117265"/>
              <a:gd name="connsiteY0-162" fmla="*/ 684497 h 684497"/>
              <a:gd name="connsiteX1-163" fmla="*/ 827007 w 1117265"/>
              <a:gd name="connsiteY1-164" fmla="*/ 0 h 684497"/>
              <a:gd name="connsiteX2-165" fmla="*/ 1117265 w 1117265"/>
              <a:gd name="connsiteY2-166" fmla="*/ 283547 h 684497"/>
              <a:gd name="connsiteX3-167" fmla="*/ 0 w 1117265"/>
              <a:gd name="connsiteY3-168" fmla="*/ 684497 h 684497"/>
              <a:gd name="connsiteX0-169" fmla="*/ 0 w 1117265"/>
              <a:gd name="connsiteY0-170" fmla="*/ 684497 h 684497"/>
              <a:gd name="connsiteX1-171" fmla="*/ 827007 w 1117265"/>
              <a:gd name="connsiteY1-172" fmla="*/ 0 h 684497"/>
              <a:gd name="connsiteX2-173" fmla="*/ 1117265 w 1117265"/>
              <a:gd name="connsiteY2-174" fmla="*/ 283547 h 684497"/>
              <a:gd name="connsiteX3-175" fmla="*/ 0 w 1117265"/>
              <a:gd name="connsiteY3-176" fmla="*/ 684497 h 684497"/>
              <a:gd name="connsiteX0-177" fmla="*/ 0 w 1117265"/>
              <a:gd name="connsiteY0-178" fmla="*/ 684497 h 684497"/>
              <a:gd name="connsiteX1-179" fmla="*/ 827007 w 1117265"/>
              <a:gd name="connsiteY1-180" fmla="*/ 0 h 684497"/>
              <a:gd name="connsiteX2-181" fmla="*/ 1117265 w 1117265"/>
              <a:gd name="connsiteY2-182" fmla="*/ 283547 h 684497"/>
              <a:gd name="connsiteX3-183" fmla="*/ 0 w 1117265"/>
              <a:gd name="connsiteY3-184" fmla="*/ 684497 h 684497"/>
              <a:gd name="connsiteX0-185" fmla="*/ 0 w 1117265"/>
              <a:gd name="connsiteY0-186" fmla="*/ 684497 h 684497"/>
              <a:gd name="connsiteX1-187" fmla="*/ 827007 w 1117265"/>
              <a:gd name="connsiteY1-188" fmla="*/ 0 h 684497"/>
              <a:gd name="connsiteX2-189" fmla="*/ 1117265 w 1117265"/>
              <a:gd name="connsiteY2-190" fmla="*/ 283547 h 684497"/>
              <a:gd name="connsiteX3-191" fmla="*/ 0 w 1117265"/>
              <a:gd name="connsiteY3-192" fmla="*/ 684497 h 684497"/>
              <a:gd name="connsiteX0-193" fmla="*/ 0 w 1117265"/>
              <a:gd name="connsiteY0-194" fmla="*/ 684497 h 684497"/>
              <a:gd name="connsiteX1-195" fmla="*/ 827007 w 1117265"/>
              <a:gd name="connsiteY1-196" fmla="*/ 0 h 684497"/>
              <a:gd name="connsiteX2-197" fmla="*/ 1117265 w 1117265"/>
              <a:gd name="connsiteY2-198" fmla="*/ 283547 h 684497"/>
              <a:gd name="connsiteX3-199" fmla="*/ 0 w 1117265"/>
              <a:gd name="connsiteY3-200" fmla="*/ 684497 h 684497"/>
              <a:gd name="connsiteX0-201" fmla="*/ 0 w 1117265"/>
              <a:gd name="connsiteY0-202" fmla="*/ 684497 h 684497"/>
              <a:gd name="connsiteX1-203" fmla="*/ 827007 w 1117265"/>
              <a:gd name="connsiteY1-204" fmla="*/ 0 h 684497"/>
              <a:gd name="connsiteX2-205" fmla="*/ 1117265 w 1117265"/>
              <a:gd name="connsiteY2-206" fmla="*/ 283547 h 684497"/>
              <a:gd name="connsiteX3-207" fmla="*/ 0 w 1117265"/>
              <a:gd name="connsiteY3-208" fmla="*/ 684497 h 684497"/>
              <a:gd name="connsiteX0-209" fmla="*/ 0 w 1117265"/>
              <a:gd name="connsiteY0-210" fmla="*/ 684497 h 684497"/>
              <a:gd name="connsiteX1-211" fmla="*/ 827007 w 1117265"/>
              <a:gd name="connsiteY1-212" fmla="*/ 0 h 684497"/>
              <a:gd name="connsiteX2-213" fmla="*/ 1117265 w 1117265"/>
              <a:gd name="connsiteY2-214" fmla="*/ 283547 h 684497"/>
              <a:gd name="connsiteX3-215" fmla="*/ 0 w 1117265"/>
              <a:gd name="connsiteY3-216" fmla="*/ 684497 h 684497"/>
              <a:gd name="connsiteX0-217" fmla="*/ 0 w 1117265"/>
              <a:gd name="connsiteY0-218" fmla="*/ 684497 h 684497"/>
              <a:gd name="connsiteX1-219" fmla="*/ 827007 w 1117265"/>
              <a:gd name="connsiteY1-220" fmla="*/ 0 h 684497"/>
              <a:gd name="connsiteX2-221" fmla="*/ 1117265 w 1117265"/>
              <a:gd name="connsiteY2-222" fmla="*/ 283547 h 684497"/>
              <a:gd name="connsiteX3-223" fmla="*/ 0 w 1117265"/>
              <a:gd name="connsiteY3-224" fmla="*/ 684497 h 684497"/>
              <a:gd name="connsiteX0-225" fmla="*/ 0 w 1117265"/>
              <a:gd name="connsiteY0-226" fmla="*/ 684497 h 684497"/>
              <a:gd name="connsiteX1-227" fmla="*/ 827007 w 1117265"/>
              <a:gd name="connsiteY1-228" fmla="*/ 0 h 684497"/>
              <a:gd name="connsiteX2-229" fmla="*/ 1117265 w 1117265"/>
              <a:gd name="connsiteY2-230" fmla="*/ 283547 h 684497"/>
              <a:gd name="connsiteX3-231" fmla="*/ 0 w 1117265"/>
              <a:gd name="connsiteY3-232" fmla="*/ 684497 h 684497"/>
              <a:gd name="connsiteX0-233" fmla="*/ 0 w 1117265"/>
              <a:gd name="connsiteY0-234" fmla="*/ 684497 h 684497"/>
              <a:gd name="connsiteX1-235" fmla="*/ 827007 w 1117265"/>
              <a:gd name="connsiteY1-236" fmla="*/ 0 h 684497"/>
              <a:gd name="connsiteX2-237" fmla="*/ 1117265 w 1117265"/>
              <a:gd name="connsiteY2-238" fmla="*/ 283547 h 684497"/>
              <a:gd name="connsiteX3-239" fmla="*/ 0 w 1117265"/>
              <a:gd name="connsiteY3-240" fmla="*/ 684497 h 684497"/>
              <a:gd name="connsiteX0-241" fmla="*/ 0 w 1117265"/>
              <a:gd name="connsiteY0-242" fmla="*/ 684497 h 684497"/>
              <a:gd name="connsiteX1-243" fmla="*/ 827007 w 1117265"/>
              <a:gd name="connsiteY1-244" fmla="*/ 0 h 684497"/>
              <a:gd name="connsiteX2-245" fmla="*/ 1117265 w 1117265"/>
              <a:gd name="connsiteY2-246" fmla="*/ 283547 h 684497"/>
              <a:gd name="connsiteX3-247" fmla="*/ 0 w 1117265"/>
              <a:gd name="connsiteY3-248" fmla="*/ 684497 h 6844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7265" h="684497">
                <a:moveTo>
                  <a:pt x="0" y="684497"/>
                </a:moveTo>
                <a:cubicBezTo>
                  <a:pt x="281310" y="578055"/>
                  <a:pt x="563915" y="445084"/>
                  <a:pt x="827007" y="0"/>
                </a:cubicBezTo>
                <a:cubicBezTo>
                  <a:pt x="830800" y="112603"/>
                  <a:pt x="947335" y="344380"/>
                  <a:pt x="1117265" y="283547"/>
                </a:cubicBezTo>
                <a:cubicBezTo>
                  <a:pt x="779033" y="454015"/>
                  <a:pt x="330704" y="612949"/>
                  <a:pt x="0" y="684497"/>
                </a:cubicBezTo>
                <a:close/>
              </a:path>
            </a:pathLst>
          </a:custGeom>
          <a:noFill/>
          <a:ln w="50800">
            <a:solidFill>
              <a:srgbClr val="FCCB00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자유형 200"/>
          <p:cNvSpPr/>
          <p:nvPr/>
        </p:nvSpPr>
        <p:spPr bwMode="auto">
          <a:xfrm>
            <a:off x="6070600" y="2900363"/>
            <a:ext cx="1725613" cy="344488"/>
          </a:xfrm>
          <a:custGeom>
            <a:avLst/>
            <a:gdLst>
              <a:gd name="connsiteX0" fmla="*/ 0 w 2226733"/>
              <a:gd name="connsiteY0" fmla="*/ 0 h 465666"/>
              <a:gd name="connsiteX1" fmla="*/ 2226733 w 2226733"/>
              <a:gd name="connsiteY1" fmla="*/ 67733 h 465666"/>
              <a:gd name="connsiteX2" fmla="*/ 2192867 w 2226733"/>
              <a:gd name="connsiteY2" fmla="*/ 465666 h 465666"/>
              <a:gd name="connsiteX3" fmla="*/ 16933 w 2226733"/>
              <a:gd name="connsiteY3" fmla="*/ 381000 h 465666"/>
              <a:gd name="connsiteX4" fmla="*/ 0 w 2226733"/>
              <a:gd name="connsiteY4" fmla="*/ 0 h 465666"/>
              <a:gd name="connsiteX0-1" fmla="*/ 0 w 2226733"/>
              <a:gd name="connsiteY0-2" fmla="*/ 0 h 465666"/>
              <a:gd name="connsiteX1-3" fmla="*/ 2226733 w 2226733"/>
              <a:gd name="connsiteY1-4" fmla="*/ 67733 h 465666"/>
              <a:gd name="connsiteX2-5" fmla="*/ 2192867 w 2226733"/>
              <a:gd name="connsiteY2-6" fmla="*/ 465666 h 465666"/>
              <a:gd name="connsiteX3-7" fmla="*/ 16933 w 2226733"/>
              <a:gd name="connsiteY3-8" fmla="*/ 381000 h 465666"/>
              <a:gd name="connsiteX4-9" fmla="*/ 0 w 2226733"/>
              <a:gd name="connsiteY4-10" fmla="*/ 0 h 465666"/>
              <a:gd name="connsiteX0-11" fmla="*/ 0 w 2207084"/>
              <a:gd name="connsiteY0-12" fmla="*/ 0 h 465666"/>
              <a:gd name="connsiteX1-13" fmla="*/ 2207084 w 2207084"/>
              <a:gd name="connsiteY1-14" fmla="*/ 33453 h 465666"/>
              <a:gd name="connsiteX2-15" fmla="*/ 2192867 w 2207084"/>
              <a:gd name="connsiteY2-16" fmla="*/ 465666 h 465666"/>
              <a:gd name="connsiteX3-17" fmla="*/ 16933 w 2207084"/>
              <a:gd name="connsiteY3-18" fmla="*/ 381000 h 465666"/>
              <a:gd name="connsiteX4-19" fmla="*/ 0 w 2207084"/>
              <a:gd name="connsiteY4-20" fmla="*/ 0 h 465666"/>
              <a:gd name="connsiteX0-21" fmla="*/ 0 w 2196244"/>
              <a:gd name="connsiteY0-22" fmla="*/ 0 h 468217"/>
              <a:gd name="connsiteX1-23" fmla="*/ 2196244 w 2196244"/>
              <a:gd name="connsiteY1-24" fmla="*/ 36004 h 468217"/>
              <a:gd name="connsiteX2-25" fmla="*/ 2182027 w 2196244"/>
              <a:gd name="connsiteY2-26" fmla="*/ 468217 h 468217"/>
              <a:gd name="connsiteX3-27" fmla="*/ 6093 w 2196244"/>
              <a:gd name="connsiteY3-28" fmla="*/ 383551 h 468217"/>
              <a:gd name="connsiteX4-29" fmla="*/ 0 w 2196244"/>
              <a:gd name="connsiteY4-30" fmla="*/ 0 h 468217"/>
              <a:gd name="connsiteX0-31" fmla="*/ 0 w 2196244"/>
              <a:gd name="connsiteY0-32" fmla="*/ 0 h 468217"/>
              <a:gd name="connsiteX1-33" fmla="*/ 2196244 w 2196244"/>
              <a:gd name="connsiteY1-34" fmla="*/ 36004 h 468217"/>
              <a:gd name="connsiteX2-35" fmla="*/ 2182027 w 2196244"/>
              <a:gd name="connsiteY2-36" fmla="*/ 468217 h 468217"/>
              <a:gd name="connsiteX3-37" fmla="*/ 6093 w 2196244"/>
              <a:gd name="connsiteY3-38" fmla="*/ 383551 h 468217"/>
              <a:gd name="connsiteX4-39" fmla="*/ 0 w 2196244"/>
              <a:gd name="connsiteY4-40" fmla="*/ 0 h 468217"/>
              <a:gd name="connsiteX0-41" fmla="*/ 29911 w 2190151"/>
              <a:gd name="connsiteY0-42" fmla="*/ 0 h 468216"/>
              <a:gd name="connsiteX1-43" fmla="*/ 2190151 w 2190151"/>
              <a:gd name="connsiteY1-44" fmla="*/ 36003 h 468216"/>
              <a:gd name="connsiteX2-45" fmla="*/ 2175934 w 2190151"/>
              <a:gd name="connsiteY2-46" fmla="*/ 468216 h 468216"/>
              <a:gd name="connsiteX3-47" fmla="*/ 0 w 2190151"/>
              <a:gd name="connsiteY3-48" fmla="*/ 383550 h 468216"/>
              <a:gd name="connsiteX4-49" fmla="*/ 29911 w 2190151"/>
              <a:gd name="connsiteY4-50" fmla="*/ 0 h 468216"/>
              <a:gd name="connsiteX0-51" fmla="*/ 0 w 2160240"/>
              <a:gd name="connsiteY0-52" fmla="*/ 0 h 468216"/>
              <a:gd name="connsiteX1-53" fmla="*/ 2160240 w 2160240"/>
              <a:gd name="connsiteY1-54" fmla="*/ 36003 h 468216"/>
              <a:gd name="connsiteX2-55" fmla="*/ 2146023 w 2160240"/>
              <a:gd name="connsiteY2-56" fmla="*/ 468216 h 468216"/>
              <a:gd name="connsiteX3-57" fmla="*/ 0 w 2160240"/>
              <a:gd name="connsiteY3-58" fmla="*/ 360039 h 468216"/>
              <a:gd name="connsiteX4-59" fmla="*/ 0 w 2160240"/>
              <a:gd name="connsiteY4-60" fmla="*/ 0 h 468216"/>
              <a:gd name="connsiteX0-61" fmla="*/ 21444 w 2181684"/>
              <a:gd name="connsiteY0-62" fmla="*/ 0 h 468216"/>
              <a:gd name="connsiteX1-63" fmla="*/ 2181684 w 2181684"/>
              <a:gd name="connsiteY1-64" fmla="*/ 36003 h 468216"/>
              <a:gd name="connsiteX2-65" fmla="*/ 2167467 w 2181684"/>
              <a:gd name="connsiteY2-66" fmla="*/ 468216 h 468216"/>
              <a:gd name="connsiteX3-67" fmla="*/ 0 w 2181684"/>
              <a:gd name="connsiteY3-68" fmla="*/ 378258 h 468216"/>
              <a:gd name="connsiteX4-69" fmla="*/ 21444 w 2181684"/>
              <a:gd name="connsiteY4-70" fmla="*/ 0 h 468216"/>
              <a:gd name="connsiteX0-71" fmla="*/ 15094 w 2181684"/>
              <a:gd name="connsiteY0-72" fmla="*/ 0 h 468216"/>
              <a:gd name="connsiteX1-73" fmla="*/ 2181684 w 2181684"/>
              <a:gd name="connsiteY1-74" fmla="*/ 36003 h 468216"/>
              <a:gd name="connsiteX2-75" fmla="*/ 2167467 w 2181684"/>
              <a:gd name="connsiteY2-76" fmla="*/ 468216 h 468216"/>
              <a:gd name="connsiteX3-77" fmla="*/ 0 w 2181684"/>
              <a:gd name="connsiteY3-78" fmla="*/ 378258 h 468216"/>
              <a:gd name="connsiteX4-79" fmla="*/ 15094 w 2181684"/>
              <a:gd name="connsiteY4-80" fmla="*/ 0 h 468216"/>
              <a:gd name="connsiteX0-81" fmla="*/ 15094 w 2181684"/>
              <a:gd name="connsiteY0-82" fmla="*/ 0 h 492391"/>
              <a:gd name="connsiteX1-83" fmla="*/ 2181684 w 2181684"/>
              <a:gd name="connsiteY1-84" fmla="*/ 36003 h 492391"/>
              <a:gd name="connsiteX2-85" fmla="*/ 2167467 w 2181684"/>
              <a:gd name="connsiteY2-86" fmla="*/ 468216 h 492391"/>
              <a:gd name="connsiteX3-87" fmla="*/ 0 w 2181684"/>
              <a:gd name="connsiteY3-88" fmla="*/ 378258 h 492391"/>
              <a:gd name="connsiteX4-89" fmla="*/ 15094 w 2181684"/>
              <a:gd name="connsiteY4-90" fmla="*/ 0 h 492391"/>
              <a:gd name="connsiteX0-91" fmla="*/ 15094 w 2181684"/>
              <a:gd name="connsiteY0-92" fmla="*/ 0 h 492391"/>
              <a:gd name="connsiteX1-93" fmla="*/ 2181684 w 2181684"/>
              <a:gd name="connsiteY1-94" fmla="*/ 36003 h 492391"/>
              <a:gd name="connsiteX2-95" fmla="*/ 2167467 w 2181684"/>
              <a:gd name="connsiteY2-96" fmla="*/ 468216 h 492391"/>
              <a:gd name="connsiteX3-97" fmla="*/ 0 w 2181684"/>
              <a:gd name="connsiteY3-98" fmla="*/ 378258 h 492391"/>
              <a:gd name="connsiteX4-99" fmla="*/ 15094 w 2181684"/>
              <a:gd name="connsiteY4-100" fmla="*/ 0 h 492391"/>
              <a:gd name="connsiteX0-101" fmla="*/ 15094 w 2181684"/>
              <a:gd name="connsiteY0-102" fmla="*/ 0 h 456222"/>
              <a:gd name="connsiteX1-103" fmla="*/ 2181684 w 2181684"/>
              <a:gd name="connsiteY1-104" fmla="*/ 36003 h 456222"/>
              <a:gd name="connsiteX2-105" fmla="*/ 2145679 w 2181684"/>
              <a:gd name="connsiteY2-106" fmla="*/ 432047 h 456222"/>
              <a:gd name="connsiteX3-107" fmla="*/ 0 w 2181684"/>
              <a:gd name="connsiteY3-108" fmla="*/ 378258 h 456222"/>
              <a:gd name="connsiteX4-109" fmla="*/ 15094 w 2181684"/>
              <a:gd name="connsiteY4-110" fmla="*/ 0 h 456222"/>
              <a:gd name="connsiteX0-111" fmla="*/ 15094 w 2181684"/>
              <a:gd name="connsiteY0-112" fmla="*/ 0 h 462758"/>
              <a:gd name="connsiteX1-113" fmla="*/ 2181684 w 2181684"/>
              <a:gd name="connsiteY1-114" fmla="*/ 36003 h 462758"/>
              <a:gd name="connsiteX2-115" fmla="*/ 2171699 w 2181684"/>
              <a:gd name="connsiteY2-116" fmla="*/ 438583 h 462758"/>
              <a:gd name="connsiteX3-117" fmla="*/ 0 w 2181684"/>
              <a:gd name="connsiteY3-118" fmla="*/ 378258 h 462758"/>
              <a:gd name="connsiteX4-119" fmla="*/ 15094 w 2181684"/>
              <a:gd name="connsiteY4-120" fmla="*/ 0 h 462758"/>
              <a:gd name="connsiteX0-121" fmla="*/ 21443 w 2181684"/>
              <a:gd name="connsiteY0-122" fmla="*/ 0 h 498763"/>
              <a:gd name="connsiteX1-123" fmla="*/ 2181684 w 2181684"/>
              <a:gd name="connsiteY1-124" fmla="*/ 72008 h 498763"/>
              <a:gd name="connsiteX2-125" fmla="*/ 2171699 w 2181684"/>
              <a:gd name="connsiteY2-126" fmla="*/ 474588 h 498763"/>
              <a:gd name="connsiteX3-127" fmla="*/ 0 w 2181684"/>
              <a:gd name="connsiteY3-128" fmla="*/ 414263 h 498763"/>
              <a:gd name="connsiteX4-129" fmla="*/ 21443 w 2181684"/>
              <a:gd name="connsiteY4-130" fmla="*/ 0 h 498763"/>
              <a:gd name="connsiteX0-131" fmla="*/ 21443 w 2181683"/>
              <a:gd name="connsiteY0-132" fmla="*/ 0 h 498763"/>
              <a:gd name="connsiteX1-133" fmla="*/ 2181683 w 2181683"/>
              <a:gd name="connsiteY1-134" fmla="*/ 36005 h 498763"/>
              <a:gd name="connsiteX2-135" fmla="*/ 2171699 w 2181683"/>
              <a:gd name="connsiteY2-136" fmla="*/ 474588 h 498763"/>
              <a:gd name="connsiteX3-137" fmla="*/ 0 w 2181683"/>
              <a:gd name="connsiteY3-138" fmla="*/ 414263 h 498763"/>
              <a:gd name="connsiteX4-139" fmla="*/ 21443 w 2181683"/>
              <a:gd name="connsiteY4-140" fmla="*/ 0 h 498763"/>
              <a:gd name="connsiteX0-141" fmla="*/ 21443 w 2181683"/>
              <a:gd name="connsiteY0-142" fmla="*/ 0 h 466660"/>
              <a:gd name="connsiteX1-143" fmla="*/ 2181683 w 2181683"/>
              <a:gd name="connsiteY1-144" fmla="*/ 36005 h 466660"/>
              <a:gd name="connsiteX2-145" fmla="*/ 2145680 w 2181683"/>
              <a:gd name="connsiteY2-146" fmla="*/ 432049 h 466660"/>
              <a:gd name="connsiteX3-147" fmla="*/ 0 w 2181683"/>
              <a:gd name="connsiteY3-148" fmla="*/ 414263 h 466660"/>
              <a:gd name="connsiteX4-149" fmla="*/ 21443 w 2181683"/>
              <a:gd name="connsiteY4-150" fmla="*/ 0 h 466660"/>
              <a:gd name="connsiteX0-151" fmla="*/ 21443 w 2181683"/>
              <a:gd name="connsiteY0-152" fmla="*/ 0 h 441574"/>
              <a:gd name="connsiteX1-153" fmla="*/ 2181683 w 2181683"/>
              <a:gd name="connsiteY1-154" fmla="*/ 36005 h 441574"/>
              <a:gd name="connsiteX2-155" fmla="*/ 2161555 w 2181683"/>
              <a:gd name="connsiteY2-156" fmla="*/ 441574 h 441574"/>
              <a:gd name="connsiteX3-157" fmla="*/ 0 w 2181683"/>
              <a:gd name="connsiteY3-158" fmla="*/ 414263 h 441574"/>
              <a:gd name="connsiteX4-159" fmla="*/ 21443 w 2181683"/>
              <a:gd name="connsiteY4-160" fmla="*/ 0 h 441574"/>
              <a:gd name="connsiteX0-161" fmla="*/ 21443 w 2181683"/>
              <a:gd name="connsiteY0-162" fmla="*/ 0 h 441574"/>
              <a:gd name="connsiteX1-163" fmla="*/ 2181683 w 2181683"/>
              <a:gd name="connsiteY1-164" fmla="*/ 36005 h 441574"/>
              <a:gd name="connsiteX2-165" fmla="*/ 2171080 w 2181683"/>
              <a:gd name="connsiteY2-166" fmla="*/ 441574 h 441574"/>
              <a:gd name="connsiteX3-167" fmla="*/ 0 w 2181683"/>
              <a:gd name="connsiteY3-168" fmla="*/ 414263 h 441574"/>
              <a:gd name="connsiteX4-169" fmla="*/ 21443 w 2181683"/>
              <a:gd name="connsiteY4-170" fmla="*/ 0 h 441574"/>
              <a:gd name="connsiteX0-171" fmla="*/ 21443 w 2181683"/>
              <a:gd name="connsiteY0-172" fmla="*/ 0 h 471835"/>
              <a:gd name="connsiteX1-173" fmla="*/ 2181683 w 2181683"/>
              <a:gd name="connsiteY1-174" fmla="*/ 36005 h 471835"/>
              <a:gd name="connsiteX2-175" fmla="*/ 2171080 w 2181683"/>
              <a:gd name="connsiteY2-176" fmla="*/ 441574 h 471835"/>
              <a:gd name="connsiteX3-177" fmla="*/ 0 w 2181683"/>
              <a:gd name="connsiteY3-178" fmla="*/ 414263 h 471835"/>
              <a:gd name="connsiteX4-179" fmla="*/ 21443 w 2181683"/>
              <a:gd name="connsiteY4-180" fmla="*/ 0 h 471835"/>
              <a:gd name="connsiteX0-181" fmla="*/ 21443 w 2181683"/>
              <a:gd name="connsiteY0-182" fmla="*/ 0 h 471835"/>
              <a:gd name="connsiteX1-183" fmla="*/ 2181683 w 2181683"/>
              <a:gd name="connsiteY1-184" fmla="*/ 36005 h 471835"/>
              <a:gd name="connsiteX2-185" fmla="*/ 2171080 w 2181683"/>
              <a:gd name="connsiteY2-186" fmla="*/ 441574 h 471835"/>
              <a:gd name="connsiteX3-187" fmla="*/ 0 w 2181683"/>
              <a:gd name="connsiteY3-188" fmla="*/ 414263 h 471835"/>
              <a:gd name="connsiteX4-189" fmla="*/ 21443 w 2181683"/>
              <a:gd name="connsiteY4-190" fmla="*/ 0 h 471835"/>
              <a:gd name="connsiteX0-191" fmla="*/ 13233 w 2173473"/>
              <a:gd name="connsiteY0-192" fmla="*/ 0 h 471835"/>
              <a:gd name="connsiteX1-193" fmla="*/ 2173473 w 2173473"/>
              <a:gd name="connsiteY1-194" fmla="*/ 36005 h 471835"/>
              <a:gd name="connsiteX2-195" fmla="*/ 2162870 w 2173473"/>
              <a:gd name="connsiteY2-196" fmla="*/ 441574 h 471835"/>
              <a:gd name="connsiteX3-197" fmla="*/ 0 w 2173473"/>
              <a:gd name="connsiteY3-198" fmla="*/ 377428 h 471835"/>
              <a:gd name="connsiteX4-199" fmla="*/ 13233 w 2173473"/>
              <a:gd name="connsiteY4-200" fmla="*/ 0 h 471835"/>
              <a:gd name="connsiteX0-201" fmla="*/ 15627 w 2175867"/>
              <a:gd name="connsiteY0-202" fmla="*/ 0 h 441574"/>
              <a:gd name="connsiteX1-203" fmla="*/ 2175867 w 2175867"/>
              <a:gd name="connsiteY1-204" fmla="*/ 36005 h 441574"/>
              <a:gd name="connsiteX2-205" fmla="*/ 2165264 w 2175867"/>
              <a:gd name="connsiteY2-206" fmla="*/ 441574 h 441574"/>
              <a:gd name="connsiteX3-207" fmla="*/ 0 w 2175867"/>
              <a:gd name="connsiteY3-208" fmla="*/ 354372 h 441574"/>
              <a:gd name="connsiteX4-209" fmla="*/ 15627 w 2175867"/>
              <a:gd name="connsiteY4-210" fmla="*/ 0 h 441574"/>
              <a:gd name="connsiteX0-211" fmla="*/ 15627 w 2175867"/>
              <a:gd name="connsiteY0-212" fmla="*/ 0 h 454274"/>
              <a:gd name="connsiteX1-213" fmla="*/ 2175867 w 2175867"/>
              <a:gd name="connsiteY1-214" fmla="*/ 48705 h 454274"/>
              <a:gd name="connsiteX2-215" fmla="*/ 2165264 w 2175867"/>
              <a:gd name="connsiteY2-216" fmla="*/ 454274 h 454274"/>
              <a:gd name="connsiteX3-217" fmla="*/ 0 w 2175867"/>
              <a:gd name="connsiteY3-218" fmla="*/ 367072 h 454274"/>
              <a:gd name="connsiteX4-219" fmla="*/ 15627 w 2175867"/>
              <a:gd name="connsiteY4-220" fmla="*/ 0 h 454274"/>
              <a:gd name="connsiteX0-221" fmla="*/ 15627 w 2179042"/>
              <a:gd name="connsiteY0-222" fmla="*/ 0 h 454274"/>
              <a:gd name="connsiteX1-223" fmla="*/ 2179042 w 2179042"/>
              <a:gd name="connsiteY1-224" fmla="*/ 39180 h 454274"/>
              <a:gd name="connsiteX2-225" fmla="*/ 2165264 w 2179042"/>
              <a:gd name="connsiteY2-226" fmla="*/ 454274 h 454274"/>
              <a:gd name="connsiteX3-227" fmla="*/ 0 w 2179042"/>
              <a:gd name="connsiteY3-228" fmla="*/ 367072 h 454274"/>
              <a:gd name="connsiteX4-229" fmla="*/ 15627 w 2179042"/>
              <a:gd name="connsiteY4-230" fmla="*/ 0 h 454274"/>
              <a:gd name="connsiteX0-231" fmla="*/ 15627 w 2179042"/>
              <a:gd name="connsiteY0-232" fmla="*/ 0 h 397124"/>
              <a:gd name="connsiteX1-233" fmla="*/ 2179042 w 2179042"/>
              <a:gd name="connsiteY1-234" fmla="*/ 39180 h 397124"/>
              <a:gd name="connsiteX2-235" fmla="*/ 2174789 w 2179042"/>
              <a:gd name="connsiteY2-236" fmla="*/ 397124 h 397124"/>
              <a:gd name="connsiteX3-237" fmla="*/ 0 w 2179042"/>
              <a:gd name="connsiteY3-238" fmla="*/ 367072 h 397124"/>
              <a:gd name="connsiteX4-239" fmla="*/ 15627 w 2179042"/>
              <a:gd name="connsiteY4-240" fmla="*/ 0 h 397124"/>
              <a:gd name="connsiteX0-241" fmla="*/ 18802 w 2182217"/>
              <a:gd name="connsiteY0-242" fmla="*/ 0 h 397124"/>
              <a:gd name="connsiteX1-243" fmla="*/ 2182217 w 2182217"/>
              <a:gd name="connsiteY1-244" fmla="*/ 39180 h 397124"/>
              <a:gd name="connsiteX2-245" fmla="*/ 2177964 w 2182217"/>
              <a:gd name="connsiteY2-246" fmla="*/ 397124 h 397124"/>
              <a:gd name="connsiteX3-247" fmla="*/ 0 w 2182217"/>
              <a:gd name="connsiteY3-248" fmla="*/ 351197 h 397124"/>
              <a:gd name="connsiteX4-249" fmla="*/ 18802 w 2182217"/>
              <a:gd name="connsiteY4-250" fmla="*/ 0 h 397124"/>
              <a:gd name="connsiteX0-251" fmla="*/ 25152 w 2188567"/>
              <a:gd name="connsiteY0-252" fmla="*/ 0 h 397124"/>
              <a:gd name="connsiteX1-253" fmla="*/ 2188567 w 2188567"/>
              <a:gd name="connsiteY1-254" fmla="*/ 39180 h 397124"/>
              <a:gd name="connsiteX2-255" fmla="*/ 2184314 w 2188567"/>
              <a:gd name="connsiteY2-256" fmla="*/ 397124 h 397124"/>
              <a:gd name="connsiteX3-257" fmla="*/ 0 w 2188567"/>
              <a:gd name="connsiteY3-258" fmla="*/ 367072 h 397124"/>
              <a:gd name="connsiteX4-259" fmla="*/ 25152 w 2188567"/>
              <a:gd name="connsiteY4-260" fmla="*/ 0 h 397124"/>
              <a:gd name="connsiteX0-261" fmla="*/ 25152 w 2188567"/>
              <a:gd name="connsiteY0-262" fmla="*/ 0 h 381249"/>
              <a:gd name="connsiteX1-263" fmla="*/ 2188567 w 2188567"/>
              <a:gd name="connsiteY1-264" fmla="*/ 39180 h 381249"/>
              <a:gd name="connsiteX2-265" fmla="*/ 2181139 w 2188567"/>
              <a:gd name="connsiteY2-266" fmla="*/ 381249 h 381249"/>
              <a:gd name="connsiteX3-267" fmla="*/ 0 w 2188567"/>
              <a:gd name="connsiteY3-268" fmla="*/ 367072 h 381249"/>
              <a:gd name="connsiteX4-269" fmla="*/ 25152 w 2188567"/>
              <a:gd name="connsiteY4-270" fmla="*/ 0 h 381249"/>
              <a:gd name="connsiteX0-271" fmla="*/ 25152 w 2188567"/>
              <a:gd name="connsiteY0-272" fmla="*/ 0 h 411696"/>
              <a:gd name="connsiteX1-273" fmla="*/ 2188567 w 2188567"/>
              <a:gd name="connsiteY1-274" fmla="*/ 39180 h 411696"/>
              <a:gd name="connsiteX2-275" fmla="*/ 2181139 w 2188567"/>
              <a:gd name="connsiteY2-276" fmla="*/ 381249 h 411696"/>
              <a:gd name="connsiteX3-277" fmla="*/ 0 w 2188567"/>
              <a:gd name="connsiteY3-278" fmla="*/ 367072 h 411696"/>
              <a:gd name="connsiteX4-279" fmla="*/ 25152 w 2188567"/>
              <a:gd name="connsiteY4-280" fmla="*/ 0 h 411696"/>
              <a:gd name="connsiteX0-281" fmla="*/ 25152 w 2188567"/>
              <a:gd name="connsiteY0-282" fmla="*/ 0 h 436265"/>
              <a:gd name="connsiteX1-283" fmla="*/ 2188567 w 2188567"/>
              <a:gd name="connsiteY1-284" fmla="*/ 39180 h 436265"/>
              <a:gd name="connsiteX2-285" fmla="*/ 2181139 w 2188567"/>
              <a:gd name="connsiteY2-286" fmla="*/ 381249 h 436265"/>
              <a:gd name="connsiteX3-287" fmla="*/ 0 w 2188567"/>
              <a:gd name="connsiteY3-288" fmla="*/ 367072 h 436265"/>
              <a:gd name="connsiteX4-289" fmla="*/ 25152 w 2188567"/>
              <a:gd name="connsiteY4-290" fmla="*/ 0 h 436265"/>
              <a:gd name="connsiteX0-291" fmla="*/ 16942 w 2180357"/>
              <a:gd name="connsiteY0-292" fmla="*/ 0 h 436265"/>
              <a:gd name="connsiteX1-293" fmla="*/ 2180357 w 2180357"/>
              <a:gd name="connsiteY1-294" fmla="*/ 39180 h 436265"/>
              <a:gd name="connsiteX2-295" fmla="*/ 2172929 w 2180357"/>
              <a:gd name="connsiteY2-296" fmla="*/ 381249 h 436265"/>
              <a:gd name="connsiteX3-297" fmla="*/ 0 w 2180357"/>
              <a:gd name="connsiteY3-298" fmla="*/ 338745 h 436265"/>
              <a:gd name="connsiteX4-299" fmla="*/ 16942 w 2180357"/>
              <a:gd name="connsiteY4-300" fmla="*/ 0 h 436265"/>
              <a:gd name="connsiteX0-301" fmla="*/ 16942 w 2180357"/>
              <a:gd name="connsiteY0-302" fmla="*/ 0 h 436265"/>
              <a:gd name="connsiteX1-303" fmla="*/ 2180357 w 2180357"/>
              <a:gd name="connsiteY1-304" fmla="*/ 39180 h 436265"/>
              <a:gd name="connsiteX2-305" fmla="*/ 2172929 w 2180357"/>
              <a:gd name="connsiteY2-306" fmla="*/ 381249 h 436265"/>
              <a:gd name="connsiteX3-307" fmla="*/ 0 w 2180357"/>
              <a:gd name="connsiteY3-308" fmla="*/ 338745 h 436265"/>
              <a:gd name="connsiteX4-309" fmla="*/ 16942 w 2180357"/>
              <a:gd name="connsiteY4-310" fmla="*/ 0 h 436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0357" h="436265">
                <a:moveTo>
                  <a:pt x="16942" y="0"/>
                </a:moveTo>
                <a:cubicBezTo>
                  <a:pt x="639962" y="54762"/>
                  <a:pt x="1398909" y="66757"/>
                  <a:pt x="2180357" y="39180"/>
                </a:cubicBezTo>
                <a:cubicBezTo>
                  <a:pt x="2178939" y="158495"/>
                  <a:pt x="2174347" y="261934"/>
                  <a:pt x="2172929" y="381249"/>
                </a:cubicBezTo>
                <a:cubicBezTo>
                  <a:pt x="1395033" y="436265"/>
                  <a:pt x="414147" y="370198"/>
                  <a:pt x="0" y="338745"/>
                </a:cubicBezTo>
                <a:lnTo>
                  <a:pt x="16942" y="0"/>
                </a:lnTo>
                <a:close/>
              </a:path>
            </a:pathLst>
          </a:custGeom>
          <a:solidFill>
            <a:srgbClr val="FCCB00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자유형 124"/>
          <p:cNvSpPr/>
          <p:nvPr/>
        </p:nvSpPr>
        <p:spPr bwMode="auto">
          <a:xfrm>
            <a:off x="6892925" y="2730500"/>
            <a:ext cx="117475" cy="249238"/>
          </a:xfrm>
          <a:custGeom>
            <a:avLst/>
            <a:gdLst>
              <a:gd name="connsiteX0" fmla="*/ 127000 w 203200"/>
              <a:gd name="connsiteY0" fmla="*/ 0 h 279400"/>
              <a:gd name="connsiteX1" fmla="*/ 0 w 203200"/>
              <a:gd name="connsiteY1" fmla="*/ 279400 h 279400"/>
              <a:gd name="connsiteX2" fmla="*/ 203200 w 203200"/>
              <a:gd name="connsiteY2" fmla="*/ 6350 h 279400"/>
              <a:gd name="connsiteX3" fmla="*/ 127000 w 203200"/>
              <a:gd name="connsiteY3" fmla="*/ 0 h 279400"/>
              <a:gd name="connsiteX0-1" fmla="*/ 53950 w 130150"/>
              <a:gd name="connsiteY0-2" fmla="*/ 0 h 226132"/>
              <a:gd name="connsiteX1-3" fmla="*/ 0 w 130150"/>
              <a:gd name="connsiteY1-4" fmla="*/ 226132 h 226132"/>
              <a:gd name="connsiteX2-5" fmla="*/ 130150 w 130150"/>
              <a:gd name="connsiteY2-6" fmla="*/ 6350 h 226132"/>
              <a:gd name="connsiteX3-7" fmla="*/ 53950 w 130150"/>
              <a:gd name="connsiteY3-8" fmla="*/ 0 h 226132"/>
              <a:gd name="connsiteX0-9" fmla="*/ 53950 w 130150"/>
              <a:gd name="connsiteY0-10" fmla="*/ 0 h 226132"/>
              <a:gd name="connsiteX1-11" fmla="*/ 0 w 130150"/>
              <a:gd name="connsiteY1-12" fmla="*/ 226132 h 226132"/>
              <a:gd name="connsiteX2-13" fmla="*/ 130150 w 130150"/>
              <a:gd name="connsiteY2-14" fmla="*/ 6350 h 226132"/>
              <a:gd name="connsiteX3-15" fmla="*/ 53950 w 130150"/>
              <a:gd name="connsiteY3-16" fmla="*/ 0 h 226132"/>
              <a:gd name="connsiteX0-17" fmla="*/ 53950 w 130150"/>
              <a:gd name="connsiteY0-18" fmla="*/ 0 h 226132"/>
              <a:gd name="connsiteX1-19" fmla="*/ 0 w 130150"/>
              <a:gd name="connsiteY1-20" fmla="*/ 226132 h 226132"/>
              <a:gd name="connsiteX2-21" fmla="*/ 130150 w 130150"/>
              <a:gd name="connsiteY2-22" fmla="*/ 6350 h 226132"/>
              <a:gd name="connsiteX3-23" fmla="*/ 53950 w 130150"/>
              <a:gd name="connsiteY3-24" fmla="*/ 0 h 226132"/>
              <a:gd name="connsiteX0-25" fmla="*/ 53950 w 130150"/>
              <a:gd name="connsiteY0-26" fmla="*/ 0 h 226132"/>
              <a:gd name="connsiteX1-27" fmla="*/ 0 w 130150"/>
              <a:gd name="connsiteY1-28" fmla="*/ 226132 h 226132"/>
              <a:gd name="connsiteX2-29" fmla="*/ 130150 w 130150"/>
              <a:gd name="connsiteY2-30" fmla="*/ 6350 h 226132"/>
              <a:gd name="connsiteX3-31" fmla="*/ 53950 w 130150"/>
              <a:gd name="connsiteY3-32" fmla="*/ 0 h 226132"/>
              <a:gd name="connsiteX0-33" fmla="*/ 53950 w 130150"/>
              <a:gd name="connsiteY0-34" fmla="*/ 0 h 226132"/>
              <a:gd name="connsiteX1-35" fmla="*/ 0 w 130150"/>
              <a:gd name="connsiteY1-36" fmla="*/ 226132 h 226132"/>
              <a:gd name="connsiteX2-37" fmla="*/ 130150 w 130150"/>
              <a:gd name="connsiteY2-38" fmla="*/ 6350 h 226132"/>
              <a:gd name="connsiteX3-39" fmla="*/ 53950 w 130150"/>
              <a:gd name="connsiteY3-40" fmla="*/ 0 h 226132"/>
              <a:gd name="connsiteX0-41" fmla="*/ 53950 w 130150"/>
              <a:gd name="connsiteY0-42" fmla="*/ 0 h 226132"/>
              <a:gd name="connsiteX1-43" fmla="*/ 0 w 130150"/>
              <a:gd name="connsiteY1-44" fmla="*/ 226132 h 226132"/>
              <a:gd name="connsiteX2-45" fmla="*/ 130150 w 130150"/>
              <a:gd name="connsiteY2-46" fmla="*/ 6350 h 226132"/>
              <a:gd name="connsiteX3-47" fmla="*/ 53950 w 130150"/>
              <a:gd name="connsiteY3-48" fmla="*/ 0 h 226132"/>
              <a:gd name="connsiteX0-49" fmla="*/ 53950 w 130150"/>
              <a:gd name="connsiteY0-50" fmla="*/ 0 h 226132"/>
              <a:gd name="connsiteX1-51" fmla="*/ 0 w 130150"/>
              <a:gd name="connsiteY1-52" fmla="*/ 226132 h 226132"/>
              <a:gd name="connsiteX2-53" fmla="*/ 130150 w 130150"/>
              <a:gd name="connsiteY2-54" fmla="*/ 6350 h 226132"/>
              <a:gd name="connsiteX3-55" fmla="*/ 53950 w 130150"/>
              <a:gd name="connsiteY3-56" fmla="*/ 0 h 226132"/>
              <a:gd name="connsiteX0-57" fmla="*/ 53950 w 108012"/>
              <a:gd name="connsiteY0-58" fmla="*/ 0 h 226132"/>
              <a:gd name="connsiteX1-59" fmla="*/ 0 w 108012"/>
              <a:gd name="connsiteY1-60" fmla="*/ 226132 h 226132"/>
              <a:gd name="connsiteX2-61" fmla="*/ 108012 w 108012"/>
              <a:gd name="connsiteY2-62" fmla="*/ 0 h 226132"/>
              <a:gd name="connsiteX3-63" fmla="*/ 53950 w 108012"/>
              <a:gd name="connsiteY3-64" fmla="*/ 0 h 226132"/>
              <a:gd name="connsiteX0-65" fmla="*/ 53950 w 108012"/>
              <a:gd name="connsiteY0-66" fmla="*/ 0 h 226132"/>
              <a:gd name="connsiteX1-67" fmla="*/ 0 w 108012"/>
              <a:gd name="connsiteY1-68" fmla="*/ 226132 h 226132"/>
              <a:gd name="connsiteX2-69" fmla="*/ 108012 w 108012"/>
              <a:gd name="connsiteY2-70" fmla="*/ 0 h 226132"/>
              <a:gd name="connsiteX3-71" fmla="*/ 53950 w 108012"/>
              <a:gd name="connsiteY3-72" fmla="*/ 0 h 226132"/>
              <a:gd name="connsiteX0-73" fmla="*/ 72008 w 108012"/>
              <a:gd name="connsiteY0-74" fmla="*/ 0 h 226132"/>
              <a:gd name="connsiteX1-75" fmla="*/ 0 w 108012"/>
              <a:gd name="connsiteY1-76" fmla="*/ 226132 h 226132"/>
              <a:gd name="connsiteX2-77" fmla="*/ 108012 w 108012"/>
              <a:gd name="connsiteY2-78" fmla="*/ 0 h 226132"/>
              <a:gd name="connsiteX3-79" fmla="*/ 72008 w 108012"/>
              <a:gd name="connsiteY3-80" fmla="*/ 0 h 226132"/>
              <a:gd name="connsiteX0-81" fmla="*/ 72008 w 108012"/>
              <a:gd name="connsiteY0-82" fmla="*/ 0 h 226132"/>
              <a:gd name="connsiteX1-83" fmla="*/ 0 w 108012"/>
              <a:gd name="connsiteY1-84" fmla="*/ 226132 h 226132"/>
              <a:gd name="connsiteX2-85" fmla="*/ 108012 w 108012"/>
              <a:gd name="connsiteY2-86" fmla="*/ 0 h 226132"/>
              <a:gd name="connsiteX3-87" fmla="*/ 72008 w 108012"/>
              <a:gd name="connsiteY3-88" fmla="*/ 0 h 226132"/>
              <a:gd name="connsiteX0-89" fmla="*/ 72008 w 108012"/>
              <a:gd name="connsiteY0-90" fmla="*/ 0 h 226132"/>
              <a:gd name="connsiteX1-91" fmla="*/ 0 w 108012"/>
              <a:gd name="connsiteY1-92" fmla="*/ 226132 h 226132"/>
              <a:gd name="connsiteX2-93" fmla="*/ 108012 w 108012"/>
              <a:gd name="connsiteY2-94" fmla="*/ 0 h 226132"/>
              <a:gd name="connsiteX3-95" fmla="*/ 72008 w 108012"/>
              <a:gd name="connsiteY3-96" fmla="*/ 0 h 226132"/>
              <a:gd name="connsiteX0-97" fmla="*/ 72008 w 108012"/>
              <a:gd name="connsiteY0-98" fmla="*/ 0 h 226132"/>
              <a:gd name="connsiteX1-99" fmla="*/ 0 w 108012"/>
              <a:gd name="connsiteY1-100" fmla="*/ 226132 h 226132"/>
              <a:gd name="connsiteX2-101" fmla="*/ 108012 w 108012"/>
              <a:gd name="connsiteY2-102" fmla="*/ 0 h 226132"/>
              <a:gd name="connsiteX3-103" fmla="*/ 72008 w 108012"/>
              <a:gd name="connsiteY3-104" fmla="*/ 0 h 226132"/>
              <a:gd name="connsiteX0-105" fmla="*/ 65881 w 108012"/>
              <a:gd name="connsiteY0-106" fmla="*/ 0 h 229667"/>
              <a:gd name="connsiteX1-107" fmla="*/ 0 w 108012"/>
              <a:gd name="connsiteY1-108" fmla="*/ 229667 h 229667"/>
              <a:gd name="connsiteX2-109" fmla="*/ 108012 w 108012"/>
              <a:gd name="connsiteY2-110" fmla="*/ 3535 h 229667"/>
              <a:gd name="connsiteX3-111" fmla="*/ 65881 w 108012"/>
              <a:gd name="connsiteY3-112" fmla="*/ 0 h 229667"/>
              <a:gd name="connsiteX0-113" fmla="*/ 65881 w 108012"/>
              <a:gd name="connsiteY0-114" fmla="*/ 0 h 229667"/>
              <a:gd name="connsiteX1-115" fmla="*/ 0 w 108012"/>
              <a:gd name="connsiteY1-116" fmla="*/ 229667 h 229667"/>
              <a:gd name="connsiteX2-117" fmla="*/ 108012 w 108012"/>
              <a:gd name="connsiteY2-118" fmla="*/ 3535 h 229667"/>
              <a:gd name="connsiteX3-119" fmla="*/ 65881 w 108012"/>
              <a:gd name="connsiteY3-120" fmla="*/ 0 h 229667"/>
              <a:gd name="connsiteX0-121" fmla="*/ 65881 w 108012"/>
              <a:gd name="connsiteY0-122" fmla="*/ 0 h 229667"/>
              <a:gd name="connsiteX1-123" fmla="*/ 0 w 108012"/>
              <a:gd name="connsiteY1-124" fmla="*/ 229667 h 229667"/>
              <a:gd name="connsiteX2-125" fmla="*/ 108012 w 108012"/>
              <a:gd name="connsiteY2-126" fmla="*/ 3535 h 229667"/>
              <a:gd name="connsiteX3-127" fmla="*/ 65881 w 108012"/>
              <a:gd name="connsiteY3-128" fmla="*/ 0 h 2296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8012" h="229667">
                <a:moveTo>
                  <a:pt x="65881" y="0"/>
                </a:moveTo>
                <a:cubicBezTo>
                  <a:pt x="13989" y="170218"/>
                  <a:pt x="14807" y="145050"/>
                  <a:pt x="0" y="229667"/>
                </a:cubicBezTo>
                <a:cubicBezTo>
                  <a:pt x="60212" y="160858"/>
                  <a:pt x="80727" y="78247"/>
                  <a:pt x="108012" y="3535"/>
                </a:cubicBezTo>
                <a:lnTo>
                  <a:pt x="65881" y="0"/>
                </a:lnTo>
                <a:close/>
              </a:path>
            </a:pathLst>
          </a:custGeom>
          <a:solidFill>
            <a:srgbClr val="FCCB00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타원 113"/>
          <p:cNvSpPr/>
          <p:nvPr/>
        </p:nvSpPr>
        <p:spPr bwMode="auto">
          <a:xfrm>
            <a:off x="6872288" y="2482850"/>
            <a:ext cx="266700" cy="268288"/>
          </a:xfrm>
          <a:prstGeom prst="ellipse">
            <a:avLst/>
          </a:prstGeom>
          <a:solidFill>
            <a:srgbClr val="FCCB00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65313" y="3694113"/>
            <a:ext cx="136525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249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单击此处可编辑内容根据您的需要自由拉伸文本框大小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32250" y="3676650"/>
            <a:ext cx="150495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249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单击此处可编辑内容根据您的需要自由拉伸文本框大小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45213" y="3665538"/>
            <a:ext cx="150495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249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单击此处可编辑内容根据您的需要自由拉伸文本框大小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196013" y="3479800"/>
            <a:ext cx="94297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927225" y="3503613"/>
            <a:ext cx="942975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4122738" y="3506788"/>
            <a:ext cx="942975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578" name="图片 1"/>
          <p:cNvPicPr>
            <a:picLocks noChangeAspect="1"/>
          </p:cNvPicPr>
          <p:nvPr/>
        </p:nvPicPr>
        <p:blipFill>
          <a:blip r:embed="rId1"/>
          <a:srcRect b="5347"/>
          <a:stretch>
            <a:fillRect/>
          </a:stretch>
        </p:blipFill>
        <p:spPr>
          <a:xfrm>
            <a:off x="638175" y="2479675"/>
            <a:ext cx="4198938" cy="265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9" name="Oval 47"/>
          <p:cNvSpPr/>
          <p:nvPr/>
        </p:nvSpPr>
        <p:spPr bwMode="auto">
          <a:xfrm>
            <a:off x="4284663" y="1949450"/>
            <a:ext cx="1231900" cy="1231900"/>
          </a:xfrm>
          <a:prstGeom prst="ellipse">
            <a:avLst/>
          </a:prstGeom>
          <a:solidFill>
            <a:srgbClr val="EC60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76293" y="2288793"/>
            <a:ext cx="465558" cy="553912"/>
            <a:chOff x="6542088" y="2519364"/>
            <a:chExt cx="217488" cy="258763"/>
          </a:xfrm>
          <a:solidFill>
            <a:schemeClr val="bg1"/>
          </a:solidFill>
        </p:grpSpPr>
        <p:sp>
          <p:nvSpPr>
            <p:cNvPr id="11" name="Freeform 102"/>
            <p:cNvSpPr>
              <a:spLocks noEditPoints="1"/>
            </p:cNvSpPr>
            <p:nvPr/>
          </p:nvSpPr>
          <p:spPr bwMode="auto">
            <a:xfrm>
              <a:off x="6542088" y="2519364"/>
              <a:ext cx="217488" cy="258763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03"/>
            <p:cNvSpPr/>
            <p:nvPr/>
          </p:nvSpPr>
          <p:spPr bwMode="auto">
            <a:xfrm>
              <a:off x="6640513" y="2608264"/>
              <a:ext cx="66675" cy="103188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516563" y="4275138"/>
            <a:ext cx="2827338" cy="7747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249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4585" name="TextBox 13"/>
          <p:cNvSpPr txBox="1"/>
          <p:nvPr/>
        </p:nvSpPr>
        <p:spPr>
          <a:xfrm>
            <a:off x="5516563" y="4033838"/>
            <a:ext cx="2063750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5602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9" name="Down Arrow Callout 26"/>
          <p:cNvSpPr/>
          <p:nvPr/>
        </p:nvSpPr>
        <p:spPr>
          <a:xfrm>
            <a:off x="4687888" y="1997075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own Arrow Callout 33"/>
          <p:cNvSpPr/>
          <p:nvPr/>
        </p:nvSpPr>
        <p:spPr>
          <a:xfrm>
            <a:off x="2697163" y="1997075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Off-page Connector 40"/>
          <p:cNvSpPr/>
          <p:nvPr/>
        </p:nvSpPr>
        <p:spPr>
          <a:xfrm>
            <a:off x="3232150" y="2279650"/>
            <a:ext cx="784225" cy="763588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31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CCB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CCB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Flowchart: Off-page Connector 42"/>
          <p:cNvSpPr/>
          <p:nvPr/>
        </p:nvSpPr>
        <p:spPr>
          <a:xfrm>
            <a:off x="5207000" y="2279650"/>
            <a:ext cx="784225" cy="763588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31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EC606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C606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Down Arrow Callout 15"/>
          <p:cNvSpPr/>
          <p:nvPr/>
        </p:nvSpPr>
        <p:spPr>
          <a:xfrm>
            <a:off x="6678613" y="1997075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Off-page Connector 17"/>
          <p:cNvSpPr/>
          <p:nvPr/>
        </p:nvSpPr>
        <p:spPr>
          <a:xfrm>
            <a:off x="7197725" y="2289175"/>
            <a:ext cx="782638" cy="763588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31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6BD2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6BD2D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17838" y="3402013"/>
            <a:ext cx="1214438" cy="1162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249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91100" y="3402013"/>
            <a:ext cx="1214438" cy="1162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249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97700" y="3402013"/>
            <a:ext cx="1214438" cy="1162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249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5614" name="图片 17"/>
          <p:cNvPicPr>
            <a:picLocks noChangeAspect="1"/>
          </p:cNvPicPr>
          <p:nvPr/>
        </p:nvPicPr>
        <p:blipFill>
          <a:blip r:embed="rId3"/>
          <a:srcRect l="22574" r="17349"/>
          <a:stretch>
            <a:fillRect/>
          </a:stretch>
        </p:blipFill>
        <p:spPr>
          <a:xfrm>
            <a:off x="698500" y="1995488"/>
            <a:ext cx="1863725" cy="3146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6626" name="组合 7"/>
          <p:cNvGrpSpPr/>
          <p:nvPr/>
        </p:nvGrpSpPr>
        <p:grpSpPr>
          <a:xfrm>
            <a:off x="547688" y="808038"/>
            <a:ext cx="8750300" cy="1376362"/>
            <a:chOff x="852709" y="5009914"/>
            <a:chExt cx="11667524" cy="1835106"/>
          </a:xfrm>
        </p:grpSpPr>
        <p:sp>
          <p:nvSpPr>
            <p:cNvPr id="9" name="矩形 51"/>
            <p:cNvSpPr>
              <a:spLocks noChangeArrowheads="1"/>
            </p:cNvSpPr>
            <p:nvPr/>
          </p:nvSpPr>
          <p:spPr bwMode="auto">
            <a:xfrm>
              <a:off x="852709" y="5009914"/>
              <a:ext cx="10634550" cy="183510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7889" name="文本框 9"/>
            <p:cNvSpPr txBox="1"/>
            <p:nvPr/>
          </p:nvSpPr>
          <p:spPr>
            <a:xfrm>
              <a:off x="1712626" y="5216411"/>
              <a:ext cx="10807607" cy="1477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6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赠可编辑人物图标</a:t>
              </a:r>
              <a:endParaRPr lang="zh-CN" altLang="en-US" sz="6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627" name="组合 10"/>
          <p:cNvGrpSpPr/>
          <p:nvPr/>
        </p:nvGrpSpPr>
        <p:grpSpPr>
          <a:xfrm>
            <a:off x="600075" y="2697163"/>
            <a:ext cx="534988" cy="889000"/>
            <a:chOff x="42863" y="4763"/>
            <a:chExt cx="1966913" cy="3267075"/>
          </a:xfrm>
        </p:grpSpPr>
        <p:sp>
          <p:nvSpPr>
            <p:cNvPr id="12" name="Freeform 5"/>
            <p:cNvSpPr/>
            <p:nvPr/>
          </p:nvSpPr>
          <p:spPr bwMode="auto">
            <a:xfrm>
              <a:off x="754920" y="2595087"/>
              <a:ext cx="531126" cy="676751"/>
            </a:xfrm>
            <a:custGeom>
              <a:avLst/>
              <a:gdLst>
                <a:gd name="T0" fmla="*/ 244 w 334"/>
                <a:gd name="T1" fmla="*/ 2 h 426"/>
                <a:gd name="T2" fmla="*/ 168 w 334"/>
                <a:gd name="T3" fmla="*/ 0 h 426"/>
                <a:gd name="T4" fmla="*/ 90 w 334"/>
                <a:gd name="T5" fmla="*/ 2 h 426"/>
                <a:gd name="T6" fmla="*/ 0 w 334"/>
                <a:gd name="T7" fmla="*/ 329 h 426"/>
                <a:gd name="T8" fmla="*/ 168 w 334"/>
                <a:gd name="T9" fmla="*/ 426 h 426"/>
                <a:gd name="T10" fmla="*/ 334 w 334"/>
                <a:gd name="T11" fmla="*/ 329 h 426"/>
                <a:gd name="T12" fmla="*/ 244 w 334"/>
                <a:gd name="T13" fmla="*/ 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426">
                  <a:moveTo>
                    <a:pt x="244" y="2"/>
                  </a:moveTo>
                  <a:lnTo>
                    <a:pt x="168" y="0"/>
                  </a:lnTo>
                  <a:lnTo>
                    <a:pt x="90" y="2"/>
                  </a:lnTo>
                  <a:lnTo>
                    <a:pt x="0" y="329"/>
                  </a:lnTo>
                  <a:lnTo>
                    <a:pt x="168" y="426"/>
                  </a:lnTo>
                  <a:lnTo>
                    <a:pt x="334" y="329"/>
                  </a:lnTo>
                  <a:lnTo>
                    <a:pt x="244" y="2"/>
                  </a:lnTo>
                  <a:close/>
                </a:path>
              </a:pathLst>
            </a:custGeom>
            <a:solidFill>
              <a:srgbClr val="40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784104" y="2285880"/>
              <a:ext cx="472757" cy="326708"/>
            </a:xfrm>
            <a:custGeom>
              <a:avLst/>
              <a:gdLst>
                <a:gd name="T0" fmla="*/ 126 w 126"/>
                <a:gd name="T1" fmla="*/ 44 h 88"/>
                <a:gd name="T2" fmla="*/ 81 w 126"/>
                <a:gd name="T3" fmla="*/ 88 h 88"/>
                <a:gd name="T4" fmla="*/ 45 w 126"/>
                <a:gd name="T5" fmla="*/ 88 h 88"/>
                <a:gd name="T6" fmla="*/ 0 w 126"/>
                <a:gd name="T7" fmla="*/ 44 h 88"/>
                <a:gd name="T8" fmla="*/ 45 w 126"/>
                <a:gd name="T9" fmla="*/ 0 h 88"/>
                <a:gd name="T10" fmla="*/ 81 w 126"/>
                <a:gd name="T11" fmla="*/ 0 h 88"/>
                <a:gd name="T12" fmla="*/ 126 w 126"/>
                <a:gd name="T13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88">
                  <a:moveTo>
                    <a:pt x="126" y="44"/>
                  </a:moveTo>
                  <a:cubicBezTo>
                    <a:pt x="126" y="69"/>
                    <a:pt x="106" y="88"/>
                    <a:pt x="81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20" y="88"/>
                    <a:pt x="0" y="69"/>
                    <a:pt x="0" y="44"/>
                  </a:cubicBezTo>
                  <a:cubicBezTo>
                    <a:pt x="0" y="19"/>
                    <a:pt x="20" y="0"/>
                    <a:pt x="45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06" y="0"/>
                    <a:pt x="126" y="19"/>
                    <a:pt x="126" y="44"/>
                  </a:cubicBezTo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795777" y="2361724"/>
              <a:ext cx="455249" cy="40837"/>
            </a:xfrm>
            <a:custGeom>
              <a:avLst/>
              <a:gdLst>
                <a:gd name="T0" fmla="*/ 5 w 122"/>
                <a:gd name="T1" fmla="*/ 0 h 11"/>
                <a:gd name="T2" fmla="*/ 0 w 122"/>
                <a:gd name="T3" fmla="*/ 11 h 11"/>
                <a:gd name="T4" fmla="*/ 122 w 122"/>
                <a:gd name="T5" fmla="*/ 11 h 11"/>
                <a:gd name="T6" fmla="*/ 116 w 122"/>
                <a:gd name="T7" fmla="*/ 0 h 11"/>
                <a:gd name="T8" fmla="*/ 62 w 122"/>
                <a:gd name="T9" fmla="*/ 1 h 11"/>
                <a:gd name="T10" fmla="*/ 5 w 12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1">
                  <a:moveTo>
                    <a:pt x="5" y="0"/>
                  </a:moveTo>
                  <a:cubicBezTo>
                    <a:pt x="3" y="4"/>
                    <a:pt x="1" y="7"/>
                    <a:pt x="0" y="11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0" y="7"/>
                    <a:pt x="118" y="4"/>
                    <a:pt x="116" y="0"/>
                  </a:cubicBezTo>
                  <a:cubicBezTo>
                    <a:pt x="99" y="1"/>
                    <a:pt x="81" y="1"/>
                    <a:pt x="62" y="1"/>
                  </a:cubicBezTo>
                  <a:cubicBezTo>
                    <a:pt x="43" y="1"/>
                    <a:pt x="23" y="1"/>
                    <a:pt x="5" y="0"/>
                  </a:cubicBezTo>
                </a:path>
              </a:pathLst>
            </a:custGeom>
            <a:solidFill>
              <a:srgbClr val="4A5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299670" y="2309216"/>
              <a:ext cx="455249" cy="408384"/>
            </a:xfrm>
            <a:custGeom>
              <a:avLst/>
              <a:gdLst>
                <a:gd name="T0" fmla="*/ 286 w 286"/>
                <a:gd name="T1" fmla="*/ 45 h 256"/>
                <a:gd name="T2" fmla="*/ 213 w 286"/>
                <a:gd name="T3" fmla="*/ 256 h 256"/>
                <a:gd name="T4" fmla="*/ 0 w 286"/>
                <a:gd name="T5" fmla="*/ 0 h 256"/>
                <a:gd name="T6" fmla="*/ 286 w 286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6">
                  <a:moveTo>
                    <a:pt x="286" y="45"/>
                  </a:moveTo>
                  <a:lnTo>
                    <a:pt x="213" y="256"/>
                  </a:lnTo>
                  <a:lnTo>
                    <a:pt x="0" y="0"/>
                  </a:lnTo>
                  <a:lnTo>
                    <a:pt x="286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99670" y="2309216"/>
              <a:ext cx="455249" cy="408384"/>
            </a:xfrm>
            <a:custGeom>
              <a:avLst/>
              <a:gdLst>
                <a:gd name="T0" fmla="*/ 286 w 286"/>
                <a:gd name="T1" fmla="*/ 45 h 256"/>
                <a:gd name="T2" fmla="*/ 213 w 286"/>
                <a:gd name="T3" fmla="*/ 256 h 256"/>
                <a:gd name="T4" fmla="*/ 0 w 286"/>
                <a:gd name="T5" fmla="*/ 0 h 256"/>
                <a:gd name="T6" fmla="*/ 286 w 286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6">
                  <a:moveTo>
                    <a:pt x="286" y="45"/>
                  </a:moveTo>
                  <a:lnTo>
                    <a:pt x="213" y="256"/>
                  </a:lnTo>
                  <a:lnTo>
                    <a:pt x="0" y="0"/>
                  </a:lnTo>
                  <a:lnTo>
                    <a:pt x="286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99670" y="2309216"/>
              <a:ext cx="455249" cy="443389"/>
            </a:xfrm>
            <a:custGeom>
              <a:avLst/>
              <a:gdLst>
                <a:gd name="T0" fmla="*/ 121 w 121"/>
                <a:gd name="T1" fmla="*/ 19 h 118"/>
                <a:gd name="T2" fmla="*/ 116 w 121"/>
                <a:gd name="T3" fmla="*/ 42 h 118"/>
                <a:gd name="T4" fmla="*/ 112 w 121"/>
                <a:gd name="T5" fmla="*/ 53 h 118"/>
                <a:gd name="T6" fmla="*/ 109 w 121"/>
                <a:gd name="T7" fmla="*/ 65 h 118"/>
                <a:gd name="T8" fmla="*/ 102 w 121"/>
                <a:gd name="T9" fmla="*/ 87 h 118"/>
                <a:gd name="T10" fmla="*/ 95 w 121"/>
                <a:gd name="T11" fmla="*/ 109 h 118"/>
                <a:gd name="T12" fmla="*/ 92 w 121"/>
                <a:gd name="T13" fmla="*/ 118 h 118"/>
                <a:gd name="T14" fmla="*/ 86 w 121"/>
                <a:gd name="T15" fmla="*/ 111 h 118"/>
                <a:gd name="T16" fmla="*/ 74 w 121"/>
                <a:gd name="T17" fmla="*/ 98 h 118"/>
                <a:gd name="T18" fmla="*/ 63 w 121"/>
                <a:gd name="T19" fmla="*/ 84 h 118"/>
                <a:gd name="T20" fmla="*/ 52 w 121"/>
                <a:gd name="T21" fmla="*/ 71 h 118"/>
                <a:gd name="T22" fmla="*/ 41 w 121"/>
                <a:gd name="T23" fmla="*/ 57 h 118"/>
                <a:gd name="T24" fmla="*/ 30 w 121"/>
                <a:gd name="T25" fmla="*/ 43 h 118"/>
                <a:gd name="T26" fmla="*/ 20 w 121"/>
                <a:gd name="T27" fmla="*/ 29 h 118"/>
                <a:gd name="T28" fmla="*/ 0 w 121"/>
                <a:gd name="T29" fmla="*/ 0 h 118"/>
                <a:gd name="T30" fmla="*/ 25 w 121"/>
                <a:gd name="T31" fmla="*/ 25 h 118"/>
                <a:gd name="T32" fmla="*/ 37 w 121"/>
                <a:gd name="T33" fmla="*/ 38 h 118"/>
                <a:gd name="T34" fmla="*/ 48 w 121"/>
                <a:gd name="T35" fmla="*/ 51 h 118"/>
                <a:gd name="T36" fmla="*/ 60 w 121"/>
                <a:gd name="T37" fmla="*/ 64 h 118"/>
                <a:gd name="T38" fmla="*/ 72 w 121"/>
                <a:gd name="T39" fmla="*/ 77 h 118"/>
                <a:gd name="T40" fmla="*/ 83 w 121"/>
                <a:gd name="T41" fmla="*/ 91 h 118"/>
                <a:gd name="T42" fmla="*/ 94 w 121"/>
                <a:gd name="T43" fmla="*/ 104 h 118"/>
                <a:gd name="T44" fmla="*/ 85 w 121"/>
                <a:gd name="T45" fmla="*/ 106 h 118"/>
                <a:gd name="T46" fmla="*/ 93 w 121"/>
                <a:gd name="T47" fmla="*/ 84 h 118"/>
                <a:gd name="T48" fmla="*/ 102 w 121"/>
                <a:gd name="T49" fmla="*/ 62 h 118"/>
                <a:gd name="T50" fmla="*/ 106 w 121"/>
                <a:gd name="T51" fmla="*/ 51 h 118"/>
                <a:gd name="T52" fmla="*/ 111 w 121"/>
                <a:gd name="T53" fmla="*/ 40 h 118"/>
                <a:gd name="T54" fmla="*/ 121 w 121"/>
                <a:gd name="T55" fmla="*/ 1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18">
                  <a:moveTo>
                    <a:pt x="121" y="19"/>
                  </a:moveTo>
                  <a:cubicBezTo>
                    <a:pt x="119" y="26"/>
                    <a:pt x="118" y="34"/>
                    <a:pt x="116" y="42"/>
                  </a:cubicBezTo>
                  <a:cubicBezTo>
                    <a:pt x="115" y="46"/>
                    <a:pt x="114" y="49"/>
                    <a:pt x="112" y="53"/>
                  </a:cubicBezTo>
                  <a:cubicBezTo>
                    <a:pt x="111" y="57"/>
                    <a:pt x="110" y="61"/>
                    <a:pt x="109" y="65"/>
                  </a:cubicBezTo>
                  <a:cubicBezTo>
                    <a:pt x="107" y="72"/>
                    <a:pt x="105" y="80"/>
                    <a:pt x="102" y="87"/>
                  </a:cubicBezTo>
                  <a:cubicBezTo>
                    <a:pt x="100" y="95"/>
                    <a:pt x="98" y="102"/>
                    <a:pt x="95" y="109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59" y="80"/>
                    <a:pt x="56" y="75"/>
                    <a:pt x="52" y="71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7" y="38"/>
                    <a:pt x="23" y="34"/>
                    <a:pt x="20" y="29"/>
                  </a:cubicBezTo>
                  <a:cubicBezTo>
                    <a:pt x="13" y="19"/>
                    <a:pt x="6" y="10"/>
                    <a:pt x="0" y="0"/>
                  </a:cubicBezTo>
                  <a:cubicBezTo>
                    <a:pt x="8" y="8"/>
                    <a:pt x="17" y="16"/>
                    <a:pt x="25" y="25"/>
                  </a:cubicBezTo>
                  <a:cubicBezTo>
                    <a:pt x="29" y="29"/>
                    <a:pt x="33" y="33"/>
                    <a:pt x="37" y="3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4" y="68"/>
                    <a:pt x="68" y="73"/>
                    <a:pt x="72" y="77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98"/>
                    <a:pt x="90" y="91"/>
                    <a:pt x="93" y="84"/>
                  </a:cubicBezTo>
                  <a:cubicBezTo>
                    <a:pt x="96" y="76"/>
                    <a:pt x="99" y="69"/>
                    <a:pt x="102" y="62"/>
                  </a:cubicBezTo>
                  <a:cubicBezTo>
                    <a:pt x="103" y="58"/>
                    <a:pt x="105" y="55"/>
                    <a:pt x="106" y="51"/>
                  </a:cubicBezTo>
                  <a:cubicBezTo>
                    <a:pt x="108" y="47"/>
                    <a:pt x="109" y="44"/>
                    <a:pt x="111" y="40"/>
                  </a:cubicBezTo>
                  <a:cubicBezTo>
                    <a:pt x="114" y="33"/>
                    <a:pt x="118" y="26"/>
                    <a:pt x="121" y="19"/>
                  </a:cubicBezTo>
                  <a:close/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1881" y="2309216"/>
              <a:ext cx="449415" cy="408384"/>
            </a:xfrm>
            <a:custGeom>
              <a:avLst/>
              <a:gdLst>
                <a:gd name="T0" fmla="*/ 0 w 286"/>
                <a:gd name="T1" fmla="*/ 45 h 256"/>
                <a:gd name="T2" fmla="*/ 74 w 286"/>
                <a:gd name="T3" fmla="*/ 256 h 256"/>
                <a:gd name="T4" fmla="*/ 286 w 286"/>
                <a:gd name="T5" fmla="*/ 0 h 256"/>
                <a:gd name="T6" fmla="*/ 0 w 286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6">
                  <a:moveTo>
                    <a:pt x="0" y="45"/>
                  </a:moveTo>
                  <a:lnTo>
                    <a:pt x="74" y="256"/>
                  </a:lnTo>
                  <a:lnTo>
                    <a:pt x="28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1291881" y="2309216"/>
              <a:ext cx="449415" cy="408384"/>
            </a:xfrm>
            <a:custGeom>
              <a:avLst/>
              <a:gdLst>
                <a:gd name="T0" fmla="*/ 0 w 286"/>
                <a:gd name="T1" fmla="*/ 45 h 256"/>
                <a:gd name="T2" fmla="*/ 74 w 286"/>
                <a:gd name="T3" fmla="*/ 256 h 256"/>
                <a:gd name="T4" fmla="*/ 286 w 286"/>
                <a:gd name="T5" fmla="*/ 0 h 256"/>
                <a:gd name="T6" fmla="*/ 0 w 286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6">
                  <a:moveTo>
                    <a:pt x="0" y="45"/>
                  </a:moveTo>
                  <a:lnTo>
                    <a:pt x="74" y="256"/>
                  </a:lnTo>
                  <a:lnTo>
                    <a:pt x="286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291881" y="2309216"/>
              <a:ext cx="449415" cy="443389"/>
            </a:xfrm>
            <a:custGeom>
              <a:avLst/>
              <a:gdLst>
                <a:gd name="T0" fmla="*/ 0 w 121"/>
                <a:gd name="T1" fmla="*/ 19 h 118"/>
                <a:gd name="T2" fmla="*/ 10 w 121"/>
                <a:gd name="T3" fmla="*/ 40 h 118"/>
                <a:gd name="T4" fmla="*/ 14 w 121"/>
                <a:gd name="T5" fmla="*/ 51 h 118"/>
                <a:gd name="T6" fmla="*/ 19 w 121"/>
                <a:gd name="T7" fmla="*/ 62 h 118"/>
                <a:gd name="T8" fmla="*/ 28 w 121"/>
                <a:gd name="T9" fmla="*/ 84 h 118"/>
                <a:gd name="T10" fmla="*/ 36 w 121"/>
                <a:gd name="T11" fmla="*/ 106 h 118"/>
                <a:gd name="T12" fmla="*/ 27 w 121"/>
                <a:gd name="T13" fmla="*/ 104 h 118"/>
                <a:gd name="T14" fmla="*/ 38 w 121"/>
                <a:gd name="T15" fmla="*/ 91 h 118"/>
                <a:gd name="T16" fmla="*/ 49 w 121"/>
                <a:gd name="T17" fmla="*/ 77 h 118"/>
                <a:gd name="T18" fmla="*/ 61 w 121"/>
                <a:gd name="T19" fmla="*/ 64 h 118"/>
                <a:gd name="T20" fmla="*/ 72 w 121"/>
                <a:gd name="T21" fmla="*/ 51 h 118"/>
                <a:gd name="T22" fmla="*/ 84 w 121"/>
                <a:gd name="T23" fmla="*/ 38 h 118"/>
                <a:gd name="T24" fmla="*/ 96 w 121"/>
                <a:gd name="T25" fmla="*/ 25 h 118"/>
                <a:gd name="T26" fmla="*/ 121 w 121"/>
                <a:gd name="T27" fmla="*/ 0 h 118"/>
                <a:gd name="T28" fmla="*/ 101 w 121"/>
                <a:gd name="T29" fmla="*/ 29 h 118"/>
                <a:gd name="T30" fmla="*/ 90 w 121"/>
                <a:gd name="T31" fmla="*/ 43 h 118"/>
                <a:gd name="T32" fmla="*/ 79 w 121"/>
                <a:gd name="T33" fmla="*/ 57 h 118"/>
                <a:gd name="T34" fmla="*/ 69 w 121"/>
                <a:gd name="T35" fmla="*/ 71 h 118"/>
                <a:gd name="T36" fmla="*/ 57 w 121"/>
                <a:gd name="T37" fmla="*/ 84 h 118"/>
                <a:gd name="T38" fmla="*/ 46 w 121"/>
                <a:gd name="T39" fmla="*/ 98 h 118"/>
                <a:gd name="T40" fmla="*/ 35 w 121"/>
                <a:gd name="T41" fmla="*/ 111 h 118"/>
                <a:gd name="T42" fmla="*/ 29 w 121"/>
                <a:gd name="T43" fmla="*/ 118 h 118"/>
                <a:gd name="T44" fmla="*/ 26 w 121"/>
                <a:gd name="T45" fmla="*/ 109 h 118"/>
                <a:gd name="T46" fmla="*/ 18 w 121"/>
                <a:gd name="T47" fmla="*/ 87 h 118"/>
                <a:gd name="T48" fmla="*/ 11 w 121"/>
                <a:gd name="T49" fmla="*/ 65 h 118"/>
                <a:gd name="T50" fmla="*/ 8 w 121"/>
                <a:gd name="T51" fmla="*/ 53 h 118"/>
                <a:gd name="T52" fmla="*/ 5 w 121"/>
                <a:gd name="T53" fmla="*/ 42 h 118"/>
                <a:gd name="T54" fmla="*/ 0 w 121"/>
                <a:gd name="T55" fmla="*/ 1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18">
                  <a:moveTo>
                    <a:pt x="0" y="19"/>
                  </a:moveTo>
                  <a:cubicBezTo>
                    <a:pt x="3" y="26"/>
                    <a:pt x="6" y="33"/>
                    <a:pt x="10" y="40"/>
                  </a:cubicBezTo>
                  <a:cubicBezTo>
                    <a:pt x="11" y="44"/>
                    <a:pt x="13" y="47"/>
                    <a:pt x="14" y="51"/>
                  </a:cubicBezTo>
                  <a:cubicBezTo>
                    <a:pt x="16" y="55"/>
                    <a:pt x="17" y="58"/>
                    <a:pt x="19" y="62"/>
                  </a:cubicBezTo>
                  <a:cubicBezTo>
                    <a:pt x="22" y="69"/>
                    <a:pt x="25" y="76"/>
                    <a:pt x="28" y="84"/>
                  </a:cubicBezTo>
                  <a:cubicBezTo>
                    <a:pt x="30" y="91"/>
                    <a:pt x="33" y="98"/>
                    <a:pt x="36" y="106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3" y="73"/>
                    <a:pt x="57" y="68"/>
                    <a:pt x="61" y="64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8" y="33"/>
                    <a:pt x="92" y="29"/>
                    <a:pt x="96" y="25"/>
                  </a:cubicBezTo>
                  <a:cubicBezTo>
                    <a:pt x="104" y="16"/>
                    <a:pt x="112" y="8"/>
                    <a:pt x="121" y="0"/>
                  </a:cubicBezTo>
                  <a:cubicBezTo>
                    <a:pt x="114" y="10"/>
                    <a:pt x="108" y="19"/>
                    <a:pt x="101" y="29"/>
                  </a:cubicBezTo>
                  <a:cubicBezTo>
                    <a:pt x="97" y="34"/>
                    <a:pt x="94" y="38"/>
                    <a:pt x="90" y="43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5" y="75"/>
                    <a:pt x="61" y="80"/>
                    <a:pt x="57" y="84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3" y="102"/>
                    <a:pt x="21" y="95"/>
                    <a:pt x="18" y="87"/>
                  </a:cubicBezTo>
                  <a:cubicBezTo>
                    <a:pt x="16" y="80"/>
                    <a:pt x="14" y="72"/>
                    <a:pt x="11" y="65"/>
                  </a:cubicBezTo>
                  <a:cubicBezTo>
                    <a:pt x="10" y="61"/>
                    <a:pt x="9" y="57"/>
                    <a:pt x="8" y="53"/>
                  </a:cubicBezTo>
                  <a:cubicBezTo>
                    <a:pt x="7" y="49"/>
                    <a:pt x="6" y="46"/>
                    <a:pt x="5" y="42"/>
                  </a:cubicBezTo>
                  <a:cubicBezTo>
                    <a:pt x="3" y="34"/>
                    <a:pt x="1" y="26"/>
                    <a:pt x="0" y="19"/>
                  </a:cubicBezTo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72047" y="4763"/>
              <a:ext cx="1926055" cy="1925241"/>
            </a:xfrm>
            <a:prstGeom prst="ellipse">
              <a:avLst/>
            </a:pr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72047" y="4763"/>
              <a:ext cx="1027230" cy="985955"/>
            </a:xfrm>
            <a:custGeom>
              <a:avLst/>
              <a:gdLst>
                <a:gd name="T0" fmla="*/ 0 w 274"/>
                <a:gd name="T1" fmla="*/ 261 h 262"/>
                <a:gd name="T2" fmla="*/ 0 w 274"/>
                <a:gd name="T3" fmla="*/ 261 h 262"/>
                <a:gd name="T4" fmla="*/ 0 w 274"/>
                <a:gd name="T5" fmla="*/ 261 h 262"/>
                <a:gd name="T6" fmla="*/ 0 w 274"/>
                <a:gd name="T7" fmla="*/ 260 h 262"/>
                <a:gd name="T8" fmla="*/ 0 w 274"/>
                <a:gd name="T9" fmla="*/ 260 h 262"/>
                <a:gd name="T10" fmla="*/ 0 w 274"/>
                <a:gd name="T11" fmla="*/ 259 h 262"/>
                <a:gd name="T12" fmla="*/ 0 w 274"/>
                <a:gd name="T13" fmla="*/ 259 h 262"/>
                <a:gd name="T14" fmla="*/ 0 w 274"/>
                <a:gd name="T15" fmla="*/ 259 h 262"/>
                <a:gd name="T16" fmla="*/ 0 w 274"/>
                <a:gd name="T17" fmla="*/ 258 h 262"/>
                <a:gd name="T18" fmla="*/ 0 w 274"/>
                <a:gd name="T19" fmla="*/ 258 h 262"/>
                <a:gd name="T20" fmla="*/ 0 w 274"/>
                <a:gd name="T21" fmla="*/ 257 h 262"/>
                <a:gd name="T22" fmla="*/ 0 w 274"/>
                <a:gd name="T23" fmla="*/ 257 h 262"/>
                <a:gd name="T24" fmla="*/ 0 w 274"/>
                <a:gd name="T25" fmla="*/ 256 h 262"/>
                <a:gd name="T26" fmla="*/ 0 w 274"/>
                <a:gd name="T27" fmla="*/ 256 h 262"/>
                <a:gd name="T28" fmla="*/ 273 w 274"/>
                <a:gd name="T29" fmla="*/ 0 h 262"/>
                <a:gd name="T30" fmla="*/ 273 w 274"/>
                <a:gd name="T31" fmla="*/ 0 h 262"/>
                <a:gd name="T32" fmla="*/ 273 w 274"/>
                <a:gd name="T33" fmla="*/ 0 h 262"/>
                <a:gd name="T34" fmla="*/ 272 w 274"/>
                <a:gd name="T35" fmla="*/ 0 h 262"/>
                <a:gd name="T36" fmla="*/ 271 w 274"/>
                <a:gd name="T37" fmla="*/ 0 h 262"/>
                <a:gd name="T38" fmla="*/ 271 w 274"/>
                <a:gd name="T39" fmla="*/ 0 h 262"/>
                <a:gd name="T40" fmla="*/ 270 w 274"/>
                <a:gd name="T41" fmla="*/ 0 h 262"/>
                <a:gd name="T42" fmla="*/ 270 w 274"/>
                <a:gd name="T43" fmla="*/ 0 h 262"/>
                <a:gd name="T44" fmla="*/ 269 w 274"/>
                <a:gd name="T45" fmla="*/ 0 h 262"/>
                <a:gd name="T46" fmla="*/ 269 w 274"/>
                <a:gd name="T47" fmla="*/ 0 h 262"/>
                <a:gd name="T48" fmla="*/ 269 w 274"/>
                <a:gd name="T49" fmla="*/ 0 h 262"/>
                <a:gd name="T50" fmla="*/ 268 w 274"/>
                <a:gd name="T51" fmla="*/ 0 h 262"/>
                <a:gd name="T52" fmla="*/ 268 w 274"/>
                <a:gd name="T53" fmla="*/ 0 h 262"/>
                <a:gd name="T54" fmla="*/ 267 w 274"/>
                <a:gd name="T55" fmla="*/ 0 h 262"/>
                <a:gd name="T56" fmla="*/ 267 w 274"/>
                <a:gd name="T57" fmla="*/ 0 h 262"/>
                <a:gd name="T58" fmla="*/ 266 w 274"/>
                <a:gd name="T59" fmla="*/ 0 h 262"/>
                <a:gd name="T60" fmla="*/ 266 w 274"/>
                <a:gd name="T61" fmla="*/ 0 h 262"/>
                <a:gd name="T62" fmla="*/ 266 w 274"/>
                <a:gd name="T63" fmla="*/ 0 h 262"/>
                <a:gd name="T64" fmla="*/ 265 w 274"/>
                <a:gd name="T65" fmla="*/ 0 h 262"/>
                <a:gd name="T66" fmla="*/ 265 w 274"/>
                <a:gd name="T67" fmla="*/ 0 h 262"/>
                <a:gd name="T68" fmla="*/ 264 w 274"/>
                <a:gd name="T69" fmla="*/ 0 h 262"/>
                <a:gd name="T70" fmla="*/ 264 w 274"/>
                <a:gd name="T71" fmla="*/ 0 h 262"/>
                <a:gd name="T72" fmla="*/ 264 w 274"/>
                <a:gd name="T73" fmla="*/ 0 h 262"/>
                <a:gd name="T74" fmla="*/ 263 w 274"/>
                <a:gd name="T75" fmla="*/ 0 h 262"/>
                <a:gd name="T76" fmla="*/ 263 w 274"/>
                <a:gd name="T77" fmla="*/ 0 h 262"/>
                <a:gd name="T78" fmla="*/ 262 w 274"/>
                <a:gd name="T79" fmla="*/ 0 h 262"/>
                <a:gd name="T80" fmla="*/ 262 w 274"/>
                <a:gd name="T81" fmla="*/ 0 h 262"/>
                <a:gd name="T82" fmla="*/ 261 w 274"/>
                <a:gd name="T83" fmla="*/ 0 h 262"/>
                <a:gd name="T84" fmla="*/ 261 w 274"/>
                <a:gd name="T85" fmla="*/ 0 h 262"/>
                <a:gd name="T86" fmla="*/ 261 w 274"/>
                <a:gd name="T87" fmla="*/ 0 h 262"/>
                <a:gd name="T88" fmla="*/ 260 w 274"/>
                <a:gd name="T89" fmla="*/ 0 h 262"/>
                <a:gd name="T90" fmla="*/ 260 w 274"/>
                <a:gd name="T91" fmla="*/ 0 h 262"/>
                <a:gd name="T92" fmla="*/ 259 w 274"/>
                <a:gd name="T93" fmla="*/ 0 h 262"/>
                <a:gd name="T94" fmla="*/ 259 w 274"/>
                <a:gd name="T95" fmla="*/ 0 h 262"/>
                <a:gd name="T96" fmla="*/ 259 w 274"/>
                <a:gd name="T97" fmla="*/ 0 h 262"/>
                <a:gd name="T98" fmla="*/ 258 w 274"/>
                <a:gd name="T99" fmla="*/ 0 h 262"/>
                <a:gd name="T100" fmla="*/ 258 w 274"/>
                <a:gd name="T101" fmla="*/ 0 h 262"/>
                <a:gd name="T102" fmla="*/ 257 w 274"/>
                <a:gd name="T103" fmla="*/ 0 h 262"/>
                <a:gd name="T104" fmla="*/ 257 w 274"/>
                <a:gd name="T105" fmla="*/ 0 h 262"/>
                <a:gd name="T106" fmla="*/ 257 w 274"/>
                <a:gd name="T107" fmla="*/ 0 h 262"/>
                <a:gd name="T108" fmla="*/ 0 w 274"/>
                <a:gd name="T109" fmla="*/ 256 h 262"/>
                <a:gd name="T110" fmla="*/ 256 w 274"/>
                <a:gd name="T11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4" h="262">
                  <a:moveTo>
                    <a:pt x="0" y="261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262"/>
                    <a:pt x="0" y="262"/>
                    <a:pt x="0" y="261"/>
                  </a:cubicBezTo>
                  <a:moveTo>
                    <a:pt x="0" y="261"/>
                  </a:moveTo>
                  <a:cubicBezTo>
                    <a:pt x="0" y="261"/>
                    <a:pt x="0" y="261"/>
                    <a:pt x="0" y="261"/>
                  </a:cubicBezTo>
                  <a:cubicBezTo>
                    <a:pt x="0" y="261"/>
                    <a:pt x="0" y="261"/>
                    <a:pt x="0" y="261"/>
                  </a:cubicBezTo>
                  <a:moveTo>
                    <a:pt x="0" y="261"/>
                  </a:moveTo>
                  <a:cubicBezTo>
                    <a:pt x="0" y="261"/>
                    <a:pt x="0" y="261"/>
                    <a:pt x="0" y="261"/>
                  </a:cubicBezTo>
                  <a:cubicBezTo>
                    <a:pt x="0" y="261"/>
                    <a:pt x="0" y="261"/>
                    <a:pt x="0" y="261"/>
                  </a:cubicBezTo>
                  <a:moveTo>
                    <a:pt x="0" y="26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0" y="260"/>
                    <a:pt x="0" y="260"/>
                    <a:pt x="0" y="260"/>
                  </a:cubicBezTo>
                  <a:moveTo>
                    <a:pt x="0" y="26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0" y="260"/>
                    <a:pt x="0" y="260"/>
                    <a:pt x="0" y="260"/>
                  </a:cubicBezTo>
                  <a:moveTo>
                    <a:pt x="0" y="259"/>
                  </a:moveTo>
                  <a:cubicBezTo>
                    <a:pt x="0" y="259"/>
                    <a:pt x="0" y="260"/>
                    <a:pt x="0" y="260"/>
                  </a:cubicBezTo>
                  <a:cubicBezTo>
                    <a:pt x="0" y="260"/>
                    <a:pt x="0" y="259"/>
                    <a:pt x="0" y="259"/>
                  </a:cubicBezTo>
                  <a:moveTo>
                    <a:pt x="0" y="259"/>
                  </a:moveTo>
                  <a:cubicBezTo>
                    <a:pt x="0" y="259"/>
                    <a:pt x="0" y="259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moveTo>
                    <a:pt x="0" y="259"/>
                  </a:moveTo>
                  <a:cubicBezTo>
                    <a:pt x="0" y="259"/>
                    <a:pt x="0" y="259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moveTo>
                    <a:pt x="0" y="258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moveTo>
                    <a:pt x="0" y="258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moveTo>
                    <a:pt x="0" y="257"/>
                  </a:moveTo>
                  <a:cubicBezTo>
                    <a:pt x="0" y="257"/>
                    <a:pt x="0" y="257"/>
                    <a:pt x="0" y="258"/>
                  </a:cubicBezTo>
                  <a:cubicBezTo>
                    <a:pt x="0" y="257"/>
                    <a:pt x="0" y="257"/>
                    <a:pt x="0" y="257"/>
                  </a:cubicBezTo>
                  <a:moveTo>
                    <a:pt x="0" y="257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moveTo>
                    <a:pt x="0" y="2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6"/>
                  </a:cubicBezTo>
                  <a:moveTo>
                    <a:pt x="0" y="256"/>
                  </a:moveTo>
                  <a:cubicBezTo>
                    <a:pt x="0" y="256"/>
                    <a:pt x="0" y="256"/>
                    <a:pt x="0" y="256"/>
                  </a:cubicBezTo>
                  <a:cubicBezTo>
                    <a:pt x="0" y="256"/>
                    <a:pt x="0" y="256"/>
                    <a:pt x="0" y="256"/>
                  </a:cubicBezTo>
                  <a:moveTo>
                    <a:pt x="273" y="0"/>
                  </a:moveTo>
                  <a:cubicBezTo>
                    <a:pt x="273" y="0"/>
                    <a:pt x="273" y="0"/>
                    <a:pt x="274" y="0"/>
                  </a:cubicBezTo>
                  <a:cubicBezTo>
                    <a:pt x="274" y="0"/>
                    <a:pt x="273" y="0"/>
                    <a:pt x="273" y="0"/>
                  </a:cubicBezTo>
                  <a:moveTo>
                    <a:pt x="273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73" y="0"/>
                    <a:pt x="273" y="0"/>
                    <a:pt x="273" y="0"/>
                  </a:cubicBezTo>
                  <a:moveTo>
                    <a:pt x="273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73" y="0"/>
                    <a:pt x="273" y="0"/>
                    <a:pt x="273" y="0"/>
                  </a:cubicBezTo>
                  <a:moveTo>
                    <a:pt x="272" y="0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72" y="0"/>
                    <a:pt x="272" y="0"/>
                    <a:pt x="272" y="0"/>
                  </a:cubicBezTo>
                  <a:moveTo>
                    <a:pt x="271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moveTo>
                    <a:pt x="271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moveTo>
                    <a:pt x="270" y="0"/>
                  </a:moveTo>
                  <a:cubicBezTo>
                    <a:pt x="270" y="0"/>
                    <a:pt x="270" y="0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moveTo>
                    <a:pt x="270" y="0"/>
                  </a:moveTo>
                  <a:cubicBezTo>
                    <a:pt x="270" y="0"/>
                    <a:pt x="270" y="0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moveTo>
                    <a:pt x="269" y="0"/>
                  </a:moveTo>
                  <a:cubicBezTo>
                    <a:pt x="269" y="0"/>
                    <a:pt x="269" y="0"/>
                    <a:pt x="269" y="0"/>
                  </a:cubicBezTo>
                  <a:cubicBezTo>
                    <a:pt x="269" y="0"/>
                    <a:pt x="269" y="0"/>
                    <a:pt x="269" y="0"/>
                  </a:cubicBezTo>
                  <a:moveTo>
                    <a:pt x="269" y="0"/>
                  </a:moveTo>
                  <a:cubicBezTo>
                    <a:pt x="269" y="0"/>
                    <a:pt x="269" y="0"/>
                    <a:pt x="269" y="0"/>
                  </a:cubicBezTo>
                  <a:cubicBezTo>
                    <a:pt x="269" y="0"/>
                    <a:pt x="269" y="0"/>
                    <a:pt x="269" y="0"/>
                  </a:cubicBezTo>
                  <a:moveTo>
                    <a:pt x="269" y="0"/>
                  </a:moveTo>
                  <a:cubicBezTo>
                    <a:pt x="269" y="0"/>
                    <a:pt x="269" y="0"/>
                    <a:pt x="269" y="0"/>
                  </a:cubicBezTo>
                  <a:cubicBezTo>
                    <a:pt x="269" y="0"/>
                    <a:pt x="269" y="0"/>
                    <a:pt x="269" y="0"/>
                  </a:cubicBezTo>
                  <a:moveTo>
                    <a:pt x="268" y="0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moveTo>
                    <a:pt x="268" y="0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moveTo>
                    <a:pt x="267" y="0"/>
                  </a:moveTo>
                  <a:cubicBezTo>
                    <a:pt x="267" y="0"/>
                    <a:pt x="267" y="0"/>
                    <a:pt x="268" y="0"/>
                  </a:cubicBezTo>
                  <a:cubicBezTo>
                    <a:pt x="267" y="0"/>
                    <a:pt x="267" y="0"/>
                    <a:pt x="267" y="0"/>
                  </a:cubicBezTo>
                  <a:moveTo>
                    <a:pt x="267" y="0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67" y="0"/>
                    <a:pt x="267" y="0"/>
                    <a:pt x="267" y="0"/>
                  </a:cubicBezTo>
                  <a:moveTo>
                    <a:pt x="266" y="0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67" y="0"/>
                    <a:pt x="267" y="0"/>
                    <a:pt x="266" y="0"/>
                  </a:cubicBezTo>
                  <a:moveTo>
                    <a:pt x="266" y="0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66" y="0"/>
                    <a:pt x="266" y="0"/>
                  </a:cubicBezTo>
                  <a:moveTo>
                    <a:pt x="266" y="0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66" y="0"/>
                    <a:pt x="266" y="0"/>
                  </a:cubicBezTo>
                  <a:moveTo>
                    <a:pt x="265" y="0"/>
                  </a:moveTo>
                  <a:cubicBezTo>
                    <a:pt x="265" y="0"/>
                    <a:pt x="265" y="0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  <a:moveTo>
                    <a:pt x="265" y="0"/>
                  </a:moveTo>
                  <a:cubicBezTo>
                    <a:pt x="265" y="0"/>
                    <a:pt x="265" y="0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  <a:moveTo>
                    <a:pt x="264" y="0"/>
                  </a:moveTo>
                  <a:cubicBezTo>
                    <a:pt x="264" y="0"/>
                    <a:pt x="265" y="0"/>
                    <a:pt x="265" y="0"/>
                  </a:cubicBezTo>
                  <a:cubicBezTo>
                    <a:pt x="265" y="0"/>
                    <a:pt x="264" y="0"/>
                    <a:pt x="264" y="0"/>
                  </a:cubicBezTo>
                  <a:moveTo>
                    <a:pt x="264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moveTo>
                    <a:pt x="264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moveTo>
                    <a:pt x="263" y="0"/>
                  </a:moveTo>
                  <a:cubicBezTo>
                    <a:pt x="263" y="0"/>
                    <a:pt x="263" y="0"/>
                    <a:pt x="263" y="0"/>
                  </a:cubicBezTo>
                  <a:cubicBezTo>
                    <a:pt x="263" y="0"/>
                    <a:pt x="263" y="0"/>
                    <a:pt x="263" y="0"/>
                  </a:cubicBezTo>
                  <a:moveTo>
                    <a:pt x="263" y="0"/>
                  </a:moveTo>
                  <a:cubicBezTo>
                    <a:pt x="263" y="0"/>
                    <a:pt x="263" y="0"/>
                    <a:pt x="263" y="0"/>
                  </a:cubicBezTo>
                  <a:cubicBezTo>
                    <a:pt x="263" y="0"/>
                    <a:pt x="263" y="0"/>
                    <a:pt x="263" y="0"/>
                  </a:cubicBezTo>
                  <a:moveTo>
                    <a:pt x="262" y="0"/>
                  </a:moveTo>
                  <a:cubicBezTo>
                    <a:pt x="262" y="0"/>
                    <a:pt x="262" y="0"/>
                    <a:pt x="263" y="0"/>
                  </a:cubicBezTo>
                  <a:cubicBezTo>
                    <a:pt x="262" y="0"/>
                    <a:pt x="262" y="0"/>
                    <a:pt x="262" y="0"/>
                  </a:cubicBezTo>
                  <a:moveTo>
                    <a:pt x="26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  <a:moveTo>
                    <a:pt x="261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62" y="0"/>
                    <a:pt x="261" y="0"/>
                  </a:cubicBezTo>
                  <a:moveTo>
                    <a:pt x="26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moveTo>
                    <a:pt x="26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moveTo>
                    <a:pt x="260" y="0"/>
                  </a:moveTo>
                  <a:cubicBezTo>
                    <a:pt x="260" y="0"/>
                    <a:pt x="260" y="0"/>
                    <a:pt x="261" y="0"/>
                  </a:cubicBezTo>
                  <a:cubicBezTo>
                    <a:pt x="260" y="0"/>
                    <a:pt x="260" y="0"/>
                    <a:pt x="260" y="0"/>
                  </a:cubicBezTo>
                  <a:moveTo>
                    <a:pt x="260" y="0"/>
                  </a:move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260" y="0"/>
                    <a:pt x="260" y="0"/>
                  </a:cubicBezTo>
                  <a:moveTo>
                    <a:pt x="259" y="0"/>
                  </a:moveTo>
                  <a:cubicBezTo>
                    <a:pt x="259" y="0"/>
                    <a:pt x="260" y="0"/>
                    <a:pt x="260" y="0"/>
                  </a:cubicBezTo>
                  <a:cubicBezTo>
                    <a:pt x="260" y="0"/>
                    <a:pt x="259" y="0"/>
                    <a:pt x="259" y="0"/>
                  </a:cubicBezTo>
                  <a:moveTo>
                    <a:pt x="259" y="0"/>
                  </a:moveTo>
                  <a:cubicBezTo>
                    <a:pt x="259" y="0"/>
                    <a:pt x="259" y="0"/>
                    <a:pt x="259" y="0"/>
                  </a:cubicBezTo>
                  <a:cubicBezTo>
                    <a:pt x="259" y="0"/>
                    <a:pt x="259" y="0"/>
                    <a:pt x="259" y="0"/>
                  </a:cubicBezTo>
                  <a:moveTo>
                    <a:pt x="259" y="0"/>
                  </a:moveTo>
                  <a:cubicBezTo>
                    <a:pt x="259" y="0"/>
                    <a:pt x="259" y="0"/>
                    <a:pt x="259" y="0"/>
                  </a:cubicBezTo>
                  <a:cubicBezTo>
                    <a:pt x="259" y="0"/>
                    <a:pt x="259" y="0"/>
                    <a:pt x="259" y="0"/>
                  </a:cubicBezTo>
                  <a:moveTo>
                    <a:pt x="258" y="0"/>
                  </a:moveTo>
                  <a:cubicBezTo>
                    <a:pt x="258" y="0"/>
                    <a:pt x="258" y="0"/>
                    <a:pt x="259" y="0"/>
                  </a:cubicBezTo>
                  <a:cubicBezTo>
                    <a:pt x="258" y="0"/>
                    <a:pt x="258" y="0"/>
                    <a:pt x="258" y="0"/>
                  </a:cubicBezTo>
                  <a:moveTo>
                    <a:pt x="258" y="0"/>
                  </a:moveTo>
                  <a:cubicBezTo>
                    <a:pt x="258" y="0"/>
                    <a:pt x="258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moveTo>
                    <a:pt x="257" y="0"/>
                  </a:moveTo>
                  <a:cubicBezTo>
                    <a:pt x="257" y="0"/>
                    <a:pt x="258" y="0"/>
                    <a:pt x="258" y="0"/>
                  </a:cubicBezTo>
                  <a:cubicBezTo>
                    <a:pt x="258" y="0"/>
                    <a:pt x="257" y="0"/>
                    <a:pt x="257" y="0"/>
                  </a:cubicBezTo>
                  <a:moveTo>
                    <a:pt x="257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  <a:moveTo>
                    <a:pt x="257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2047" y="4763"/>
              <a:ext cx="1838506" cy="1417675"/>
            </a:xfrm>
            <a:custGeom>
              <a:avLst/>
              <a:gdLst>
                <a:gd name="T0" fmla="*/ 0 w 489"/>
                <a:gd name="T1" fmla="*/ 256 h 378"/>
                <a:gd name="T2" fmla="*/ 0 w 489"/>
                <a:gd name="T3" fmla="*/ 256 h 378"/>
                <a:gd name="T4" fmla="*/ 0 w 489"/>
                <a:gd name="T5" fmla="*/ 257 h 378"/>
                <a:gd name="T6" fmla="*/ 0 w 489"/>
                <a:gd name="T7" fmla="*/ 257 h 378"/>
                <a:gd name="T8" fmla="*/ 0 w 489"/>
                <a:gd name="T9" fmla="*/ 258 h 378"/>
                <a:gd name="T10" fmla="*/ 0 w 489"/>
                <a:gd name="T11" fmla="*/ 258 h 378"/>
                <a:gd name="T12" fmla="*/ 0 w 489"/>
                <a:gd name="T13" fmla="*/ 258 h 378"/>
                <a:gd name="T14" fmla="*/ 0 w 489"/>
                <a:gd name="T15" fmla="*/ 259 h 378"/>
                <a:gd name="T16" fmla="*/ 0 w 489"/>
                <a:gd name="T17" fmla="*/ 259 h 378"/>
                <a:gd name="T18" fmla="*/ 0 w 489"/>
                <a:gd name="T19" fmla="*/ 260 h 378"/>
                <a:gd name="T20" fmla="*/ 0 w 489"/>
                <a:gd name="T21" fmla="*/ 260 h 378"/>
                <a:gd name="T22" fmla="*/ 0 w 489"/>
                <a:gd name="T23" fmla="*/ 260 h 378"/>
                <a:gd name="T24" fmla="*/ 0 w 489"/>
                <a:gd name="T25" fmla="*/ 261 h 378"/>
                <a:gd name="T26" fmla="*/ 0 w 489"/>
                <a:gd name="T27" fmla="*/ 261 h 378"/>
                <a:gd name="T28" fmla="*/ 0 w 489"/>
                <a:gd name="T29" fmla="*/ 262 h 378"/>
                <a:gd name="T30" fmla="*/ 31 w 489"/>
                <a:gd name="T31" fmla="*/ 373 h 378"/>
                <a:gd name="T32" fmla="*/ 272 w 489"/>
                <a:gd name="T33" fmla="*/ 29 h 378"/>
                <a:gd name="T34" fmla="*/ 274 w 489"/>
                <a:gd name="T35" fmla="*/ 0 h 378"/>
                <a:gd name="T36" fmla="*/ 273 w 489"/>
                <a:gd name="T37" fmla="*/ 0 h 378"/>
                <a:gd name="T38" fmla="*/ 273 w 489"/>
                <a:gd name="T39" fmla="*/ 0 h 378"/>
                <a:gd name="T40" fmla="*/ 272 w 489"/>
                <a:gd name="T41" fmla="*/ 0 h 378"/>
                <a:gd name="T42" fmla="*/ 271 w 489"/>
                <a:gd name="T43" fmla="*/ 0 h 378"/>
                <a:gd name="T44" fmla="*/ 271 w 489"/>
                <a:gd name="T45" fmla="*/ 0 h 378"/>
                <a:gd name="T46" fmla="*/ 270 w 489"/>
                <a:gd name="T47" fmla="*/ 0 h 378"/>
                <a:gd name="T48" fmla="*/ 270 w 489"/>
                <a:gd name="T49" fmla="*/ 0 h 378"/>
                <a:gd name="T50" fmla="*/ 269 w 489"/>
                <a:gd name="T51" fmla="*/ 0 h 378"/>
                <a:gd name="T52" fmla="*/ 269 w 489"/>
                <a:gd name="T53" fmla="*/ 0 h 378"/>
                <a:gd name="T54" fmla="*/ 269 w 489"/>
                <a:gd name="T55" fmla="*/ 0 h 378"/>
                <a:gd name="T56" fmla="*/ 268 w 489"/>
                <a:gd name="T57" fmla="*/ 0 h 378"/>
                <a:gd name="T58" fmla="*/ 268 w 489"/>
                <a:gd name="T59" fmla="*/ 0 h 378"/>
                <a:gd name="T60" fmla="*/ 268 w 489"/>
                <a:gd name="T61" fmla="*/ 0 h 378"/>
                <a:gd name="T62" fmla="*/ 267 w 489"/>
                <a:gd name="T63" fmla="*/ 0 h 378"/>
                <a:gd name="T64" fmla="*/ 267 w 489"/>
                <a:gd name="T65" fmla="*/ 0 h 378"/>
                <a:gd name="T66" fmla="*/ 266 w 489"/>
                <a:gd name="T67" fmla="*/ 0 h 378"/>
                <a:gd name="T68" fmla="*/ 266 w 489"/>
                <a:gd name="T69" fmla="*/ 0 h 378"/>
                <a:gd name="T70" fmla="*/ 265 w 489"/>
                <a:gd name="T71" fmla="*/ 0 h 378"/>
                <a:gd name="T72" fmla="*/ 265 w 489"/>
                <a:gd name="T73" fmla="*/ 0 h 378"/>
                <a:gd name="T74" fmla="*/ 265 w 489"/>
                <a:gd name="T75" fmla="*/ 0 h 378"/>
                <a:gd name="T76" fmla="*/ 264 w 489"/>
                <a:gd name="T77" fmla="*/ 0 h 378"/>
                <a:gd name="T78" fmla="*/ 264 w 489"/>
                <a:gd name="T79" fmla="*/ 0 h 378"/>
                <a:gd name="T80" fmla="*/ 263 w 489"/>
                <a:gd name="T81" fmla="*/ 0 h 378"/>
                <a:gd name="T82" fmla="*/ 263 w 489"/>
                <a:gd name="T83" fmla="*/ 0 h 378"/>
                <a:gd name="T84" fmla="*/ 263 w 489"/>
                <a:gd name="T85" fmla="*/ 0 h 378"/>
                <a:gd name="T86" fmla="*/ 262 w 489"/>
                <a:gd name="T87" fmla="*/ 0 h 378"/>
                <a:gd name="T88" fmla="*/ 262 w 489"/>
                <a:gd name="T89" fmla="*/ 0 h 378"/>
                <a:gd name="T90" fmla="*/ 261 w 489"/>
                <a:gd name="T91" fmla="*/ 0 h 378"/>
                <a:gd name="T92" fmla="*/ 261 w 489"/>
                <a:gd name="T93" fmla="*/ 0 h 378"/>
                <a:gd name="T94" fmla="*/ 261 w 489"/>
                <a:gd name="T95" fmla="*/ 0 h 378"/>
                <a:gd name="T96" fmla="*/ 260 w 489"/>
                <a:gd name="T97" fmla="*/ 0 h 378"/>
                <a:gd name="T98" fmla="*/ 260 w 489"/>
                <a:gd name="T99" fmla="*/ 0 h 378"/>
                <a:gd name="T100" fmla="*/ 259 w 489"/>
                <a:gd name="T101" fmla="*/ 0 h 378"/>
                <a:gd name="T102" fmla="*/ 259 w 489"/>
                <a:gd name="T103" fmla="*/ 0 h 378"/>
                <a:gd name="T104" fmla="*/ 259 w 489"/>
                <a:gd name="T105" fmla="*/ 0 h 378"/>
                <a:gd name="T106" fmla="*/ 258 w 489"/>
                <a:gd name="T107" fmla="*/ 0 h 378"/>
                <a:gd name="T108" fmla="*/ 258 w 489"/>
                <a:gd name="T109" fmla="*/ 0 h 378"/>
                <a:gd name="T110" fmla="*/ 257 w 489"/>
                <a:gd name="T111" fmla="*/ 0 h 378"/>
                <a:gd name="T112" fmla="*/ 257 w 489"/>
                <a:gd name="T113" fmla="*/ 0 h 378"/>
                <a:gd name="T114" fmla="*/ 256 w 489"/>
                <a:gd name="T11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9" h="378"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59"/>
                    <a:pt x="0" y="260"/>
                    <a:pt x="0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60"/>
                    <a:pt x="0" y="261"/>
                    <a:pt x="0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1" y="304"/>
                    <a:pt x="12" y="343"/>
                    <a:pt x="31" y="378"/>
                  </a:cubicBezTo>
                  <a:cubicBezTo>
                    <a:pt x="31" y="373"/>
                    <a:pt x="31" y="373"/>
                    <a:pt x="31" y="373"/>
                  </a:cubicBezTo>
                  <a:cubicBezTo>
                    <a:pt x="21" y="346"/>
                    <a:pt x="16" y="316"/>
                    <a:pt x="16" y="285"/>
                  </a:cubicBezTo>
                  <a:cubicBezTo>
                    <a:pt x="16" y="144"/>
                    <a:pt x="130" y="29"/>
                    <a:pt x="272" y="29"/>
                  </a:cubicBezTo>
                  <a:cubicBezTo>
                    <a:pt x="363" y="29"/>
                    <a:pt x="444" y="77"/>
                    <a:pt x="489" y="150"/>
                  </a:cubicBezTo>
                  <a:cubicBezTo>
                    <a:pt x="451" y="66"/>
                    <a:pt x="370" y="7"/>
                    <a:pt x="27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3" y="0"/>
                    <a:pt x="272" y="0"/>
                    <a:pt x="27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2" y="0"/>
                    <a:pt x="272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0"/>
                    <a:pt x="270" y="0"/>
                    <a:pt x="269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0"/>
                    <a:pt x="267" y="0"/>
                    <a:pt x="266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66" y="0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5" y="0"/>
                    <a:pt x="264" y="0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62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0"/>
                    <a:pt x="257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rgbClr val="5A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88778" y="769023"/>
              <a:ext cx="157585" cy="746760"/>
            </a:xfrm>
            <a:custGeom>
              <a:avLst/>
              <a:gdLst>
                <a:gd name="T0" fmla="*/ 34 w 42"/>
                <a:gd name="T1" fmla="*/ 0 h 199"/>
                <a:gd name="T2" fmla="*/ 10 w 42"/>
                <a:gd name="T3" fmla="*/ 74 h 199"/>
                <a:gd name="T4" fmla="*/ 0 w 42"/>
                <a:gd name="T5" fmla="*/ 169 h 199"/>
                <a:gd name="T6" fmla="*/ 8 w 42"/>
                <a:gd name="T7" fmla="*/ 188 h 199"/>
                <a:gd name="T8" fmla="*/ 0 w 42"/>
                <a:gd name="T9" fmla="*/ 174 h 199"/>
                <a:gd name="T10" fmla="*/ 0 w 42"/>
                <a:gd name="T11" fmla="*/ 174 h 199"/>
                <a:gd name="T12" fmla="*/ 15 w 42"/>
                <a:gd name="T13" fmla="*/ 199 h 199"/>
                <a:gd name="T14" fmla="*/ 22 w 42"/>
                <a:gd name="T15" fmla="*/ 197 h 199"/>
                <a:gd name="T16" fmla="*/ 39 w 42"/>
                <a:gd name="T17" fmla="*/ 24 h 199"/>
                <a:gd name="T18" fmla="*/ 42 w 42"/>
                <a:gd name="T19" fmla="*/ 2 h 199"/>
                <a:gd name="T20" fmla="*/ 34 w 42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99">
                  <a:moveTo>
                    <a:pt x="34" y="0"/>
                  </a:moveTo>
                  <a:cubicBezTo>
                    <a:pt x="19" y="22"/>
                    <a:pt x="10" y="49"/>
                    <a:pt x="10" y="74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" y="175"/>
                    <a:pt x="5" y="182"/>
                    <a:pt x="8" y="188"/>
                  </a:cubicBezTo>
                  <a:cubicBezTo>
                    <a:pt x="5" y="183"/>
                    <a:pt x="2" y="178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4" y="183"/>
                    <a:pt x="10" y="191"/>
                    <a:pt x="15" y="199"/>
                  </a:cubicBezTo>
                  <a:cubicBezTo>
                    <a:pt x="17" y="198"/>
                    <a:pt x="19" y="198"/>
                    <a:pt x="22" y="197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16"/>
                    <a:pt x="40" y="9"/>
                    <a:pt x="42" y="2"/>
                  </a:cubicBezTo>
                  <a:cubicBezTo>
                    <a:pt x="39" y="1"/>
                    <a:pt x="37" y="1"/>
                    <a:pt x="34" y="0"/>
                  </a:cubicBezTo>
                </a:path>
              </a:pathLst>
            </a:custGeom>
            <a:solidFill>
              <a:srgbClr val="42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188778" y="1404938"/>
              <a:ext cx="29181" cy="70009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5 h 19"/>
                <a:gd name="T4" fmla="*/ 8 w 8"/>
                <a:gd name="T5" fmla="*/ 19 h 19"/>
                <a:gd name="T6" fmla="*/ 0 w 8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9"/>
                    <a:pt x="5" y="14"/>
                    <a:pt x="8" y="19"/>
                  </a:cubicBezTo>
                  <a:cubicBezTo>
                    <a:pt x="5" y="13"/>
                    <a:pt x="2" y="6"/>
                    <a:pt x="0" y="0"/>
                  </a:cubicBezTo>
                </a:path>
              </a:pathLst>
            </a:custGeom>
            <a:solidFill>
              <a:srgbClr val="44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1782149" y="1422438"/>
              <a:ext cx="75877" cy="105013"/>
            </a:xfrm>
            <a:custGeom>
              <a:avLst/>
              <a:gdLst>
                <a:gd name="T0" fmla="*/ 19 w 20"/>
                <a:gd name="T1" fmla="*/ 0 h 28"/>
                <a:gd name="T2" fmla="*/ 6 w 20"/>
                <a:gd name="T3" fmla="*/ 26 h 28"/>
                <a:gd name="T4" fmla="*/ 0 w 20"/>
                <a:gd name="T5" fmla="*/ 23 h 28"/>
                <a:gd name="T6" fmla="*/ 0 w 20"/>
                <a:gd name="T7" fmla="*/ 24 h 28"/>
                <a:gd name="T8" fmla="*/ 9 w 20"/>
                <a:gd name="T9" fmla="*/ 28 h 28"/>
                <a:gd name="T10" fmla="*/ 20 w 20"/>
                <a:gd name="T11" fmla="*/ 10 h 28"/>
                <a:gd name="T12" fmla="*/ 19 w 20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9" y="0"/>
                  </a:moveTo>
                  <a:cubicBezTo>
                    <a:pt x="13" y="14"/>
                    <a:pt x="6" y="26"/>
                    <a:pt x="6" y="26"/>
                  </a:cubicBezTo>
                  <a:cubicBezTo>
                    <a:pt x="4" y="25"/>
                    <a:pt x="2" y="24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5"/>
                    <a:pt x="6" y="26"/>
                    <a:pt x="9" y="28"/>
                  </a:cubicBezTo>
                  <a:cubicBezTo>
                    <a:pt x="13" y="22"/>
                    <a:pt x="16" y="16"/>
                    <a:pt x="20" y="1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42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42863" y="418980"/>
              <a:ext cx="1966913" cy="1942745"/>
            </a:xfrm>
            <a:custGeom>
              <a:avLst/>
              <a:gdLst>
                <a:gd name="T0" fmla="*/ 464 w 524"/>
                <a:gd name="T1" fmla="*/ 291 h 518"/>
                <a:gd name="T2" fmla="*/ 446 w 524"/>
                <a:gd name="T3" fmla="*/ 118 h 518"/>
                <a:gd name="T4" fmla="*/ 372 w 524"/>
                <a:gd name="T5" fmla="*/ 16 h 518"/>
                <a:gd name="T6" fmla="*/ 262 w 524"/>
                <a:gd name="T7" fmla="*/ 0 h 518"/>
                <a:gd name="T8" fmla="*/ 152 w 524"/>
                <a:gd name="T9" fmla="*/ 16 h 518"/>
                <a:gd name="T10" fmla="*/ 78 w 524"/>
                <a:gd name="T11" fmla="*/ 118 h 518"/>
                <a:gd name="T12" fmla="*/ 61 w 524"/>
                <a:gd name="T13" fmla="*/ 291 h 518"/>
                <a:gd name="T14" fmla="*/ 0 w 524"/>
                <a:gd name="T15" fmla="*/ 389 h 518"/>
                <a:gd name="T16" fmla="*/ 0 w 524"/>
                <a:gd name="T17" fmla="*/ 398 h 518"/>
                <a:gd name="T18" fmla="*/ 70 w 524"/>
                <a:gd name="T19" fmla="*/ 500 h 518"/>
                <a:gd name="T20" fmla="*/ 262 w 524"/>
                <a:gd name="T21" fmla="*/ 518 h 518"/>
                <a:gd name="T22" fmla="*/ 454 w 524"/>
                <a:gd name="T23" fmla="*/ 500 h 518"/>
                <a:gd name="T24" fmla="*/ 524 w 524"/>
                <a:gd name="T25" fmla="*/ 398 h 518"/>
                <a:gd name="T26" fmla="*/ 524 w 524"/>
                <a:gd name="T27" fmla="*/ 389 h 518"/>
                <a:gd name="T28" fmla="*/ 464 w 524"/>
                <a:gd name="T29" fmla="*/ 29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4" h="518">
                  <a:moveTo>
                    <a:pt x="464" y="291"/>
                  </a:moveTo>
                  <a:cubicBezTo>
                    <a:pt x="446" y="118"/>
                    <a:pt x="446" y="118"/>
                    <a:pt x="446" y="118"/>
                  </a:cubicBezTo>
                  <a:cubicBezTo>
                    <a:pt x="446" y="73"/>
                    <a:pt x="414" y="23"/>
                    <a:pt x="372" y="16"/>
                  </a:cubicBezTo>
                  <a:cubicBezTo>
                    <a:pt x="353" y="11"/>
                    <a:pt x="311" y="0"/>
                    <a:pt x="262" y="0"/>
                  </a:cubicBezTo>
                  <a:cubicBezTo>
                    <a:pt x="214" y="0"/>
                    <a:pt x="172" y="12"/>
                    <a:pt x="152" y="16"/>
                  </a:cubicBezTo>
                  <a:cubicBezTo>
                    <a:pt x="110" y="24"/>
                    <a:pt x="78" y="73"/>
                    <a:pt x="78" y="118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25" y="303"/>
                    <a:pt x="0" y="350"/>
                    <a:pt x="0" y="389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41"/>
                    <a:pt x="30" y="491"/>
                    <a:pt x="70" y="500"/>
                  </a:cubicBezTo>
                  <a:cubicBezTo>
                    <a:pt x="91" y="510"/>
                    <a:pt x="169" y="518"/>
                    <a:pt x="262" y="518"/>
                  </a:cubicBezTo>
                  <a:cubicBezTo>
                    <a:pt x="355" y="518"/>
                    <a:pt x="433" y="510"/>
                    <a:pt x="454" y="500"/>
                  </a:cubicBezTo>
                  <a:cubicBezTo>
                    <a:pt x="494" y="491"/>
                    <a:pt x="524" y="441"/>
                    <a:pt x="524" y="398"/>
                  </a:cubicBezTo>
                  <a:cubicBezTo>
                    <a:pt x="524" y="389"/>
                    <a:pt x="524" y="389"/>
                    <a:pt x="524" y="389"/>
                  </a:cubicBezTo>
                  <a:cubicBezTo>
                    <a:pt x="524" y="350"/>
                    <a:pt x="499" y="303"/>
                    <a:pt x="464" y="291"/>
                  </a:cubicBezTo>
                </a:path>
              </a:pathLst>
            </a:custGeom>
            <a:solidFill>
              <a:srgbClr val="F2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42863" y="1579960"/>
              <a:ext cx="1966913" cy="297535"/>
            </a:xfrm>
            <a:custGeom>
              <a:avLst/>
              <a:gdLst>
                <a:gd name="T0" fmla="*/ 524 w 524"/>
                <a:gd name="T1" fmla="*/ 79 h 79"/>
                <a:gd name="T2" fmla="*/ 524 w 524"/>
                <a:gd name="T3" fmla="*/ 79 h 79"/>
                <a:gd name="T4" fmla="*/ 524 w 524"/>
                <a:gd name="T5" fmla="*/ 79 h 79"/>
                <a:gd name="T6" fmla="*/ 0 w 524"/>
                <a:gd name="T7" fmla="*/ 79 h 79"/>
                <a:gd name="T8" fmla="*/ 0 w 524"/>
                <a:gd name="T9" fmla="*/ 79 h 79"/>
                <a:gd name="T10" fmla="*/ 0 w 524"/>
                <a:gd name="T11" fmla="*/ 79 h 79"/>
                <a:gd name="T12" fmla="*/ 31 w 524"/>
                <a:gd name="T13" fmla="*/ 0 h 79"/>
                <a:gd name="T14" fmla="*/ 0 w 524"/>
                <a:gd name="T15" fmla="*/ 79 h 79"/>
                <a:gd name="T16" fmla="*/ 30 w 524"/>
                <a:gd name="T17" fmla="*/ 2 h 79"/>
                <a:gd name="T18" fmla="*/ 31 w 524"/>
                <a:gd name="T19" fmla="*/ 0 h 79"/>
                <a:gd name="T20" fmla="*/ 493 w 524"/>
                <a:gd name="T21" fmla="*/ 0 h 79"/>
                <a:gd name="T22" fmla="*/ 494 w 524"/>
                <a:gd name="T23" fmla="*/ 2 h 79"/>
                <a:gd name="T24" fmla="*/ 524 w 524"/>
                <a:gd name="T25" fmla="*/ 79 h 79"/>
                <a:gd name="T26" fmla="*/ 493 w 524"/>
                <a:gd name="T2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4" h="79">
                  <a:moveTo>
                    <a:pt x="524" y="79"/>
                  </a:moveTo>
                  <a:cubicBezTo>
                    <a:pt x="524" y="79"/>
                    <a:pt x="524" y="79"/>
                    <a:pt x="524" y="79"/>
                  </a:cubicBezTo>
                  <a:cubicBezTo>
                    <a:pt x="524" y="79"/>
                    <a:pt x="524" y="79"/>
                    <a:pt x="524" y="79"/>
                  </a:cubicBezTo>
                  <a:moveTo>
                    <a:pt x="0" y="79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moveTo>
                    <a:pt x="31" y="0"/>
                  </a:moveTo>
                  <a:cubicBezTo>
                    <a:pt x="11" y="21"/>
                    <a:pt x="0" y="52"/>
                    <a:pt x="0" y="79"/>
                  </a:cubicBezTo>
                  <a:cubicBezTo>
                    <a:pt x="0" y="52"/>
                    <a:pt x="12" y="22"/>
                    <a:pt x="30" y="2"/>
                  </a:cubicBezTo>
                  <a:cubicBezTo>
                    <a:pt x="30" y="2"/>
                    <a:pt x="30" y="1"/>
                    <a:pt x="31" y="0"/>
                  </a:cubicBezTo>
                  <a:moveTo>
                    <a:pt x="493" y="0"/>
                  </a:moveTo>
                  <a:cubicBezTo>
                    <a:pt x="493" y="1"/>
                    <a:pt x="494" y="1"/>
                    <a:pt x="494" y="2"/>
                  </a:cubicBezTo>
                  <a:cubicBezTo>
                    <a:pt x="512" y="22"/>
                    <a:pt x="524" y="52"/>
                    <a:pt x="524" y="79"/>
                  </a:cubicBezTo>
                  <a:cubicBezTo>
                    <a:pt x="524" y="52"/>
                    <a:pt x="513" y="21"/>
                    <a:pt x="493" y="0"/>
                  </a:cubicBezTo>
                </a:path>
              </a:pathLst>
            </a:custGeom>
            <a:solidFill>
              <a:srgbClr val="F0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42863" y="1591628"/>
              <a:ext cx="1966913" cy="770096"/>
            </a:xfrm>
            <a:custGeom>
              <a:avLst/>
              <a:gdLst>
                <a:gd name="T0" fmla="*/ 494 w 524"/>
                <a:gd name="T1" fmla="*/ 0 h 206"/>
                <a:gd name="T2" fmla="*/ 508 w 524"/>
                <a:gd name="T3" fmla="*/ 50 h 206"/>
                <a:gd name="T4" fmla="*/ 508 w 524"/>
                <a:gd name="T5" fmla="*/ 59 h 206"/>
                <a:gd name="T6" fmla="*/ 442 w 524"/>
                <a:gd name="T7" fmla="*/ 153 h 206"/>
                <a:gd name="T8" fmla="*/ 262 w 524"/>
                <a:gd name="T9" fmla="*/ 170 h 206"/>
                <a:gd name="T10" fmla="*/ 83 w 524"/>
                <a:gd name="T11" fmla="*/ 153 h 206"/>
                <a:gd name="T12" fmla="*/ 16 w 524"/>
                <a:gd name="T13" fmla="*/ 59 h 206"/>
                <a:gd name="T14" fmla="*/ 16 w 524"/>
                <a:gd name="T15" fmla="*/ 50 h 206"/>
                <a:gd name="T16" fmla="*/ 30 w 524"/>
                <a:gd name="T17" fmla="*/ 0 h 206"/>
                <a:gd name="T18" fmla="*/ 0 w 524"/>
                <a:gd name="T19" fmla="*/ 77 h 206"/>
                <a:gd name="T20" fmla="*/ 0 w 524"/>
                <a:gd name="T21" fmla="*/ 77 h 206"/>
                <a:gd name="T22" fmla="*/ 0 w 524"/>
                <a:gd name="T23" fmla="*/ 77 h 206"/>
                <a:gd name="T24" fmla="*/ 0 w 524"/>
                <a:gd name="T25" fmla="*/ 77 h 206"/>
                <a:gd name="T26" fmla="*/ 0 w 524"/>
                <a:gd name="T27" fmla="*/ 77 h 206"/>
                <a:gd name="T28" fmla="*/ 0 w 524"/>
                <a:gd name="T29" fmla="*/ 86 h 206"/>
                <a:gd name="T30" fmla="*/ 70 w 524"/>
                <a:gd name="T31" fmla="*/ 188 h 206"/>
                <a:gd name="T32" fmla="*/ 262 w 524"/>
                <a:gd name="T33" fmla="*/ 206 h 206"/>
                <a:gd name="T34" fmla="*/ 454 w 524"/>
                <a:gd name="T35" fmla="*/ 188 h 206"/>
                <a:gd name="T36" fmla="*/ 524 w 524"/>
                <a:gd name="T37" fmla="*/ 86 h 206"/>
                <a:gd name="T38" fmla="*/ 524 w 524"/>
                <a:gd name="T39" fmla="*/ 77 h 206"/>
                <a:gd name="T40" fmla="*/ 524 w 524"/>
                <a:gd name="T41" fmla="*/ 77 h 206"/>
                <a:gd name="T42" fmla="*/ 524 w 524"/>
                <a:gd name="T43" fmla="*/ 77 h 206"/>
                <a:gd name="T44" fmla="*/ 524 w 524"/>
                <a:gd name="T45" fmla="*/ 77 h 206"/>
                <a:gd name="T46" fmla="*/ 524 w 524"/>
                <a:gd name="T47" fmla="*/ 77 h 206"/>
                <a:gd name="T48" fmla="*/ 494 w 524"/>
                <a:gd name="T4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4" h="206">
                  <a:moveTo>
                    <a:pt x="494" y="0"/>
                  </a:moveTo>
                  <a:cubicBezTo>
                    <a:pt x="502" y="15"/>
                    <a:pt x="508" y="34"/>
                    <a:pt x="508" y="50"/>
                  </a:cubicBezTo>
                  <a:cubicBezTo>
                    <a:pt x="508" y="59"/>
                    <a:pt x="508" y="59"/>
                    <a:pt x="508" y="59"/>
                  </a:cubicBezTo>
                  <a:cubicBezTo>
                    <a:pt x="508" y="99"/>
                    <a:pt x="479" y="145"/>
                    <a:pt x="442" y="153"/>
                  </a:cubicBezTo>
                  <a:cubicBezTo>
                    <a:pt x="422" y="163"/>
                    <a:pt x="349" y="170"/>
                    <a:pt x="262" y="170"/>
                  </a:cubicBezTo>
                  <a:cubicBezTo>
                    <a:pt x="176" y="170"/>
                    <a:pt x="102" y="163"/>
                    <a:pt x="83" y="153"/>
                  </a:cubicBezTo>
                  <a:cubicBezTo>
                    <a:pt x="45" y="145"/>
                    <a:pt x="16" y="99"/>
                    <a:pt x="16" y="5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34"/>
                    <a:pt x="22" y="16"/>
                    <a:pt x="30" y="0"/>
                  </a:cubicBezTo>
                  <a:cubicBezTo>
                    <a:pt x="12" y="20"/>
                    <a:pt x="0" y="50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9"/>
                    <a:pt x="30" y="179"/>
                    <a:pt x="70" y="188"/>
                  </a:cubicBezTo>
                  <a:cubicBezTo>
                    <a:pt x="91" y="198"/>
                    <a:pt x="169" y="206"/>
                    <a:pt x="262" y="206"/>
                  </a:cubicBezTo>
                  <a:cubicBezTo>
                    <a:pt x="355" y="206"/>
                    <a:pt x="433" y="198"/>
                    <a:pt x="454" y="188"/>
                  </a:cubicBezTo>
                  <a:cubicBezTo>
                    <a:pt x="494" y="179"/>
                    <a:pt x="524" y="129"/>
                    <a:pt x="524" y="86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50"/>
                    <a:pt x="512" y="20"/>
                    <a:pt x="494" y="0"/>
                  </a:cubicBezTo>
                </a:path>
              </a:pathLst>
            </a:custGeom>
            <a:solidFill>
              <a:srgbClr val="E6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591497" y="1183244"/>
              <a:ext cx="93385" cy="105013"/>
            </a:xfrm>
            <a:custGeom>
              <a:avLst/>
              <a:gdLst>
                <a:gd name="T0" fmla="*/ 4 w 25"/>
                <a:gd name="T1" fmla="*/ 28 h 28"/>
                <a:gd name="T2" fmla="*/ 15 w 25"/>
                <a:gd name="T3" fmla="*/ 27 h 28"/>
                <a:gd name="T4" fmla="*/ 22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3 w 25"/>
                <a:gd name="T11" fmla="*/ 0 h 28"/>
                <a:gd name="T12" fmla="*/ 13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8" y="27"/>
                    <a:pt x="12" y="27"/>
                    <a:pt x="15" y="27"/>
                  </a:cubicBezTo>
                  <a:cubicBezTo>
                    <a:pt x="18" y="27"/>
                    <a:pt x="20" y="27"/>
                    <a:pt x="22" y="27"/>
                  </a:cubicBezTo>
                  <a:cubicBezTo>
                    <a:pt x="24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4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591497" y="1189076"/>
              <a:ext cx="35019" cy="99181"/>
            </a:xfrm>
            <a:custGeom>
              <a:avLst/>
              <a:gdLst>
                <a:gd name="T0" fmla="*/ 4 w 9"/>
                <a:gd name="T1" fmla="*/ 26 h 26"/>
                <a:gd name="T2" fmla="*/ 9 w 9"/>
                <a:gd name="T3" fmla="*/ 25 h 26"/>
                <a:gd name="T4" fmla="*/ 3 w 9"/>
                <a:gd name="T5" fmla="*/ 15 h 26"/>
                <a:gd name="T6" fmla="*/ 3 w 9"/>
                <a:gd name="T7" fmla="*/ 7 h 26"/>
                <a:gd name="T8" fmla="*/ 5 w 9"/>
                <a:gd name="T9" fmla="*/ 0 h 26"/>
                <a:gd name="T10" fmla="*/ 0 w 9"/>
                <a:gd name="T11" fmla="*/ 10 h 26"/>
                <a:gd name="T12" fmla="*/ 0 w 9"/>
                <a:gd name="T13" fmla="*/ 17 h 26"/>
                <a:gd name="T14" fmla="*/ 4 w 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6">
                  <a:moveTo>
                    <a:pt x="4" y="26"/>
                  </a:moveTo>
                  <a:cubicBezTo>
                    <a:pt x="6" y="26"/>
                    <a:pt x="8" y="25"/>
                    <a:pt x="9" y="25"/>
                  </a:cubicBezTo>
                  <a:cubicBezTo>
                    <a:pt x="6" y="23"/>
                    <a:pt x="3" y="19"/>
                    <a:pt x="3" y="1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2"/>
                    <a:pt x="5" y="0"/>
                  </a:cubicBezTo>
                  <a:cubicBezTo>
                    <a:pt x="2" y="2"/>
                    <a:pt x="0" y="6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2" y="24"/>
                    <a:pt x="4" y="26"/>
                  </a:cubicBezTo>
                  <a:close/>
                </a:path>
              </a:pathLst>
            </a:custGeom>
            <a:solidFill>
              <a:srgbClr val="3F3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638189" y="1200744"/>
              <a:ext cx="29184" cy="29172"/>
            </a:xfrm>
            <a:prstGeom prst="ellipse">
              <a:avLst/>
            </a:prstGeom>
            <a:solidFill>
              <a:srgbClr val="8F7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1367758" y="1183244"/>
              <a:ext cx="93385" cy="105013"/>
            </a:xfrm>
            <a:custGeom>
              <a:avLst/>
              <a:gdLst>
                <a:gd name="T0" fmla="*/ 4 w 25"/>
                <a:gd name="T1" fmla="*/ 28 h 28"/>
                <a:gd name="T2" fmla="*/ 15 w 25"/>
                <a:gd name="T3" fmla="*/ 27 h 28"/>
                <a:gd name="T4" fmla="*/ 22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7" y="27"/>
                    <a:pt x="11" y="27"/>
                    <a:pt x="15" y="27"/>
                  </a:cubicBezTo>
                  <a:cubicBezTo>
                    <a:pt x="17" y="27"/>
                    <a:pt x="20" y="27"/>
                    <a:pt x="22" y="27"/>
                  </a:cubicBezTo>
                  <a:cubicBezTo>
                    <a:pt x="24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4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1367758" y="1189076"/>
              <a:ext cx="35019" cy="99181"/>
            </a:xfrm>
            <a:custGeom>
              <a:avLst/>
              <a:gdLst>
                <a:gd name="T0" fmla="*/ 4 w 9"/>
                <a:gd name="T1" fmla="*/ 26 h 26"/>
                <a:gd name="T2" fmla="*/ 9 w 9"/>
                <a:gd name="T3" fmla="*/ 25 h 26"/>
                <a:gd name="T4" fmla="*/ 3 w 9"/>
                <a:gd name="T5" fmla="*/ 15 h 26"/>
                <a:gd name="T6" fmla="*/ 3 w 9"/>
                <a:gd name="T7" fmla="*/ 7 h 26"/>
                <a:gd name="T8" fmla="*/ 5 w 9"/>
                <a:gd name="T9" fmla="*/ 0 h 26"/>
                <a:gd name="T10" fmla="*/ 0 w 9"/>
                <a:gd name="T11" fmla="*/ 10 h 26"/>
                <a:gd name="T12" fmla="*/ 0 w 9"/>
                <a:gd name="T13" fmla="*/ 17 h 26"/>
                <a:gd name="T14" fmla="*/ 4 w 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6">
                  <a:moveTo>
                    <a:pt x="4" y="26"/>
                  </a:moveTo>
                  <a:cubicBezTo>
                    <a:pt x="6" y="26"/>
                    <a:pt x="7" y="25"/>
                    <a:pt x="9" y="25"/>
                  </a:cubicBezTo>
                  <a:cubicBezTo>
                    <a:pt x="5" y="23"/>
                    <a:pt x="3" y="19"/>
                    <a:pt x="3" y="1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2"/>
                    <a:pt x="5" y="0"/>
                  </a:cubicBezTo>
                  <a:cubicBezTo>
                    <a:pt x="2" y="2"/>
                    <a:pt x="0" y="6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2" y="24"/>
                    <a:pt x="4" y="26"/>
                  </a:cubicBezTo>
                  <a:close/>
                </a:path>
              </a:pathLst>
            </a:custGeom>
            <a:solidFill>
              <a:srgbClr val="3F3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1408611" y="1200744"/>
              <a:ext cx="35019" cy="29172"/>
            </a:xfrm>
            <a:prstGeom prst="ellipse">
              <a:avLst/>
            </a:prstGeom>
            <a:solidFill>
              <a:srgbClr val="8F7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556478" y="1539120"/>
              <a:ext cx="449415" cy="233363"/>
            </a:xfrm>
            <a:custGeom>
              <a:avLst/>
              <a:gdLst>
                <a:gd name="T0" fmla="*/ 120 w 120"/>
                <a:gd name="T1" fmla="*/ 4 h 62"/>
                <a:gd name="T2" fmla="*/ 120 w 120"/>
                <a:gd name="T3" fmla="*/ 30 h 62"/>
                <a:gd name="T4" fmla="*/ 4 w 120"/>
                <a:gd name="T5" fmla="*/ 62 h 62"/>
                <a:gd name="T6" fmla="*/ 120 w 120"/>
                <a:gd name="T7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62">
                  <a:moveTo>
                    <a:pt x="120" y="4"/>
                  </a:move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21" y="11"/>
                    <a:pt x="4" y="62"/>
                  </a:cubicBezTo>
                  <a:cubicBezTo>
                    <a:pt x="4" y="62"/>
                    <a:pt x="0" y="0"/>
                    <a:pt x="120" y="4"/>
                  </a:cubicBezTo>
                  <a:close/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1035073" y="1539120"/>
              <a:ext cx="466923" cy="233363"/>
            </a:xfrm>
            <a:custGeom>
              <a:avLst/>
              <a:gdLst>
                <a:gd name="T0" fmla="*/ 0 w 124"/>
                <a:gd name="T1" fmla="*/ 4 h 62"/>
                <a:gd name="T2" fmla="*/ 0 w 124"/>
                <a:gd name="T3" fmla="*/ 30 h 62"/>
                <a:gd name="T4" fmla="*/ 116 w 124"/>
                <a:gd name="T5" fmla="*/ 62 h 62"/>
                <a:gd name="T6" fmla="*/ 0 w 124"/>
                <a:gd name="T7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62">
                  <a:moveTo>
                    <a:pt x="0" y="4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99" y="11"/>
                    <a:pt x="116" y="62"/>
                  </a:cubicBezTo>
                  <a:cubicBezTo>
                    <a:pt x="116" y="62"/>
                    <a:pt x="124" y="0"/>
                    <a:pt x="0" y="4"/>
                  </a:cubicBezTo>
                  <a:close/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247143" y="144780"/>
              <a:ext cx="1669248" cy="1371003"/>
            </a:xfrm>
            <a:custGeom>
              <a:avLst/>
              <a:gdLst>
                <a:gd name="T0" fmla="*/ 0 w 444"/>
                <a:gd name="T1" fmla="*/ 163 h 365"/>
                <a:gd name="T2" fmla="*/ 194 w 444"/>
                <a:gd name="T3" fmla="*/ 202 h 365"/>
                <a:gd name="T4" fmla="*/ 357 w 444"/>
                <a:gd name="T5" fmla="*/ 265 h 365"/>
                <a:gd name="T6" fmla="*/ 415 w 444"/>
                <a:gd name="T7" fmla="*/ 365 h 365"/>
                <a:gd name="T8" fmla="*/ 437 w 444"/>
                <a:gd name="T9" fmla="*/ 309 h 365"/>
                <a:gd name="T10" fmla="*/ 298 w 444"/>
                <a:gd name="T11" fmla="*/ 52 h 365"/>
                <a:gd name="T12" fmla="*/ 0 w 444"/>
                <a:gd name="T13" fmla="*/ 16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" h="365">
                  <a:moveTo>
                    <a:pt x="0" y="163"/>
                  </a:moveTo>
                  <a:cubicBezTo>
                    <a:pt x="0" y="163"/>
                    <a:pt x="128" y="187"/>
                    <a:pt x="194" y="202"/>
                  </a:cubicBezTo>
                  <a:cubicBezTo>
                    <a:pt x="259" y="217"/>
                    <a:pt x="346" y="210"/>
                    <a:pt x="357" y="265"/>
                  </a:cubicBezTo>
                  <a:cubicBezTo>
                    <a:pt x="367" y="321"/>
                    <a:pt x="389" y="354"/>
                    <a:pt x="415" y="365"/>
                  </a:cubicBezTo>
                  <a:cubicBezTo>
                    <a:pt x="415" y="365"/>
                    <a:pt x="434" y="334"/>
                    <a:pt x="437" y="309"/>
                  </a:cubicBezTo>
                  <a:cubicBezTo>
                    <a:pt x="444" y="239"/>
                    <a:pt x="400" y="76"/>
                    <a:pt x="298" y="52"/>
                  </a:cubicBezTo>
                  <a:cubicBezTo>
                    <a:pt x="74" y="0"/>
                    <a:pt x="0" y="163"/>
                    <a:pt x="0" y="163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393055" y="786527"/>
              <a:ext cx="1196491" cy="355876"/>
            </a:xfrm>
            <a:custGeom>
              <a:avLst/>
              <a:gdLst>
                <a:gd name="T0" fmla="*/ 319 w 319"/>
                <a:gd name="T1" fmla="*/ 95 h 95"/>
                <a:gd name="T2" fmla="*/ 319 w 319"/>
                <a:gd name="T3" fmla="*/ 95 h 95"/>
                <a:gd name="T4" fmla="*/ 319 w 319"/>
                <a:gd name="T5" fmla="*/ 95 h 95"/>
                <a:gd name="T6" fmla="*/ 0 w 319"/>
                <a:gd name="T7" fmla="*/ 0 h 95"/>
                <a:gd name="T8" fmla="*/ 156 w 319"/>
                <a:gd name="T9" fmla="*/ 32 h 95"/>
                <a:gd name="T10" fmla="*/ 0 w 319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95">
                  <a:moveTo>
                    <a:pt x="319" y="95"/>
                  </a:moveTo>
                  <a:cubicBezTo>
                    <a:pt x="319" y="95"/>
                    <a:pt x="319" y="95"/>
                    <a:pt x="319" y="95"/>
                  </a:cubicBezTo>
                  <a:cubicBezTo>
                    <a:pt x="319" y="95"/>
                    <a:pt x="319" y="95"/>
                    <a:pt x="319" y="95"/>
                  </a:cubicBezTo>
                  <a:moveTo>
                    <a:pt x="0" y="0"/>
                  </a:moveTo>
                  <a:cubicBezTo>
                    <a:pt x="42" y="16"/>
                    <a:pt x="125" y="25"/>
                    <a:pt x="156" y="32"/>
                  </a:cubicBezTo>
                  <a:cubicBezTo>
                    <a:pt x="112" y="22"/>
                    <a:pt x="43" y="9"/>
                    <a:pt x="0" y="0"/>
                  </a:cubicBezTo>
                </a:path>
              </a:pathLst>
            </a:custGeom>
            <a:solidFill>
              <a:srgbClr val="625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334690" y="745687"/>
              <a:ext cx="1394933" cy="688419"/>
            </a:xfrm>
            <a:custGeom>
              <a:avLst/>
              <a:gdLst>
                <a:gd name="T0" fmla="*/ 59 w 372"/>
                <a:gd name="T1" fmla="*/ 0 h 183"/>
                <a:gd name="T2" fmla="*/ 33 w 372"/>
                <a:gd name="T3" fmla="*/ 2 h 183"/>
                <a:gd name="T4" fmla="*/ 7 w 372"/>
                <a:gd name="T5" fmla="*/ 4 h 183"/>
                <a:gd name="T6" fmla="*/ 0 w 372"/>
                <a:gd name="T7" fmla="*/ 4 h 183"/>
                <a:gd name="T8" fmla="*/ 16 w 372"/>
                <a:gd name="T9" fmla="*/ 11 h 183"/>
                <a:gd name="T10" fmla="*/ 172 w 372"/>
                <a:gd name="T11" fmla="*/ 43 h 183"/>
                <a:gd name="T12" fmla="*/ 172 w 372"/>
                <a:gd name="T13" fmla="*/ 43 h 183"/>
                <a:gd name="T14" fmla="*/ 335 w 372"/>
                <a:gd name="T15" fmla="*/ 106 h 183"/>
                <a:gd name="T16" fmla="*/ 335 w 372"/>
                <a:gd name="T17" fmla="*/ 106 h 183"/>
                <a:gd name="T18" fmla="*/ 335 w 372"/>
                <a:gd name="T19" fmla="*/ 106 h 183"/>
                <a:gd name="T20" fmla="*/ 372 w 372"/>
                <a:gd name="T21" fmla="*/ 183 h 183"/>
                <a:gd name="T22" fmla="*/ 360 w 372"/>
                <a:gd name="T23" fmla="*/ 142 h 183"/>
                <a:gd name="T24" fmla="*/ 348 w 372"/>
                <a:gd name="T25" fmla="*/ 100 h 183"/>
                <a:gd name="T26" fmla="*/ 342 w 372"/>
                <a:gd name="T27" fmla="*/ 82 h 183"/>
                <a:gd name="T28" fmla="*/ 340 w 372"/>
                <a:gd name="T29" fmla="*/ 76 h 183"/>
                <a:gd name="T30" fmla="*/ 329 w 372"/>
                <a:gd name="T31" fmla="*/ 57 h 183"/>
                <a:gd name="T32" fmla="*/ 328 w 372"/>
                <a:gd name="T33" fmla="*/ 54 h 183"/>
                <a:gd name="T34" fmla="*/ 325 w 372"/>
                <a:gd name="T35" fmla="*/ 51 h 183"/>
                <a:gd name="T36" fmla="*/ 319 w 372"/>
                <a:gd name="T37" fmla="*/ 45 h 183"/>
                <a:gd name="T38" fmla="*/ 307 w 372"/>
                <a:gd name="T39" fmla="*/ 38 h 183"/>
                <a:gd name="T40" fmla="*/ 303 w 372"/>
                <a:gd name="T41" fmla="*/ 37 h 183"/>
                <a:gd name="T42" fmla="*/ 293 w 372"/>
                <a:gd name="T43" fmla="*/ 34 h 183"/>
                <a:gd name="T44" fmla="*/ 292 w 372"/>
                <a:gd name="T45" fmla="*/ 34 h 183"/>
                <a:gd name="T46" fmla="*/ 283 w 372"/>
                <a:gd name="T47" fmla="*/ 33 h 183"/>
                <a:gd name="T48" fmla="*/ 239 w 372"/>
                <a:gd name="T49" fmla="*/ 32 h 183"/>
                <a:gd name="T50" fmla="*/ 209 w 372"/>
                <a:gd name="T51" fmla="*/ 28 h 183"/>
                <a:gd name="T52" fmla="*/ 214 w 372"/>
                <a:gd name="T53" fmla="*/ 29 h 183"/>
                <a:gd name="T54" fmla="*/ 206 w 372"/>
                <a:gd name="T55" fmla="*/ 28 h 183"/>
                <a:gd name="T56" fmla="*/ 194 w 372"/>
                <a:gd name="T57" fmla="*/ 27 h 183"/>
                <a:gd name="T58" fmla="*/ 128 w 372"/>
                <a:gd name="T59" fmla="*/ 9 h 183"/>
                <a:gd name="T60" fmla="*/ 123 w 372"/>
                <a:gd name="T61" fmla="*/ 7 h 183"/>
                <a:gd name="T62" fmla="*/ 117 w 372"/>
                <a:gd name="T63" fmla="*/ 5 h 183"/>
                <a:gd name="T64" fmla="*/ 64 w 372"/>
                <a:gd name="T65" fmla="*/ 0 h 183"/>
                <a:gd name="T66" fmla="*/ 59 w 372"/>
                <a:gd name="T6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183">
                  <a:moveTo>
                    <a:pt x="59" y="0"/>
                  </a:moveTo>
                  <a:cubicBezTo>
                    <a:pt x="52" y="0"/>
                    <a:pt x="43" y="1"/>
                    <a:pt x="33" y="2"/>
                  </a:cubicBezTo>
                  <a:cubicBezTo>
                    <a:pt x="24" y="3"/>
                    <a:pt x="14" y="4"/>
                    <a:pt x="7" y="4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4" y="6"/>
                    <a:pt x="9" y="9"/>
                    <a:pt x="16" y="11"/>
                  </a:cubicBezTo>
                  <a:cubicBezTo>
                    <a:pt x="59" y="20"/>
                    <a:pt x="128" y="3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237" y="58"/>
                    <a:pt x="324" y="51"/>
                    <a:pt x="335" y="106"/>
                  </a:cubicBezTo>
                  <a:cubicBezTo>
                    <a:pt x="335" y="106"/>
                    <a:pt x="335" y="106"/>
                    <a:pt x="335" y="106"/>
                  </a:cubicBezTo>
                  <a:cubicBezTo>
                    <a:pt x="335" y="106"/>
                    <a:pt x="335" y="106"/>
                    <a:pt x="335" y="106"/>
                  </a:cubicBezTo>
                  <a:cubicBezTo>
                    <a:pt x="342" y="146"/>
                    <a:pt x="356" y="169"/>
                    <a:pt x="372" y="183"/>
                  </a:cubicBezTo>
                  <a:cubicBezTo>
                    <a:pt x="367" y="170"/>
                    <a:pt x="363" y="156"/>
                    <a:pt x="360" y="142"/>
                  </a:cubicBezTo>
                  <a:cubicBezTo>
                    <a:pt x="357" y="128"/>
                    <a:pt x="352" y="114"/>
                    <a:pt x="348" y="100"/>
                  </a:cubicBezTo>
                  <a:cubicBezTo>
                    <a:pt x="346" y="94"/>
                    <a:pt x="344" y="88"/>
                    <a:pt x="342" y="82"/>
                  </a:cubicBezTo>
                  <a:cubicBezTo>
                    <a:pt x="341" y="80"/>
                    <a:pt x="341" y="78"/>
                    <a:pt x="340" y="76"/>
                  </a:cubicBezTo>
                  <a:cubicBezTo>
                    <a:pt x="337" y="69"/>
                    <a:pt x="333" y="63"/>
                    <a:pt x="329" y="57"/>
                  </a:cubicBezTo>
                  <a:cubicBezTo>
                    <a:pt x="329" y="56"/>
                    <a:pt x="328" y="55"/>
                    <a:pt x="328" y="54"/>
                  </a:cubicBezTo>
                  <a:cubicBezTo>
                    <a:pt x="327" y="53"/>
                    <a:pt x="326" y="52"/>
                    <a:pt x="325" y="51"/>
                  </a:cubicBezTo>
                  <a:cubicBezTo>
                    <a:pt x="323" y="49"/>
                    <a:pt x="321" y="47"/>
                    <a:pt x="319" y="45"/>
                  </a:cubicBezTo>
                  <a:cubicBezTo>
                    <a:pt x="315" y="43"/>
                    <a:pt x="311" y="40"/>
                    <a:pt x="307" y="38"/>
                  </a:cubicBezTo>
                  <a:cubicBezTo>
                    <a:pt x="306" y="38"/>
                    <a:pt x="304" y="37"/>
                    <a:pt x="303" y="37"/>
                  </a:cubicBezTo>
                  <a:cubicBezTo>
                    <a:pt x="300" y="36"/>
                    <a:pt x="297" y="35"/>
                    <a:pt x="293" y="34"/>
                  </a:cubicBezTo>
                  <a:cubicBezTo>
                    <a:pt x="293" y="34"/>
                    <a:pt x="292" y="34"/>
                    <a:pt x="292" y="34"/>
                  </a:cubicBezTo>
                  <a:cubicBezTo>
                    <a:pt x="289" y="34"/>
                    <a:pt x="286" y="34"/>
                    <a:pt x="283" y="33"/>
                  </a:cubicBezTo>
                  <a:cubicBezTo>
                    <a:pt x="269" y="33"/>
                    <a:pt x="254" y="33"/>
                    <a:pt x="239" y="32"/>
                  </a:cubicBezTo>
                  <a:cubicBezTo>
                    <a:pt x="229" y="31"/>
                    <a:pt x="219" y="30"/>
                    <a:pt x="209" y="28"/>
                  </a:cubicBezTo>
                  <a:cubicBezTo>
                    <a:pt x="213" y="29"/>
                    <a:pt x="215" y="29"/>
                    <a:pt x="214" y="29"/>
                  </a:cubicBezTo>
                  <a:cubicBezTo>
                    <a:pt x="214" y="29"/>
                    <a:pt x="208" y="28"/>
                    <a:pt x="206" y="28"/>
                  </a:cubicBezTo>
                  <a:cubicBezTo>
                    <a:pt x="202" y="28"/>
                    <a:pt x="198" y="27"/>
                    <a:pt x="194" y="27"/>
                  </a:cubicBezTo>
                  <a:cubicBezTo>
                    <a:pt x="170" y="24"/>
                    <a:pt x="150" y="19"/>
                    <a:pt x="128" y="9"/>
                  </a:cubicBezTo>
                  <a:cubicBezTo>
                    <a:pt x="126" y="9"/>
                    <a:pt x="125" y="8"/>
                    <a:pt x="123" y="7"/>
                  </a:cubicBezTo>
                  <a:cubicBezTo>
                    <a:pt x="121" y="6"/>
                    <a:pt x="119" y="5"/>
                    <a:pt x="117" y="5"/>
                  </a:cubicBezTo>
                  <a:cubicBezTo>
                    <a:pt x="110" y="3"/>
                    <a:pt x="72" y="2"/>
                    <a:pt x="64" y="0"/>
                  </a:cubicBezTo>
                  <a:cubicBezTo>
                    <a:pt x="63" y="0"/>
                    <a:pt x="61" y="0"/>
                    <a:pt x="59" y="0"/>
                  </a:cubicBezTo>
                </a:path>
              </a:pathLst>
            </a:custGeom>
            <a:solidFill>
              <a:srgbClr val="42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28" name="组合 40"/>
          <p:cNvGrpSpPr/>
          <p:nvPr/>
        </p:nvGrpSpPr>
        <p:grpSpPr>
          <a:xfrm>
            <a:off x="3521075" y="2730500"/>
            <a:ext cx="534988" cy="822325"/>
            <a:chOff x="3436938" y="128588"/>
            <a:chExt cx="1966913" cy="3019425"/>
          </a:xfrm>
        </p:grpSpPr>
        <p:sp>
          <p:nvSpPr>
            <p:cNvPr id="42" name="Freeform 176"/>
            <p:cNvSpPr/>
            <p:nvPr/>
          </p:nvSpPr>
          <p:spPr bwMode="auto">
            <a:xfrm>
              <a:off x="3676238" y="128588"/>
              <a:ext cx="1499987" cy="1177459"/>
            </a:xfrm>
            <a:custGeom>
              <a:avLst/>
              <a:gdLst>
                <a:gd name="T0" fmla="*/ 400 w 400"/>
                <a:gd name="T1" fmla="*/ 313 h 313"/>
                <a:gd name="T2" fmla="*/ 400 w 400"/>
                <a:gd name="T3" fmla="*/ 128 h 313"/>
                <a:gd name="T4" fmla="*/ 319 w 400"/>
                <a:gd name="T5" fmla="*/ 17 h 313"/>
                <a:gd name="T6" fmla="*/ 200 w 400"/>
                <a:gd name="T7" fmla="*/ 0 h 313"/>
                <a:gd name="T8" fmla="*/ 81 w 400"/>
                <a:gd name="T9" fmla="*/ 17 h 313"/>
                <a:gd name="T10" fmla="*/ 0 w 400"/>
                <a:gd name="T11" fmla="*/ 128 h 313"/>
                <a:gd name="T12" fmla="*/ 0 w 400"/>
                <a:gd name="T13" fmla="*/ 313 h 313"/>
                <a:gd name="T14" fmla="*/ 400 w 400"/>
                <a:gd name="T15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313">
                  <a:moveTo>
                    <a:pt x="400" y="313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80"/>
                    <a:pt x="365" y="25"/>
                    <a:pt x="319" y="17"/>
                  </a:cubicBezTo>
                  <a:cubicBezTo>
                    <a:pt x="298" y="12"/>
                    <a:pt x="253" y="0"/>
                    <a:pt x="200" y="0"/>
                  </a:cubicBezTo>
                  <a:cubicBezTo>
                    <a:pt x="147" y="0"/>
                    <a:pt x="102" y="13"/>
                    <a:pt x="81" y="17"/>
                  </a:cubicBezTo>
                  <a:cubicBezTo>
                    <a:pt x="35" y="26"/>
                    <a:pt x="0" y="80"/>
                    <a:pt x="0" y="128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400" y="313"/>
                    <a:pt x="400" y="313"/>
                    <a:pt x="400" y="313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77"/>
            <p:cNvSpPr/>
            <p:nvPr/>
          </p:nvSpPr>
          <p:spPr bwMode="auto">
            <a:xfrm>
              <a:off x="4154833" y="2471848"/>
              <a:ext cx="531123" cy="676165"/>
            </a:xfrm>
            <a:custGeom>
              <a:avLst/>
              <a:gdLst>
                <a:gd name="T0" fmla="*/ 243 w 333"/>
                <a:gd name="T1" fmla="*/ 2 h 426"/>
                <a:gd name="T2" fmla="*/ 168 w 333"/>
                <a:gd name="T3" fmla="*/ 0 h 426"/>
                <a:gd name="T4" fmla="*/ 90 w 333"/>
                <a:gd name="T5" fmla="*/ 2 h 426"/>
                <a:gd name="T6" fmla="*/ 0 w 333"/>
                <a:gd name="T7" fmla="*/ 331 h 426"/>
                <a:gd name="T8" fmla="*/ 168 w 333"/>
                <a:gd name="T9" fmla="*/ 426 h 426"/>
                <a:gd name="T10" fmla="*/ 333 w 333"/>
                <a:gd name="T11" fmla="*/ 331 h 426"/>
                <a:gd name="T12" fmla="*/ 243 w 333"/>
                <a:gd name="T13" fmla="*/ 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426">
                  <a:moveTo>
                    <a:pt x="243" y="2"/>
                  </a:moveTo>
                  <a:lnTo>
                    <a:pt x="168" y="0"/>
                  </a:lnTo>
                  <a:lnTo>
                    <a:pt x="90" y="2"/>
                  </a:lnTo>
                  <a:lnTo>
                    <a:pt x="0" y="331"/>
                  </a:lnTo>
                  <a:lnTo>
                    <a:pt x="168" y="426"/>
                  </a:lnTo>
                  <a:lnTo>
                    <a:pt x="333" y="331"/>
                  </a:lnTo>
                  <a:lnTo>
                    <a:pt x="243" y="2"/>
                  </a:lnTo>
                  <a:close/>
                </a:path>
              </a:pathLst>
            </a:custGeom>
            <a:solidFill>
              <a:srgbClr val="40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78"/>
            <p:cNvSpPr/>
            <p:nvPr/>
          </p:nvSpPr>
          <p:spPr bwMode="auto">
            <a:xfrm>
              <a:off x="4184014" y="2162913"/>
              <a:ext cx="472761" cy="332251"/>
            </a:xfrm>
            <a:custGeom>
              <a:avLst/>
              <a:gdLst>
                <a:gd name="T0" fmla="*/ 126 w 126"/>
                <a:gd name="T1" fmla="*/ 44 h 88"/>
                <a:gd name="T2" fmla="*/ 81 w 126"/>
                <a:gd name="T3" fmla="*/ 88 h 88"/>
                <a:gd name="T4" fmla="*/ 45 w 126"/>
                <a:gd name="T5" fmla="*/ 88 h 88"/>
                <a:gd name="T6" fmla="*/ 0 w 126"/>
                <a:gd name="T7" fmla="*/ 44 h 88"/>
                <a:gd name="T8" fmla="*/ 45 w 126"/>
                <a:gd name="T9" fmla="*/ 0 h 88"/>
                <a:gd name="T10" fmla="*/ 81 w 126"/>
                <a:gd name="T11" fmla="*/ 0 h 88"/>
                <a:gd name="T12" fmla="*/ 126 w 126"/>
                <a:gd name="T13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88">
                  <a:moveTo>
                    <a:pt x="126" y="44"/>
                  </a:moveTo>
                  <a:cubicBezTo>
                    <a:pt x="126" y="69"/>
                    <a:pt x="106" y="88"/>
                    <a:pt x="81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20" y="88"/>
                    <a:pt x="0" y="69"/>
                    <a:pt x="0" y="44"/>
                  </a:cubicBezTo>
                  <a:cubicBezTo>
                    <a:pt x="0" y="19"/>
                    <a:pt x="20" y="0"/>
                    <a:pt x="45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06" y="0"/>
                    <a:pt x="126" y="19"/>
                    <a:pt x="126" y="44"/>
                  </a:cubicBezTo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79"/>
            <p:cNvSpPr/>
            <p:nvPr/>
          </p:nvSpPr>
          <p:spPr bwMode="auto">
            <a:xfrm>
              <a:off x="4189852" y="2232861"/>
              <a:ext cx="455249" cy="46632"/>
            </a:xfrm>
            <a:custGeom>
              <a:avLst/>
              <a:gdLst>
                <a:gd name="T0" fmla="*/ 6 w 121"/>
                <a:gd name="T1" fmla="*/ 0 h 12"/>
                <a:gd name="T2" fmla="*/ 0 w 121"/>
                <a:gd name="T3" fmla="*/ 12 h 12"/>
                <a:gd name="T4" fmla="*/ 121 w 121"/>
                <a:gd name="T5" fmla="*/ 12 h 12"/>
                <a:gd name="T6" fmla="*/ 116 w 121"/>
                <a:gd name="T7" fmla="*/ 1 h 12"/>
                <a:gd name="T8" fmla="*/ 62 w 121"/>
                <a:gd name="T9" fmla="*/ 1 h 12"/>
                <a:gd name="T10" fmla="*/ 62 w 121"/>
                <a:gd name="T11" fmla="*/ 1 h 12"/>
                <a:gd name="T12" fmla="*/ 62 w 121"/>
                <a:gd name="T13" fmla="*/ 1 h 12"/>
                <a:gd name="T14" fmla="*/ 6 w 121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">
                  <a:moveTo>
                    <a:pt x="6" y="0"/>
                  </a:moveTo>
                  <a:cubicBezTo>
                    <a:pt x="3" y="4"/>
                    <a:pt x="1" y="8"/>
                    <a:pt x="0" y="12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0" y="8"/>
                    <a:pt x="118" y="4"/>
                    <a:pt x="116" y="1"/>
                  </a:cubicBezTo>
                  <a:cubicBezTo>
                    <a:pt x="99" y="1"/>
                    <a:pt x="81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42" y="1"/>
                    <a:pt x="23" y="1"/>
                    <a:pt x="6" y="0"/>
                  </a:cubicBezTo>
                </a:path>
              </a:pathLst>
            </a:custGeom>
            <a:solidFill>
              <a:srgbClr val="4A5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80"/>
            <p:cNvSpPr/>
            <p:nvPr/>
          </p:nvSpPr>
          <p:spPr bwMode="auto">
            <a:xfrm>
              <a:off x="3699584" y="2186229"/>
              <a:ext cx="455249" cy="408030"/>
            </a:xfrm>
            <a:custGeom>
              <a:avLst/>
              <a:gdLst>
                <a:gd name="T0" fmla="*/ 286 w 286"/>
                <a:gd name="T1" fmla="*/ 45 h 256"/>
                <a:gd name="T2" fmla="*/ 213 w 286"/>
                <a:gd name="T3" fmla="*/ 256 h 256"/>
                <a:gd name="T4" fmla="*/ 0 w 286"/>
                <a:gd name="T5" fmla="*/ 0 h 256"/>
                <a:gd name="T6" fmla="*/ 286 w 286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6">
                  <a:moveTo>
                    <a:pt x="286" y="45"/>
                  </a:moveTo>
                  <a:lnTo>
                    <a:pt x="213" y="256"/>
                  </a:lnTo>
                  <a:lnTo>
                    <a:pt x="0" y="0"/>
                  </a:lnTo>
                  <a:lnTo>
                    <a:pt x="286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81"/>
            <p:cNvSpPr/>
            <p:nvPr/>
          </p:nvSpPr>
          <p:spPr bwMode="auto">
            <a:xfrm>
              <a:off x="3699584" y="2186229"/>
              <a:ext cx="455249" cy="408030"/>
            </a:xfrm>
            <a:custGeom>
              <a:avLst/>
              <a:gdLst>
                <a:gd name="T0" fmla="*/ 286 w 286"/>
                <a:gd name="T1" fmla="*/ 45 h 256"/>
                <a:gd name="T2" fmla="*/ 213 w 286"/>
                <a:gd name="T3" fmla="*/ 256 h 256"/>
                <a:gd name="T4" fmla="*/ 0 w 286"/>
                <a:gd name="T5" fmla="*/ 0 h 256"/>
                <a:gd name="T6" fmla="*/ 286 w 286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6">
                  <a:moveTo>
                    <a:pt x="286" y="45"/>
                  </a:moveTo>
                  <a:lnTo>
                    <a:pt x="213" y="256"/>
                  </a:lnTo>
                  <a:lnTo>
                    <a:pt x="0" y="0"/>
                  </a:lnTo>
                  <a:lnTo>
                    <a:pt x="286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82"/>
            <p:cNvSpPr/>
            <p:nvPr/>
          </p:nvSpPr>
          <p:spPr bwMode="auto">
            <a:xfrm>
              <a:off x="3699584" y="2186229"/>
              <a:ext cx="455249" cy="448832"/>
            </a:xfrm>
            <a:custGeom>
              <a:avLst/>
              <a:gdLst>
                <a:gd name="T0" fmla="*/ 121 w 121"/>
                <a:gd name="T1" fmla="*/ 19 h 119"/>
                <a:gd name="T2" fmla="*/ 115 w 121"/>
                <a:gd name="T3" fmla="*/ 42 h 119"/>
                <a:gd name="T4" fmla="*/ 112 w 121"/>
                <a:gd name="T5" fmla="*/ 53 h 119"/>
                <a:gd name="T6" fmla="*/ 109 w 121"/>
                <a:gd name="T7" fmla="*/ 65 h 119"/>
                <a:gd name="T8" fmla="*/ 102 w 121"/>
                <a:gd name="T9" fmla="*/ 87 h 119"/>
                <a:gd name="T10" fmla="*/ 95 w 121"/>
                <a:gd name="T11" fmla="*/ 110 h 119"/>
                <a:gd name="T12" fmla="*/ 92 w 121"/>
                <a:gd name="T13" fmla="*/ 119 h 119"/>
                <a:gd name="T14" fmla="*/ 86 w 121"/>
                <a:gd name="T15" fmla="*/ 111 h 119"/>
                <a:gd name="T16" fmla="*/ 74 w 121"/>
                <a:gd name="T17" fmla="*/ 98 h 119"/>
                <a:gd name="T18" fmla="*/ 63 w 121"/>
                <a:gd name="T19" fmla="*/ 84 h 119"/>
                <a:gd name="T20" fmla="*/ 52 w 121"/>
                <a:gd name="T21" fmla="*/ 71 h 119"/>
                <a:gd name="T22" fmla="*/ 41 w 121"/>
                <a:gd name="T23" fmla="*/ 57 h 119"/>
                <a:gd name="T24" fmla="*/ 30 w 121"/>
                <a:gd name="T25" fmla="*/ 43 h 119"/>
                <a:gd name="T26" fmla="*/ 20 w 121"/>
                <a:gd name="T27" fmla="*/ 29 h 119"/>
                <a:gd name="T28" fmla="*/ 0 w 121"/>
                <a:gd name="T29" fmla="*/ 0 h 119"/>
                <a:gd name="T30" fmla="*/ 25 w 121"/>
                <a:gd name="T31" fmla="*/ 25 h 119"/>
                <a:gd name="T32" fmla="*/ 37 w 121"/>
                <a:gd name="T33" fmla="*/ 38 h 119"/>
                <a:gd name="T34" fmla="*/ 48 w 121"/>
                <a:gd name="T35" fmla="*/ 51 h 119"/>
                <a:gd name="T36" fmla="*/ 60 w 121"/>
                <a:gd name="T37" fmla="*/ 64 h 119"/>
                <a:gd name="T38" fmla="*/ 71 w 121"/>
                <a:gd name="T39" fmla="*/ 77 h 119"/>
                <a:gd name="T40" fmla="*/ 83 w 121"/>
                <a:gd name="T41" fmla="*/ 91 h 119"/>
                <a:gd name="T42" fmla="*/ 94 w 121"/>
                <a:gd name="T43" fmla="*/ 104 h 119"/>
                <a:gd name="T44" fmla="*/ 85 w 121"/>
                <a:gd name="T45" fmla="*/ 106 h 119"/>
                <a:gd name="T46" fmla="*/ 93 w 121"/>
                <a:gd name="T47" fmla="*/ 84 h 119"/>
                <a:gd name="T48" fmla="*/ 102 w 121"/>
                <a:gd name="T49" fmla="*/ 62 h 119"/>
                <a:gd name="T50" fmla="*/ 106 w 121"/>
                <a:gd name="T51" fmla="*/ 51 h 119"/>
                <a:gd name="T52" fmla="*/ 111 w 121"/>
                <a:gd name="T53" fmla="*/ 40 h 119"/>
                <a:gd name="T54" fmla="*/ 121 w 121"/>
                <a:gd name="T55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19">
                  <a:moveTo>
                    <a:pt x="121" y="19"/>
                  </a:moveTo>
                  <a:cubicBezTo>
                    <a:pt x="119" y="27"/>
                    <a:pt x="117" y="34"/>
                    <a:pt x="115" y="42"/>
                  </a:cubicBezTo>
                  <a:cubicBezTo>
                    <a:pt x="114" y="46"/>
                    <a:pt x="113" y="50"/>
                    <a:pt x="112" y="53"/>
                  </a:cubicBezTo>
                  <a:cubicBezTo>
                    <a:pt x="111" y="57"/>
                    <a:pt x="110" y="61"/>
                    <a:pt x="109" y="65"/>
                  </a:cubicBezTo>
                  <a:cubicBezTo>
                    <a:pt x="107" y="72"/>
                    <a:pt x="105" y="80"/>
                    <a:pt x="102" y="87"/>
                  </a:cubicBezTo>
                  <a:cubicBezTo>
                    <a:pt x="100" y="95"/>
                    <a:pt x="98" y="102"/>
                    <a:pt x="95" y="110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59" y="80"/>
                    <a:pt x="56" y="75"/>
                    <a:pt x="52" y="71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7" y="38"/>
                    <a:pt x="23" y="34"/>
                    <a:pt x="20" y="29"/>
                  </a:cubicBezTo>
                  <a:cubicBezTo>
                    <a:pt x="13" y="20"/>
                    <a:pt x="6" y="10"/>
                    <a:pt x="0" y="0"/>
                  </a:cubicBezTo>
                  <a:cubicBezTo>
                    <a:pt x="8" y="8"/>
                    <a:pt x="16" y="17"/>
                    <a:pt x="25" y="25"/>
                  </a:cubicBezTo>
                  <a:cubicBezTo>
                    <a:pt x="29" y="29"/>
                    <a:pt x="33" y="34"/>
                    <a:pt x="37" y="3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4" y="68"/>
                    <a:pt x="68" y="73"/>
                    <a:pt x="71" y="77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99"/>
                    <a:pt x="90" y="91"/>
                    <a:pt x="93" y="84"/>
                  </a:cubicBezTo>
                  <a:cubicBezTo>
                    <a:pt x="96" y="77"/>
                    <a:pt x="99" y="69"/>
                    <a:pt x="102" y="62"/>
                  </a:cubicBezTo>
                  <a:cubicBezTo>
                    <a:pt x="103" y="58"/>
                    <a:pt x="105" y="55"/>
                    <a:pt x="106" y="51"/>
                  </a:cubicBezTo>
                  <a:cubicBezTo>
                    <a:pt x="108" y="48"/>
                    <a:pt x="109" y="44"/>
                    <a:pt x="111" y="40"/>
                  </a:cubicBezTo>
                  <a:cubicBezTo>
                    <a:pt x="114" y="33"/>
                    <a:pt x="117" y="26"/>
                    <a:pt x="121" y="19"/>
                  </a:cubicBezTo>
                  <a:close/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83"/>
            <p:cNvSpPr/>
            <p:nvPr/>
          </p:nvSpPr>
          <p:spPr bwMode="auto">
            <a:xfrm>
              <a:off x="4685956" y="2186229"/>
              <a:ext cx="455249" cy="408030"/>
            </a:xfrm>
            <a:custGeom>
              <a:avLst/>
              <a:gdLst>
                <a:gd name="T0" fmla="*/ 0 w 289"/>
                <a:gd name="T1" fmla="*/ 45 h 256"/>
                <a:gd name="T2" fmla="*/ 76 w 289"/>
                <a:gd name="T3" fmla="*/ 256 h 256"/>
                <a:gd name="T4" fmla="*/ 289 w 289"/>
                <a:gd name="T5" fmla="*/ 0 h 256"/>
                <a:gd name="T6" fmla="*/ 0 w 289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9" h="256">
                  <a:moveTo>
                    <a:pt x="0" y="45"/>
                  </a:moveTo>
                  <a:lnTo>
                    <a:pt x="76" y="256"/>
                  </a:lnTo>
                  <a:lnTo>
                    <a:pt x="289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84"/>
            <p:cNvSpPr/>
            <p:nvPr/>
          </p:nvSpPr>
          <p:spPr bwMode="auto">
            <a:xfrm>
              <a:off x="4685956" y="2186229"/>
              <a:ext cx="455249" cy="408030"/>
            </a:xfrm>
            <a:custGeom>
              <a:avLst/>
              <a:gdLst>
                <a:gd name="T0" fmla="*/ 0 w 289"/>
                <a:gd name="T1" fmla="*/ 45 h 256"/>
                <a:gd name="T2" fmla="*/ 76 w 289"/>
                <a:gd name="T3" fmla="*/ 256 h 256"/>
                <a:gd name="T4" fmla="*/ 289 w 289"/>
                <a:gd name="T5" fmla="*/ 0 h 256"/>
                <a:gd name="T6" fmla="*/ 0 w 289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9" h="256">
                  <a:moveTo>
                    <a:pt x="0" y="45"/>
                  </a:moveTo>
                  <a:lnTo>
                    <a:pt x="76" y="256"/>
                  </a:lnTo>
                  <a:lnTo>
                    <a:pt x="289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85"/>
            <p:cNvSpPr/>
            <p:nvPr/>
          </p:nvSpPr>
          <p:spPr bwMode="auto">
            <a:xfrm>
              <a:off x="4685956" y="2186229"/>
              <a:ext cx="455249" cy="448832"/>
            </a:xfrm>
            <a:custGeom>
              <a:avLst/>
              <a:gdLst>
                <a:gd name="T0" fmla="*/ 0 w 122"/>
                <a:gd name="T1" fmla="*/ 19 h 119"/>
                <a:gd name="T2" fmla="*/ 10 w 122"/>
                <a:gd name="T3" fmla="*/ 40 h 119"/>
                <a:gd name="T4" fmla="*/ 15 w 122"/>
                <a:gd name="T5" fmla="*/ 51 h 119"/>
                <a:gd name="T6" fmla="*/ 20 w 122"/>
                <a:gd name="T7" fmla="*/ 62 h 119"/>
                <a:gd name="T8" fmla="*/ 29 w 122"/>
                <a:gd name="T9" fmla="*/ 84 h 119"/>
                <a:gd name="T10" fmla="*/ 37 w 122"/>
                <a:gd name="T11" fmla="*/ 106 h 119"/>
                <a:gd name="T12" fmla="*/ 27 w 122"/>
                <a:gd name="T13" fmla="*/ 104 h 119"/>
                <a:gd name="T14" fmla="*/ 39 w 122"/>
                <a:gd name="T15" fmla="*/ 91 h 119"/>
                <a:gd name="T16" fmla="*/ 50 w 122"/>
                <a:gd name="T17" fmla="*/ 77 h 119"/>
                <a:gd name="T18" fmla="*/ 61 w 122"/>
                <a:gd name="T19" fmla="*/ 64 h 119"/>
                <a:gd name="T20" fmla="*/ 73 w 122"/>
                <a:gd name="T21" fmla="*/ 51 h 119"/>
                <a:gd name="T22" fmla="*/ 85 w 122"/>
                <a:gd name="T23" fmla="*/ 38 h 119"/>
                <a:gd name="T24" fmla="*/ 97 w 122"/>
                <a:gd name="T25" fmla="*/ 25 h 119"/>
                <a:gd name="T26" fmla="*/ 122 w 122"/>
                <a:gd name="T27" fmla="*/ 0 h 119"/>
                <a:gd name="T28" fmla="*/ 102 w 122"/>
                <a:gd name="T29" fmla="*/ 29 h 119"/>
                <a:gd name="T30" fmla="*/ 91 w 122"/>
                <a:gd name="T31" fmla="*/ 43 h 119"/>
                <a:gd name="T32" fmla="*/ 80 w 122"/>
                <a:gd name="T33" fmla="*/ 57 h 119"/>
                <a:gd name="T34" fmla="*/ 69 w 122"/>
                <a:gd name="T35" fmla="*/ 71 h 119"/>
                <a:gd name="T36" fmla="*/ 58 w 122"/>
                <a:gd name="T37" fmla="*/ 84 h 119"/>
                <a:gd name="T38" fmla="*/ 47 w 122"/>
                <a:gd name="T39" fmla="*/ 98 h 119"/>
                <a:gd name="T40" fmla="*/ 36 w 122"/>
                <a:gd name="T41" fmla="*/ 111 h 119"/>
                <a:gd name="T42" fmla="*/ 30 w 122"/>
                <a:gd name="T43" fmla="*/ 119 h 119"/>
                <a:gd name="T44" fmla="*/ 27 w 122"/>
                <a:gd name="T45" fmla="*/ 110 h 119"/>
                <a:gd name="T46" fmla="*/ 19 w 122"/>
                <a:gd name="T47" fmla="*/ 87 h 119"/>
                <a:gd name="T48" fmla="*/ 12 w 122"/>
                <a:gd name="T49" fmla="*/ 65 h 119"/>
                <a:gd name="T50" fmla="*/ 9 w 122"/>
                <a:gd name="T51" fmla="*/ 53 h 119"/>
                <a:gd name="T52" fmla="*/ 6 w 122"/>
                <a:gd name="T53" fmla="*/ 42 h 119"/>
                <a:gd name="T54" fmla="*/ 0 w 122"/>
                <a:gd name="T55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119">
                  <a:moveTo>
                    <a:pt x="0" y="19"/>
                  </a:moveTo>
                  <a:cubicBezTo>
                    <a:pt x="4" y="26"/>
                    <a:pt x="7" y="33"/>
                    <a:pt x="10" y="40"/>
                  </a:cubicBezTo>
                  <a:cubicBezTo>
                    <a:pt x="12" y="44"/>
                    <a:pt x="14" y="48"/>
                    <a:pt x="15" y="51"/>
                  </a:cubicBezTo>
                  <a:cubicBezTo>
                    <a:pt x="17" y="55"/>
                    <a:pt x="18" y="58"/>
                    <a:pt x="20" y="62"/>
                  </a:cubicBezTo>
                  <a:cubicBezTo>
                    <a:pt x="23" y="69"/>
                    <a:pt x="26" y="77"/>
                    <a:pt x="29" y="84"/>
                  </a:cubicBezTo>
                  <a:cubicBezTo>
                    <a:pt x="31" y="91"/>
                    <a:pt x="34" y="99"/>
                    <a:pt x="37" y="106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4" y="73"/>
                    <a:pt x="58" y="68"/>
                    <a:pt x="61" y="64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9" y="34"/>
                    <a:pt x="93" y="29"/>
                    <a:pt x="97" y="25"/>
                  </a:cubicBezTo>
                  <a:cubicBezTo>
                    <a:pt x="105" y="17"/>
                    <a:pt x="113" y="8"/>
                    <a:pt x="122" y="0"/>
                  </a:cubicBezTo>
                  <a:cubicBezTo>
                    <a:pt x="115" y="10"/>
                    <a:pt x="108" y="20"/>
                    <a:pt x="102" y="29"/>
                  </a:cubicBezTo>
                  <a:cubicBezTo>
                    <a:pt x="98" y="34"/>
                    <a:pt x="95" y="38"/>
                    <a:pt x="91" y="43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75"/>
                    <a:pt x="62" y="80"/>
                    <a:pt x="58" y="84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4" y="102"/>
                    <a:pt x="22" y="95"/>
                    <a:pt x="19" y="87"/>
                  </a:cubicBezTo>
                  <a:cubicBezTo>
                    <a:pt x="17" y="80"/>
                    <a:pt x="15" y="72"/>
                    <a:pt x="12" y="65"/>
                  </a:cubicBezTo>
                  <a:cubicBezTo>
                    <a:pt x="11" y="61"/>
                    <a:pt x="10" y="57"/>
                    <a:pt x="9" y="53"/>
                  </a:cubicBezTo>
                  <a:cubicBezTo>
                    <a:pt x="8" y="50"/>
                    <a:pt x="7" y="46"/>
                    <a:pt x="6" y="42"/>
                  </a:cubicBezTo>
                  <a:cubicBezTo>
                    <a:pt x="4" y="34"/>
                    <a:pt x="2" y="27"/>
                    <a:pt x="0" y="19"/>
                  </a:cubicBezTo>
                  <a:close/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86"/>
            <p:cNvSpPr/>
            <p:nvPr/>
          </p:nvSpPr>
          <p:spPr bwMode="auto">
            <a:xfrm>
              <a:off x="3436938" y="291800"/>
              <a:ext cx="1966913" cy="1946888"/>
            </a:xfrm>
            <a:custGeom>
              <a:avLst/>
              <a:gdLst>
                <a:gd name="T0" fmla="*/ 464 w 524"/>
                <a:gd name="T1" fmla="*/ 291 h 518"/>
                <a:gd name="T2" fmla="*/ 447 w 524"/>
                <a:gd name="T3" fmla="*/ 118 h 518"/>
                <a:gd name="T4" fmla="*/ 373 w 524"/>
                <a:gd name="T5" fmla="*/ 16 h 518"/>
                <a:gd name="T6" fmla="*/ 263 w 524"/>
                <a:gd name="T7" fmla="*/ 0 h 518"/>
                <a:gd name="T8" fmla="*/ 153 w 524"/>
                <a:gd name="T9" fmla="*/ 16 h 518"/>
                <a:gd name="T10" fmla="*/ 79 w 524"/>
                <a:gd name="T11" fmla="*/ 118 h 518"/>
                <a:gd name="T12" fmla="*/ 61 w 524"/>
                <a:gd name="T13" fmla="*/ 291 h 518"/>
                <a:gd name="T14" fmla="*/ 0 w 524"/>
                <a:gd name="T15" fmla="*/ 389 h 518"/>
                <a:gd name="T16" fmla="*/ 0 w 524"/>
                <a:gd name="T17" fmla="*/ 398 h 518"/>
                <a:gd name="T18" fmla="*/ 71 w 524"/>
                <a:gd name="T19" fmla="*/ 500 h 518"/>
                <a:gd name="T20" fmla="*/ 263 w 524"/>
                <a:gd name="T21" fmla="*/ 518 h 518"/>
                <a:gd name="T22" fmla="*/ 454 w 524"/>
                <a:gd name="T23" fmla="*/ 500 h 518"/>
                <a:gd name="T24" fmla="*/ 524 w 524"/>
                <a:gd name="T25" fmla="*/ 398 h 518"/>
                <a:gd name="T26" fmla="*/ 524 w 524"/>
                <a:gd name="T27" fmla="*/ 389 h 518"/>
                <a:gd name="T28" fmla="*/ 464 w 524"/>
                <a:gd name="T29" fmla="*/ 29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4" h="518">
                  <a:moveTo>
                    <a:pt x="464" y="291"/>
                  </a:moveTo>
                  <a:cubicBezTo>
                    <a:pt x="447" y="118"/>
                    <a:pt x="447" y="118"/>
                    <a:pt x="447" y="118"/>
                  </a:cubicBezTo>
                  <a:cubicBezTo>
                    <a:pt x="447" y="73"/>
                    <a:pt x="415" y="23"/>
                    <a:pt x="373" y="16"/>
                  </a:cubicBezTo>
                  <a:cubicBezTo>
                    <a:pt x="353" y="12"/>
                    <a:pt x="312" y="0"/>
                    <a:pt x="263" y="0"/>
                  </a:cubicBezTo>
                  <a:cubicBezTo>
                    <a:pt x="214" y="0"/>
                    <a:pt x="173" y="12"/>
                    <a:pt x="153" y="16"/>
                  </a:cubicBezTo>
                  <a:cubicBezTo>
                    <a:pt x="111" y="24"/>
                    <a:pt x="79" y="73"/>
                    <a:pt x="79" y="118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26" y="303"/>
                    <a:pt x="0" y="350"/>
                    <a:pt x="0" y="389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41"/>
                    <a:pt x="30" y="491"/>
                    <a:pt x="71" y="500"/>
                  </a:cubicBezTo>
                  <a:cubicBezTo>
                    <a:pt x="92" y="510"/>
                    <a:pt x="170" y="518"/>
                    <a:pt x="263" y="518"/>
                  </a:cubicBezTo>
                  <a:cubicBezTo>
                    <a:pt x="356" y="518"/>
                    <a:pt x="433" y="510"/>
                    <a:pt x="454" y="500"/>
                  </a:cubicBezTo>
                  <a:cubicBezTo>
                    <a:pt x="495" y="491"/>
                    <a:pt x="524" y="441"/>
                    <a:pt x="524" y="398"/>
                  </a:cubicBezTo>
                  <a:cubicBezTo>
                    <a:pt x="524" y="389"/>
                    <a:pt x="524" y="389"/>
                    <a:pt x="524" y="389"/>
                  </a:cubicBezTo>
                  <a:cubicBezTo>
                    <a:pt x="524" y="350"/>
                    <a:pt x="500" y="303"/>
                    <a:pt x="464" y="291"/>
                  </a:cubicBezTo>
                </a:path>
              </a:pathLst>
            </a:custGeom>
            <a:solidFill>
              <a:srgbClr val="F2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87"/>
            <p:cNvSpPr/>
            <p:nvPr/>
          </p:nvSpPr>
          <p:spPr bwMode="auto">
            <a:xfrm>
              <a:off x="3991410" y="1061229"/>
              <a:ext cx="93385" cy="104922"/>
            </a:xfrm>
            <a:custGeom>
              <a:avLst/>
              <a:gdLst>
                <a:gd name="T0" fmla="*/ 4 w 25"/>
                <a:gd name="T1" fmla="*/ 28 h 28"/>
                <a:gd name="T2" fmla="*/ 15 w 25"/>
                <a:gd name="T3" fmla="*/ 27 h 28"/>
                <a:gd name="T4" fmla="*/ 22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8" y="27"/>
                    <a:pt x="11" y="27"/>
                    <a:pt x="15" y="27"/>
                  </a:cubicBezTo>
                  <a:cubicBezTo>
                    <a:pt x="17" y="27"/>
                    <a:pt x="20" y="27"/>
                    <a:pt x="22" y="27"/>
                  </a:cubicBezTo>
                  <a:cubicBezTo>
                    <a:pt x="24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4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88"/>
            <p:cNvSpPr/>
            <p:nvPr/>
          </p:nvSpPr>
          <p:spPr bwMode="auto">
            <a:xfrm>
              <a:off x="4767667" y="1061229"/>
              <a:ext cx="93385" cy="104922"/>
            </a:xfrm>
            <a:custGeom>
              <a:avLst/>
              <a:gdLst>
                <a:gd name="T0" fmla="*/ 4 w 25"/>
                <a:gd name="T1" fmla="*/ 28 h 28"/>
                <a:gd name="T2" fmla="*/ 15 w 25"/>
                <a:gd name="T3" fmla="*/ 27 h 28"/>
                <a:gd name="T4" fmla="*/ 22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7" y="27"/>
                    <a:pt x="11" y="27"/>
                    <a:pt x="15" y="27"/>
                  </a:cubicBezTo>
                  <a:cubicBezTo>
                    <a:pt x="17" y="27"/>
                    <a:pt x="19" y="27"/>
                    <a:pt x="22" y="27"/>
                  </a:cubicBezTo>
                  <a:cubicBezTo>
                    <a:pt x="24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1" y="26"/>
                    <a:pt x="4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89"/>
            <p:cNvSpPr/>
            <p:nvPr/>
          </p:nvSpPr>
          <p:spPr bwMode="auto">
            <a:xfrm>
              <a:off x="4767667" y="1067060"/>
              <a:ext cx="35019" cy="99091"/>
            </a:xfrm>
            <a:custGeom>
              <a:avLst/>
              <a:gdLst>
                <a:gd name="T0" fmla="*/ 4 w 9"/>
                <a:gd name="T1" fmla="*/ 26 h 26"/>
                <a:gd name="T2" fmla="*/ 9 w 9"/>
                <a:gd name="T3" fmla="*/ 25 h 26"/>
                <a:gd name="T4" fmla="*/ 2 w 9"/>
                <a:gd name="T5" fmla="*/ 15 h 26"/>
                <a:gd name="T6" fmla="*/ 2 w 9"/>
                <a:gd name="T7" fmla="*/ 7 h 26"/>
                <a:gd name="T8" fmla="*/ 5 w 9"/>
                <a:gd name="T9" fmla="*/ 0 h 26"/>
                <a:gd name="T10" fmla="*/ 0 w 9"/>
                <a:gd name="T11" fmla="*/ 10 h 26"/>
                <a:gd name="T12" fmla="*/ 0 w 9"/>
                <a:gd name="T13" fmla="*/ 17 h 26"/>
                <a:gd name="T14" fmla="*/ 4 w 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6">
                  <a:moveTo>
                    <a:pt x="4" y="26"/>
                  </a:moveTo>
                  <a:cubicBezTo>
                    <a:pt x="5" y="26"/>
                    <a:pt x="7" y="25"/>
                    <a:pt x="9" y="25"/>
                  </a:cubicBezTo>
                  <a:cubicBezTo>
                    <a:pt x="5" y="23"/>
                    <a:pt x="2" y="19"/>
                    <a:pt x="2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3" y="2"/>
                    <a:pt x="5" y="0"/>
                  </a:cubicBezTo>
                  <a:cubicBezTo>
                    <a:pt x="2" y="2"/>
                    <a:pt x="0" y="6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1" y="24"/>
                    <a:pt x="4" y="26"/>
                  </a:cubicBezTo>
                </a:path>
              </a:pathLst>
            </a:custGeom>
            <a:solidFill>
              <a:srgbClr val="3F3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90"/>
            <p:cNvSpPr>
              <a:spLocks noEditPoints="1"/>
            </p:cNvSpPr>
            <p:nvPr/>
          </p:nvSpPr>
          <p:spPr bwMode="auto">
            <a:xfrm>
              <a:off x="3827987" y="915506"/>
              <a:ext cx="466923" cy="378884"/>
            </a:xfrm>
            <a:custGeom>
              <a:avLst/>
              <a:gdLst>
                <a:gd name="T0" fmla="*/ 67 w 123"/>
                <a:gd name="T1" fmla="*/ 50 h 100"/>
                <a:gd name="T2" fmla="*/ 105 w 123"/>
                <a:gd name="T3" fmla="*/ 12 h 100"/>
                <a:gd name="T4" fmla="*/ 114 w 123"/>
                <a:gd name="T5" fmla="*/ 25 h 100"/>
                <a:gd name="T6" fmla="*/ 41 w 123"/>
                <a:gd name="T7" fmla="*/ 98 h 100"/>
                <a:gd name="T8" fmla="*/ 23 w 123"/>
                <a:gd name="T9" fmla="*/ 94 h 100"/>
                <a:gd name="T10" fmla="*/ 27 w 123"/>
                <a:gd name="T11" fmla="*/ 90 h 100"/>
                <a:gd name="T12" fmla="*/ 52 w 123"/>
                <a:gd name="T13" fmla="*/ 65 h 100"/>
                <a:gd name="T14" fmla="*/ 46 w 123"/>
                <a:gd name="T15" fmla="*/ 66 h 100"/>
                <a:gd name="T16" fmla="*/ 42 w 123"/>
                <a:gd name="T17" fmla="*/ 57 h 100"/>
                <a:gd name="T18" fmla="*/ 42 w 123"/>
                <a:gd name="T19" fmla="*/ 50 h 100"/>
                <a:gd name="T20" fmla="*/ 54 w 123"/>
                <a:gd name="T21" fmla="*/ 38 h 100"/>
                <a:gd name="T22" fmla="*/ 55 w 123"/>
                <a:gd name="T23" fmla="*/ 38 h 100"/>
                <a:gd name="T24" fmla="*/ 67 w 123"/>
                <a:gd name="T25" fmla="*/ 50 h 100"/>
                <a:gd name="T26" fmla="*/ 67 w 123"/>
                <a:gd name="T27" fmla="*/ 50 h 100"/>
                <a:gd name="T28" fmla="*/ 73 w 123"/>
                <a:gd name="T29" fmla="*/ 0 h 100"/>
                <a:gd name="T30" fmla="*/ 71 w 123"/>
                <a:gd name="T31" fmla="*/ 0 h 100"/>
                <a:gd name="T32" fmla="*/ 0 w 123"/>
                <a:gd name="T33" fmla="*/ 72 h 100"/>
                <a:gd name="T34" fmla="*/ 45 w 123"/>
                <a:gd name="T35" fmla="*/ 100 h 100"/>
                <a:gd name="T36" fmla="*/ 73 w 123"/>
                <a:gd name="T37" fmla="*/ 100 h 100"/>
                <a:gd name="T38" fmla="*/ 123 w 123"/>
                <a:gd name="T39" fmla="*/ 50 h 100"/>
                <a:gd name="T40" fmla="*/ 73 w 123"/>
                <a:gd name="T4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00">
                  <a:moveTo>
                    <a:pt x="67" y="50"/>
                  </a:moveTo>
                  <a:cubicBezTo>
                    <a:pt x="80" y="38"/>
                    <a:pt x="92" y="25"/>
                    <a:pt x="105" y="12"/>
                  </a:cubicBezTo>
                  <a:cubicBezTo>
                    <a:pt x="109" y="16"/>
                    <a:pt x="112" y="20"/>
                    <a:pt x="114" y="25"/>
                  </a:cubicBezTo>
                  <a:cubicBezTo>
                    <a:pt x="90" y="49"/>
                    <a:pt x="65" y="74"/>
                    <a:pt x="41" y="98"/>
                  </a:cubicBezTo>
                  <a:cubicBezTo>
                    <a:pt x="34" y="98"/>
                    <a:pt x="29" y="96"/>
                    <a:pt x="23" y="94"/>
                  </a:cubicBezTo>
                  <a:cubicBezTo>
                    <a:pt x="25" y="93"/>
                    <a:pt x="26" y="92"/>
                    <a:pt x="27" y="90"/>
                  </a:cubicBezTo>
                  <a:cubicBezTo>
                    <a:pt x="36" y="82"/>
                    <a:pt x="44" y="74"/>
                    <a:pt x="52" y="65"/>
                  </a:cubicBezTo>
                  <a:cubicBezTo>
                    <a:pt x="50" y="65"/>
                    <a:pt x="48" y="66"/>
                    <a:pt x="46" y="66"/>
                  </a:cubicBezTo>
                  <a:cubicBezTo>
                    <a:pt x="44" y="64"/>
                    <a:pt x="42" y="61"/>
                    <a:pt x="42" y="57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43"/>
                    <a:pt x="48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62" y="38"/>
                    <a:pt x="67" y="43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moveTo>
                    <a:pt x="73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7" y="24"/>
                    <a:pt x="24" y="48"/>
                    <a:pt x="0" y="72"/>
                  </a:cubicBezTo>
                  <a:cubicBezTo>
                    <a:pt x="8" y="88"/>
                    <a:pt x="25" y="100"/>
                    <a:pt x="45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01" y="100"/>
                    <a:pt x="123" y="78"/>
                    <a:pt x="123" y="50"/>
                  </a:cubicBezTo>
                  <a:cubicBezTo>
                    <a:pt x="123" y="22"/>
                    <a:pt x="101" y="0"/>
                    <a:pt x="73" y="0"/>
                  </a:cubicBezTo>
                </a:path>
              </a:pathLst>
            </a:custGeom>
            <a:solidFill>
              <a:srgbClr val="2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91"/>
            <p:cNvSpPr>
              <a:spLocks noEditPoints="1"/>
            </p:cNvSpPr>
            <p:nvPr/>
          </p:nvSpPr>
          <p:spPr bwMode="auto">
            <a:xfrm>
              <a:off x="3991410" y="1061229"/>
              <a:ext cx="93385" cy="104922"/>
            </a:xfrm>
            <a:custGeom>
              <a:avLst/>
              <a:gdLst>
                <a:gd name="T0" fmla="*/ 16 w 25"/>
                <a:gd name="T1" fmla="*/ 13 h 28"/>
                <a:gd name="T2" fmla="*/ 11 w 25"/>
                <a:gd name="T3" fmla="*/ 8 h 28"/>
                <a:gd name="T4" fmla="*/ 16 w 25"/>
                <a:gd name="T5" fmla="*/ 4 h 28"/>
                <a:gd name="T6" fmla="*/ 20 w 25"/>
                <a:gd name="T7" fmla="*/ 8 h 28"/>
                <a:gd name="T8" fmla="*/ 16 w 25"/>
                <a:gd name="T9" fmla="*/ 13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  <a:gd name="T20" fmla="*/ 10 w 25"/>
                <a:gd name="T21" fmla="*/ 27 h 28"/>
                <a:gd name="T22" fmla="*/ 25 w 25"/>
                <a:gd name="T23" fmla="*/ 12 h 28"/>
                <a:gd name="T24" fmla="*/ 25 w 25"/>
                <a:gd name="T25" fmla="*/ 12 h 28"/>
                <a:gd name="T26" fmla="*/ 13 w 25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8">
                  <a:moveTo>
                    <a:pt x="16" y="13"/>
                  </a:moveTo>
                  <a:cubicBezTo>
                    <a:pt x="13" y="13"/>
                    <a:pt x="11" y="11"/>
                    <a:pt x="11" y="8"/>
                  </a:cubicBezTo>
                  <a:cubicBezTo>
                    <a:pt x="11" y="6"/>
                    <a:pt x="13" y="4"/>
                    <a:pt x="16" y="4"/>
                  </a:cubicBezTo>
                  <a:cubicBezTo>
                    <a:pt x="18" y="4"/>
                    <a:pt x="20" y="6"/>
                    <a:pt x="20" y="8"/>
                  </a:cubicBezTo>
                  <a:cubicBezTo>
                    <a:pt x="20" y="11"/>
                    <a:pt x="18" y="13"/>
                    <a:pt x="16" y="13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4" y="28"/>
                  </a:cubicBezTo>
                  <a:cubicBezTo>
                    <a:pt x="6" y="28"/>
                    <a:pt x="8" y="27"/>
                    <a:pt x="10" y="27"/>
                  </a:cubicBezTo>
                  <a:cubicBezTo>
                    <a:pt x="15" y="22"/>
                    <a:pt x="20" y="17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</a:path>
              </a:pathLst>
            </a:custGeom>
            <a:solidFill>
              <a:srgbClr val="1B1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Oval 192"/>
            <p:cNvSpPr>
              <a:spLocks noChangeArrowheads="1"/>
            </p:cNvSpPr>
            <p:nvPr/>
          </p:nvSpPr>
          <p:spPr bwMode="auto">
            <a:xfrm>
              <a:off x="4032264" y="1072887"/>
              <a:ext cx="29184" cy="34974"/>
            </a:xfrm>
            <a:prstGeom prst="ellipse">
              <a:avLst/>
            </a:prstGeom>
            <a:solidFill>
              <a:srgbClr val="211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93"/>
            <p:cNvSpPr/>
            <p:nvPr/>
          </p:nvSpPr>
          <p:spPr bwMode="auto">
            <a:xfrm>
              <a:off x="3915534" y="962138"/>
              <a:ext cx="344357" cy="326424"/>
            </a:xfrm>
            <a:custGeom>
              <a:avLst/>
              <a:gdLst>
                <a:gd name="T0" fmla="*/ 82 w 91"/>
                <a:gd name="T1" fmla="*/ 0 h 86"/>
                <a:gd name="T2" fmla="*/ 44 w 91"/>
                <a:gd name="T3" fmla="*/ 38 h 86"/>
                <a:gd name="T4" fmla="*/ 44 w 91"/>
                <a:gd name="T5" fmla="*/ 45 h 86"/>
                <a:gd name="T6" fmla="*/ 41 w 91"/>
                <a:gd name="T7" fmla="*/ 53 h 86"/>
                <a:gd name="T8" fmla="*/ 34 w 91"/>
                <a:gd name="T9" fmla="*/ 53 h 86"/>
                <a:gd name="T10" fmla="*/ 29 w 91"/>
                <a:gd name="T11" fmla="*/ 53 h 86"/>
                <a:gd name="T12" fmla="*/ 4 w 91"/>
                <a:gd name="T13" fmla="*/ 78 h 86"/>
                <a:gd name="T14" fmla="*/ 0 w 91"/>
                <a:gd name="T15" fmla="*/ 82 h 86"/>
                <a:gd name="T16" fmla="*/ 18 w 91"/>
                <a:gd name="T17" fmla="*/ 86 h 86"/>
                <a:gd name="T18" fmla="*/ 91 w 91"/>
                <a:gd name="T19" fmla="*/ 13 h 86"/>
                <a:gd name="T20" fmla="*/ 82 w 91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86">
                  <a:moveTo>
                    <a:pt x="82" y="0"/>
                  </a:moveTo>
                  <a:cubicBezTo>
                    <a:pt x="69" y="13"/>
                    <a:pt x="57" y="26"/>
                    <a:pt x="44" y="38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3" y="51"/>
                    <a:pt x="41" y="53"/>
                  </a:cubicBezTo>
                  <a:cubicBezTo>
                    <a:pt x="39" y="53"/>
                    <a:pt x="36" y="53"/>
                    <a:pt x="34" y="53"/>
                  </a:cubicBezTo>
                  <a:cubicBezTo>
                    <a:pt x="33" y="53"/>
                    <a:pt x="31" y="53"/>
                    <a:pt x="29" y="53"/>
                  </a:cubicBezTo>
                  <a:cubicBezTo>
                    <a:pt x="21" y="62"/>
                    <a:pt x="13" y="70"/>
                    <a:pt x="4" y="78"/>
                  </a:cubicBezTo>
                  <a:cubicBezTo>
                    <a:pt x="3" y="80"/>
                    <a:pt x="2" y="81"/>
                    <a:pt x="0" y="82"/>
                  </a:cubicBezTo>
                  <a:cubicBezTo>
                    <a:pt x="6" y="84"/>
                    <a:pt x="11" y="86"/>
                    <a:pt x="18" y="86"/>
                  </a:cubicBezTo>
                  <a:cubicBezTo>
                    <a:pt x="42" y="62"/>
                    <a:pt x="67" y="37"/>
                    <a:pt x="91" y="13"/>
                  </a:cubicBezTo>
                  <a:cubicBezTo>
                    <a:pt x="89" y="8"/>
                    <a:pt x="86" y="4"/>
                    <a:pt x="82" y="0"/>
                  </a:cubicBezTo>
                </a:path>
              </a:pathLst>
            </a:custGeom>
            <a:solidFill>
              <a:srgbClr val="8F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94"/>
            <p:cNvSpPr/>
            <p:nvPr/>
          </p:nvSpPr>
          <p:spPr bwMode="auto">
            <a:xfrm>
              <a:off x="4026430" y="1102034"/>
              <a:ext cx="58365" cy="58290"/>
            </a:xfrm>
            <a:custGeom>
              <a:avLst/>
              <a:gdLst>
                <a:gd name="T0" fmla="*/ 15 w 15"/>
                <a:gd name="T1" fmla="*/ 0 h 15"/>
                <a:gd name="T2" fmla="*/ 0 w 15"/>
                <a:gd name="T3" fmla="*/ 15 h 15"/>
                <a:gd name="T4" fmla="*/ 5 w 15"/>
                <a:gd name="T5" fmla="*/ 15 h 15"/>
                <a:gd name="T6" fmla="*/ 12 w 15"/>
                <a:gd name="T7" fmla="*/ 15 h 15"/>
                <a:gd name="T8" fmla="*/ 15 w 15"/>
                <a:gd name="T9" fmla="*/ 7 h 15"/>
                <a:gd name="T10" fmla="*/ 15 w 1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5" y="0"/>
                  </a:moveTo>
                  <a:cubicBezTo>
                    <a:pt x="10" y="5"/>
                    <a:pt x="5" y="10"/>
                    <a:pt x="0" y="15"/>
                  </a:cubicBezTo>
                  <a:cubicBezTo>
                    <a:pt x="2" y="15"/>
                    <a:pt x="4" y="15"/>
                    <a:pt x="5" y="15"/>
                  </a:cubicBezTo>
                  <a:cubicBezTo>
                    <a:pt x="7" y="15"/>
                    <a:pt x="10" y="15"/>
                    <a:pt x="12" y="15"/>
                  </a:cubicBezTo>
                  <a:cubicBezTo>
                    <a:pt x="14" y="13"/>
                    <a:pt x="15" y="10"/>
                    <a:pt x="15" y="7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878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95"/>
            <p:cNvSpPr/>
            <p:nvPr/>
          </p:nvSpPr>
          <p:spPr bwMode="auto">
            <a:xfrm>
              <a:off x="3810476" y="903848"/>
              <a:ext cx="297665" cy="285619"/>
            </a:xfrm>
            <a:custGeom>
              <a:avLst/>
              <a:gdLst>
                <a:gd name="T0" fmla="*/ 75 w 80"/>
                <a:gd name="T1" fmla="*/ 0 h 75"/>
                <a:gd name="T2" fmla="*/ 50 w 80"/>
                <a:gd name="T3" fmla="*/ 0 h 75"/>
                <a:gd name="T4" fmla="*/ 0 w 80"/>
                <a:gd name="T5" fmla="*/ 51 h 75"/>
                <a:gd name="T6" fmla="*/ 6 w 80"/>
                <a:gd name="T7" fmla="*/ 75 h 75"/>
                <a:gd name="T8" fmla="*/ 6 w 80"/>
                <a:gd name="T9" fmla="*/ 75 h 75"/>
                <a:gd name="T10" fmla="*/ 1 w 80"/>
                <a:gd name="T11" fmla="*/ 53 h 75"/>
                <a:gd name="T12" fmla="*/ 51 w 80"/>
                <a:gd name="T13" fmla="*/ 3 h 75"/>
                <a:gd name="T14" fmla="*/ 77 w 80"/>
                <a:gd name="T15" fmla="*/ 3 h 75"/>
                <a:gd name="T16" fmla="*/ 80 w 80"/>
                <a:gd name="T17" fmla="*/ 1 h 75"/>
                <a:gd name="T18" fmla="*/ 75 w 80"/>
                <a:gd name="T1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5">
                  <a:moveTo>
                    <a:pt x="75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60"/>
                    <a:pt x="2" y="6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3" y="68"/>
                    <a:pt x="1" y="61"/>
                    <a:pt x="1" y="53"/>
                  </a:cubicBezTo>
                  <a:cubicBezTo>
                    <a:pt x="1" y="25"/>
                    <a:pt x="23" y="3"/>
                    <a:pt x="51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2"/>
                    <a:pt x="79" y="1"/>
                    <a:pt x="80" y="1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96"/>
            <p:cNvSpPr/>
            <p:nvPr/>
          </p:nvSpPr>
          <p:spPr bwMode="auto">
            <a:xfrm>
              <a:off x="3810476" y="915506"/>
              <a:ext cx="285992" cy="273961"/>
            </a:xfrm>
            <a:custGeom>
              <a:avLst/>
              <a:gdLst>
                <a:gd name="T0" fmla="*/ 76 w 76"/>
                <a:gd name="T1" fmla="*/ 0 h 72"/>
                <a:gd name="T2" fmla="*/ 50 w 76"/>
                <a:gd name="T3" fmla="*/ 0 h 72"/>
                <a:gd name="T4" fmla="*/ 0 w 76"/>
                <a:gd name="T5" fmla="*/ 50 h 72"/>
                <a:gd name="T6" fmla="*/ 5 w 76"/>
                <a:gd name="T7" fmla="*/ 72 h 72"/>
                <a:gd name="T8" fmla="*/ 76 w 76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2">
                  <a:moveTo>
                    <a:pt x="76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58"/>
                    <a:pt x="2" y="65"/>
                    <a:pt x="5" y="72"/>
                  </a:cubicBezTo>
                  <a:cubicBezTo>
                    <a:pt x="29" y="48"/>
                    <a:pt x="52" y="24"/>
                    <a:pt x="76" y="0"/>
                  </a:cubicBezTo>
                </a:path>
              </a:pathLst>
            </a:custGeom>
            <a:solidFill>
              <a:srgbClr val="8F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197"/>
            <p:cNvSpPr/>
            <p:nvPr/>
          </p:nvSpPr>
          <p:spPr bwMode="auto">
            <a:xfrm>
              <a:off x="3798803" y="886359"/>
              <a:ext cx="525288" cy="419688"/>
            </a:xfrm>
            <a:custGeom>
              <a:avLst/>
              <a:gdLst>
                <a:gd name="T0" fmla="*/ 134 w 140"/>
                <a:gd name="T1" fmla="*/ 56 h 112"/>
                <a:gd name="T2" fmla="*/ 128 w 140"/>
                <a:gd name="T3" fmla="*/ 56 h 112"/>
                <a:gd name="T4" fmla="*/ 115 w 140"/>
                <a:gd name="T5" fmla="*/ 87 h 112"/>
                <a:gd name="T6" fmla="*/ 84 w 140"/>
                <a:gd name="T7" fmla="*/ 100 h 112"/>
                <a:gd name="T8" fmla="*/ 56 w 140"/>
                <a:gd name="T9" fmla="*/ 100 h 112"/>
                <a:gd name="T10" fmla="*/ 25 w 140"/>
                <a:gd name="T11" fmla="*/ 87 h 112"/>
                <a:gd name="T12" fmla="*/ 12 w 140"/>
                <a:gd name="T13" fmla="*/ 56 h 112"/>
                <a:gd name="T14" fmla="*/ 25 w 140"/>
                <a:gd name="T15" fmla="*/ 25 h 112"/>
                <a:gd name="T16" fmla="*/ 56 w 140"/>
                <a:gd name="T17" fmla="*/ 12 h 112"/>
                <a:gd name="T18" fmla="*/ 84 w 140"/>
                <a:gd name="T19" fmla="*/ 12 h 112"/>
                <a:gd name="T20" fmla="*/ 115 w 140"/>
                <a:gd name="T21" fmla="*/ 25 h 112"/>
                <a:gd name="T22" fmla="*/ 128 w 140"/>
                <a:gd name="T23" fmla="*/ 56 h 112"/>
                <a:gd name="T24" fmla="*/ 134 w 140"/>
                <a:gd name="T25" fmla="*/ 56 h 112"/>
                <a:gd name="T26" fmla="*/ 140 w 140"/>
                <a:gd name="T27" fmla="*/ 56 h 112"/>
                <a:gd name="T28" fmla="*/ 84 w 140"/>
                <a:gd name="T29" fmla="*/ 0 h 112"/>
                <a:gd name="T30" fmla="*/ 56 w 140"/>
                <a:gd name="T31" fmla="*/ 0 h 112"/>
                <a:gd name="T32" fmla="*/ 0 w 140"/>
                <a:gd name="T33" fmla="*/ 56 h 112"/>
                <a:gd name="T34" fmla="*/ 56 w 140"/>
                <a:gd name="T35" fmla="*/ 112 h 112"/>
                <a:gd name="T36" fmla="*/ 84 w 140"/>
                <a:gd name="T37" fmla="*/ 112 h 112"/>
                <a:gd name="T38" fmla="*/ 140 w 140"/>
                <a:gd name="T39" fmla="*/ 56 h 112"/>
                <a:gd name="T40" fmla="*/ 134 w 140"/>
                <a:gd name="T41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12">
                  <a:moveTo>
                    <a:pt x="134" y="56"/>
                  </a:moveTo>
                  <a:cubicBezTo>
                    <a:pt x="128" y="56"/>
                    <a:pt x="128" y="56"/>
                    <a:pt x="128" y="56"/>
                  </a:cubicBezTo>
                  <a:cubicBezTo>
                    <a:pt x="128" y="68"/>
                    <a:pt x="123" y="79"/>
                    <a:pt x="115" y="87"/>
                  </a:cubicBezTo>
                  <a:cubicBezTo>
                    <a:pt x="107" y="95"/>
                    <a:pt x="96" y="100"/>
                    <a:pt x="84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44" y="100"/>
                    <a:pt x="33" y="95"/>
                    <a:pt x="25" y="87"/>
                  </a:cubicBezTo>
                  <a:cubicBezTo>
                    <a:pt x="17" y="79"/>
                    <a:pt x="12" y="68"/>
                    <a:pt x="12" y="56"/>
                  </a:cubicBezTo>
                  <a:cubicBezTo>
                    <a:pt x="12" y="44"/>
                    <a:pt x="17" y="33"/>
                    <a:pt x="25" y="25"/>
                  </a:cubicBezTo>
                  <a:cubicBezTo>
                    <a:pt x="33" y="17"/>
                    <a:pt x="44" y="12"/>
                    <a:pt x="5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96" y="12"/>
                    <a:pt x="107" y="17"/>
                    <a:pt x="115" y="25"/>
                  </a:cubicBezTo>
                  <a:cubicBezTo>
                    <a:pt x="123" y="33"/>
                    <a:pt x="128" y="44"/>
                    <a:pt x="128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25"/>
                    <a:pt x="115" y="0"/>
                    <a:pt x="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115" y="112"/>
                    <a:pt x="140" y="87"/>
                    <a:pt x="140" y="56"/>
                  </a:cubicBezTo>
                  <a:lnTo>
                    <a:pt x="134" y="56"/>
                  </a:ln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198"/>
            <p:cNvSpPr>
              <a:spLocks noEditPoints="1"/>
            </p:cNvSpPr>
            <p:nvPr/>
          </p:nvSpPr>
          <p:spPr bwMode="auto">
            <a:xfrm>
              <a:off x="4586737" y="915506"/>
              <a:ext cx="472757" cy="378884"/>
            </a:xfrm>
            <a:custGeom>
              <a:avLst/>
              <a:gdLst>
                <a:gd name="T0" fmla="*/ 72 w 125"/>
                <a:gd name="T1" fmla="*/ 48 h 100"/>
                <a:gd name="T2" fmla="*/ 107 w 125"/>
                <a:gd name="T3" fmla="*/ 12 h 100"/>
                <a:gd name="T4" fmla="*/ 116 w 125"/>
                <a:gd name="T5" fmla="*/ 25 h 100"/>
                <a:gd name="T6" fmla="*/ 43 w 125"/>
                <a:gd name="T7" fmla="*/ 98 h 100"/>
                <a:gd name="T8" fmla="*/ 26 w 125"/>
                <a:gd name="T9" fmla="*/ 94 h 100"/>
                <a:gd name="T10" fmla="*/ 29 w 125"/>
                <a:gd name="T11" fmla="*/ 90 h 100"/>
                <a:gd name="T12" fmla="*/ 54 w 125"/>
                <a:gd name="T13" fmla="*/ 65 h 100"/>
                <a:gd name="T14" fmla="*/ 51 w 125"/>
                <a:gd name="T15" fmla="*/ 66 h 100"/>
                <a:gd name="T16" fmla="*/ 51 w 125"/>
                <a:gd name="T17" fmla="*/ 66 h 100"/>
                <a:gd name="T18" fmla="*/ 47 w 125"/>
                <a:gd name="T19" fmla="*/ 57 h 100"/>
                <a:gd name="T20" fmla="*/ 47 w 125"/>
                <a:gd name="T21" fmla="*/ 50 h 100"/>
                <a:gd name="T22" fmla="*/ 47 w 125"/>
                <a:gd name="T23" fmla="*/ 50 h 100"/>
                <a:gd name="T24" fmla="*/ 47 w 125"/>
                <a:gd name="T25" fmla="*/ 50 h 100"/>
                <a:gd name="T26" fmla="*/ 47 w 125"/>
                <a:gd name="T27" fmla="*/ 50 h 100"/>
                <a:gd name="T28" fmla="*/ 47 w 125"/>
                <a:gd name="T29" fmla="*/ 50 h 100"/>
                <a:gd name="T30" fmla="*/ 47 w 125"/>
                <a:gd name="T31" fmla="*/ 50 h 100"/>
                <a:gd name="T32" fmla="*/ 47 w 125"/>
                <a:gd name="T33" fmla="*/ 50 h 100"/>
                <a:gd name="T34" fmla="*/ 47 w 125"/>
                <a:gd name="T35" fmla="*/ 50 h 100"/>
                <a:gd name="T36" fmla="*/ 47 w 125"/>
                <a:gd name="T37" fmla="*/ 50 h 100"/>
                <a:gd name="T38" fmla="*/ 47 w 125"/>
                <a:gd name="T39" fmla="*/ 50 h 100"/>
                <a:gd name="T40" fmla="*/ 47 w 125"/>
                <a:gd name="T41" fmla="*/ 50 h 100"/>
                <a:gd name="T42" fmla="*/ 59 w 125"/>
                <a:gd name="T43" fmla="*/ 38 h 100"/>
                <a:gd name="T44" fmla="*/ 60 w 125"/>
                <a:gd name="T45" fmla="*/ 38 h 100"/>
                <a:gd name="T46" fmla="*/ 72 w 125"/>
                <a:gd name="T47" fmla="*/ 48 h 100"/>
                <a:gd name="T48" fmla="*/ 75 w 125"/>
                <a:gd name="T49" fmla="*/ 0 h 100"/>
                <a:gd name="T50" fmla="*/ 74 w 125"/>
                <a:gd name="T51" fmla="*/ 0 h 100"/>
                <a:gd name="T52" fmla="*/ 2 w 125"/>
                <a:gd name="T53" fmla="*/ 72 h 100"/>
                <a:gd name="T54" fmla="*/ 0 w 125"/>
                <a:gd name="T55" fmla="*/ 67 h 100"/>
                <a:gd name="T56" fmla="*/ 47 w 125"/>
                <a:gd name="T57" fmla="*/ 100 h 100"/>
                <a:gd name="T58" fmla="*/ 75 w 125"/>
                <a:gd name="T59" fmla="*/ 100 h 100"/>
                <a:gd name="T60" fmla="*/ 125 w 125"/>
                <a:gd name="T61" fmla="*/ 50 h 100"/>
                <a:gd name="T62" fmla="*/ 75 w 125"/>
                <a:gd name="T6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100">
                  <a:moveTo>
                    <a:pt x="72" y="48"/>
                  </a:moveTo>
                  <a:cubicBezTo>
                    <a:pt x="84" y="36"/>
                    <a:pt x="96" y="24"/>
                    <a:pt x="107" y="12"/>
                  </a:cubicBezTo>
                  <a:cubicBezTo>
                    <a:pt x="111" y="16"/>
                    <a:pt x="114" y="20"/>
                    <a:pt x="116" y="25"/>
                  </a:cubicBezTo>
                  <a:cubicBezTo>
                    <a:pt x="92" y="49"/>
                    <a:pt x="67" y="74"/>
                    <a:pt x="43" y="98"/>
                  </a:cubicBezTo>
                  <a:cubicBezTo>
                    <a:pt x="37" y="98"/>
                    <a:pt x="31" y="96"/>
                    <a:pt x="26" y="94"/>
                  </a:cubicBezTo>
                  <a:cubicBezTo>
                    <a:pt x="27" y="93"/>
                    <a:pt x="28" y="92"/>
                    <a:pt x="29" y="90"/>
                  </a:cubicBezTo>
                  <a:cubicBezTo>
                    <a:pt x="38" y="82"/>
                    <a:pt x="46" y="74"/>
                    <a:pt x="54" y="65"/>
                  </a:cubicBezTo>
                  <a:cubicBezTo>
                    <a:pt x="53" y="66"/>
                    <a:pt x="52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8" y="64"/>
                    <a:pt x="47" y="61"/>
                    <a:pt x="47" y="57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43"/>
                    <a:pt x="52" y="38"/>
                    <a:pt x="59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6" y="38"/>
                    <a:pt x="71" y="42"/>
                    <a:pt x="72" y="48"/>
                  </a:cubicBezTo>
                  <a:moveTo>
                    <a:pt x="75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50" y="24"/>
                    <a:pt x="26" y="48"/>
                    <a:pt x="2" y="72"/>
                  </a:cubicBezTo>
                  <a:cubicBezTo>
                    <a:pt x="1" y="70"/>
                    <a:pt x="1" y="69"/>
                    <a:pt x="0" y="67"/>
                  </a:cubicBezTo>
                  <a:cubicBezTo>
                    <a:pt x="7" y="86"/>
                    <a:pt x="25" y="100"/>
                    <a:pt x="47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103" y="100"/>
                    <a:pt x="125" y="78"/>
                    <a:pt x="125" y="50"/>
                  </a:cubicBezTo>
                  <a:cubicBezTo>
                    <a:pt x="125" y="22"/>
                    <a:pt x="103" y="0"/>
                    <a:pt x="75" y="0"/>
                  </a:cubicBezTo>
                </a:path>
              </a:pathLst>
            </a:custGeom>
            <a:solidFill>
              <a:srgbClr val="2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99"/>
            <p:cNvSpPr>
              <a:spLocks noEditPoints="1"/>
            </p:cNvSpPr>
            <p:nvPr/>
          </p:nvSpPr>
          <p:spPr bwMode="auto">
            <a:xfrm>
              <a:off x="4767667" y="1061229"/>
              <a:ext cx="93385" cy="99095"/>
            </a:xfrm>
            <a:custGeom>
              <a:avLst/>
              <a:gdLst>
                <a:gd name="T0" fmla="*/ 0 w 25"/>
                <a:gd name="T1" fmla="*/ 12 h 27"/>
                <a:gd name="T2" fmla="*/ 0 w 25"/>
                <a:gd name="T3" fmla="*/ 12 h 27"/>
                <a:gd name="T4" fmla="*/ 0 w 25"/>
                <a:gd name="T5" fmla="*/ 12 h 27"/>
                <a:gd name="T6" fmla="*/ 0 w 25"/>
                <a:gd name="T7" fmla="*/ 12 h 27"/>
                <a:gd name="T8" fmla="*/ 0 w 25"/>
                <a:gd name="T9" fmla="*/ 12 h 27"/>
                <a:gd name="T10" fmla="*/ 0 w 25"/>
                <a:gd name="T11" fmla="*/ 12 h 27"/>
                <a:gd name="T12" fmla="*/ 0 w 25"/>
                <a:gd name="T13" fmla="*/ 12 h 27"/>
                <a:gd name="T14" fmla="*/ 0 w 25"/>
                <a:gd name="T15" fmla="*/ 12 h 27"/>
                <a:gd name="T16" fmla="*/ 0 w 25"/>
                <a:gd name="T17" fmla="*/ 12 h 27"/>
                <a:gd name="T18" fmla="*/ 0 w 25"/>
                <a:gd name="T19" fmla="*/ 12 h 27"/>
                <a:gd name="T20" fmla="*/ 0 w 25"/>
                <a:gd name="T21" fmla="*/ 12 h 27"/>
                <a:gd name="T22" fmla="*/ 0 w 25"/>
                <a:gd name="T23" fmla="*/ 12 h 27"/>
                <a:gd name="T24" fmla="*/ 15 w 25"/>
                <a:gd name="T25" fmla="*/ 13 h 27"/>
                <a:gd name="T26" fmla="*/ 11 w 25"/>
                <a:gd name="T27" fmla="*/ 8 h 27"/>
                <a:gd name="T28" fmla="*/ 15 w 25"/>
                <a:gd name="T29" fmla="*/ 4 h 27"/>
                <a:gd name="T30" fmla="*/ 20 w 25"/>
                <a:gd name="T31" fmla="*/ 8 h 27"/>
                <a:gd name="T32" fmla="*/ 15 w 25"/>
                <a:gd name="T33" fmla="*/ 13 h 27"/>
                <a:gd name="T34" fmla="*/ 13 w 25"/>
                <a:gd name="T35" fmla="*/ 0 h 27"/>
                <a:gd name="T36" fmla="*/ 12 w 25"/>
                <a:gd name="T37" fmla="*/ 0 h 27"/>
                <a:gd name="T38" fmla="*/ 0 w 25"/>
                <a:gd name="T39" fmla="*/ 12 h 27"/>
                <a:gd name="T40" fmla="*/ 5 w 25"/>
                <a:gd name="T41" fmla="*/ 2 h 27"/>
                <a:gd name="T42" fmla="*/ 5 w 25"/>
                <a:gd name="T43" fmla="*/ 2 h 27"/>
                <a:gd name="T44" fmla="*/ 5 w 25"/>
                <a:gd name="T45" fmla="*/ 2 h 27"/>
                <a:gd name="T46" fmla="*/ 2 w 25"/>
                <a:gd name="T47" fmla="*/ 9 h 27"/>
                <a:gd name="T48" fmla="*/ 2 w 25"/>
                <a:gd name="T49" fmla="*/ 17 h 27"/>
                <a:gd name="T50" fmla="*/ 8 w 25"/>
                <a:gd name="T51" fmla="*/ 27 h 27"/>
                <a:gd name="T52" fmla="*/ 25 w 25"/>
                <a:gd name="T53" fmla="*/ 10 h 27"/>
                <a:gd name="T54" fmla="*/ 13 w 25"/>
                <a:gd name="T5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27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15" y="13"/>
                  </a:moveTo>
                  <a:cubicBezTo>
                    <a:pt x="13" y="13"/>
                    <a:pt x="11" y="11"/>
                    <a:pt x="11" y="8"/>
                  </a:cubicBezTo>
                  <a:cubicBezTo>
                    <a:pt x="11" y="6"/>
                    <a:pt x="13" y="4"/>
                    <a:pt x="15" y="4"/>
                  </a:cubicBezTo>
                  <a:cubicBezTo>
                    <a:pt x="18" y="4"/>
                    <a:pt x="20" y="6"/>
                    <a:pt x="20" y="8"/>
                  </a:cubicBezTo>
                  <a:cubicBezTo>
                    <a:pt x="20" y="11"/>
                    <a:pt x="18" y="13"/>
                    <a:pt x="15" y="13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4"/>
                    <a:pt x="2" y="7"/>
                    <a:pt x="2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21"/>
                    <a:pt x="5" y="25"/>
                    <a:pt x="8" y="27"/>
                  </a:cubicBezTo>
                  <a:cubicBezTo>
                    <a:pt x="14" y="21"/>
                    <a:pt x="19" y="16"/>
                    <a:pt x="25" y="10"/>
                  </a:cubicBezTo>
                  <a:cubicBezTo>
                    <a:pt x="24" y="4"/>
                    <a:pt x="19" y="0"/>
                    <a:pt x="13" y="0"/>
                  </a:cubicBezTo>
                </a:path>
              </a:pathLst>
            </a:custGeom>
            <a:solidFill>
              <a:srgbClr val="1B1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200"/>
            <p:cNvSpPr/>
            <p:nvPr/>
          </p:nvSpPr>
          <p:spPr bwMode="auto">
            <a:xfrm>
              <a:off x="4767667" y="1067060"/>
              <a:ext cx="29184" cy="99091"/>
            </a:xfrm>
            <a:custGeom>
              <a:avLst/>
              <a:gdLst>
                <a:gd name="T0" fmla="*/ 5 w 8"/>
                <a:gd name="T1" fmla="*/ 0 h 26"/>
                <a:gd name="T2" fmla="*/ 0 w 8"/>
                <a:gd name="T3" fmla="*/ 10 h 26"/>
                <a:gd name="T4" fmla="*/ 0 w 8"/>
                <a:gd name="T5" fmla="*/ 10 h 26"/>
                <a:gd name="T6" fmla="*/ 0 w 8"/>
                <a:gd name="T7" fmla="*/ 10 h 26"/>
                <a:gd name="T8" fmla="*/ 0 w 8"/>
                <a:gd name="T9" fmla="*/ 10 h 26"/>
                <a:gd name="T10" fmla="*/ 0 w 8"/>
                <a:gd name="T11" fmla="*/ 10 h 26"/>
                <a:gd name="T12" fmla="*/ 0 w 8"/>
                <a:gd name="T13" fmla="*/ 10 h 26"/>
                <a:gd name="T14" fmla="*/ 0 w 8"/>
                <a:gd name="T15" fmla="*/ 10 h 26"/>
                <a:gd name="T16" fmla="*/ 0 w 8"/>
                <a:gd name="T17" fmla="*/ 10 h 26"/>
                <a:gd name="T18" fmla="*/ 0 w 8"/>
                <a:gd name="T19" fmla="*/ 10 h 26"/>
                <a:gd name="T20" fmla="*/ 0 w 8"/>
                <a:gd name="T21" fmla="*/ 10 h 26"/>
                <a:gd name="T22" fmla="*/ 0 w 8"/>
                <a:gd name="T23" fmla="*/ 17 h 26"/>
                <a:gd name="T24" fmla="*/ 4 w 8"/>
                <a:gd name="T25" fmla="*/ 26 h 26"/>
                <a:gd name="T26" fmla="*/ 4 w 8"/>
                <a:gd name="T27" fmla="*/ 26 h 26"/>
                <a:gd name="T28" fmla="*/ 7 w 8"/>
                <a:gd name="T29" fmla="*/ 25 h 26"/>
                <a:gd name="T30" fmla="*/ 8 w 8"/>
                <a:gd name="T31" fmla="*/ 25 h 26"/>
                <a:gd name="T32" fmla="*/ 2 w 8"/>
                <a:gd name="T33" fmla="*/ 15 h 26"/>
                <a:gd name="T34" fmla="*/ 2 w 8"/>
                <a:gd name="T35" fmla="*/ 7 h 26"/>
                <a:gd name="T36" fmla="*/ 5 w 8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26">
                  <a:moveTo>
                    <a:pt x="5" y="0"/>
                  </a:moveTo>
                  <a:cubicBezTo>
                    <a:pt x="2" y="2"/>
                    <a:pt x="0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1" y="24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6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5" y="23"/>
                    <a:pt x="2" y="19"/>
                    <a:pt x="2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3" y="2"/>
                    <a:pt x="5" y="0"/>
                  </a:cubicBezTo>
                </a:path>
              </a:pathLst>
            </a:custGeom>
            <a:solidFill>
              <a:srgbClr val="191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Oval 201"/>
            <p:cNvSpPr>
              <a:spLocks noChangeArrowheads="1"/>
            </p:cNvSpPr>
            <p:nvPr/>
          </p:nvSpPr>
          <p:spPr bwMode="auto">
            <a:xfrm>
              <a:off x="4808525" y="1072887"/>
              <a:ext cx="35019" cy="34974"/>
            </a:xfrm>
            <a:prstGeom prst="ellipse">
              <a:avLst/>
            </a:prstGeom>
            <a:solidFill>
              <a:srgbClr val="211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202"/>
            <p:cNvSpPr/>
            <p:nvPr/>
          </p:nvSpPr>
          <p:spPr bwMode="auto">
            <a:xfrm>
              <a:off x="4685956" y="962138"/>
              <a:ext cx="338519" cy="326424"/>
            </a:xfrm>
            <a:custGeom>
              <a:avLst/>
              <a:gdLst>
                <a:gd name="T0" fmla="*/ 81 w 90"/>
                <a:gd name="T1" fmla="*/ 0 h 86"/>
                <a:gd name="T2" fmla="*/ 46 w 90"/>
                <a:gd name="T3" fmla="*/ 36 h 86"/>
                <a:gd name="T4" fmla="*/ 46 w 90"/>
                <a:gd name="T5" fmla="*/ 38 h 86"/>
                <a:gd name="T6" fmla="*/ 46 w 90"/>
                <a:gd name="T7" fmla="*/ 45 h 86"/>
                <a:gd name="T8" fmla="*/ 43 w 90"/>
                <a:gd name="T9" fmla="*/ 53 h 86"/>
                <a:gd name="T10" fmla="*/ 36 w 90"/>
                <a:gd name="T11" fmla="*/ 53 h 86"/>
                <a:gd name="T12" fmla="*/ 30 w 90"/>
                <a:gd name="T13" fmla="*/ 53 h 86"/>
                <a:gd name="T14" fmla="*/ 30 w 90"/>
                <a:gd name="T15" fmla="*/ 53 h 86"/>
                <a:gd name="T16" fmla="*/ 28 w 90"/>
                <a:gd name="T17" fmla="*/ 53 h 86"/>
                <a:gd name="T18" fmla="*/ 3 w 90"/>
                <a:gd name="T19" fmla="*/ 78 h 86"/>
                <a:gd name="T20" fmla="*/ 0 w 90"/>
                <a:gd name="T21" fmla="*/ 82 h 86"/>
                <a:gd name="T22" fmla="*/ 17 w 90"/>
                <a:gd name="T23" fmla="*/ 86 h 86"/>
                <a:gd name="T24" fmla="*/ 90 w 90"/>
                <a:gd name="T25" fmla="*/ 13 h 86"/>
                <a:gd name="T26" fmla="*/ 81 w 90"/>
                <a:gd name="T2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86">
                  <a:moveTo>
                    <a:pt x="81" y="0"/>
                  </a:moveTo>
                  <a:cubicBezTo>
                    <a:pt x="70" y="12"/>
                    <a:pt x="58" y="24"/>
                    <a:pt x="46" y="36"/>
                  </a:cubicBezTo>
                  <a:cubicBezTo>
                    <a:pt x="46" y="37"/>
                    <a:pt x="46" y="37"/>
                    <a:pt x="46" y="38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8"/>
                    <a:pt x="45" y="51"/>
                    <a:pt x="43" y="53"/>
                  </a:cubicBezTo>
                  <a:cubicBezTo>
                    <a:pt x="40" y="53"/>
                    <a:pt x="38" y="53"/>
                    <a:pt x="36" y="53"/>
                  </a:cubicBezTo>
                  <a:cubicBezTo>
                    <a:pt x="34" y="53"/>
                    <a:pt x="32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3"/>
                    <a:pt x="29" y="53"/>
                    <a:pt x="28" y="53"/>
                  </a:cubicBezTo>
                  <a:cubicBezTo>
                    <a:pt x="20" y="62"/>
                    <a:pt x="12" y="70"/>
                    <a:pt x="3" y="78"/>
                  </a:cubicBezTo>
                  <a:cubicBezTo>
                    <a:pt x="2" y="80"/>
                    <a:pt x="1" y="81"/>
                    <a:pt x="0" y="82"/>
                  </a:cubicBezTo>
                  <a:cubicBezTo>
                    <a:pt x="5" y="84"/>
                    <a:pt x="11" y="86"/>
                    <a:pt x="17" y="86"/>
                  </a:cubicBezTo>
                  <a:cubicBezTo>
                    <a:pt x="41" y="62"/>
                    <a:pt x="66" y="37"/>
                    <a:pt x="90" y="13"/>
                  </a:cubicBezTo>
                  <a:cubicBezTo>
                    <a:pt x="88" y="8"/>
                    <a:pt x="85" y="4"/>
                    <a:pt x="81" y="0"/>
                  </a:cubicBezTo>
                </a:path>
              </a:pathLst>
            </a:custGeom>
            <a:solidFill>
              <a:srgbClr val="8F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203"/>
            <p:cNvSpPr/>
            <p:nvPr/>
          </p:nvSpPr>
          <p:spPr bwMode="auto">
            <a:xfrm>
              <a:off x="4796852" y="1096203"/>
              <a:ext cx="64200" cy="64121"/>
            </a:xfrm>
            <a:custGeom>
              <a:avLst/>
              <a:gdLst>
                <a:gd name="T0" fmla="*/ 17 w 17"/>
                <a:gd name="T1" fmla="*/ 0 h 17"/>
                <a:gd name="T2" fmla="*/ 0 w 17"/>
                <a:gd name="T3" fmla="*/ 17 h 17"/>
                <a:gd name="T4" fmla="*/ 1 w 17"/>
                <a:gd name="T5" fmla="*/ 17 h 17"/>
                <a:gd name="T6" fmla="*/ 7 w 17"/>
                <a:gd name="T7" fmla="*/ 17 h 17"/>
                <a:gd name="T8" fmla="*/ 14 w 17"/>
                <a:gd name="T9" fmla="*/ 17 h 17"/>
                <a:gd name="T10" fmla="*/ 17 w 17"/>
                <a:gd name="T11" fmla="*/ 9 h 17"/>
                <a:gd name="T12" fmla="*/ 17 w 17"/>
                <a:gd name="T13" fmla="*/ 2 h 17"/>
                <a:gd name="T14" fmla="*/ 17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17" y="0"/>
                  </a:moveTo>
                  <a:cubicBezTo>
                    <a:pt x="11" y="6"/>
                    <a:pt x="6" y="11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3" y="17"/>
                    <a:pt x="5" y="17"/>
                    <a:pt x="7" y="17"/>
                  </a:cubicBezTo>
                  <a:cubicBezTo>
                    <a:pt x="9" y="17"/>
                    <a:pt x="11" y="17"/>
                    <a:pt x="14" y="17"/>
                  </a:cubicBezTo>
                  <a:cubicBezTo>
                    <a:pt x="16" y="15"/>
                    <a:pt x="17" y="12"/>
                    <a:pt x="17" y="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878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204"/>
            <p:cNvSpPr/>
            <p:nvPr/>
          </p:nvSpPr>
          <p:spPr bwMode="auto">
            <a:xfrm>
              <a:off x="4791013" y="1160324"/>
              <a:ext cx="11673" cy="0"/>
            </a:xfrm>
            <a:custGeom>
              <a:avLst/>
              <a:gdLst>
                <a:gd name="T0" fmla="*/ 1 w 2"/>
                <a:gd name="T1" fmla="*/ 0 w 2"/>
                <a:gd name="T2" fmla="*/ 2 w 2"/>
                <a:gd name="T3" fmla="*/ 2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68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206"/>
            <p:cNvSpPr/>
            <p:nvPr/>
          </p:nvSpPr>
          <p:spPr bwMode="auto">
            <a:xfrm>
              <a:off x="4575064" y="903848"/>
              <a:ext cx="297661" cy="262303"/>
            </a:xfrm>
            <a:custGeom>
              <a:avLst/>
              <a:gdLst>
                <a:gd name="T0" fmla="*/ 75 w 80"/>
                <a:gd name="T1" fmla="*/ 0 h 70"/>
                <a:gd name="T2" fmla="*/ 51 w 80"/>
                <a:gd name="T3" fmla="*/ 0 h 70"/>
                <a:gd name="T4" fmla="*/ 0 w 80"/>
                <a:gd name="T5" fmla="*/ 51 h 70"/>
                <a:gd name="T6" fmla="*/ 4 w 80"/>
                <a:gd name="T7" fmla="*/ 70 h 70"/>
                <a:gd name="T8" fmla="*/ 1 w 80"/>
                <a:gd name="T9" fmla="*/ 53 h 70"/>
                <a:gd name="T10" fmla="*/ 51 w 80"/>
                <a:gd name="T11" fmla="*/ 3 h 70"/>
                <a:gd name="T12" fmla="*/ 78 w 80"/>
                <a:gd name="T13" fmla="*/ 3 h 70"/>
                <a:gd name="T14" fmla="*/ 80 w 80"/>
                <a:gd name="T15" fmla="*/ 1 h 70"/>
                <a:gd name="T16" fmla="*/ 75 w 80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70">
                  <a:moveTo>
                    <a:pt x="75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58"/>
                    <a:pt x="2" y="64"/>
                    <a:pt x="4" y="70"/>
                  </a:cubicBezTo>
                  <a:cubicBezTo>
                    <a:pt x="2" y="65"/>
                    <a:pt x="1" y="59"/>
                    <a:pt x="1" y="53"/>
                  </a:cubicBezTo>
                  <a:cubicBezTo>
                    <a:pt x="1" y="25"/>
                    <a:pt x="23" y="3"/>
                    <a:pt x="51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9" y="1"/>
                    <a:pt x="80" y="1"/>
                  </a:cubicBezTo>
                  <a:cubicBezTo>
                    <a:pt x="79" y="1"/>
                    <a:pt x="77" y="0"/>
                    <a:pt x="75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207"/>
            <p:cNvSpPr/>
            <p:nvPr/>
          </p:nvSpPr>
          <p:spPr bwMode="auto">
            <a:xfrm>
              <a:off x="4580898" y="915506"/>
              <a:ext cx="285992" cy="273961"/>
            </a:xfrm>
            <a:custGeom>
              <a:avLst/>
              <a:gdLst>
                <a:gd name="T0" fmla="*/ 77 w 77"/>
                <a:gd name="T1" fmla="*/ 0 h 72"/>
                <a:gd name="T2" fmla="*/ 50 w 77"/>
                <a:gd name="T3" fmla="*/ 0 h 72"/>
                <a:gd name="T4" fmla="*/ 0 w 77"/>
                <a:gd name="T5" fmla="*/ 50 h 72"/>
                <a:gd name="T6" fmla="*/ 3 w 77"/>
                <a:gd name="T7" fmla="*/ 67 h 72"/>
                <a:gd name="T8" fmla="*/ 5 w 77"/>
                <a:gd name="T9" fmla="*/ 72 h 72"/>
                <a:gd name="T10" fmla="*/ 77 w 77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2">
                  <a:moveTo>
                    <a:pt x="7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56"/>
                    <a:pt x="1" y="62"/>
                    <a:pt x="3" y="67"/>
                  </a:cubicBezTo>
                  <a:cubicBezTo>
                    <a:pt x="4" y="69"/>
                    <a:pt x="4" y="70"/>
                    <a:pt x="5" y="72"/>
                  </a:cubicBezTo>
                  <a:cubicBezTo>
                    <a:pt x="29" y="48"/>
                    <a:pt x="53" y="24"/>
                    <a:pt x="77" y="0"/>
                  </a:cubicBezTo>
                </a:path>
              </a:pathLst>
            </a:custGeom>
            <a:solidFill>
              <a:srgbClr val="8F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208"/>
            <p:cNvSpPr/>
            <p:nvPr/>
          </p:nvSpPr>
          <p:spPr bwMode="auto">
            <a:xfrm>
              <a:off x="4545879" y="886359"/>
              <a:ext cx="525288" cy="419688"/>
            </a:xfrm>
            <a:custGeom>
              <a:avLst/>
              <a:gdLst>
                <a:gd name="T0" fmla="*/ 134 w 140"/>
                <a:gd name="T1" fmla="*/ 56 h 112"/>
                <a:gd name="T2" fmla="*/ 128 w 140"/>
                <a:gd name="T3" fmla="*/ 56 h 112"/>
                <a:gd name="T4" fmla="*/ 115 w 140"/>
                <a:gd name="T5" fmla="*/ 87 h 112"/>
                <a:gd name="T6" fmla="*/ 84 w 140"/>
                <a:gd name="T7" fmla="*/ 100 h 112"/>
                <a:gd name="T8" fmla="*/ 56 w 140"/>
                <a:gd name="T9" fmla="*/ 100 h 112"/>
                <a:gd name="T10" fmla="*/ 25 w 140"/>
                <a:gd name="T11" fmla="*/ 87 h 112"/>
                <a:gd name="T12" fmla="*/ 12 w 140"/>
                <a:gd name="T13" fmla="*/ 56 h 112"/>
                <a:gd name="T14" fmla="*/ 25 w 140"/>
                <a:gd name="T15" fmla="*/ 25 h 112"/>
                <a:gd name="T16" fmla="*/ 56 w 140"/>
                <a:gd name="T17" fmla="*/ 12 h 112"/>
                <a:gd name="T18" fmla="*/ 84 w 140"/>
                <a:gd name="T19" fmla="*/ 12 h 112"/>
                <a:gd name="T20" fmla="*/ 115 w 140"/>
                <a:gd name="T21" fmla="*/ 25 h 112"/>
                <a:gd name="T22" fmla="*/ 128 w 140"/>
                <a:gd name="T23" fmla="*/ 56 h 112"/>
                <a:gd name="T24" fmla="*/ 134 w 140"/>
                <a:gd name="T25" fmla="*/ 56 h 112"/>
                <a:gd name="T26" fmla="*/ 140 w 140"/>
                <a:gd name="T27" fmla="*/ 56 h 112"/>
                <a:gd name="T28" fmla="*/ 84 w 140"/>
                <a:gd name="T29" fmla="*/ 0 h 112"/>
                <a:gd name="T30" fmla="*/ 56 w 140"/>
                <a:gd name="T31" fmla="*/ 0 h 112"/>
                <a:gd name="T32" fmla="*/ 0 w 140"/>
                <a:gd name="T33" fmla="*/ 56 h 112"/>
                <a:gd name="T34" fmla="*/ 56 w 140"/>
                <a:gd name="T35" fmla="*/ 112 h 112"/>
                <a:gd name="T36" fmla="*/ 84 w 140"/>
                <a:gd name="T37" fmla="*/ 112 h 112"/>
                <a:gd name="T38" fmla="*/ 140 w 140"/>
                <a:gd name="T39" fmla="*/ 56 h 112"/>
                <a:gd name="T40" fmla="*/ 134 w 140"/>
                <a:gd name="T41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12">
                  <a:moveTo>
                    <a:pt x="134" y="56"/>
                  </a:moveTo>
                  <a:cubicBezTo>
                    <a:pt x="128" y="56"/>
                    <a:pt x="128" y="56"/>
                    <a:pt x="128" y="56"/>
                  </a:cubicBezTo>
                  <a:cubicBezTo>
                    <a:pt x="128" y="68"/>
                    <a:pt x="123" y="79"/>
                    <a:pt x="115" y="87"/>
                  </a:cubicBezTo>
                  <a:cubicBezTo>
                    <a:pt x="107" y="95"/>
                    <a:pt x="96" y="100"/>
                    <a:pt x="84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44" y="100"/>
                    <a:pt x="33" y="95"/>
                    <a:pt x="25" y="87"/>
                  </a:cubicBezTo>
                  <a:cubicBezTo>
                    <a:pt x="17" y="79"/>
                    <a:pt x="12" y="68"/>
                    <a:pt x="12" y="56"/>
                  </a:cubicBezTo>
                  <a:cubicBezTo>
                    <a:pt x="12" y="44"/>
                    <a:pt x="17" y="33"/>
                    <a:pt x="25" y="25"/>
                  </a:cubicBezTo>
                  <a:cubicBezTo>
                    <a:pt x="33" y="17"/>
                    <a:pt x="44" y="12"/>
                    <a:pt x="5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96" y="12"/>
                    <a:pt x="107" y="17"/>
                    <a:pt x="115" y="25"/>
                  </a:cubicBezTo>
                  <a:cubicBezTo>
                    <a:pt x="123" y="33"/>
                    <a:pt x="128" y="44"/>
                    <a:pt x="128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25"/>
                    <a:pt x="115" y="0"/>
                    <a:pt x="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115" y="112"/>
                    <a:pt x="140" y="87"/>
                    <a:pt x="140" y="56"/>
                  </a:cubicBezTo>
                  <a:lnTo>
                    <a:pt x="134" y="56"/>
                  </a:ln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209"/>
            <p:cNvSpPr/>
            <p:nvPr/>
          </p:nvSpPr>
          <p:spPr bwMode="auto">
            <a:xfrm>
              <a:off x="4219033" y="1166151"/>
              <a:ext cx="426069" cy="81606"/>
            </a:xfrm>
            <a:custGeom>
              <a:avLst/>
              <a:gdLst>
                <a:gd name="T0" fmla="*/ 3 w 113"/>
                <a:gd name="T1" fmla="*/ 21 h 21"/>
                <a:gd name="T2" fmla="*/ 3 w 113"/>
                <a:gd name="T3" fmla="*/ 21 h 21"/>
                <a:gd name="T4" fmla="*/ 60 w 113"/>
                <a:gd name="T5" fmla="*/ 11 h 21"/>
                <a:gd name="T6" fmla="*/ 109 w 113"/>
                <a:gd name="T7" fmla="*/ 20 h 21"/>
                <a:gd name="T8" fmla="*/ 113 w 113"/>
                <a:gd name="T9" fmla="*/ 10 h 21"/>
                <a:gd name="T10" fmla="*/ 60 w 113"/>
                <a:gd name="T11" fmla="*/ 0 h 21"/>
                <a:gd name="T12" fmla="*/ 0 w 113"/>
                <a:gd name="T13" fmla="*/ 10 h 21"/>
                <a:gd name="T14" fmla="*/ 3 w 11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1"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30" y="11"/>
                    <a:pt x="60" y="11"/>
                  </a:cubicBezTo>
                  <a:cubicBezTo>
                    <a:pt x="76" y="11"/>
                    <a:pt x="93" y="14"/>
                    <a:pt x="109" y="2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96" y="3"/>
                    <a:pt x="77" y="0"/>
                    <a:pt x="60" y="0"/>
                  </a:cubicBezTo>
                  <a:cubicBezTo>
                    <a:pt x="27" y="0"/>
                    <a:pt x="0" y="10"/>
                    <a:pt x="0" y="10"/>
                  </a:cubicBezTo>
                  <a:lnTo>
                    <a:pt x="3" y="21"/>
                  </a:ln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210"/>
            <p:cNvSpPr>
              <a:spLocks noEditPoints="1"/>
            </p:cNvSpPr>
            <p:nvPr/>
          </p:nvSpPr>
          <p:spPr bwMode="auto">
            <a:xfrm>
              <a:off x="3436938" y="1463432"/>
              <a:ext cx="1966913" cy="769429"/>
            </a:xfrm>
            <a:custGeom>
              <a:avLst/>
              <a:gdLst>
                <a:gd name="T0" fmla="*/ 0 w 524"/>
                <a:gd name="T1" fmla="*/ 88 h 206"/>
                <a:gd name="T2" fmla="*/ 71 w 524"/>
                <a:gd name="T3" fmla="*/ 189 h 206"/>
                <a:gd name="T4" fmla="*/ 206 w 524"/>
                <a:gd name="T5" fmla="*/ 206 h 206"/>
                <a:gd name="T6" fmla="*/ 206 w 524"/>
                <a:gd name="T7" fmla="*/ 206 h 206"/>
                <a:gd name="T8" fmla="*/ 71 w 524"/>
                <a:gd name="T9" fmla="*/ 189 h 206"/>
                <a:gd name="T10" fmla="*/ 0 w 524"/>
                <a:gd name="T11" fmla="*/ 88 h 206"/>
                <a:gd name="T12" fmla="*/ 524 w 524"/>
                <a:gd name="T13" fmla="*/ 78 h 206"/>
                <a:gd name="T14" fmla="*/ 524 w 524"/>
                <a:gd name="T15" fmla="*/ 78 h 206"/>
                <a:gd name="T16" fmla="*/ 524 w 524"/>
                <a:gd name="T17" fmla="*/ 78 h 206"/>
                <a:gd name="T18" fmla="*/ 0 w 524"/>
                <a:gd name="T19" fmla="*/ 78 h 206"/>
                <a:gd name="T20" fmla="*/ 0 w 524"/>
                <a:gd name="T21" fmla="*/ 78 h 206"/>
                <a:gd name="T22" fmla="*/ 0 w 524"/>
                <a:gd name="T23" fmla="*/ 78 h 206"/>
                <a:gd name="T24" fmla="*/ 31 w 524"/>
                <a:gd name="T25" fmla="*/ 0 h 206"/>
                <a:gd name="T26" fmla="*/ 0 w 524"/>
                <a:gd name="T27" fmla="*/ 78 h 206"/>
                <a:gd name="T28" fmla="*/ 29 w 524"/>
                <a:gd name="T29" fmla="*/ 2 h 206"/>
                <a:gd name="T30" fmla="*/ 31 w 524"/>
                <a:gd name="T31" fmla="*/ 0 h 206"/>
                <a:gd name="T32" fmla="*/ 493 w 524"/>
                <a:gd name="T33" fmla="*/ 0 h 206"/>
                <a:gd name="T34" fmla="*/ 493 w 524"/>
                <a:gd name="T35" fmla="*/ 0 h 206"/>
                <a:gd name="T36" fmla="*/ 524 w 524"/>
                <a:gd name="T37" fmla="*/ 78 h 206"/>
                <a:gd name="T38" fmla="*/ 493 w 524"/>
                <a:gd name="T3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4" h="206">
                  <a:moveTo>
                    <a:pt x="0" y="88"/>
                  </a:moveTo>
                  <a:cubicBezTo>
                    <a:pt x="0" y="131"/>
                    <a:pt x="30" y="180"/>
                    <a:pt x="71" y="189"/>
                  </a:cubicBezTo>
                  <a:cubicBezTo>
                    <a:pt x="87" y="197"/>
                    <a:pt x="139" y="204"/>
                    <a:pt x="206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139" y="204"/>
                    <a:pt x="87" y="197"/>
                    <a:pt x="71" y="189"/>
                  </a:cubicBezTo>
                  <a:cubicBezTo>
                    <a:pt x="30" y="180"/>
                    <a:pt x="0" y="131"/>
                    <a:pt x="0" y="88"/>
                  </a:cubicBezTo>
                  <a:moveTo>
                    <a:pt x="524" y="78"/>
                  </a:moveTo>
                  <a:cubicBezTo>
                    <a:pt x="524" y="78"/>
                    <a:pt x="524" y="78"/>
                    <a:pt x="524" y="78"/>
                  </a:cubicBezTo>
                  <a:cubicBezTo>
                    <a:pt x="524" y="78"/>
                    <a:pt x="524" y="78"/>
                    <a:pt x="524" y="78"/>
                  </a:cubicBezTo>
                  <a:moveTo>
                    <a:pt x="0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moveTo>
                    <a:pt x="31" y="0"/>
                  </a:moveTo>
                  <a:cubicBezTo>
                    <a:pt x="11" y="20"/>
                    <a:pt x="0" y="51"/>
                    <a:pt x="0" y="78"/>
                  </a:cubicBezTo>
                  <a:cubicBezTo>
                    <a:pt x="0" y="52"/>
                    <a:pt x="11" y="23"/>
                    <a:pt x="29" y="2"/>
                  </a:cubicBezTo>
                  <a:cubicBezTo>
                    <a:pt x="30" y="1"/>
                    <a:pt x="30" y="0"/>
                    <a:pt x="31" y="0"/>
                  </a:cubicBezTo>
                  <a:moveTo>
                    <a:pt x="493" y="0"/>
                  </a:moveTo>
                  <a:cubicBezTo>
                    <a:pt x="493" y="0"/>
                    <a:pt x="493" y="0"/>
                    <a:pt x="493" y="0"/>
                  </a:cubicBezTo>
                  <a:cubicBezTo>
                    <a:pt x="512" y="20"/>
                    <a:pt x="524" y="51"/>
                    <a:pt x="524" y="78"/>
                  </a:cubicBezTo>
                  <a:cubicBezTo>
                    <a:pt x="524" y="51"/>
                    <a:pt x="513" y="20"/>
                    <a:pt x="493" y="0"/>
                  </a:cubicBezTo>
                </a:path>
              </a:pathLst>
            </a:custGeom>
            <a:solidFill>
              <a:srgbClr val="F0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211"/>
            <p:cNvSpPr/>
            <p:nvPr/>
          </p:nvSpPr>
          <p:spPr bwMode="auto">
            <a:xfrm>
              <a:off x="4207360" y="2232861"/>
              <a:ext cx="583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68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212"/>
            <p:cNvSpPr/>
            <p:nvPr/>
          </p:nvSpPr>
          <p:spPr bwMode="auto">
            <a:xfrm>
              <a:off x="4213199" y="2232861"/>
              <a:ext cx="210115" cy="5827"/>
            </a:xfrm>
            <a:custGeom>
              <a:avLst/>
              <a:gdLst>
                <a:gd name="T0" fmla="*/ 0 w 56"/>
                <a:gd name="T1" fmla="*/ 0 h 1"/>
                <a:gd name="T2" fmla="*/ 0 w 56"/>
                <a:gd name="T3" fmla="*/ 0 h 1"/>
                <a:gd name="T4" fmla="*/ 56 w 56"/>
                <a:gd name="T5" fmla="*/ 1 h 1"/>
                <a:gd name="T6" fmla="*/ 56 w 56"/>
                <a:gd name="T7" fmla="*/ 1 h 1"/>
                <a:gd name="T8" fmla="*/ 0 w 5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3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36" y="1"/>
                    <a:pt x="18" y="1"/>
                    <a:pt x="0" y="0"/>
                  </a:cubicBezTo>
                </a:path>
              </a:pathLst>
            </a:custGeom>
            <a:solidFill>
              <a:srgbClr val="606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213"/>
            <p:cNvSpPr/>
            <p:nvPr/>
          </p:nvSpPr>
          <p:spPr bwMode="auto">
            <a:xfrm>
              <a:off x="3436938" y="1463432"/>
              <a:ext cx="1966913" cy="775256"/>
            </a:xfrm>
            <a:custGeom>
              <a:avLst/>
              <a:gdLst>
                <a:gd name="T0" fmla="*/ 493 w 524"/>
                <a:gd name="T1" fmla="*/ 0 h 207"/>
                <a:gd name="T2" fmla="*/ 508 w 524"/>
                <a:gd name="T3" fmla="*/ 51 h 207"/>
                <a:gd name="T4" fmla="*/ 508 w 524"/>
                <a:gd name="T5" fmla="*/ 60 h 207"/>
                <a:gd name="T6" fmla="*/ 442 w 524"/>
                <a:gd name="T7" fmla="*/ 154 h 207"/>
                <a:gd name="T8" fmla="*/ 263 w 524"/>
                <a:gd name="T9" fmla="*/ 172 h 207"/>
                <a:gd name="T10" fmla="*/ 83 w 524"/>
                <a:gd name="T11" fmla="*/ 154 h 207"/>
                <a:gd name="T12" fmla="*/ 16 w 524"/>
                <a:gd name="T13" fmla="*/ 60 h 207"/>
                <a:gd name="T14" fmla="*/ 16 w 524"/>
                <a:gd name="T15" fmla="*/ 51 h 207"/>
                <a:gd name="T16" fmla="*/ 29 w 524"/>
                <a:gd name="T17" fmla="*/ 2 h 207"/>
                <a:gd name="T18" fmla="*/ 0 w 524"/>
                <a:gd name="T19" fmla="*/ 78 h 207"/>
                <a:gd name="T20" fmla="*/ 0 w 524"/>
                <a:gd name="T21" fmla="*/ 78 h 207"/>
                <a:gd name="T22" fmla="*/ 0 w 524"/>
                <a:gd name="T23" fmla="*/ 78 h 207"/>
                <a:gd name="T24" fmla="*/ 0 w 524"/>
                <a:gd name="T25" fmla="*/ 78 h 207"/>
                <a:gd name="T26" fmla="*/ 0 w 524"/>
                <a:gd name="T27" fmla="*/ 78 h 207"/>
                <a:gd name="T28" fmla="*/ 0 w 524"/>
                <a:gd name="T29" fmla="*/ 87 h 207"/>
                <a:gd name="T30" fmla="*/ 0 w 524"/>
                <a:gd name="T31" fmla="*/ 88 h 207"/>
                <a:gd name="T32" fmla="*/ 71 w 524"/>
                <a:gd name="T33" fmla="*/ 189 h 207"/>
                <a:gd name="T34" fmla="*/ 206 w 524"/>
                <a:gd name="T35" fmla="*/ 206 h 207"/>
                <a:gd name="T36" fmla="*/ 207 w 524"/>
                <a:gd name="T37" fmla="*/ 206 h 207"/>
                <a:gd name="T38" fmla="*/ 263 w 524"/>
                <a:gd name="T39" fmla="*/ 207 h 207"/>
                <a:gd name="T40" fmla="*/ 454 w 524"/>
                <a:gd name="T41" fmla="*/ 189 h 207"/>
                <a:gd name="T42" fmla="*/ 524 w 524"/>
                <a:gd name="T43" fmla="*/ 87 h 207"/>
                <a:gd name="T44" fmla="*/ 524 w 524"/>
                <a:gd name="T45" fmla="*/ 78 h 207"/>
                <a:gd name="T46" fmla="*/ 524 w 524"/>
                <a:gd name="T47" fmla="*/ 78 h 207"/>
                <a:gd name="T48" fmla="*/ 524 w 524"/>
                <a:gd name="T49" fmla="*/ 78 h 207"/>
                <a:gd name="T50" fmla="*/ 524 w 524"/>
                <a:gd name="T51" fmla="*/ 78 h 207"/>
                <a:gd name="T52" fmla="*/ 524 w 524"/>
                <a:gd name="T53" fmla="*/ 78 h 207"/>
                <a:gd name="T54" fmla="*/ 493 w 524"/>
                <a:gd name="T5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4" h="207">
                  <a:moveTo>
                    <a:pt x="493" y="0"/>
                  </a:moveTo>
                  <a:cubicBezTo>
                    <a:pt x="502" y="16"/>
                    <a:pt x="508" y="34"/>
                    <a:pt x="508" y="51"/>
                  </a:cubicBezTo>
                  <a:cubicBezTo>
                    <a:pt x="508" y="60"/>
                    <a:pt x="508" y="60"/>
                    <a:pt x="508" y="60"/>
                  </a:cubicBezTo>
                  <a:cubicBezTo>
                    <a:pt x="508" y="100"/>
                    <a:pt x="479" y="146"/>
                    <a:pt x="442" y="154"/>
                  </a:cubicBezTo>
                  <a:cubicBezTo>
                    <a:pt x="422" y="164"/>
                    <a:pt x="349" y="172"/>
                    <a:pt x="263" y="172"/>
                  </a:cubicBezTo>
                  <a:cubicBezTo>
                    <a:pt x="176" y="172"/>
                    <a:pt x="102" y="164"/>
                    <a:pt x="83" y="154"/>
                  </a:cubicBezTo>
                  <a:cubicBezTo>
                    <a:pt x="45" y="146"/>
                    <a:pt x="16" y="100"/>
                    <a:pt x="16" y="6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35"/>
                    <a:pt x="21" y="18"/>
                    <a:pt x="29" y="2"/>
                  </a:cubicBezTo>
                  <a:cubicBezTo>
                    <a:pt x="11" y="23"/>
                    <a:pt x="0" y="52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131"/>
                    <a:pt x="30" y="180"/>
                    <a:pt x="71" y="189"/>
                  </a:cubicBezTo>
                  <a:cubicBezTo>
                    <a:pt x="87" y="197"/>
                    <a:pt x="139" y="204"/>
                    <a:pt x="206" y="206"/>
                  </a:cubicBezTo>
                  <a:cubicBezTo>
                    <a:pt x="207" y="206"/>
                    <a:pt x="207" y="206"/>
                    <a:pt x="207" y="206"/>
                  </a:cubicBezTo>
                  <a:cubicBezTo>
                    <a:pt x="225" y="207"/>
                    <a:pt x="243" y="207"/>
                    <a:pt x="263" y="207"/>
                  </a:cubicBezTo>
                  <a:cubicBezTo>
                    <a:pt x="356" y="207"/>
                    <a:pt x="433" y="199"/>
                    <a:pt x="454" y="189"/>
                  </a:cubicBezTo>
                  <a:cubicBezTo>
                    <a:pt x="494" y="180"/>
                    <a:pt x="524" y="130"/>
                    <a:pt x="524" y="87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51"/>
                    <a:pt x="512" y="20"/>
                    <a:pt x="493" y="0"/>
                  </a:cubicBezTo>
                </a:path>
              </a:pathLst>
            </a:custGeom>
            <a:solidFill>
              <a:srgbClr val="E6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214"/>
            <p:cNvSpPr/>
            <p:nvPr/>
          </p:nvSpPr>
          <p:spPr bwMode="auto">
            <a:xfrm>
              <a:off x="3857168" y="1545038"/>
              <a:ext cx="1143960" cy="693650"/>
            </a:xfrm>
            <a:custGeom>
              <a:avLst/>
              <a:gdLst>
                <a:gd name="T0" fmla="*/ 238 w 304"/>
                <a:gd name="T1" fmla="*/ 182 h 184"/>
                <a:gd name="T2" fmla="*/ 304 w 304"/>
                <a:gd name="T3" fmla="*/ 105 h 184"/>
                <a:gd name="T4" fmla="*/ 304 w 304"/>
                <a:gd name="T5" fmla="*/ 75 h 184"/>
                <a:gd name="T6" fmla="*/ 215 w 304"/>
                <a:gd name="T7" fmla="*/ 0 h 184"/>
                <a:gd name="T8" fmla="*/ 160 w 304"/>
                <a:gd name="T9" fmla="*/ 0 h 184"/>
                <a:gd name="T10" fmla="*/ 169 w 304"/>
                <a:gd name="T11" fmla="*/ 28 h 184"/>
                <a:gd name="T12" fmla="*/ 167 w 304"/>
                <a:gd name="T13" fmla="*/ 28 h 184"/>
                <a:gd name="T14" fmla="*/ 250 w 304"/>
                <a:gd name="T15" fmla="*/ 50 h 184"/>
                <a:gd name="T16" fmla="*/ 177 w 304"/>
                <a:gd name="T17" fmla="*/ 116 h 184"/>
                <a:gd name="T18" fmla="*/ 154 w 304"/>
                <a:gd name="T19" fmla="*/ 96 h 184"/>
                <a:gd name="T20" fmla="*/ 153 w 304"/>
                <a:gd name="T21" fmla="*/ 96 h 184"/>
                <a:gd name="T22" fmla="*/ 130 w 304"/>
                <a:gd name="T23" fmla="*/ 114 h 184"/>
                <a:gd name="T24" fmla="*/ 57 w 304"/>
                <a:gd name="T25" fmla="*/ 52 h 184"/>
                <a:gd name="T26" fmla="*/ 139 w 304"/>
                <a:gd name="T27" fmla="*/ 28 h 184"/>
                <a:gd name="T28" fmla="*/ 137 w 304"/>
                <a:gd name="T29" fmla="*/ 28 h 184"/>
                <a:gd name="T30" fmla="*/ 146 w 304"/>
                <a:gd name="T31" fmla="*/ 0 h 184"/>
                <a:gd name="T32" fmla="*/ 91 w 304"/>
                <a:gd name="T33" fmla="*/ 0 h 184"/>
                <a:gd name="T34" fmla="*/ 0 w 304"/>
                <a:gd name="T35" fmla="*/ 75 h 184"/>
                <a:gd name="T36" fmla="*/ 0 w 304"/>
                <a:gd name="T37" fmla="*/ 105 h 184"/>
                <a:gd name="T38" fmla="*/ 69 w 304"/>
                <a:gd name="T39" fmla="*/ 182 h 184"/>
                <a:gd name="T40" fmla="*/ 150 w 304"/>
                <a:gd name="T41" fmla="*/ 184 h 184"/>
                <a:gd name="T42" fmla="*/ 238 w 304"/>
                <a:gd name="T43" fmla="*/ 1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184">
                  <a:moveTo>
                    <a:pt x="238" y="182"/>
                  </a:moveTo>
                  <a:cubicBezTo>
                    <a:pt x="276" y="173"/>
                    <a:pt x="304" y="142"/>
                    <a:pt x="304" y="105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4" y="31"/>
                    <a:pt x="265" y="0"/>
                    <a:pt x="215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7" y="28"/>
                    <a:pt x="252" y="29"/>
                    <a:pt x="250" y="50"/>
                  </a:cubicBezTo>
                  <a:cubicBezTo>
                    <a:pt x="248" y="71"/>
                    <a:pt x="234" y="116"/>
                    <a:pt x="177" y="116"/>
                  </a:cubicBezTo>
                  <a:cubicBezTo>
                    <a:pt x="167" y="116"/>
                    <a:pt x="177" y="96"/>
                    <a:pt x="154" y="96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30" y="96"/>
                    <a:pt x="140" y="114"/>
                    <a:pt x="130" y="114"/>
                  </a:cubicBezTo>
                  <a:cubicBezTo>
                    <a:pt x="73" y="114"/>
                    <a:pt x="59" y="73"/>
                    <a:pt x="57" y="52"/>
                  </a:cubicBezTo>
                  <a:cubicBezTo>
                    <a:pt x="55" y="32"/>
                    <a:pt x="130" y="28"/>
                    <a:pt x="139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2" y="0"/>
                    <a:pt x="0" y="31"/>
                    <a:pt x="0" y="7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42"/>
                    <a:pt x="30" y="174"/>
                    <a:pt x="69" y="182"/>
                  </a:cubicBezTo>
                  <a:cubicBezTo>
                    <a:pt x="94" y="184"/>
                    <a:pt x="122" y="184"/>
                    <a:pt x="150" y="184"/>
                  </a:cubicBezTo>
                  <a:cubicBezTo>
                    <a:pt x="182" y="184"/>
                    <a:pt x="211" y="184"/>
                    <a:pt x="238" y="182"/>
                  </a:cubicBezTo>
                  <a:close/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215"/>
            <p:cNvSpPr/>
            <p:nvPr/>
          </p:nvSpPr>
          <p:spPr bwMode="auto">
            <a:xfrm>
              <a:off x="3857168" y="1865632"/>
              <a:ext cx="1143960" cy="373056"/>
            </a:xfrm>
            <a:custGeom>
              <a:avLst/>
              <a:gdLst>
                <a:gd name="T0" fmla="*/ 238 w 304"/>
                <a:gd name="T1" fmla="*/ 77 h 99"/>
                <a:gd name="T2" fmla="*/ 151 w 304"/>
                <a:gd name="T3" fmla="*/ 79 h 99"/>
                <a:gd name="T4" fmla="*/ 69 w 304"/>
                <a:gd name="T5" fmla="*/ 77 h 99"/>
                <a:gd name="T6" fmla="*/ 0 w 304"/>
                <a:gd name="T7" fmla="*/ 0 h 99"/>
                <a:gd name="T8" fmla="*/ 0 w 304"/>
                <a:gd name="T9" fmla="*/ 20 h 99"/>
                <a:gd name="T10" fmla="*/ 69 w 304"/>
                <a:gd name="T11" fmla="*/ 97 h 99"/>
                <a:gd name="T12" fmla="*/ 150 w 304"/>
                <a:gd name="T13" fmla="*/ 99 h 99"/>
                <a:gd name="T14" fmla="*/ 238 w 304"/>
                <a:gd name="T15" fmla="*/ 97 h 99"/>
                <a:gd name="T16" fmla="*/ 304 w 304"/>
                <a:gd name="T17" fmla="*/ 20 h 99"/>
                <a:gd name="T18" fmla="*/ 304 w 304"/>
                <a:gd name="T19" fmla="*/ 0 h 99"/>
                <a:gd name="T20" fmla="*/ 238 w 304"/>
                <a:gd name="T21" fmla="*/ 7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99">
                  <a:moveTo>
                    <a:pt x="238" y="77"/>
                  </a:moveTo>
                  <a:cubicBezTo>
                    <a:pt x="211" y="78"/>
                    <a:pt x="182" y="79"/>
                    <a:pt x="151" y="79"/>
                  </a:cubicBezTo>
                  <a:cubicBezTo>
                    <a:pt x="122" y="79"/>
                    <a:pt x="94" y="78"/>
                    <a:pt x="69" y="77"/>
                  </a:cubicBezTo>
                  <a:cubicBezTo>
                    <a:pt x="30" y="69"/>
                    <a:pt x="0" y="37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7"/>
                    <a:pt x="30" y="89"/>
                    <a:pt x="69" y="97"/>
                  </a:cubicBezTo>
                  <a:cubicBezTo>
                    <a:pt x="94" y="99"/>
                    <a:pt x="121" y="99"/>
                    <a:pt x="150" y="99"/>
                  </a:cubicBezTo>
                  <a:cubicBezTo>
                    <a:pt x="182" y="99"/>
                    <a:pt x="211" y="99"/>
                    <a:pt x="238" y="97"/>
                  </a:cubicBezTo>
                  <a:cubicBezTo>
                    <a:pt x="276" y="88"/>
                    <a:pt x="304" y="57"/>
                    <a:pt x="304" y="2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37"/>
                    <a:pt x="276" y="68"/>
                    <a:pt x="238" y="77"/>
                  </a:cubicBezTo>
                  <a:close/>
                </a:path>
              </a:pathLst>
            </a:custGeom>
            <a:solidFill>
              <a:srgbClr val="3E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29" name="组合 80"/>
          <p:cNvGrpSpPr/>
          <p:nvPr/>
        </p:nvGrpSpPr>
        <p:grpSpPr>
          <a:xfrm>
            <a:off x="6424613" y="2752725"/>
            <a:ext cx="547687" cy="777875"/>
            <a:chOff x="6811963" y="211138"/>
            <a:chExt cx="2012949" cy="2854325"/>
          </a:xfrm>
        </p:grpSpPr>
        <p:sp>
          <p:nvSpPr>
            <p:cNvPr id="82" name="Oval 315"/>
            <p:cNvSpPr>
              <a:spLocks noChangeArrowheads="1"/>
            </p:cNvSpPr>
            <p:nvPr/>
          </p:nvSpPr>
          <p:spPr bwMode="auto">
            <a:xfrm>
              <a:off x="6811963" y="851905"/>
              <a:ext cx="565958" cy="565042"/>
            </a:xfrm>
            <a:prstGeom prst="ellipse">
              <a:avLst/>
            </a:pr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Oval 316"/>
            <p:cNvSpPr>
              <a:spLocks noChangeArrowheads="1"/>
            </p:cNvSpPr>
            <p:nvPr/>
          </p:nvSpPr>
          <p:spPr bwMode="auto">
            <a:xfrm>
              <a:off x="8258954" y="851905"/>
              <a:ext cx="565958" cy="565042"/>
            </a:xfrm>
            <a:prstGeom prst="ellipse">
              <a:avLst/>
            </a:pr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317"/>
            <p:cNvSpPr/>
            <p:nvPr/>
          </p:nvSpPr>
          <p:spPr bwMode="auto">
            <a:xfrm>
              <a:off x="7552960" y="2389745"/>
              <a:ext cx="530954" cy="675718"/>
            </a:xfrm>
            <a:custGeom>
              <a:avLst/>
              <a:gdLst>
                <a:gd name="T0" fmla="*/ 244 w 334"/>
                <a:gd name="T1" fmla="*/ 2 h 426"/>
                <a:gd name="T2" fmla="*/ 168 w 334"/>
                <a:gd name="T3" fmla="*/ 0 h 426"/>
                <a:gd name="T4" fmla="*/ 90 w 334"/>
                <a:gd name="T5" fmla="*/ 2 h 426"/>
                <a:gd name="T6" fmla="*/ 0 w 334"/>
                <a:gd name="T7" fmla="*/ 331 h 426"/>
                <a:gd name="T8" fmla="*/ 168 w 334"/>
                <a:gd name="T9" fmla="*/ 426 h 426"/>
                <a:gd name="T10" fmla="*/ 334 w 334"/>
                <a:gd name="T11" fmla="*/ 331 h 426"/>
                <a:gd name="T12" fmla="*/ 244 w 334"/>
                <a:gd name="T13" fmla="*/ 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426">
                  <a:moveTo>
                    <a:pt x="244" y="2"/>
                  </a:moveTo>
                  <a:lnTo>
                    <a:pt x="168" y="0"/>
                  </a:lnTo>
                  <a:lnTo>
                    <a:pt x="90" y="2"/>
                  </a:lnTo>
                  <a:lnTo>
                    <a:pt x="0" y="331"/>
                  </a:lnTo>
                  <a:lnTo>
                    <a:pt x="168" y="426"/>
                  </a:lnTo>
                  <a:lnTo>
                    <a:pt x="334" y="331"/>
                  </a:lnTo>
                  <a:lnTo>
                    <a:pt x="244" y="2"/>
                  </a:lnTo>
                  <a:close/>
                </a:path>
              </a:pathLst>
            </a:custGeom>
            <a:solidFill>
              <a:srgbClr val="40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318"/>
            <p:cNvSpPr/>
            <p:nvPr/>
          </p:nvSpPr>
          <p:spPr bwMode="auto">
            <a:xfrm>
              <a:off x="7582135" y="2075187"/>
              <a:ext cx="466771" cy="326209"/>
            </a:xfrm>
            <a:custGeom>
              <a:avLst/>
              <a:gdLst>
                <a:gd name="T0" fmla="*/ 124 w 124"/>
                <a:gd name="T1" fmla="*/ 44 h 88"/>
                <a:gd name="T2" fmla="*/ 80 w 124"/>
                <a:gd name="T3" fmla="*/ 88 h 88"/>
                <a:gd name="T4" fmla="*/ 44 w 124"/>
                <a:gd name="T5" fmla="*/ 88 h 88"/>
                <a:gd name="T6" fmla="*/ 0 w 124"/>
                <a:gd name="T7" fmla="*/ 44 h 88"/>
                <a:gd name="T8" fmla="*/ 44 w 124"/>
                <a:gd name="T9" fmla="*/ 0 h 88"/>
                <a:gd name="T10" fmla="*/ 80 w 124"/>
                <a:gd name="T11" fmla="*/ 0 h 88"/>
                <a:gd name="T12" fmla="*/ 124 w 124"/>
                <a:gd name="T13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124" y="44"/>
                  </a:moveTo>
                  <a:cubicBezTo>
                    <a:pt x="124" y="68"/>
                    <a:pt x="104" y="88"/>
                    <a:pt x="80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4" y="0"/>
                    <a:pt x="124" y="20"/>
                    <a:pt x="124" y="44"/>
                  </a:cubicBezTo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319"/>
            <p:cNvSpPr/>
            <p:nvPr/>
          </p:nvSpPr>
          <p:spPr bwMode="auto">
            <a:xfrm>
              <a:off x="8025568" y="2150916"/>
              <a:ext cx="17502" cy="40774"/>
            </a:xfrm>
            <a:custGeom>
              <a:avLst/>
              <a:gdLst>
                <a:gd name="T0" fmla="*/ 0 w 5"/>
                <a:gd name="T1" fmla="*/ 0 h 11"/>
                <a:gd name="T2" fmla="*/ 0 w 5"/>
                <a:gd name="T3" fmla="*/ 0 h 11"/>
                <a:gd name="T4" fmla="*/ 4 w 5"/>
                <a:gd name="T5" fmla="*/ 11 h 11"/>
                <a:gd name="T6" fmla="*/ 5 w 5"/>
                <a:gd name="T7" fmla="*/ 11 h 11"/>
                <a:gd name="T8" fmla="*/ 0 w 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8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2" y="4"/>
                    <a:pt x="0" y="0"/>
                  </a:cubicBezTo>
                </a:path>
              </a:pathLst>
            </a:custGeom>
            <a:solidFill>
              <a:srgbClr val="9F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320"/>
            <p:cNvSpPr/>
            <p:nvPr/>
          </p:nvSpPr>
          <p:spPr bwMode="auto">
            <a:xfrm>
              <a:off x="7587968" y="2150916"/>
              <a:ext cx="455102" cy="40774"/>
            </a:xfrm>
            <a:custGeom>
              <a:avLst/>
              <a:gdLst>
                <a:gd name="T0" fmla="*/ 5 w 120"/>
                <a:gd name="T1" fmla="*/ 0 h 11"/>
                <a:gd name="T2" fmla="*/ 0 w 120"/>
                <a:gd name="T3" fmla="*/ 11 h 11"/>
                <a:gd name="T4" fmla="*/ 120 w 120"/>
                <a:gd name="T5" fmla="*/ 11 h 11"/>
                <a:gd name="T6" fmla="*/ 116 w 120"/>
                <a:gd name="T7" fmla="*/ 0 h 11"/>
                <a:gd name="T8" fmla="*/ 61 w 120"/>
                <a:gd name="T9" fmla="*/ 1 h 11"/>
                <a:gd name="T10" fmla="*/ 5 w 12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1">
                  <a:moveTo>
                    <a:pt x="5" y="0"/>
                  </a:moveTo>
                  <a:cubicBezTo>
                    <a:pt x="3" y="4"/>
                    <a:pt x="1" y="8"/>
                    <a:pt x="0" y="11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9" y="8"/>
                    <a:pt x="118" y="4"/>
                    <a:pt x="116" y="0"/>
                  </a:cubicBezTo>
                  <a:cubicBezTo>
                    <a:pt x="98" y="1"/>
                    <a:pt x="80" y="1"/>
                    <a:pt x="61" y="1"/>
                  </a:cubicBezTo>
                  <a:cubicBezTo>
                    <a:pt x="42" y="1"/>
                    <a:pt x="23" y="1"/>
                    <a:pt x="5" y="0"/>
                  </a:cubicBezTo>
                </a:path>
              </a:pathLst>
            </a:custGeom>
            <a:solidFill>
              <a:srgbClr val="4A5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321"/>
            <p:cNvSpPr/>
            <p:nvPr/>
          </p:nvSpPr>
          <p:spPr bwMode="auto">
            <a:xfrm>
              <a:off x="7097859" y="2104315"/>
              <a:ext cx="455102" cy="407761"/>
            </a:xfrm>
            <a:custGeom>
              <a:avLst/>
              <a:gdLst>
                <a:gd name="T0" fmla="*/ 286 w 286"/>
                <a:gd name="T1" fmla="*/ 45 h 256"/>
                <a:gd name="T2" fmla="*/ 213 w 286"/>
                <a:gd name="T3" fmla="*/ 256 h 256"/>
                <a:gd name="T4" fmla="*/ 0 w 286"/>
                <a:gd name="T5" fmla="*/ 0 h 256"/>
                <a:gd name="T6" fmla="*/ 286 w 286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6">
                  <a:moveTo>
                    <a:pt x="286" y="45"/>
                  </a:moveTo>
                  <a:lnTo>
                    <a:pt x="213" y="256"/>
                  </a:lnTo>
                  <a:lnTo>
                    <a:pt x="0" y="0"/>
                  </a:lnTo>
                  <a:lnTo>
                    <a:pt x="286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322"/>
            <p:cNvSpPr/>
            <p:nvPr/>
          </p:nvSpPr>
          <p:spPr bwMode="auto">
            <a:xfrm>
              <a:off x="7097859" y="2104315"/>
              <a:ext cx="455102" cy="407761"/>
            </a:xfrm>
            <a:custGeom>
              <a:avLst/>
              <a:gdLst>
                <a:gd name="T0" fmla="*/ 286 w 286"/>
                <a:gd name="T1" fmla="*/ 45 h 256"/>
                <a:gd name="T2" fmla="*/ 213 w 286"/>
                <a:gd name="T3" fmla="*/ 256 h 256"/>
                <a:gd name="T4" fmla="*/ 0 w 286"/>
                <a:gd name="T5" fmla="*/ 0 h 256"/>
                <a:gd name="T6" fmla="*/ 286 w 286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6">
                  <a:moveTo>
                    <a:pt x="286" y="45"/>
                  </a:moveTo>
                  <a:lnTo>
                    <a:pt x="213" y="256"/>
                  </a:lnTo>
                  <a:lnTo>
                    <a:pt x="0" y="0"/>
                  </a:lnTo>
                  <a:lnTo>
                    <a:pt x="286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323"/>
            <p:cNvSpPr/>
            <p:nvPr/>
          </p:nvSpPr>
          <p:spPr bwMode="auto">
            <a:xfrm>
              <a:off x="7097859" y="2104315"/>
              <a:ext cx="455102" cy="448535"/>
            </a:xfrm>
            <a:custGeom>
              <a:avLst/>
              <a:gdLst>
                <a:gd name="T0" fmla="*/ 121 w 121"/>
                <a:gd name="T1" fmla="*/ 19 h 119"/>
                <a:gd name="T2" fmla="*/ 116 w 121"/>
                <a:gd name="T3" fmla="*/ 42 h 119"/>
                <a:gd name="T4" fmla="*/ 112 w 121"/>
                <a:gd name="T5" fmla="*/ 53 h 119"/>
                <a:gd name="T6" fmla="*/ 109 w 121"/>
                <a:gd name="T7" fmla="*/ 65 h 119"/>
                <a:gd name="T8" fmla="*/ 102 w 121"/>
                <a:gd name="T9" fmla="*/ 87 h 119"/>
                <a:gd name="T10" fmla="*/ 95 w 121"/>
                <a:gd name="T11" fmla="*/ 110 h 119"/>
                <a:gd name="T12" fmla="*/ 92 w 121"/>
                <a:gd name="T13" fmla="*/ 119 h 119"/>
                <a:gd name="T14" fmla="*/ 86 w 121"/>
                <a:gd name="T15" fmla="*/ 111 h 119"/>
                <a:gd name="T16" fmla="*/ 74 w 121"/>
                <a:gd name="T17" fmla="*/ 98 h 119"/>
                <a:gd name="T18" fmla="*/ 63 w 121"/>
                <a:gd name="T19" fmla="*/ 84 h 119"/>
                <a:gd name="T20" fmla="*/ 52 w 121"/>
                <a:gd name="T21" fmla="*/ 71 h 119"/>
                <a:gd name="T22" fmla="*/ 41 w 121"/>
                <a:gd name="T23" fmla="*/ 57 h 119"/>
                <a:gd name="T24" fmla="*/ 30 w 121"/>
                <a:gd name="T25" fmla="*/ 43 h 119"/>
                <a:gd name="T26" fmla="*/ 20 w 121"/>
                <a:gd name="T27" fmla="*/ 29 h 119"/>
                <a:gd name="T28" fmla="*/ 0 w 121"/>
                <a:gd name="T29" fmla="*/ 0 h 119"/>
                <a:gd name="T30" fmla="*/ 25 w 121"/>
                <a:gd name="T31" fmla="*/ 25 h 119"/>
                <a:gd name="T32" fmla="*/ 37 w 121"/>
                <a:gd name="T33" fmla="*/ 38 h 119"/>
                <a:gd name="T34" fmla="*/ 48 w 121"/>
                <a:gd name="T35" fmla="*/ 51 h 119"/>
                <a:gd name="T36" fmla="*/ 60 w 121"/>
                <a:gd name="T37" fmla="*/ 64 h 119"/>
                <a:gd name="T38" fmla="*/ 72 w 121"/>
                <a:gd name="T39" fmla="*/ 77 h 119"/>
                <a:gd name="T40" fmla="*/ 83 w 121"/>
                <a:gd name="T41" fmla="*/ 91 h 119"/>
                <a:gd name="T42" fmla="*/ 94 w 121"/>
                <a:gd name="T43" fmla="*/ 104 h 119"/>
                <a:gd name="T44" fmla="*/ 85 w 121"/>
                <a:gd name="T45" fmla="*/ 106 h 119"/>
                <a:gd name="T46" fmla="*/ 93 w 121"/>
                <a:gd name="T47" fmla="*/ 84 h 119"/>
                <a:gd name="T48" fmla="*/ 102 w 121"/>
                <a:gd name="T49" fmla="*/ 62 h 119"/>
                <a:gd name="T50" fmla="*/ 106 w 121"/>
                <a:gd name="T51" fmla="*/ 51 h 119"/>
                <a:gd name="T52" fmla="*/ 111 w 121"/>
                <a:gd name="T53" fmla="*/ 40 h 119"/>
                <a:gd name="T54" fmla="*/ 121 w 121"/>
                <a:gd name="T55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19">
                  <a:moveTo>
                    <a:pt x="121" y="19"/>
                  </a:moveTo>
                  <a:cubicBezTo>
                    <a:pt x="119" y="27"/>
                    <a:pt x="118" y="34"/>
                    <a:pt x="116" y="42"/>
                  </a:cubicBezTo>
                  <a:cubicBezTo>
                    <a:pt x="115" y="46"/>
                    <a:pt x="114" y="49"/>
                    <a:pt x="112" y="53"/>
                  </a:cubicBezTo>
                  <a:cubicBezTo>
                    <a:pt x="111" y="57"/>
                    <a:pt x="110" y="61"/>
                    <a:pt x="109" y="65"/>
                  </a:cubicBezTo>
                  <a:cubicBezTo>
                    <a:pt x="107" y="72"/>
                    <a:pt x="105" y="80"/>
                    <a:pt x="102" y="87"/>
                  </a:cubicBezTo>
                  <a:cubicBezTo>
                    <a:pt x="100" y="95"/>
                    <a:pt x="98" y="102"/>
                    <a:pt x="95" y="110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59" y="80"/>
                    <a:pt x="56" y="75"/>
                    <a:pt x="52" y="71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7" y="38"/>
                    <a:pt x="23" y="34"/>
                    <a:pt x="20" y="29"/>
                  </a:cubicBezTo>
                  <a:cubicBezTo>
                    <a:pt x="13" y="20"/>
                    <a:pt x="6" y="10"/>
                    <a:pt x="0" y="0"/>
                  </a:cubicBezTo>
                  <a:cubicBezTo>
                    <a:pt x="8" y="8"/>
                    <a:pt x="16" y="17"/>
                    <a:pt x="25" y="25"/>
                  </a:cubicBezTo>
                  <a:cubicBezTo>
                    <a:pt x="29" y="29"/>
                    <a:pt x="33" y="34"/>
                    <a:pt x="37" y="3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4" y="68"/>
                    <a:pt x="68" y="73"/>
                    <a:pt x="72" y="77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99"/>
                    <a:pt x="90" y="91"/>
                    <a:pt x="93" y="84"/>
                  </a:cubicBezTo>
                  <a:cubicBezTo>
                    <a:pt x="96" y="77"/>
                    <a:pt x="99" y="69"/>
                    <a:pt x="102" y="62"/>
                  </a:cubicBezTo>
                  <a:cubicBezTo>
                    <a:pt x="103" y="58"/>
                    <a:pt x="105" y="55"/>
                    <a:pt x="106" y="51"/>
                  </a:cubicBezTo>
                  <a:cubicBezTo>
                    <a:pt x="108" y="47"/>
                    <a:pt x="109" y="44"/>
                    <a:pt x="111" y="40"/>
                  </a:cubicBezTo>
                  <a:cubicBezTo>
                    <a:pt x="114" y="33"/>
                    <a:pt x="118" y="26"/>
                    <a:pt x="121" y="19"/>
                  </a:cubicBezTo>
                  <a:close/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324"/>
            <p:cNvSpPr/>
            <p:nvPr/>
          </p:nvSpPr>
          <p:spPr bwMode="auto">
            <a:xfrm>
              <a:off x="8083915" y="2104315"/>
              <a:ext cx="455102" cy="407761"/>
            </a:xfrm>
            <a:custGeom>
              <a:avLst/>
              <a:gdLst>
                <a:gd name="T0" fmla="*/ 0 w 288"/>
                <a:gd name="T1" fmla="*/ 45 h 256"/>
                <a:gd name="T2" fmla="*/ 76 w 288"/>
                <a:gd name="T3" fmla="*/ 256 h 256"/>
                <a:gd name="T4" fmla="*/ 288 w 288"/>
                <a:gd name="T5" fmla="*/ 0 h 256"/>
                <a:gd name="T6" fmla="*/ 0 w 288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256">
                  <a:moveTo>
                    <a:pt x="0" y="45"/>
                  </a:moveTo>
                  <a:lnTo>
                    <a:pt x="76" y="256"/>
                  </a:lnTo>
                  <a:lnTo>
                    <a:pt x="288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325"/>
            <p:cNvSpPr/>
            <p:nvPr/>
          </p:nvSpPr>
          <p:spPr bwMode="auto">
            <a:xfrm>
              <a:off x="8083915" y="2104315"/>
              <a:ext cx="455102" cy="407761"/>
            </a:xfrm>
            <a:custGeom>
              <a:avLst/>
              <a:gdLst>
                <a:gd name="T0" fmla="*/ 0 w 288"/>
                <a:gd name="T1" fmla="*/ 45 h 256"/>
                <a:gd name="T2" fmla="*/ 76 w 288"/>
                <a:gd name="T3" fmla="*/ 256 h 256"/>
                <a:gd name="T4" fmla="*/ 288 w 288"/>
                <a:gd name="T5" fmla="*/ 0 h 256"/>
                <a:gd name="T6" fmla="*/ 0 w 288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256">
                  <a:moveTo>
                    <a:pt x="0" y="45"/>
                  </a:moveTo>
                  <a:lnTo>
                    <a:pt x="76" y="256"/>
                  </a:lnTo>
                  <a:lnTo>
                    <a:pt x="288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326"/>
            <p:cNvSpPr/>
            <p:nvPr/>
          </p:nvSpPr>
          <p:spPr bwMode="auto">
            <a:xfrm>
              <a:off x="8083915" y="2104315"/>
              <a:ext cx="455102" cy="448535"/>
            </a:xfrm>
            <a:custGeom>
              <a:avLst/>
              <a:gdLst>
                <a:gd name="T0" fmla="*/ 0 w 122"/>
                <a:gd name="T1" fmla="*/ 19 h 119"/>
                <a:gd name="T2" fmla="*/ 11 w 122"/>
                <a:gd name="T3" fmla="*/ 40 h 119"/>
                <a:gd name="T4" fmla="*/ 15 w 122"/>
                <a:gd name="T5" fmla="*/ 51 h 119"/>
                <a:gd name="T6" fmla="*/ 20 w 122"/>
                <a:gd name="T7" fmla="*/ 62 h 119"/>
                <a:gd name="T8" fmla="*/ 29 w 122"/>
                <a:gd name="T9" fmla="*/ 84 h 119"/>
                <a:gd name="T10" fmla="*/ 37 w 122"/>
                <a:gd name="T11" fmla="*/ 106 h 119"/>
                <a:gd name="T12" fmla="*/ 28 w 122"/>
                <a:gd name="T13" fmla="*/ 104 h 119"/>
                <a:gd name="T14" fmla="*/ 39 w 122"/>
                <a:gd name="T15" fmla="*/ 91 h 119"/>
                <a:gd name="T16" fmla="*/ 50 w 122"/>
                <a:gd name="T17" fmla="*/ 77 h 119"/>
                <a:gd name="T18" fmla="*/ 62 w 122"/>
                <a:gd name="T19" fmla="*/ 64 h 119"/>
                <a:gd name="T20" fmla="*/ 73 w 122"/>
                <a:gd name="T21" fmla="*/ 51 h 119"/>
                <a:gd name="T22" fmla="*/ 85 w 122"/>
                <a:gd name="T23" fmla="*/ 38 h 119"/>
                <a:gd name="T24" fmla="*/ 97 w 122"/>
                <a:gd name="T25" fmla="*/ 25 h 119"/>
                <a:gd name="T26" fmla="*/ 122 w 122"/>
                <a:gd name="T27" fmla="*/ 0 h 119"/>
                <a:gd name="T28" fmla="*/ 102 w 122"/>
                <a:gd name="T29" fmla="*/ 29 h 119"/>
                <a:gd name="T30" fmla="*/ 91 w 122"/>
                <a:gd name="T31" fmla="*/ 43 h 119"/>
                <a:gd name="T32" fmla="*/ 80 w 122"/>
                <a:gd name="T33" fmla="*/ 57 h 119"/>
                <a:gd name="T34" fmla="*/ 70 w 122"/>
                <a:gd name="T35" fmla="*/ 71 h 119"/>
                <a:gd name="T36" fmla="*/ 58 w 122"/>
                <a:gd name="T37" fmla="*/ 84 h 119"/>
                <a:gd name="T38" fmla="*/ 47 w 122"/>
                <a:gd name="T39" fmla="*/ 98 h 119"/>
                <a:gd name="T40" fmla="*/ 36 w 122"/>
                <a:gd name="T41" fmla="*/ 111 h 119"/>
                <a:gd name="T42" fmla="*/ 30 w 122"/>
                <a:gd name="T43" fmla="*/ 119 h 119"/>
                <a:gd name="T44" fmla="*/ 27 w 122"/>
                <a:gd name="T45" fmla="*/ 110 h 119"/>
                <a:gd name="T46" fmla="*/ 19 w 122"/>
                <a:gd name="T47" fmla="*/ 87 h 119"/>
                <a:gd name="T48" fmla="*/ 12 w 122"/>
                <a:gd name="T49" fmla="*/ 65 h 119"/>
                <a:gd name="T50" fmla="*/ 9 w 122"/>
                <a:gd name="T51" fmla="*/ 53 h 119"/>
                <a:gd name="T52" fmla="*/ 6 w 122"/>
                <a:gd name="T53" fmla="*/ 42 h 119"/>
                <a:gd name="T54" fmla="*/ 0 w 122"/>
                <a:gd name="T55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119">
                  <a:moveTo>
                    <a:pt x="0" y="19"/>
                  </a:moveTo>
                  <a:cubicBezTo>
                    <a:pt x="4" y="26"/>
                    <a:pt x="7" y="33"/>
                    <a:pt x="11" y="40"/>
                  </a:cubicBezTo>
                  <a:cubicBezTo>
                    <a:pt x="12" y="44"/>
                    <a:pt x="14" y="47"/>
                    <a:pt x="15" y="51"/>
                  </a:cubicBezTo>
                  <a:cubicBezTo>
                    <a:pt x="17" y="55"/>
                    <a:pt x="18" y="58"/>
                    <a:pt x="20" y="62"/>
                  </a:cubicBezTo>
                  <a:cubicBezTo>
                    <a:pt x="23" y="69"/>
                    <a:pt x="26" y="77"/>
                    <a:pt x="29" y="84"/>
                  </a:cubicBezTo>
                  <a:cubicBezTo>
                    <a:pt x="31" y="91"/>
                    <a:pt x="34" y="99"/>
                    <a:pt x="37" y="106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4" y="73"/>
                    <a:pt x="58" y="68"/>
                    <a:pt x="62" y="64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9" y="34"/>
                    <a:pt x="93" y="29"/>
                    <a:pt x="97" y="25"/>
                  </a:cubicBezTo>
                  <a:cubicBezTo>
                    <a:pt x="105" y="17"/>
                    <a:pt x="113" y="8"/>
                    <a:pt x="122" y="0"/>
                  </a:cubicBezTo>
                  <a:cubicBezTo>
                    <a:pt x="115" y="10"/>
                    <a:pt x="109" y="20"/>
                    <a:pt x="102" y="29"/>
                  </a:cubicBezTo>
                  <a:cubicBezTo>
                    <a:pt x="98" y="34"/>
                    <a:pt x="95" y="38"/>
                    <a:pt x="91" y="43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6" y="75"/>
                    <a:pt x="62" y="80"/>
                    <a:pt x="58" y="84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4" y="102"/>
                    <a:pt x="22" y="95"/>
                    <a:pt x="19" y="87"/>
                  </a:cubicBezTo>
                  <a:cubicBezTo>
                    <a:pt x="17" y="80"/>
                    <a:pt x="15" y="72"/>
                    <a:pt x="12" y="65"/>
                  </a:cubicBezTo>
                  <a:cubicBezTo>
                    <a:pt x="11" y="61"/>
                    <a:pt x="10" y="57"/>
                    <a:pt x="9" y="53"/>
                  </a:cubicBezTo>
                  <a:cubicBezTo>
                    <a:pt x="8" y="49"/>
                    <a:pt x="7" y="46"/>
                    <a:pt x="6" y="42"/>
                  </a:cubicBezTo>
                  <a:cubicBezTo>
                    <a:pt x="4" y="34"/>
                    <a:pt x="2" y="27"/>
                    <a:pt x="0" y="19"/>
                  </a:cubicBezTo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327"/>
            <p:cNvSpPr/>
            <p:nvPr/>
          </p:nvSpPr>
          <p:spPr bwMode="auto">
            <a:xfrm>
              <a:off x="6829465" y="211138"/>
              <a:ext cx="1972108" cy="1945601"/>
            </a:xfrm>
            <a:custGeom>
              <a:avLst/>
              <a:gdLst>
                <a:gd name="T0" fmla="*/ 464 w 524"/>
                <a:gd name="T1" fmla="*/ 291 h 518"/>
                <a:gd name="T2" fmla="*/ 447 w 524"/>
                <a:gd name="T3" fmla="*/ 118 h 518"/>
                <a:gd name="T4" fmla="*/ 373 w 524"/>
                <a:gd name="T5" fmla="*/ 16 h 518"/>
                <a:gd name="T6" fmla="*/ 263 w 524"/>
                <a:gd name="T7" fmla="*/ 0 h 518"/>
                <a:gd name="T8" fmla="*/ 153 w 524"/>
                <a:gd name="T9" fmla="*/ 16 h 518"/>
                <a:gd name="T10" fmla="*/ 79 w 524"/>
                <a:gd name="T11" fmla="*/ 118 h 518"/>
                <a:gd name="T12" fmla="*/ 61 w 524"/>
                <a:gd name="T13" fmla="*/ 291 h 518"/>
                <a:gd name="T14" fmla="*/ 0 w 524"/>
                <a:gd name="T15" fmla="*/ 389 h 518"/>
                <a:gd name="T16" fmla="*/ 0 w 524"/>
                <a:gd name="T17" fmla="*/ 398 h 518"/>
                <a:gd name="T18" fmla="*/ 71 w 524"/>
                <a:gd name="T19" fmla="*/ 500 h 518"/>
                <a:gd name="T20" fmla="*/ 263 w 524"/>
                <a:gd name="T21" fmla="*/ 518 h 518"/>
                <a:gd name="T22" fmla="*/ 454 w 524"/>
                <a:gd name="T23" fmla="*/ 500 h 518"/>
                <a:gd name="T24" fmla="*/ 524 w 524"/>
                <a:gd name="T25" fmla="*/ 398 h 518"/>
                <a:gd name="T26" fmla="*/ 524 w 524"/>
                <a:gd name="T27" fmla="*/ 389 h 518"/>
                <a:gd name="T28" fmla="*/ 464 w 524"/>
                <a:gd name="T29" fmla="*/ 29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4" h="518">
                  <a:moveTo>
                    <a:pt x="464" y="291"/>
                  </a:moveTo>
                  <a:cubicBezTo>
                    <a:pt x="447" y="118"/>
                    <a:pt x="447" y="118"/>
                    <a:pt x="447" y="118"/>
                  </a:cubicBezTo>
                  <a:cubicBezTo>
                    <a:pt x="447" y="73"/>
                    <a:pt x="415" y="23"/>
                    <a:pt x="373" y="16"/>
                  </a:cubicBezTo>
                  <a:cubicBezTo>
                    <a:pt x="353" y="11"/>
                    <a:pt x="311" y="0"/>
                    <a:pt x="263" y="0"/>
                  </a:cubicBezTo>
                  <a:cubicBezTo>
                    <a:pt x="214" y="0"/>
                    <a:pt x="172" y="12"/>
                    <a:pt x="153" y="16"/>
                  </a:cubicBezTo>
                  <a:cubicBezTo>
                    <a:pt x="111" y="24"/>
                    <a:pt x="79" y="73"/>
                    <a:pt x="79" y="118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25" y="303"/>
                    <a:pt x="0" y="350"/>
                    <a:pt x="0" y="389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41"/>
                    <a:pt x="30" y="491"/>
                    <a:pt x="71" y="500"/>
                  </a:cubicBezTo>
                  <a:cubicBezTo>
                    <a:pt x="92" y="510"/>
                    <a:pt x="170" y="518"/>
                    <a:pt x="263" y="518"/>
                  </a:cubicBezTo>
                  <a:cubicBezTo>
                    <a:pt x="356" y="518"/>
                    <a:pt x="433" y="510"/>
                    <a:pt x="454" y="500"/>
                  </a:cubicBezTo>
                  <a:cubicBezTo>
                    <a:pt x="495" y="491"/>
                    <a:pt x="524" y="441"/>
                    <a:pt x="524" y="398"/>
                  </a:cubicBezTo>
                  <a:cubicBezTo>
                    <a:pt x="524" y="389"/>
                    <a:pt x="524" y="389"/>
                    <a:pt x="524" y="389"/>
                  </a:cubicBezTo>
                  <a:cubicBezTo>
                    <a:pt x="524" y="350"/>
                    <a:pt x="499" y="303"/>
                    <a:pt x="464" y="291"/>
                  </a:cubicBezTo>
                </a:path>
              </a:pathLst>
            </a:custGeom>
            <a:solidFill>
              <a:srgbClr val="F2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328"/>
            <p:cNvSpPr>
              <a:spLocks noEditPoints="1"/>
            </p:cNvSpPr>
            <p:nvPr/>
          </p:nvSpPr>
          <p:spPr bwMode="auto">
            <a:xfrm>
              <a:off x="6829465" y="1381996"/>
              <a:ext cx="1972108" cy="291258"/>
            </a:xfrm>
            <a:custGeom>
              <a:avLst/>
              <a:gdLst>
                <a:gd name="T0" fmla="*/ 524 w 524"/>
                <a:gd name="T1" fmla="*/ 78 h 78"/>
                <a:gd name="T2" fmla="*/ 524 w 524"/>
                <a:gd name="T3" fmla="*/ 78 h 78"/>
                <a:gd name="T4" fmla="*/ 524 w 524"/>
                <a:gd name="T5" fmla="*/ 78 h 78"/>
                <a:gd name="T6" fmla="*/ 0 w 524"/>
                <a:gd name="T7" fmla="*/ 78 h 78"/>
                <a:gd name="T8" fmla="*/ 0 w 524"/>
                <a:gd name="T9" fmla="*/ 78 h 78"/>
                <a:gd name="T10" fmla="*/ 0 w 524"/>
                <a:gd name="T11" fmla="*/ 78 h 78"/>
                <a:gd name="T12" fmla="*/ 31 w 524"/>
                <a:gd name="T13" fmla="*/ 0 h 78"/>
                <a:gd name="T14" fmla="*/ 0 w 524"/>
                <a:gd name="T15" fmla="*/ 78 h 78"/>
                <a:gd name="T16" fmla="*/ 30 w 524"/>
                <a:gd name="T17" fmla="*/ 2 h 78"/>
                <a:gd name="T18" fmla="*/ 31 w 524"/>
                <a:gd name="T19" fmla="*/ 0 h 78"/>
                <a:gd name="T20" fmla="*/ 493 w 524"/>
                <a:gd name="T21" fmla="*/ 0 h 78"/>
                <a:gd name="T22" fmla="*/ 494 w 524"/>
                <a:gd name="T23" fmla="*/ 0 h 78"/>
                <a:gd name="T24" fmla="*/ 524 w 524"/>
                <a:gd name="T25" fmla="*/ 78 h 78"/>
                <a:gd name="T26" fmla="*/ 493 w 524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4" h="78">
                  <a:moveTo>
                    <a:pt x="524" y="78"/>
                  </a:moveTo>
                  <a:cubicBezTo>
                    <a:pt x="524" y="78"/>
                    <a:pt x="524" y="78"/>
                    <a:pt x="524" y="78"/>
                  </a:cubicBezTo>
                  <a:cubicBezTo>
                    <a:pt x="524" y="78"/>
                    <a:pt x="524" y="78"/>
                    <a:pt x="524" y="78"/>
                  </a:cubicBezTo>
                  <a:moveTo>
                    <a:pt x="0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moveTo>
                    <a:pt x="31" y="0"/>
                  </a:moveTo>
                  <a:cubicBezTo>
                    <a:pt x="11" y="20"/>
                    <a:pt x="0" y="51"/>
                    <a:pt x="0" y="78"/>
                  </a:cubicBezTo>
                  <a:cubicBezTo>
                    <a:pt x="0" y="52"/>
                    <a:pt x="11" y="22"/>
                    <a:pt x="30" y="2"/>
                  </a:cubicBezTo>
                  <a:cubicBezTo>
                    <a:pt x="30" y="1"/>
                    <a:pt x="30" y="0"/>
                    <a:pt x="31" y="0"/>
                  </a:cubicBezTo>
                  <a:moveTo>
                    <a:pt x="493" y="0"/>
                  </a:moveTo>
                  <a:cubicBezTo>
                    <a:pt x="493" y="0"/>
                    <a:pt x="494" y="0"/>
                    <a:pt x="494" y="0"/>
                  </a:cubicBezTo>
                  <a:cubicBezTo>
                    <a:pt x="512" y="21"/>
                    <a:pt x="524" y="51"/>
                    <a:pt x="524" y="78"/>
                  </a:cubicBezTo>
                  <a:cubicBezTo>
                    <a:pt x="524" y="51"/>
                    <a:pt x="513" y="20"/>
                    <a:pt x="493" y="0"/>
                  </a:cubicBezTo>
                </a:path>
              </a:pathLst>
            </a:custGeom>
            <a:solidFill>
              <a:srgbClr val="F0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329"/>
            <p:cNvSpPr/>
            <p:nvPr/>
          </p:nvSpPr>
          <p:spPr bwMode="auto">
            <a:xfrm>
              <a:off x="6829465" y="1381996"/>
              <a:ext cx="1972108" cy="774744"/>
            </a:xfrm>
            <a:custGeom>
              <a:avLst/>
              <a:gdLst>
                <a:gd name="T0" fmla="*/ 494 w 524"/>
                <a:gd name="T1" fmla="*/ 0 h 207"/>
                <a:gd name="T2" fmla="*/ 508 w 524"/>
                <a:gd name="T3" fmla="*/ 51 h 207"/>
                <a:gd name="T4" fmla="*/ 508 w 524"/>
                <a:gd name="T5" fmla="*/ 60 h 207"/>
                <a:gd name="T6" fmla="*/ 442 w 524"/>
                <a:gd name="T7" fmla="*/ 154 h 207"/>
                <a:gd name="T8" fmla="*/ 263 w 524"/>
                <a:gd name="T9" fmla="*/ 172 h 207"/>
                <a:gd name="T10" fmla="*/ 83 w 524"/>
                <a:gd name="T11" fmla="*/ 154 h 207"/>
                <a:gd name="T12" fmla="*/ 16 w 524"/>
                <a:gd name="T13" fmla="*/ 60 h 207"/>
                <a:gd name="T14" fmla="*/ 16 w 524"/>
                <a:gd name="T15" fmla="*/ 51 h 207"/>
                <a:gd name="T16" fmla="*/ 30 w 524"/>
                <a:gd name="T17" fmla="*/ 2 h 207"/>
                <a:gd name="T18" fmla="*/ 0 w 524"/>
                <a:gd name="T19" fmla="*/ 78 h 207"/>
                <a:gd name="T20" fmla="*/ 0 w 524"/>
                <a:gd name="T21" fmla="*/ 78 h 207"/>
                <a:gd name="T22" fmla="*/ 0 w 524"/>
                <a:gd name="T23" fmla="*/ 78 h 207"/>
                <a:gd name="T24" fmla="*/ 0 w 524"/>
                <a:gd name="T25" fmla="*/ 78 h 207"/>
                <a:gd name="T26" fmla="*/ 0 w 524"/>
                <a:gd name="T27" fmla="*/ 78 h 207"/>
                <a:gd name="T28" fmla="*/ 0 w 524"/>
                <a:gd name="T29" fmla="*/ 87 h 207"/>
                <a:gd name="T30" fmla="*/ 71 w 524"/>
                <a:gd name="T31" fmla="*/ 189 h 207"/>
                <a:gd name="T32" fmla="*/ 263 w 524"/>
                <a:gd name="T33" fmla="*/ 207 h 207"/>
                <a:gd name="T34" fmla="*/ 454 w 524"/>
                <a:gd name="T35" fmla="*/ 189 h 207"/>
                <a:gd name="T36" fmla="*/ 524 w 524"/>
                <a:gd name="T37" fmla="*/ 87 h 207"/>
                <a:gd name="T38" fmla="*/ 524 w 524"/>
                <a:gd name="T39" fmla="*/ 78 h 207"/>
                <a:gd name="T40" fmla="*/ 524 w 524"/>
                <a:gd name="T41" fmla="*/ 78 h 207"/>
                <a:gd name="T42" fmla="*/ 524 w 524"/>
                <a:gd name="T43" fmla="*/ 78 h 207"/>
                <a:gd name="T44" fmla="*/ 524 w 524"/>
                <a:gd name="T45" fmla="*/ 78 h 207"/>
                <a:gd name="T46" fmla="*/ 524 w 524"/>
                <a:gd name="T47" fmla="*/ 78 h 207"/>
                <a:gd name="T48" fmla="*/ 494 w 524"/>
                <a:gd name="T4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4" h="207">
                  <a:moveTo>
                    <a:pt x="494" y="0"/>
                  </a:moveTo>
                  <a:cubicBezTo>
                    <a:pt x="502" y="16"/>
                    <a:pt x="508" y="34"/>
                    <a:pt x="508" y="51"/>
                  </a:cubicBezTo>
                  <a:cubicBezTo>
                    <a:pt x="508" y="60"/>
                    <a:pt x="508" y="60"/>
                    <a:pt x="508" y="60"/>
                  </a:cubicBezTo>
                  <a:cubicBezTo>
                    <a:pt x="508" y="100"/>
                    <a:pt x="480" y="146"/>
                    <a:pt x="442" y="154"/>
                  </a:cubicBezTo>
                  <a:cubicBezTo>
                    <a:pt x="422" y="164"/>
                    <a:pt x="350" y="172"/>
                    <a:pt x="263" y="172"/>
                  </a:cubicBezTo>
                  <a:cubicBezTo>
                    <a:pt x="176" y="172"/>
                    <a:pt x="102" y="164"/>
                    <a:pt x="83" y="154"/>
                  </a:cubicBezTo>
                  <a:cubicBezTo>
                    <a:pt x="45" y="146"/>
                    <a:pt x="16" y="100"/>
                    <a:pt x="16" y="6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35"/>
                    <a:pt x="21" y="17"/>
                    <a:pt x="30" y="2"/>
                  </a:cubicBezTo>
                  <a:cubicBezTo>
                    <a:pt x="11" y="22"/>
                    <a:pt x="0" y="52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130"/>
                    <a:pt x="30" y="180"/>
                    <a:pt x="71" y="189"/>
                  </a:cubicBezTo>
                  <a:cubicBezTo>
                    <a:pt x="92" y="199"/>
                    <a:pt x="170" y="207"/>
                    <a:pt x="263" y="207"/>
                  </a:cubicBezTo>
                  <a:cubicBezTo>
                    <a:pt x="356" y="207"/>
                    <a:pt x="433" y="199"/>
                    <a:pt x="454" y="189"/>
                  </a:cubicBezTo>
                  <a:cubicBezTo>
                    <a:pt x="495" y="180"/>
                    <a:pt x="524" y="130"/>
                    <a:pt x="524" y="87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51"/>
                    <a:pt x="512" y="21"/>
                    <a:pt x="494" y="0"/>
                  </a:cubicBezTo>
                </a:path>
              </a:pathLst>
            </a:custGeom>
            <a:solidFill>
              <a:srgbClr val="E6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330"/>
            <p:cNvSpPr/>
            <p:nvPr/>
          </p:nvSpPr>
          <p:spPr bwMode="auto">
            <a:xfrm>
              <a:off x="7383758" y="863555"/>
              <a:ext cx="93354" cy="104853"/>
            </a:xfrm>
            <a:custGeom>
              <a:avLst/>
              <a:gdLst>
                <a:gd name="T0" fmla="*/ 4 w 25"/>
                <a:gd name="T1" fmla="*/ 28 h 28"/>
                <a:gd name="T2" fmla="*/ 15 w 25"/>
                <a:gd name="T3" fmla="*/ 27 h 28"/>
                <a:gd name="T4" fmla="*/ 22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7" y="27"/>
                    <a:pt x="11" y="27"/>
                    <a:pt x="15" y="27"/>
                  </a:cubicBezTo>
                  <a:cubicBezTo>
                    <a:pt x="17" y="27"/>
                    <a:pt x="19" y="27"/>
                    <a:pt x="22" y="27"/>
                  </a:cubicBezTo>
                  <a:cubicBezTo>
                    <a:pt x="24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1" y="26"/>
                    <a:pt x="4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331"/>
            <p:cNvSpPr/>
            <p:nvPr/>
          </p:nvSpPr>
          <p:spPr bwMode="auto">
            <a:xfrm>
              <a:off x="7383758" y="875205"/>
              <a:ext cx="35008" cy="93202"/>
            </a:xfrm>
            <a:custGeom>
              <a:avLst/>
              <a:gdLst>
                <a:gd name="T0" fmla="*/ 4 w 9"/>
                <a:gd name="T1" fmla="*/ 26 h 26"/>
                <a:gd name="T2" fmla="*/ 9 w 9"/>
                <a:gd name="T3" fmla="*/ 25 h 26"/>
                <a:gd name="T4" fmla="*/ 3 w 9"/>
                <a:gd name="T5" fmla="*/ 14 h 26"/>
                <a:gd name="T6" fmla="*/ 3 w 9"/>
                <a:gd name="T7" fmla="*/ 7 h 26"/>
                <a:gd name="T8" fmla="*/ 5 w 9"/>
                <a:gd name="T9" fmla="*/ 0 h 26"/>
                <a:gd name="T10" fmla="*/ 0 w 9"/>
                <a:gd name="T11" fmla="*/ 10 h 26"/>
                <a:gd name="T12" fmla="*/ 0 w 9"/>
                <a:gd name="T13" fmla="*/ 17 h 26"/>
                <a:gd name="T14" fmla="*/ 4 w 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6">
                  <a:moveTo>
                    <a:pt x="4" y="26"/>
                  </a:moveTo>
                  <a:cubicBezTo>
                    <a:pt x="6" y="26"/>
                    <a:pt x="7" y="25"/>
                    <a:pt x="9" y="25"/>
                  </a:cubicBezTo>
                  <a:cubicBezTo>
                    <a:pt x="5" y="23"/>
                    <a:pt x="3" y="19"/>
                    <a:pt x="3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2"/>
                    <a:pt x="5" y="0"/>
                  </a:cubicBezTo>
                  <a:cubicBezTo>
                    <a:pt x="2" y="2"/>
                    <a:pt x="0" y="6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1" y="24"/>
                    <a:pt x="4" y="26"/>
                  </a:cubicBezTo>
                </a:path>
              </a:pathLst>
            </a:custGeom>
            <a:solidFill>
              <a:srgbClr val="3F3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Oval 332"/>
            <p:cNvSpPr>
              <a:spLocks noChangeArrowheads="1"/>
            </p:cNvSpPr>
            <p:nvPr/>
          </p:nvSpPr>
          <p:spPr bwMode="auto">
            <a:xfrm>
              <a:off x="7424598" y="886856"/>
              <a:ext cx="35008" cy="29128"/>
            </a:xfrm>
            <a:prstGeom prst="ellipse">
              <a:avLst/>
            </a:prstGeom>
            <a:solidFill>
              <a:srgbClr val="8F7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333"/>
            <p:cNvSpPr/>
            <p:nvPr/>
          </p:nvSpPr>
          <p:spPr bwMode="auto">
            <a:xfrm>
              <a:off x="8159763" y="863555"/>
              <a:ext cx="93354" cy="104853"/>
            </a:xfrm>
            <a:custGeom>
              <a:avLst/>
              <a:gdLst>
                <a:gd name="T0" fmla="*/ 3 w 25"/>
                <a:gd name="T1" fmla="*/ 28 h 28"/>
                <a:gd name="T2" fmla="*/ 14 w 25"/>
                <a:gd name="T3" fmla="*/ 27 h 28"/>
                <a:gd name="T4" fmla="*/ 21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2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3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3" y="28"/>
                  </a:moveTo>
                  <a:cubicBezTo>
                    <a:pt x="7" y="27"/>
                    <a:pt x="11" y="27"/>
                    <a:pt x="14" y="27"/>
                  </a:cubicBezTo>
                  <a:cubicBezTo>
                    <a:pt x="17" y="27"/>
                    <a:pt x="19" y="27"/>
                    <a:pt x="21" y="27"/>
                  </a:cubicBezTo>
                  <a:cubicBezTo>
                    <a:pt x="23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1" y="26"/>
                    <a:pt x="3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334"/>
            <p:cNvSpPr/>
            <p:nvPr/>
          </p:nvSpPr>
          <p:spPr bwMode="auto">
            <a:xfrm>
              <a:off x="8159763" y="875205"/>
              <a:ext cx="35008" cy="93202"/>
            </a:xfrm>
            <a:custGeom>
              <a:avLst/>
              <a:gdLst>
                <a:gd name="T0" fmla="*/ 3 w 9"/>
                <a:gd name="T1" fmla="*/ 26 h 26"/>
                <a:gd name="T2" fmla="*/ 9 w 9"/>
                <a:gd name="T3" fmla="*/ 25 h 26"/>
                <a:gd name="T4" fmla="*/ 2 w 9"/>
                <a:gd name="T5" fmla="*/ 14 h 26"/>
                <a:gd name="T6" fmla="*/ 2 w 9"/>
                <a:gd name="T7" fmla="*/ 7 h 26"/>
                <a:gd name="T8" fmla="*/ 5 w 9"/>
                <a:gd name="T9" fmla="*/ 0 h 26"/>
                <a:gd name="T10" fmla="*/ 0 w 9"/>
                <a:gd name="T11" fmla="*/ 10 h 26"/>
                <a:gd name="T12" fmla="*/ 0 w 9"/>
                <a:gd name="T13" fmla="*/ 17 h 26"/>
                <a:gd name="T14" fmla="*/ 3 w 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6">
                  <a:moveTo>
                    <a:pt x="3" y="26"/>
                  </a:moveTo>
                  <a:cubicBezTo>
                    <a:pt x="5" y="26"/>
                    <a:pt x="7" y="25"/>
                    <a:pt x="9" y="25"/>
                  </a:cubicBezTo>
                  <a:cubicBezTo>
                    <a:pt x="5" y="23"/>
                    <a:pt x="2" y="19"/>
                    <a:pt x="2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3" y="2"/>
                    <a:pt x="5" y="0"/>
                  </a:cubicBezTo>
                  <a:cubicBezTo>
                    <a:pt x="2" y="2"/>
                    <a:pt x="0" y="6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1" y="24"/>
                    <a:pt x="3" y="26"/>
                  </a:cubicBezTo>
                </a:path>
              </a:pathLst>
            </a:custGeom>
            <a:solidFill>
              <a:srgbClr val="3F3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Oval 335"/>
            <p:cNvSpPr>
              <a:spLocks noChangeArrowheads="1"/>
            </p:cNvSpPr>
            <p:nvPr/>
          </p:nvSpPr>
          <p:spPr bwMode="auto">
            <a:xfrm>
              <a:off x="8200607" y="886856"/>
              <a:ext cx="29171" cy="29128"/>
            </a:xfrm>
            <a:prstGeom prst="ellipse">
              <a:avLst/>
            </a:prstGeom>
            <a:solidFill>
              <a:srgbClr val="8F7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336"/>
            <p:cNvSpPr/>
            <p:nvPr/>
          </p:nvSpPr>
          <p:spPr bwMode="auto">
            <a:xfrm>
              <a:off x="7372088" y="1405296"/>
              <a:ext cx="898535" cy="203879"/>
            </a:xfrm>
            <a:custGeom>
              <a:avLst/>
              <a:gdLst>
                <a:gd name="T0" fmla="*/ 240 w 240"/>
                <a:gd name="T1" fmla="*/ 38 h 54"/>
                <a:gd name="T2" fmla="*/ 225 w 240"/>
                <a:gd name="T3" fmla="*/ 54 h 54"/>
                <a:gd name="T4" fmla="*/ 118 w 240"/>
                <a:gd name="T5" fmla="*/ 32 h 54"/>
                <a:gd name="T6" fmla="*/ 13 w 240"/>
                <a:gd name="T7" fmla="*/ 54 h 54"/>
                <a:gd name="T8" fmla="*/ 0 w 240"/>
                <a:gd name="T9" fmla="*/ 38 h 54"/>
                <a:gd name="T10" fmla="*/ 0 w 240"/>
                <a:gd name="T11" fmla="*/ 37 h 54"/>
                <a:gd name="T12" fmla="*/ 13 w 240"/>
                <a:gd name="T13" fmla="*/ 21 h 54"/>
                <a:gd name="T14" fmla="*/ 119 w 240"/>
                <a:gd name="T15" fmla="*/ 0 h 54"/>
                <a:gd name="T16" fmla="*/ 225 w 240"/>
                <a:gd name="T17" fmla="*/ 21 h 54"/>
                <a:gd name="T18" fmla="*/ 240 w 240"/>
                <a:gd name="T19" fmla="*/ 37 h 54"/>
                <a:gd name="T20" fmla="*/ 240 w 240"/>
                <a:gd name="T21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54">
                  <a:moveTo>
                    <a:pt x="240" y="38"/>
                  </a:moveTo>
                  <a:cubicBezTo>
                    <a:pt x="240" y="47"/>
                    <a:pt x="233" y="54"/>
                    <a:pt x="225" y="54"/>
                  </a:cubicBezTo>
                  <a:cubicBezTo>
                    <a:pt x="225" y="54"/>
                    <a:pt x="145" y="32"/>
                    <a:pt x="118" y="32"/>
                  </a:cubicBezTo>
                  <a:cubicBezTo>
                    <a:pt x="91" y="32"/>
                    <a:pt x="13" y="54"/>
                    <a:pt x="13" y="54"/>
                  </a:cubicBezTo>
                  <a:cubicBezTo>
                    <a:pt x="5" y="54"/>
                    <a:pt x="0" y="47"/>
                    <a:pt x="0" y="3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8"/>
                    <a:pt x="5" y="21"/>
                    <a:pt x="13" y="21"/>
                  </a:cubicBezTo>
                  <a:cubicBezTo>
                    <a:pt x="13" y="21"/>
                    <a:pt x="92" y="0"/>
                    <a:pt x="119" y="0"/>
                  </a:cubicBezTo>
                  <a:cubicBezTo>
                    <a:pt x="146" y="0"/>
                    <a:pt x="225" y="21"/>
                    <a:pt x="225" y="21"/>
                  </a:cubicBezTo>
                  <a:cubicBezTo>
                    <a:pt x="234" y="21"/>
                    <a:pt x="240" y="28"/>
                    <a:pt x="240" y="37"/>
                  </a:cubicBezTo>
                  <a:lnTo>
                    <a:pt x="240" y="38"/>
                  </a:lnTo>
                  <a:close/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337"/>
            <p:cNvSpPr>
              <a:spLocks noEditPoints="1"/>
            </p:cNvSpPr>
            <p:nvPr/>
          </p:nvSpPr>
          <p:spPr bwMode="auto">
            <a:xfrm>
              <a:off x="7191213" y="980058"/>
              <a:ext cx="478440" cy="372810"/>
            </a:xfrm>
            <a:custGeom>
              <a:avLst/>
              <a:gdLst>
                <a:gd name="T0" fmla="*/ 8 w 128"/>
                <a:gd name="T1" fmla="*/ 74 h 100"/>
                <a:gd name="T2" fmla="*/ 2 w 128"/>
                <a:gd name="T3" fmla="*/ 51 h 100"/>
                <a:gd name="T4" fmla="*/ 53 w 128"/>
                <a:gd name="T5" fmla="*/ 0 h 100"/>
                <a:gd name="T6" fmla="*/ 77 w 128"/>
                <a:gd name="T7" fmla="*/ 0 h 100"/>
                <a:gd name="T8" fmla="*/ 82 w 128"/>
                <a:gd name="T9" fmla="*/ 0 h 100"/>
                <a:gd name="T10" fmla="*/ 8 w 128"/>
                <a:gd name="T11" fmla="*/ 74 h 100"/>
                <a:gd name="T12" fmla="*/ 78 w 128"/>
                <a:gd name="T13" fmla="*/ 0 h 100"/>
                <a:gd name="T14" fmla="*/ 50 w 128"/>
                <a:gd name="T15" fmla="*/ 0 h 100"/>
                <a:gd name="T16" fmla="*/ 0 w 128"/>
                <a:gd name="T17" fmla="*/ 50 h 100"/>
                <a:gd name="T18" fmla="*/ 32 w 128"/>
                <a:gd name="T19" fmla="*/ 96 h 100"/>
                <a:gd name="T20" fmla="*/ 35 w 128"/>
                <a:gd name="T21" fmla="*/ 93 h 100"/>
                <a:gd name="T22" fmla="*/ 113 w 128"/>
                <a:gd name="T23" fmla="*/ 15 h 100"/>
                <a:gd name="T24" fmla="*/ 122 w 128"/>
                <a:gd name="T25" fmla="*/ 27 h 100"/>
                <a:gd name="T26" fmla="*/ 50 w 128"/>
                <a:gd name="T27" fmla="*/ 100 h 100"/>
                <a:gd name="T28" fmla="*/ 50 w 128"/>
                <a:gd name="T29" fmla="*/ 100 h 100"/>
                <a:gd name="T30" fmla="*/ 78 w 128"/>
                <a:gd name="T31" fmla="*/ 100 h 100"/>
                <a:gd name="T32" fmla="*/ 128 w 128"/>
                <a:gd name="T33" fmla="*/ 50 h 100"/>
                <a:gd name="T34" fmla="*/ 78 w 128"/>
                <a:gd name="T3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00">
                  <a:moveTo>
                    <a:pt x="8" y="74"/>
                  </a:moveTo>
                  <a:cubicBezTo>
                    <a:pt x="4" y="67"/>
                    <a:pt x="2" y="59"/>
                    <a:pt x="2" y="51"/>
                  </a:cubicBezTo>
                  <a:cubicBezTo>
                    <a:pt x="2" y="23"/>
                    <a:pt x="25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9" y="0"/>
                    <a:pt x="80" y="0"/>
                    <a:pt x="82" y="0"/>
                  </a:cubicBezTo>
                  <a:cubicBezTo>
                    <a:pt x="57" y="25"/>
                    <a:pt x="33" y="50"/>
                    <a:pt x="8" y="74"/>
                  </a:cubicBezTo>
                  <a:moveTo>
                    <a:pt x="7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71"/>
                    <a:pt x="13" y="89"/>
                    <a:pt x="32" y="96"/>
                  </a:cubicBezTo>
                  <a:cubicBezTo>
                    <a:pt x="33" y="95"/>
                    <a:pt x="34" y="94"/>
                    <a:pt x="35" y="93"/>
                  </a:cubicBezTo>
                  <a:cubicBezTo>
                    <a:pt x="61" y="67"/>
                    <a:pt x="87" y="41"/>
                    <a:pt x="113" y="15"/>
                  </a:cubicBezTo>
                  <a:cubicBezTo>
                    <a:pt x="117" y="19"/>
                    <a:pt x="120" y="23"/>
                    <a:pt x="122" y="27"/>
                  </a:cubicBezTo>
                  <a:cubicBezTo>
                    <a:pt x="98" y="52"/>
                    <a:pt x="74" y="76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06" y="100"/>
                    <a:pt x="128" y="78"/>
                    <a:pt x="128" y="50"/>
                  </a:cubicBezTo>
                  <a:cubicBezTo>
                    <a:pt x="128" y="22"/>
                    <a:pt x="106" y="0"/>
                    <a:pt x="78" y="0"/>
                  </a:cubicBezTo>
                </a:path>
              </a:pathLst>
            </a:custGeom>
            <a:solidFill>
              <a:srgbClr val="E3D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338"/>
            <p:cNvSpPr/>
            <p:nvPr/>
          </p:nvSpPr>
          <p:spPr bwMode="auto">
            <a:xfrm>
              <a:off x="7307906" y="1335394"/>
              <a:ext cx="70016" cy="23301"/>
            </a:xfrm>
            <a:custGeom>
              <a:avLst/>
              <a:gdLst>
                <a:gd name="T0" fmla="*/ 1 w 19"/>
                <a:gd name="T1" fmla="*/ 0 h 5"/>
                <a:gd name="T2" fmla="*/ 0 w 19"/>
                <a:gd name="T3" fmla="*/ 0 h 5"/>
                <a:gd name="T4" fmla="*/ 18 w 19"/>
                <a:gd name="T5" fmla="*/ 5 h 5"/>
                <a:gd name="T6" fmla="*/ 19 w 19"/>
                <a:gd name="T7" fmla="*/ 4 h 5"/>
                <a:gd name="T8" fmla="*/ 1 w 1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2" y="4"/>
                    <a:pt x="18" y="5"/>
                  </a:cubicBezTo>
                  <a:cubicBezTo>
                    <a:pt x="18" y="5"/>
                    <a:pt x="18" y="4"/>
                    <a:pt x="19" y="4"/>
                  </a:cubicBezTo>
                  <a:cubicBezTo>
                    <a:pt x="12" y="4"/>
                    <a:pt x="6" y="3"/>
                    <a:pt x="1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339"/>
            <p:cNvSpPr/>
            <p:nvPr/>
          </p:nvSpPr>
          <p:spPr bwMode="auto">
            <a:xfrm>
              <a:off x="7313742" y="1032486"/>
              <a:ext cx="338409" cy="320382"/>
            </a:xfrm>
            <a:custGeom>
              <a:avLst/>
              <a:gdLst>
                <a:gd name="T0" fmla="*/ 81 w 90"/>
                <a:gd name="T1" fmla="*/ 0 h 85"/>
                <a:gd name="T2" fmla="*/ 3 w 90"/>
                <a:gd name="T3" fmla="*/ 78 h 85"/>
                <a:gd name="T4" fmla="*/ 0 w 90"/>
                <a:gd name="T5" fmla="*/ 81 h 85"/>
                <a:gd name="T6" fmla="*/ 18 w 90"/>
                <a:gd name="T7" fmla="*/ 85 h 85"/>
                <a:gd name="T8" fmla="*/ 90 w 90"/>
                <a:gd name="T9" fmla="*/ 12 h 85"/>
                <a:gd name="T10" fmla="*/ 81 w 90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85">
                  <a:moveTo>
                    <a:pt x="81" y="0"/>
                  </a:moveTo>
                  <a:cubicBezTo>
                    <a:pt x="55" y="26"/>
                    <a:pt x="29" y="52"/>
                    <a:pt x="3" y="78"/>
                  </a:cubicBezTo>
                  <a:cubicBezTo>
                    <a:pt x="2" y="79"/>
                    <a:pt x="1" y="80"/>
                    <a:pt x="0" y="81"/>
                  </a:cubicBezTo>
                  <a:cubicBezTo>
                    <a:pt x="5" y="84"/>
                    <a:pt x="11" y="85"/>
                    <a:pt x="18" y="85"/>
                  </a:cubicBezTo>
                  <a:cubicBezTo>
                    <a:pt x="42" y="61"/>
                    <a:pt x="66" y="37"/>
                    <a:pt x="90" y="12"/>
                  </a:cubicBezTo>
                  <a:cubicBezTo>
                    <a:pt x="88" y="8"/>
                    <a:pt x="85" y="4"/>
                    <a:pt x="81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340"/>
            <p:cNvSpPr/>
            <p:nvPr/>
          </p:nvSpPr>
          <p:spPr bwMode="auto">
            <a:xfrm>
              <a:off x="7197049" y="980058"/>
              <a:ext cx="303401" cy="273784"/>
            </a:xfrm>
            <a:custGeom>
              <a:avLst/>
              <a:gdLst>
                <a:gd name="T0" fmla="*/ 75 w 80"/>
                <a:gd name="T1" fmla="*/ 0 h 74"/>
                <a:gd name="T2" fmla="*/ 51 w 80"/>
                <a:gd name="T3" fmla="*/ 0 h 74"/>
                <a:gd name="T4" fmla="*/ 0 w 80"/>
                <a:gd name="T5" fmla="*/ 51 h 74"/>
                <a:gd name="T6" fmla="*/ 6 w 80"/>
                <a:gd name="T7" fmla="*/ 74 h 74"/>
                <a:gd name="T8" fmla="*/ 80 w 80"/>
                <a:gd name="T9" fmla="*/ 0 h 74"/>
                <a:gd name="T10" fmla="*/ 75 w 8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4">
                  <a:moveTo>
                    <a:pt x="75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59"/>
                    <a:pt x="2" y="67"/>
                    <a:pt x="6" y="74"/>
                  </a:cubicBezTo>
                  <a:cubicBezTo>
                    <a:pt x="31" y="50"/>
                    <a:pt x="55" y="25"/>
                    <a:pt x="80" y="0"/>
                  </a:cubicBezTo>
                  <a:cubicBezTo>
                    <a:pt x="78" y="0"/>
                    <a:pt x="77" y="0"/>
                    <a:pt x="75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341"/>
            <p:cNvSpPr/>
            <p:nvPr/>
          </p:nvSpPr>
          <p:spPr bwMode="auto">
            <a:xfrm>
              <a:off x="7179543" y="962585"/>
              <a:ext cx="525118" cy="419411"/>
            </a:xfrm>
            <a:custGeom>
              <a:avLst/>
              <a:gdLst>
                <a:gd name="T0" fmla="*/ 134 w 140"/>
                <a:gd name="T1" fmla="*/ 56 h 112"/>
                <a:gd name="T2" fmla="*/ 128 w 140"/>
                <a:gd name="T3" fmla="*/ 56 h 112"/>
                <a:gd name="T4" fmla="*/ 115 w 140"/>
                <a:gd name="T5" fmla="*/ 87 h 112"/>
                <a:gd name="T6" fmla="*/ 84 w 140"/>
                <a:gd name="T7" fmla="*/ 100 h 112"/>
                <a:gd name="T8" fmla="*/ 56 w 140"/>
                <a:gd name="T9" fmla="*/ 100 h 112"/>
                <a:gd name="T10" fmla="*/ 25 w 140"/>
                <a:gd name="T11" fmla="*/ 87 h 112"/>
                <a:gd name="T12" fmla="*/ 12 w 140"/>
                <a:gd name="T13" fmla="*/ 56 h 112"/>
                <a:gd name="T14" fmla="*/ 25 w 140"/>
                <a:gd name="T15" fmla="*/ 25 h 112"/>
                <a:gd name="T16" fmla="*/ 56 w 140"/>
                <a:gd name="T17" fmla="*/ 12 h 112"/>
                <a:gd name="T18" fmla="*/ 84 w 140"/>
                <a:gd name="T19" fmla="*/ 12 h 112"/>
                <a:gd name="T20" fmla="*/ 115 w 140"/>
                <a:gd name="T21" fmla="*/ 25 h 112"/>
                <a:gd name="T22" fmla="*/ 128 w 140"/>
                <a:gd name="T23" fmla="*/ 56 h 112"/>
                <a:gd name="T24" fmla="*/ 134 w 140"/>
                <a:gd name="T25" fmla="*/ 56 h 112"/>
                <a:gd name="T26" fmla="*/ 140 w 140"/>
                <a:gd name="T27" fmla="*/ 56 h 112"/>
                <a:gd name="T28" fmla="*/ 84 w 140"/>
                <a:gd name="T29" fmla="*/ 0 h 112"/>
                <a:gd name="T30" fmla="*/ 56 w 140"/>
                <a:gd name="T31" fmla="*/ 0 h 112"/>
                <a:gd name="T32" fmla="*/ 0 w 140"/>
                <a:gd name="T33" fmla="*/ 56 h 112"/>
                <a:gd name="T34" fmla="*/ 56 w 140"/>
                <a:gd name="T35" fmla="*/ 112 h 112"/>
                <a:gd name="T36" fmla="*/ 84 w 140"/>
                <a:gd name="T37" fmla="*/ 112 h 112"/>
                <a:gd name="T38" fmla="*/ 140 w 140"/>
                <a:gd name="T39" fmla="*/ 56 h 112"/>
                <a:gd name="T40" fmla="*/ 134 w 140"/>
                <a:gd name="T41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12">
                  <a:moveTo>
                    <a:pt x="134" y="56"/>
                  </a:moveTo>
                  <a:cubicBezTo>
                    <a:pt x="128" y="56"/>
                    <a:pt x="128" y="56"/>
                    <a:pt x="128" y="56"/>
                  </a:cubicBezTo>
                  <a:cubicBezTo>
                    <a:pt x="128" y="68"/>
                    <a:pt x="123" y="79"/>
                    <a:pt x="115" y="87"/>
                  </a:cubicBezTo>
                  <a:cubicBezTo>
                    <a:pt x="107" y="95"/>
                    <a:pt x="96" y="100"/>
                    <a:pt x="84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44" y="100"/>
                    <a:pt x="33" y="95"/>
                    <a:pt x="25" y="87"/>
                  </a:cubicBezTo>
                  <a:cubicBezTo>
                    <a:pt x="17" y="79"/>
                    <a:pt x="12" y="68"/>
                    <a:pt x="12" y="56"/>
                  </a:cubicBezTo>
                  <a:cubicBezTo>
                    <a:pt x="12" y="44"/>
                    <a:pt x="17" y="33"/>
                    <a:pt x="25" y="25"/>
                  </a:cubicBezTo>
                  <a:cubicBezTo>
                    <a:pt x="33" y="17"/>
                    <a:pt x="44" y="12"/>
                    <a:pt x="5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96" y="12"/>
                    <a:pt x="107" y="17"/>
                    <a:pt x="115" y="25"/>
                  </a:cubicBezTo>
                  <a:cubicBezTo>
                    <a:pt x="123" y="33"/>
                    <a:pt x="128" y="44"/>
                    <a:pt x="128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25"/>
                    <a:pt x="115" y="0"/>
                    <a:pt x="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115" y="112"/>
                    <a:pt x="140" y="87"/>
                    <a:pt x="140" y="56"/>
                  </a:cubicBezTo>
                  <a:lnTo>
                    <a:pt x="134" y="56"/>
                  </a:ln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342"/>
            <p:cNvSpPr/>
            <p:nvPr/>
          </p:nvSpPr>
          <p:spPr bwMode="auto">
            <a:xfrm>
              <a:off x="7996393" y="980058"/>
              <a:ext cx="455102" cy="372810"/>
            </a:xfrm>
            <a:custGeom>
              <a:avLst/>
              <a:gdLst>
                <a:gd name="T0" fmla="*/ 72 w 122"/>
                <a:gd name="T1" fmla="*/ 0 h 100"/>
                <a:gd name="T2" fmla="*/ 44 w 122"/>
                <a:gd name="T3" fmla="*/ 0 h 100"/>
                <a:gd name="T4" fmla="*/ 40 w 122"/>
                <a:gd name="T5" fmla="*/ 0 h 100"/>
                <a:gd name="T6" fmla="*/ 43 w 122"/>
                <a:gd name="T7" fmla="*/ 0 h 100"/>
                <a:gd name="T8" fmla="*/ 68 w 122"/>
                <a:gd name="T9" fmla="*/ 0 h 100"/>
                <a:gd name="T10" fmla="*/ 72 w 122"/>
                <a:gd name="T11" fmla="*/ 0 h 100"/>
                <a:gd name="T12" fmla="*/ 0 w 122"/>
                <a:gd name="T13" fmla="*/ 73 h 100"/>
                <a:gd name="T14" fmla="*/ 23 w 122"/>
                <a:gd name="T15" fmla="*/ 95 h 100"/>
                <a:gd name="T16" fmla="*/ 26 w 122"/>
                <a:gd name="T17" fmla="*/ 93 h 100"/>
                <a:gd name="T18" fmla="*/ 104 w 122"/>
                <a:gd name="T19" fmla="*/ 15 h 100"/>
                <a:gd name="T20" fmla="*/ 113 w 122"/>
                <a:gd name="T21" fmla="*/ 27 h 100"/>
                <a:gd name="T22" fmla="*/ 40 w 122"/>
                <a:gd name="T23" fmla="*/ 100 h 100"/>
                <a:gd name="T24" fmla="*/ 44 w 122"/>
                <a:gd name="T25" fmla="*/ 100 h 100"/>
                <a:gd name="T26" fmla="*/ 72 w 122"/>
                <a:gd name="T27" fmla="*/ 100 h 100"/>
                <a:gd name="T28" fmla="*/ 122 w 122"/>
                <a:gd name="T29" fmla="*/ 50 h 100"/>
                <a:gd name="T30" fmla="*/ 72 w 122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100">
                  <a:moveTo>
                    <a:pt x="7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1" y="0"/>
                    <a:pt x="40" y="0"/>
                  </a:cubicBezTo>
                  <a:cubicBezTo>
                    <a:pt x="41" y="0"/>
                    <a:pt x="42" y="0"/>
                    <a:pt x="4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9" y="0"/>
                    <a:pt x="71" y="0"/>
                    <a:pt x="72" y="0"/>
                  </a:cubicBezTo>
                  <a:cubicBezTo>
                    <a:pt x="48" y="25"/>
                    <a:pt x="24" y="49"/>
                    <a:pt x="0" y="73"/>
                  </a:cubicBezTo>
                  <a:cubicBezTo>
                    <a:pt x="5" y="83"/>
                    <a:pt x="13" y="91"/>
                    <a:pt x="23" y="95"/>
                  </a:cubicBezTo>
                  <a:cubicBezTo>
                    <a:pt x="24" y="95"/>
                    <a:pt x="25" y="94"/>
                    <a:pt x="26" y="93"/>
                  </a:cubicBezTo>
                  <a:cubicBezTo>
                    <a:pt x="52" y="67"/>
                    <a:pt x="78" y="41"/>
                    <a:pt x="104" y="15"/>
                  </a:cubicBezTo>
                  <a:cubicBezTo>
                    <a:pt x="107" y="19"/>
                    <a:pt x="110" y="23"/>
                    <a:pt x="113" y="27"/>
                  </a:cubicBezTo>
                  <a:cubicBezTo>
                    <a:pt x="89" y="52"/>
                    <a:pt x="64" y="76"/>
                    <a:pt x="40" y="100"/>
                  </a:cubicBezTo>
                  <a:cubicBezTo>
                    <a:pt x="41" y="100"/>
                    <a:pt x="43" y="100"/>
                    <a:pt x="44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100" y="100"/>
                    <a:pt x="122" y="78"/>
                    <a:pt x="122" y="50"/>
                  </a:cubicBezTo>
                  <a:cubicBezTo>
                    <a:pt x="122" y="22"/>
                    <a:pt x="100" y="0"/>
                    <a:pt x="72" y="0"/>
                  </a:cubicBezTo>
                </a:path>
              </a:pathLst>
            </a:custGeom>
            <a:solidFill>
              <a:srgbClr val="E3D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343"/>
            <p:cNvSpPr/>
            <p:nvPr/>
          </p:nvSpPr>
          <p:spPr bwMode="auto">
            <a:xfrm>
              <a:off x="8078078" y="1335394"/>
              <a:ext cx="70016" cy="23301"/>
            </a:xfrm>
            <a:custGeom>
              <a:avLst/>
              <a:gdLst>
                <a:gd name="T0" fmla="*/ 1 w 18"/>
                <a:gd name="T1" fmla="*/ 0 h 6"/>
                <a:gd name="T2" fmla="*/ 0 w 18"/>
                <a:gd name="T3" fmla="*/ 1 h 6"/>
                <a:gd name="T4" fmla="*/ 17 w 18"/>
                <a:gd name="T5" fmla="*/ 6 h 6"/>
                <a:gd name="T6" fmla="*/ 18 w 18"/>
                <a:gd name="T7" fmla="*/ 5 h 6"/>
                <a:gd name="T8" fmla="*/ 1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5" y="4"/>
                    <a:pt x="11" y="5"/>
                    <a:pt x="17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2" y="4"/>
                    <a:pt x="6" y="3"/>
                    <a:pt x="1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344"/>
            <p:cNvSpPr/>
            <p:nvPr/>
          </p:nvSpPr>
          <p:spPr bwMode="auto">
            <a:xfrm>
              <a:off x="8083915" y="1032486"/>
              <a:ext cx="338409" cy="320382"/>
            </a:xfrm>
            <a:custGeom>
              <a:avLst/>
              <a:gdLst>
                <a:gd name="T0" fmla="*/ 81 w 90"/>
                <a:gd name="T1" fmla="*/ 0 h 85"/>
                <a:gd name="T2" fmla="*/ 3 w 90"/>
                <a:gd name="T3" fmla="*/ 78 h 85"/>
                <a:gd name="T4" fmla="*/ 0 w 90"/>
                <a:gd name="T5" fmla="*/ 80 h 85"/>
                <a:gd name="T6" fmla="*/ 17 w 90"/>
                <a:gd name="T7" fmla="*/ 85 h 85"/>
                <a:gd name="T8" fmla="*/ 90 w 90"/>
                <a:gd name="T9" fmla="*/ 12 h 85"/>
                <a:gd name="T10" fmla="*/ 81 w 90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85">
                  <a:moveTo>
                    <a:pt x="81" y="0"/>
                  </a:moveTo>
                  <a:cubicBezTo>
                    <a:pt x="55" y="26"/>
                    <a:pt x="29" y="52"/>
                    <a:pt x="3" y="78"/>
                  </a:cubicBezTo>
                  <a:cubicBezTo>
                    <a:pt x="2" y="79"/>
                    <a:pt x="1" y="80"/>
                    <a:pt x="0" y="80"/>
                  </a:cubicBezTo>
                  <a:cubicBezTo>
                    <a:pt x="5" y="83"/>
                    <a:pt x="11" y="84"/>
                    <a:pt x="17" y="85"/>
                  </a:cubicBezTo>
                  <a:cubicBezTo>
                    <a:pt x="41" y="61"/>
                    <a:pt x="66" y="37"/>
                    <a:pt x="90" y="12"/>
                  </a:cubicBezTo>
                  <a:cubicBezTo>
                    <a:pt x="87" y="8"/>
                    <a:pt x="84" y="4"/>
                    <a:pt x="81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345"/>
            <p:cNvSpPr/>
            <p:nvPr/>
          </p:nvSpPr>
          <p:spPr bwMode="auto">
            <a:xfrm>
              <a:off x="7967222" y="980058"/>
              <a:ext cx="180872" cy="273784"/>
            </a:xfrm>
            <a:custGeom>
              <a:avLst/>
              <a:gdLst>
                <a:gd name="T0" fmla="*/ 48 w 48"/>
                <a:gd name="T1" fmla="*/ 0 h 74"/>
                <a:gd name="T2" fmla="*/ 0 w 48"/>
                <a:gd name="T3" fmla="*/ 51 h 74"/>
                <a:gd name="T4" fmla="*/ 6 w 48"/>
                <a:gd name="T5" fmla="*/ 74 h 74"/>
                <a:gd name="T6" fmla="*/ 8 w 48"/>
                <a:gd name="T7" fmla="*/ 73 h 74"/>
                <a:gd name="T8" fmla="*/ 2 w 48"/>
                <a:gd name="T9" fmla="*/ 50 h 74"/>
                <a:gd name="T10" fmla="*/ 48 w 4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cubicBezTo>
                    <a:pt x="22" y="2"/>
                    <a:pt x="0" y="24"/>
                    <a:pt x="0" y="51"/>
                  </a:cubicBezTo>
                  <a:cubicBezTo>
                    <a:pt x="0" y="59"/>
                    <a:pt x="3" y="67"/>
                    <a:pt x="6" y="74"/>
                  </a:cubicBezTo>
                  <a:cubicBezTo>
                    <a:pt x="7" y="74"/>
                    <a:pt x="7" y="73"/>
                    <a:pt x="8" y="73"/>
                  </a:cubicBezTo>
                  <a:cubicBezTo>
                    <a:pt x="4" y="66"/>
                    <a:pt x="2" y="58"/>
                    <a:pt x="2" y="50"/>
                  </a:cubicBezTo>
                  <a:cubicBezTo>
                    <a:pt x="2" y="24"/>
                    <a:pt x="22" y="2"/>
                    <a:pt x="48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346"/>
            <p:cNvSpPr/>
            <p:nvPr/>
          </p:nvSpPr>
          <p:spPr bwMode="auto">
            <a:xfrm>
              <a:off x="7973055" y="980058"/>
              <a:ext cx="291732" cy="273784"/>
            </a:xfrm>
            <a:custGeom>
              <a:avLst/>
              <a:gdLst>
                <a:gd name="T0" fmla="*/ 74 w 78"/>
                <a:gd name="T1" fmla="*/ 0 h 73"/>
                <a:gd name="T2" fmla="*/ 49 w 78"/>
                <a:gd name="T3" fmla="*/ 0 h 73"/>
                <a:gd name="T4" fmla="*/ 46 w 78"/>
                <a:gd name="T5" fmla="*/ 0 h 73"/>
                <a:gd name="T6" fmla="*/ 0 w 78"/>
                <a:gd name="T7" fmla="*/ 50 h 73"/>
                <a:gd name="T8" fmla="*/ 6 w 78"/>
                <a:gd name="T9" fmla="*/ 73 h 73"/>
                <a:gd name="T10" fmla="*/ 78 w 78"/>
                <a:gd name="T11" fmla="*/ 0 h 73"/>
                <a:gd name="T12" fmla="*/ 74 w 78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3">
                  <a:moveTo>
                    <a:pt x="74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20" y="2"/>
                    <a:pt x="0" y="24"/>
                    <a:pt x="0" y="50"/>
                  </a:cubicBezTo>
                  <a:cubicBezTo>
                    <a:pt x="0" y="58"/>
                    <a:pt x="2" y="66"/>
                    <a:pt x="6" y="73"/>
                  </a:cubicBezTo>
                  <a:cubicBezTo>
                    <a:pt x="30" y="49"/>
                    <a:pt x="54" y="25"/>
                    <a:pt x="78" y="0"/>
                  </a:cubicBezTo>
                  <a:cubicBezTo>
                    <a:pt x="77" y="0"/>
                    <a:pt x="75" y="0"/>
                    <a:pt x="74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347"/>
            <p:cNvSpPr/>
            <p:nvPr/>
          </p:nvSpPr>
          <p:spPr bwMode="auto">
            <a:xfrm>
              <a:off x="7955552" y="962585"/>
              <a:ext cx="530950" cy="419411"/>
            </a:xfrm>
            <a:custGeom>
              <a:avLst/>
              <a:gdLst>
                <a:gd name="T0" fmla="*/ 134 w 140"/>
                <a:gd name="T1" fmla="*/ 56 h 112"/>
                <a:gd name="T2" fmla="*/ 128 w 140"/>
                <a:gd name="T3" fmla="*/ 56 h 112"/>
                <a:gd name="T4" fmla="*/ 115 w 140"/>
                <a:gd name="T5" fmla="*/ 87 h 112"/>
                <a:gd name="T6" fmla="*/ 84 w 140"/>
                <a:gd name="T7" fmla="*/ 100 h 112"/>
                <a:gd name="T8" fmla="*/ 56 w 140"/>
                <a:gd name="T9" fmla="*/ 100 h 112"/>
                <a:gd name="T10" fmla="*/ 25 w 140"/>
                <a:gd name="T11" fmla="*/ 87 h 112"/>
                <a:gd name="T12" fmla="*/ 12 w 140"/>
                <a:gd name="T13" fmla="*/ 56 h 112"/>
                <a:gd name="T14" fmla="*/ 25 w 140"/>
                <a:gd name="T15" fmla="*/ 25 h 112"/>
                <a:gd name="T16" fmla="*/ 56 w 140"/>
                <a:gd name="T17" fmla="*/ 12 h 112"/>
                <a:gd name="T18" fmla="*/ 84 w 140"/>
                <a:gd name="T19" fmla="*/ 12 h 112"/>
                <a:gd name="T20" fmla="*/ 115 w 140"/>
                <a:gd name="T21" fmla="*/ 25 h 112"/>
                <a:gd name="T22" fmla="*/ 128 w 140"/>
                <a:gd name="T23" fmla="*/ 56 h 112"/>
                <a:gd name="T24" fmla="*/ 134 w 140"/>
                <a:gd name="T25" fmla="*/ 56 h 112"/>
                <a:gd name="T26" fmla="*/ 140 w 140"/>
                <a:gd name="T27" fmla="*/ 56 h 112"/>
                <a:gd name="T28" fmla="*/ 84 w 140"/>
                <a:gd name="T29" fmla="*/ 0 h 112"/>
                <a:gd name="T30" fmla="*/ 56 w 140"/>
                <a:gd name="T31" fmla="*/ 0 h 112"/>
                <a:gd name="T32" fmla="*/ 0 w 140"/>
                <a:gd name="T33" fmla="*/ 56 h 112"/>
                <a:gd name="T34" fmla="*/ 56 w 140"/>
                <a:gd name="T35" fmla="*/ 112 h 112"/>
                <a:gd name="T36" fmla="*/ 84 w 140"/>
                <a:gd name="T37" fmla="*/ 112 h 112"/>
                <a:gd name="T38" fmla="*/ 140 w 140"/>
                <a:gd name="T39" fmla="*/ 56 h 112"/>
                <a:gd name="T40" fmla="*/ 134 w 140"/>
                <a:gd name="T41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12">
                  <a:moveTo>
                    <a:pt x="134" y="56"/>
                  </a:moveTo>
                  <a:cubicBezTo>
                    <a:pt x="128" y="56"/>
                    <a:pt x="128" y="56"/>
                    <a:pt x="128" y="56"/>
                  </a:cubicBezTo>
                  <a:cubicBezTo>
                    <a:pt x="128" y="68"/>
                    <a:pt x="123" y="79"/>
                    <a:pt x="115" y="87"/>
                  </a:cubicBezTo>
                  <a:cubicBezTo>
                    <a:pt x="107" y="95"/>
                    <a:pt x="96" y="100"/>
                    <a:pt x="84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44" y="100"/>
                    <a:pt x="33" y="95"/>
                    <a:pt x="25" y="87"/>
                  </a:cubicBezTo>
                  <a:cubicBezTo>
                    <a:pt x="17" y="79"/>
                    <a:pt x="12" y="68"/>
                    <a:pt x="12" y="56"/>
                  </a:cubicBezTo>
                  <a:cubicBezTo>
                    <a:pt x="12" y="44"/>
                    <a:pt x="17" y="33"/>
                    <a:pt x="25" y="25"/>
                  </a:cubicBezTo>
                  <a:cubicBezTo>
                    <a:pt x="33" y="17"/>
                    <a:pt x="44" y="12"/>
                    <a:pt x="5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96" y="12"/>
                    <a:pt x="107" y="17"/>
                    <a:pt x="115" y="25"/>
                  </a:cubicBezTo>
                  <a:cubicBezTo>
                    <a:pt x="123" y="33"/>
                    <a:pt x="128" y="44"/>
                    <a:pt x="128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25"/>
                    <a:pt x="115" y="0"/>
                    <a:pt x="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115" y="112"/>
                    <a:pt x="140" y="87"/>
                    <a:pt x="140" y="56"/>
                  </a:cubicBezTo>
                  <a:lnTo>
                    <a:pt x="134" y="56"/>
                  </a:ln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348"/>
            <p:cNvSpPr/>
            <p:nvPr/>
          </p:nvSpPr>
          <p:spPr bwMode="auto">
            <a:xfrm>
              <a:off x="7611307" y="1242192"/>
              <a:ext cx="425931" cy="75725"/>
            </a:xfrm>
            <a:custGeom>
              <a:avLst/>
              <a:gdLst>
                <a:gd name="T0" fmla="*/ 4 w 113"/>
                <a:gd name="T1" fmla="*/ 20 h 20"/>
                <a:gd name="T2" fmla="*/ 4 w 113"/>
                <a:gd name="T3" fmla="*/ 20 h 20"/>
                <a:gd name="T4" fmla="*/ 61 w 113"/>
                <a:gd name="T5" fmla="*/ 11 h 20"/>
                <a:gd name="T6" fmla="*/ 109 w 113"/>
                <a:gd name="T7" fmla="*/ 20 h 20"/>
                <a:gd name="T8" fmla="*/ 113 w 113"/>
                <a:gd name="T9" fmla="*/ 10 h 20"/>
                <a:gd name="T10" fmla="*/ 61 w 113"/>
                <a:gd name="T11" fmla="*/ 0 h 20"/>
                <a:gd name="T12" fmla="*/ 0 w 113"/>
                <a:gd name="T13" fmla="*/ 9 h 20"/>
                <a:gd name="T14" fmla="*/ 4 w 113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0">
                  <a:moveTo>
                    <a:pt x="4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30" y="11"/>
                    <a:pt x="61" y="11"/>
                  </a:cubicBezTo>
                  <a:cubicBezTo>
                    <a:pt x="76" y="11"/>
                    <a:pt x="93" y="13"/>
                    <a:pt x="109" y="2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96" y="2"/>
                    <a:pt x="77" y="0"/>
                    <a:pt x="61" y="0"/>
                  </a:cubicBezTo>
                  <a:cubicBezTo>
                    <a:pt x="27" y="0"/>
                    <a:pt x="0" y="9"/>
                    <a:pt x="0" y="9"/>
                  </a:cubicBezTo>
                  <a:lnTo>
                    <a:pt x="4" y="20"/>
                  </a:ln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349"/>
            <p:cNvSpPr/>
            <p:nvPr/>
          </p:nvSpPr>
          <p:spPr bwMode="auto">
            <a:xfrm>
              <a:off x="7325411" y="234439"/>
              <a:ext cx="1096912" cy="477663"/>
            </a:xfrm>
            <a:custGeom>
              <a:avLst/>
              <a:gdLst>
                <a:gd name="T0" fmla="*/ 292 w 292"/>
                <a:gd name="T1" fmla="*/ 43 h 127"/>
                <a:gd name="T2" fmla="*/ 292 w 292"/>
                <a:gd name="T3" fmla="*/ 43 h 127"/>
                <a:gd name="T4" fmla="*/ 273 w 292"/>
                <a:gd name="T5" fmla="*/ 24 h 127"/>
                <a:gd name="T6" fmla="*/ 0 w 292"/>
                <a:gd name="T7" fmla="*/ 127 h 127"/>
                <a:gd name="T8" fmla="*/ 292 w 292"/>
                <a:gd name="T9" fmla="*/ 4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127">
                  <a:moveTo>
                    <a:pt x="292" y="43"/>
                  </a:moveTo>
                  <a:cubicBezTo>
                    <a:pt x="292" y="43"/>
                    <a:pt x="292" y="43"/>
                    <a:pt x="292" y="43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0" y="0"/>
                    <a:pt x="0" y="127"/>
                    <a:pt x="0" y="127"/>
                  </a:cubicBezTo>
                  <a:cubicBezTo>
                    <a:pt x="66" y="14"/>
                    <a:pt x="292" y="43"/>
                    <a:pt x="292" y="43"/>
                  </a:cubicBezTo>
                  <a:close/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350"/>
            <p:cNvSpPr/>
            <p:nvPr/>
          </p:nvSpPr>
          <p:spPr bwMode="auto">
            <a:xfrm>
              <a:off x="7272898" y="211138"/>
              <a:ext cx="793511" cy="349509"/>
            </a:xfrm>
            <a:custGeom>
              <a:avLst/>
              <a:gdLst>
                <a:gd name="T0" fmla="*/ 212 w 212"/>
                <a:gd name="T1" fmla="*/ 6 h 93"/>
                <a:gd name="T2" fmla="*/ 146 w 212"/>
                <a:gd name="T3" fmla="*/ 0 h 93"/>
                <a:gd name="T4" fmla="*/ 90 w 212"/>
                <a:gd name="T5" fmla="*/ 4 h 93"/>
                <a:gd name="T6" fmla="*/ 0 w 212"/>
                <a:gd name="T7" fmla="*/ 93 h 93"/>
                <a:gd name="T8" fmla="*/ 212 w 212"/>
                <a:gd name="T9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93">
                  <a:moveTo>
                    <a:pt x="212" y="6"/>
                  </a:moveTo>
                  <a:cubicBezTo>
                    <a:pt x="193" y="3"/>
                    <a:pt x="170" y="0"/>
                    <a:pt x="146" y="0"/>
                  </a:cubicBezTo>
                  <a:cubicBezTo>
                    <a:pt x="126" y="0"/>
                    <a:pt x="107" y="2"/>
                    <a:pt x="90" y="4"/>
                  </a:cubicBezTo>
                  <a:cubicBezTo>
                    <a:pt x="5" y="34"/>
                    <a:pt x="0" y="93"/>
                    <a:pt x="0" y="93"/>
                  </a:cubicBezTo>
                  <a:cubicBezTo>
                    <a:pt x="40" y="24"/>
                    <a:pt x="140" y="8"/>
                    <a:pt x="212" y="6"/>
                  </a:cubicBezTo>
                  <a:close/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351"/>
            <p:cNvSpPr/>
            <p:nvPr/>
          </p:nvSpPr>
          <p:spPr bwMode="auto">
            <a:xfrm>
              <a:off x="6951994" y="933457"/>
              <a:ext cx="192541" cy="448539"/>
            </a:xfrm>
            <a:custGeom>
              <a:avLst/>
              <a:gdLst>
                <a:gd name="T0" fmla="*/ 6 w 51"/>
                <a:gd name="T1" fmla="*/ 0 h 119"/>
                <a:gd name="T2" fmla="*/ 0 w 51"/>
                <a:gd name="T3" fmla="*/ 119 h 119"/>
                <a:gd name="T4" fmla="*/ 51 w 51"/>
                <a:gd name="T5" fmla="*/ 49 h 119"/>
                <a:gd name="T6" fmla="*/ 33 w 51"/>
                <a:gd name="T7" fmla="*/ 0 h 119"/>
                <a:gd name="T8" fmla="*/ 6 w 5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9">
                  <a:moveTo>
                    <a:pt x="6" y="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26" y="107"/>
                    <a:pt x="51" y="80"/>
                    <a:pt x="51" y="49"/>
                  </a:cubicBezTo>
                  <a:cubicBezTo>
                    <a:pt x="51" y="31"/>
                    <a:pt x="44" y="13"/>
                    <a:pt x="3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352"/>
            <p:cNvSpPr/>
            <p:nvPr/>
          </p:nvSpPr>
          <p:spPr bwMode="auto">
            <a:xfrm>
              <a:off x="8486503" y="933457"/>
              <a:ext cx="198378" cy="448539"/>
            </a:xfrm>
            <a:custGeom>
              <a:avLst/>
              <a:gdLst>
                <a:gd name="T0" fmla="*/ 46 w 52"/>
                <a:gd name="T1" fmla="*/ 0 h 119"/>
                <a:gd name="T2" fmla="*/ 52 w 52"/>
                <a:gd name="T3" fmla="*/ 119 h 119"/>
                <a:gd name="T4" fmla="*/ 0 w 52"/>
                <a:gd name="T5" fmla="*/ 49 h 119"/>
                <a:gd name="T6" fmla="*/ 18 w 52"/>
                <a:gd name="T7" fmla="*/ 0 h 119"/>
                <a:gd name="T8" fmla="*/ 46 w 52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9">
                  <a:moveTo>
                    <a:pt x="46" y="0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25" y="107"/>
                    <a:pt x="0" y="80"/>
                    <a:pt x="0" y="49"/>
                  </a:cubicBezTo>
                  <a:cubicBezTo>
                    <a:pt x="0" y="31"/>
                    <a:pt x="7" y="13"/>
                    <a:pt x="18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30" name="组合 119"/>
          <p:cNvGrpSpPr/>
          <p:nvPr/>
        </p:nvGrpSpPr>
        <p:grpSpPr>
          <a:xfrm>
            <a:off x="2022475" y="2752725"/>
            <a:ext cx="534988" cy="776288"/>
            <a:chOff x="42863" y="3775076"/>
            <a:chExt cx="1966913" cy="2852737"/>
          </a:xfrm>
        </p:grpSpPr>
        <p:sp>
          <p:nvSpPr>
            <p:cNvPr id="121" name="Freeform 34"/>
            <p:cNvSpPr/>
            <p:nvPr/>
          </p:nvSpPr>
          <p:spPr bwMode="auto">
            <a:xfrm>
              <a:off x="754920" y="5951091"/>
              <a:ext cx="531126" cy="676722"/>
            </a:xfrm>
            <a:custGeom>
              <a:avLst/>
              <a:gdLst>
                <a:gd name="T0" fmla="*/ 244 w 334"/>
                <a:gd name="T1" fmla="*/ 2 h 426"/>
                <a:gd name="T2" fmla="*/ 168 w 334"/>
                <a:gd name="T3" fmla="*/ 0 h 426"/>
                <a:gd name="T4" fmla="*/ 90 w 334"/>
                <a:gd name="T5" fmla="*/ 2 h 426"/>
                <a:gd name="T6" fmla="*/ 0 w 334"/>
                <a:gd name="T7" fmla="*/ 331 h 426"/>
                <a:gd name="T8" fmla="*/ 168 w 334"/>
                <a:gd name="T9" fmla="*/ 426 h 426"/>
                <a:gd name="T10" fmla="*/ 334 w 334"/>
                <a:gd name="T11" fmla="*/ 331 h 426"/>
                <a:gd name="T12" fmla="*/ 244 w 334"/>
                <a:gd name="T13" fmla="*/ 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426">
                  <a:moveTo>
                    <a:pt x="244" y="2"/>
                  </a:moveTo>
                  <a:lnTo>
                    <a:pt x="168" y="0"/>
                  </a:lnTo>
                  <a:lnTo>
                    <a:pt x="90" y="2"/>
                  </a:lnTo>
                  <a:lnTo>
                    <a:pt x="0" y="331"/>
                  </a:lnTo>
                  <a:lnTo>
                    <a:pt x="168" y="426"/>
                  </a:lnTo>
                  <a:lnTo>
                    <a:pt x="334" y="331"/>
                  </a:lnTo>
                  <a:lnTo>
                    <a:pt x="244" y="2"/>
                  </a:lnTo>
                  <a:close/>
                </a:path>
              </a:pathLst>
            </a:custGeom>
            <a:solidFill>
              <a:srgbClr val="40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35"/>
            <p:cNvSpPr/>
            <p:nvPr/>
          </p:nvSpPr>
          <p:spPr bwMode="auto">
            <a:xfrm>
              <a:off x="778266" y="5647732"/>
              <a:ext cx="466923" cy="332526"/>
            </a:xfrm>
            <a:custGeom>
              <a:avLst/>
              <a:gdLst>
                <a:gd name="T0" fmla="*/ 124 w 124"/>
                <a:gd name="T1" fmla="*/ 44 h 88"/>
                <a:gd name="T2" fmla="*/ 80 w 124"/>
                <a:gd name="T3" fmla="*/ 88 h 88"/>
                <a:gd name="T4" fmla="*/ 44 w 124"/>
                <a:gd name="T5" fmla="*/ 88 h 88"/>
                <a:gd name="T6" fmla="*/ 0 w 124"/>
                <a:gd name="T7" fmla="*/ 44 h 88"/>
                <a:gd name="T8" fmla="*/ 44 w 124"/>
                <a:gd name="T9" fmla="*/ 0 h 88"/>
                <a:gd name="T10" fmla="*/ 80 w 124"/>
                <a:gd name="T11" fmla="*/ 0 h 88"/>
                <a:gd name="T12" fmla="*/ 124 w 124"/>
                <a:gd name="T13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124" y="44"/>
                  </a:moveTo>
                  <a:cubicBezTo>
                    <a:pt x="124" y="68"/>
                    <a:pt x="104" y="88"/>
                    <a:pt x="80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4" y="0"/>
                    <a:pt x="124" y="20"/>
                    <a:pt x="124" y="44"/>
                  </a:cubicBezTo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36"/>
            <p:cNvSpPr/>
            <p:nvPr/>
          </p:nvSpPr>
          <p:spPr bwMode="auto">
            <a:xfrm>
              <a:off x="1216008" y="5717738"/>
              <a:ext cx="29181" cy="46671"/>
            </a:xfrm>
            <a:custGeom>
              <a:avLst/>
              <a:gdLst>
                <a:gd name="T0" fmla="*/ 3 w 9"/>
                <a:gd name="T1" fmla="*/ 0 h 12"/>
                <a:gd name="T2" fmla="*/ 0 w 9"/>
                <a:gd name="T3" fmla="*/ 0 h 12"/>
                <a:gd name="T4" fmla="*/ 6 w 9"/>
                <a:gd name="T5" fmla="*/ 12 h 12"/>
                <a:gd name="T6" fmla="*/ 9 w 9"/>
                <a:gd name="T7" fmla="*/ 12 h 12"/>
                <a:gd name="T8" fmla="*/ 3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4"/>
                    <a:pt x="5" y="8"/>
                    <a:pt x="6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8"/>
                    <a:pt x="6" y="3"/>
                    <a:pt x="3" y="0"/>
                  </a:cubicBezTo>
                </a:path>
              </a:pathLst>
            </a:custGeom>
            <a:solidFill>
              <a:srgbClr val="9F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37"/>
            <p:cNvSpPr/>
            <p:nvPr/>
          </p:nvSpPr>
          <p:spPr bwMode="auto">
            <a:xfrm>
              <a:off x="795777" y="5717738"/>
              <a:ext cx="443576" cy="46671"/>
            </a:xfrm>
            <a:custGeom>
              <a:avLst/>
              <a:gdLst>
                <a:gd name="T0" fmla="*/ 6 w 118"/>
                <a:gd name="T1" fmla="*/ 0 h 13"/>
                <a:gd name="T2" fmla="*/ 0 w 118"/>
                <a:gd name="T3" fmla="*/ 13 h 13"/>
                <a:gd name="T4" fmla="*/ 118 w 118"/>
                <a:gd name="T5" fmla="*/ 13 h 13"/>
                <a:gd name="T6" fmla="*/ 112 w 118"/>
                <a:gd name="T7" fmla="*/ 1 h 13"/>
                <a:gd name="T8" fmla="*/ 62 w 118"/>
                <a:gd name="T9" fmla="*/ 1 h 13"/>
                <a:gd name="T10" fmla="*/ 62 w 118"/>
                <a:gd name="T11" fmla="*/ 1 h 13"/>
                <a:gd name="T12" fmla="*/ 6 w 118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3">
                  <a:moveTo>
                    <a:pt x="6" y="0"/>
                  </a:moveTo>
                  <a:cubicBezTo>
                    <a:pt x="4" y="4"/>
                    <a:pt x="1" y="9"/>
                    <a:pt x="0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7" y="9"/>
                    <a:pt x="115" y="5"/>
                    <a:pt x="112" y="1"/>
                  </a:cubicBezTo>
                  <a:cubicBezTo>
                    <a:pt x="96" y="1"/>
                    <a:pt x="79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43" y="1"/>
                    <a:pt x="24" y="1"/>
                    <a:pt x="6" y="0"/>
                  </a:cubicBezTo>
                </a:path>
              </a:pathLst>
            </a:custGeom>
            <a:solidFill>
              <a:srgbClr val="4A5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38"/>
            <p:cNvSpPr/>
            <p:nvPr/>
          </p:nvSpPr>
          <p:spPr bwMode="auto">
            <a:xfrm>
              <a:off x="299670" y="5665232"/>
              <a:ext cx="455249" cy="408367"/>
            </a:xfrm>
            <a:custGeom>
              <a:avLst/>
              <a:gdLst>
                <a:gd name="T0" fmla="*/ 288 w 288"/>
                <a:gd name="T1" fmla="*/ 45 h 256"/>
                <a:gd name="T2" fmla="*/ 215 w 288"/>
                <a:gd name="T3" fmla="*/ 256 h 256"/>
                <a:gd name="T4" fmla="*/ 0 w 288"/>
                <a:gd name="T5" fmla="*/ 0 h 256"/>
                <a:gd name="T6" fmla="*/ 288 w 288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256">
                  <a:moveTo>
                    <a:pt x="288" y="45"/>
                  </a:moveTo>
                  <a:lnTo>
                    <a:pt x="215" y="256"/>
                  </a:lnTo>
                  <a:lnTo>
                    <a:pt x="0" y="0"/>
                  </a:lnTo>
                  <a:lnTo>
                    <a:pt x="288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39"/>
            <p:cNvSpPr/>
            <p:nvPr/>
          </p:nvSpPr>
          <p:spPr bwMode="auto">
            <a:xfrm>
              <a:off x="299670" y="5665232"/>
              <a:ext cx="455249" cy="408367"/>
            </a:xfrm>
            <a:custGeom>
              <a:avLst/>
              <a:gdLst>
                <a:gd name="T0" fmla="*/ 288 w 288"/>
                <a:gd name="T1" fmla="*/ 45 h 256"/>
                <a:gd name="T2" fmla="*/ 215 w 288"/>
                <a:gd name="T3" fmla="*/ 256 h 256"/>
                <a:gd name="T4" fmla="*/ 0 w 288"/>
                <a:gd name="T5" fmla="*/ 0 h 256"/>
                <a:gd name="T6" fmla="*/ 288 w 288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256">
                  <a:moveTo>
                    <a:pt x="288" y="45"/>
                  </a:moveTo>
                  <a:lnTo>
                    <a:pt x="215" y="256"/>
                  </a:lnTo>
                  <a:lnTo>
                    <a:pt x="0" y="0"/>
                  </a:lnTo>
                  <a:lnTo>
                    <a:pt x="288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40"/>
            <p:cNvSpPr/>
            <p:nvPr/>
          </p:nvSpPr>
          <p:spPr bwMode="auto">
            <a:xfrm>
              <a:off x="299670" y="5665232"/>
              <a:ext cx="455249" cy="449206"/>
            </a:xfrm>
            <a:custGeom>
              <a:avLst/>
              <a:gdLst>
                <a:gd name="T0" fmla="*/ 122 w 122"/>
                <a:gd name="T1" fmla="*/ 19 h 119"/>
                <a:gd name="T2" fmla="*/ 116 w 122"/>
                <a:gd name="T3" fmla="*/ 42 h 119"/>
                <a:gd name="T4" fmla="*/ 113 w 122"/>
                <a:gd name="T5" fmla="*/ 53 h 119"/>
                <a:gd name="T6" fmla="*/ 110 w 122"/>
                <a:gd name="T7" fmla="*/ 65 h 119"/>
                <a:gd name="T8" fmla="*/ 103 w 122"/>
                <a:gd name="T9" fmla="*/ 87 h 119"/>
                <a:gd name="T10" fmla="*/ 96 w 122"/>
                <a:gd name="T11" fmla="*/ 110 h 119"/>
                <a:gd name="T12" fmla="*/ 93 w 122"/>
                <a:gd name="T13" fmla="*/ 119 h 119"/>
                <a:gd name="T14" fmla="*/ 86 w 122"/>
                <a:gd name="T15" fmla="*/ 111 h 119"/>
                <a:gd name="T16" fmla="*/ 75 w 122"/>
                <a:gd name="T17" fmla="*/ 98 h 119"/>
                <a:gd name="T18" fmla="*/ 64 w 122"/>
                <a:gd name="T19" fmla="*/ 84 h 119"/>
                <a:gd name="T20" fmla="*/ 53 w 122"/>
                <a:gd name="T21" fmla="*/ 71 h 119"/>
                <a:gd name="T22" fmla="*/ 42 w 122"/>
                <a:gd name="T23" fmla="*/ 57 h 119"/>
                <a:gd name="T24" fmla="*/ 31 w 122"/>
                <a:gd name="T25" fmla="*/ 43 h 119"/>
                <a:gd name="T26" fmla="*/ 21 w 122"/>
                <a:gd name="T27" fmla="*/ 29 h 119"/>
                <a:gd name="T28" fmla="*/ 0 w 122"/>
                <a:gd name="T29" fmla="*/ 0 h 119"/>
                <a:gd name="T30" fmla="*/ 25 w 122"/>
                <a:gd name="T31" fmla="*/ 25 h 119"/>
                <a:gd name="T32" fmla="*/ 37 w 122"/>
                <a:gd name="T33" fmla="*/ 38 h 119"/>
                <a:gd name="T34" fmla="*/ 49 w 122"/>
                <a:gd name="T35" fmla="*/ 51 h 119"/>
                <a:gd name="T36" fmla="*/ 61 w 122"/>
                <a:gd name="T37" fmla="*/ 64 h 119"/>
                <a:gd name="T38" fmla="*/ 72 w 122"/>
                <a:gd name="T39" fmla="*/ 77 h 119"/>
                <a:gd name="T40" fmla="*/ 84 w 122"/>
                <a:gd name="T41" fmla="*/ 91 h 119"/>
                <a:gd name="T42" fmla="*/ 95 w 122"/>
                <a:gd name="T43" fmla="*/ 104 h 119"/>
                <a:gd name="T44" fmla="*/ 85 w 122"/>
                <a:gd name="T45" fmla="*/ 106 h 119"/>
                <a:gd name="T46" fmla="*/ 94 w 122"/>
                <a:gd name="T47" fmla="*/ 84 h 119"/>
                <a:gd name="T48" fmla="*/ 102 w 122"/>
                <a:gd name="T49" fmla="*/ 62 h 119"/>
                <a:gd name="T50" fmla="*/ 107 w 122"/>
                <a:gd name="T51" fmla="*/ 51 h 119"/>
                <a:gd name="T52" fmla="*/ 112 w 122"/>
                <a:gd name="T53" fmla="*/ 40 h 119"/>
                <a:gd name="T54" fmla="*/ 122 w 122"/>
                <a:gd name="T55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119">
                  <a:moveTo>
                    <a:pt x="122" y="19"/>
                  </a:moveTo>
                  <a:cubicBezTo>
                    <a:pt x="120" y="27"/>
                    <a:pt x="118" y="34"/>
                    <a:pt x="116" y="42"/>
                  </a:cubicBezTo>
                  <a:cubicBezTo>
                    <a:pt x="115" y="46"/>
                    <a:pt x="114" y="50"/>
                    <a:pt x="113" y="53"/>
                  </a:cubicBezTo>
                  <a:cubicBezTo>
                    <a:pt x="112" y="57"/>
                    <a:pt x="111" y="61"/>
                    <a:pt x="110" y="65"/>
                  </a:cubicBezTo>
                  <a:cubicBezTo>
                    <a:pt x="108" y="72"/>
                    <a:pt x="106" y="80"/>
                    <a:pt x="103" y="87"/>
                  </a:cubicBezTo>
                  <a:cubicBezTo>
                    <a:pt x="101" y="95"/>
                    <a:pt x="98" y="102"/>
                    <a:pt x="96" y="110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0" y="80"/>
                    <a:pt x="56" y="75"/>
                    <a:pt x="53" y="71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8" y="39"/>
                    <a:pt x="24" y="34"/>
                    <a:pt x="21" y="29"/>
                  </a:cubicBezTo>
                  <a:cubicBezTo>
                    <a:pt x="14" y="20"/>
                    <a:pt x="7" y="10"/>
                    <a:pt x="0" y="0"/>
                  </a:cubicBezTo>
                  <a:cubicBezTo>
                    <a:pt x="9" y="8"/>
                    <a:pt x="17" y="17"/>
                    <a:pt x="25" y="25"/>
                  </a:cubicBezTo>
                  <a:cubicBezTo>
                    <a:pt x="29" y="29"/>
                    <a:pt x="33" y="34"/>
                    <a:pt x="37" y="38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5" y="68"/>
                    <a:pt x="68" y="73"/>
                    <a:pt x="72" y="77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8" y="99"/>
                    <a:pt x="91" y="91"/>
                    <a:pt x="94" y="84"/>
                  </a:cubicBezTo>
                  <a:cubicBezTo>
                    <a:pt x="96" y="77"/>
                    <a:pt x="100" y="69"/>
                    <a:pt x="102" y="62"/>
                  </a:cubicBezTo>
                  <a:cubicBezTo>
                    <a:pt x="104" y="58"/>
                    <a:pt x="106" y="55"/>
                    <a:pt x="107" y="51"/>
                  </a:cubicBezTo>
                  <a:cubicBezTo>
                    <a:pt x="109" y="48"/>
                    <a:pt x="110" y="44"/>
                    <a:pt x="112" y="40"/>
                  </a:cubicBezTo>
                  <a:cubicBezTo>
                    <a:pt x="115" y="33"/>
                    <a:pt x="118" y="26"/>
                    <a:pt x="122" y="19"/>
                  </a:cubicBezTo>
                  <a:close/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41"/>
            <p:cNvSpPr/>
            <p:nvPr/>
          </p:nvSpPr>
          <p:spPr bwMode="auto">
            <a:xfrm>
              <a:off x="1286046" y="5665232"/>
              <a:ext cx="455249" cy="408367"/>
            </a:xfrm>
            <a:custGeom>
              <a:avLst/>
              <a:gdLst>
                <a:gd name="T0" fmla="*/ 0 w 288"/>
                <a:gd name="T1" fmla="*/ 45 h 256"/>
                <a:gd name="T2" fmla="*/ 73 w 288"/>
                <a:gd name="T3" fmla="*/ 256 h 256"/>
                <a:gd name="T4" fmla="*/ 288 w 288"/>
                <a:gd name="T5" fmla="*/ 0 h 256"/>
                <a:gd name="T6" fmla="*/ 0 w 288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256">
                  <a:moveTo>
                    <a:pt x="0" y="45"/>
                  </a:moveTo>
                  <a:lnTo>
                    <a:pt x="73" y="256"/>
                  </a:lnTo>
                  <a:lnTo>
                    <a:pt x="288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42"/>
            <p:cNvSpPr/>
            <p:nvPr/>
          </p:nvSpPr>
          <p:spPr bwMode="auto">
            <a:xfrm>
              <a:off x="1286046" y="5665232"/>
              <a:ext cx="455249" cy="408367"/>
            </a:xfrm>
            <a:custGeom>
              <a:avLst/>
              <a:gdLst>
                <a:gd name="T0" fmla="*/ 0 w 288"/>
                <a:gd name="T1" fmla="*/ 45 h 256"/>
                <a:gd name="T2" fmla="*/ 73 w 288"/>
                <a:gd name="T3" fmla="*/ 256 h 256"/>
                <a:gd name="T4" fmla="*/ 288 w 288"/>
                <a:gd name="T5" fmla="*/ 0 h 256"/>
                <a:gd name="T6" fmla="*/ 0 w 288"/>
                <a:gd name="T7" fmla="*/ 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256">
                  <a:moveTo>
                    <a:pt x="0" y="45"/>
                  </a:moveTo>
                  <a:lnTo>
                    <a:pt x="73" y="256"/>
                  </a:lnTo>
                  <a:lnTo>
                    <a:pt x="288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43"/>
            <p:cNvSpPr/>
            <p:nvPr/>
          </p:nvSpPr>
          <p:spPr bwMode="auto">
            <a:xfrm>
              <a:off x="1286046" y="5665232"/>
              <a:ext cx="455249" cy="449206"/>
            </a:xfrm>
            <a:custGeom>
              <a:avLst/>
              <a:gdLst>
                <a:gd name="T0" fmla="*/ 0 w 122"/>
                <a:gd name="T1" fmla="*/ 19 h 119"/>
                <a:gd name="T2" fmla="*/ 10 w 122"/>
                <a:gd name="T3" fmla="*/ 40 h 119"/>
                <a:gd name="T4" fmla="*/ 15 w 122"/>
                <a:gd name="T5" fmla="*/ 51 h 119"/>
                <a:gd name="T6" fmla="*/ 20 w 122"/>
                <a:gd name="T7" fmla="*/ 62 h 119"/>
                <a:gd name="T8" fmla="*/ 28 w 122"/>
                <a:gd name="T9" fmla="*/ 84 h 119"/>
                <a:gd name="T10" fmla="*/ 37 w 122"/>
                <a:gd name="T11" fmla="*/ 106 h 119"/>
                <a:gd name="T12" fmla="*/ 27 w 122"/>
                <a:gd name="T13" fmla="*/ 104 h 119"/>
                <a:gd name="T14" fmla="*/ 38 w 122"/>
                <a:gd name="T15" fmla="*/ 91 h 119"/>
                <a:gd name="T16" fmla="*/ 50 w 122"/>
                <a:gd name="T17" fmla="*/ 77 h 119"/>
                <a:gd name="T18" fmla="*/ 61 w 122"/>
                <a:gd name="T19" fmla="*/ 64 h 119"/>
                <a:gd name="T20" fmla="*/ 73 w 122"/>
                <a:gd name="T21" fmla="*/ 51 h 119"/>
                <a:gd name="T22" fmla="*/ 85 w 122"/>
                <a:gd name="T23" fmla="*/ 38 h 119"/>
                <a:gd name="T24" fmla="*/ 97 w 122"/>
                <a:gd name="T25" fmla="*/ 25 h 119"/>
                <a:gd name="T26" fmla="*/ 122 w 122"/>
                <a:gd name="T27" fmla="*/ 0 h 119"/>
                <a:gd name="T28" fmla="*/ 101 w 122"/>
                <a:gd name="T29" fmla="*/ 29 h 119"/>
                <a:gd name="T30" fmla="*/ 91 w 122"/>
                <a:gd name="T31" fmla="*/ 43 h 119"/>
                <a:gd name="T32" fmla="*/ 80 w 122"/>
                <a:gd name="T33" fmla="*/ 57 h 119"/>
                <a:gd name="T34" fmla="*/ 69 w 122"/>
                <a:gd name="T35" fmla="*/ 71 h 119"/>
                <a:gd name="T36" fmla="*/ 58 w 122"/>
                <a:gd name="T37" fmla="*/ 84 h 119"/>
                <a:gd name="T38" fmla="*/ 47 w 122"/>
                <a:gd name="T39" fmla="*/ 98 h 119"/>
                <a:gd name="T40" fmla="*/ 36 w 122"/>
                <a:gd name="T41" fmla="*/ 111 h 119"/>
                <a:gd name="T42" fmla="*/ 29 w 122"/>
                <a:gd name="T43" fmla="*/ 119 h 119"/>
                <a:gd name="T44" fmla="*/ 26 w 122"/>
                <a:gd name="T45" fmla="*/ 110 h 119"/>
                <a:gd name="T46" fmla="*/ 19 w 122"/>
                <a:gd name="T47" fmla="*/ 87 h 119"/>
                <a:gd name="T48" fmla="*/ 12 w 122"/>
                <a:gd name="T49" fmla="*/ 65 h 119"/>
                <a:gd name="T50" fmla="*/ 9 w 122"/>
                <a:gd name="T51" fmla="*/ 53 h 119"/>
                <a:gd name="T52" fmla="*/ 6 w 122"/>
                <a:gd name="T53" fmla="*/ 42 h 119"/>
                <a:gd name="T54" fmla="*/ 0 w 122"/>
                <a:gd name="T55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119">
                  <a:moveTo>
                    <a:pt x="0" y="19"/>
                  </a:moveTo>
                  <a:cubicBezTo>
                    <a:pt x="4" y="26"/>
                    <a:pt x="7" y="33"/>
                    <a:pt x="10" y="40"/>
                  </a:cubicBezTo>
                  <a:cubicBezTo>
                    <a:pt x="12" y="44"/>
                    <a:pt x="13" y="48"/>
                    <a:pt x="15" y="51"/>
                  </a:cubicBezTo>
                  <a:cubicBezTo>
                    <a:pt x="17" y="55"/>
                    <a:pt x="18" y="58"/>
                    <a:pt x="20" y="62"/>
                  </a:cubicBezTo>
                  <a:cubicBezTo>
                    <a:pt x="23" y="69"/>
                    <a:pt x="26" y="77"/>
                    <a:pt x="28" y="84"/>
                  </a:cubicBezTo>
                  <a:cubicBezTo>
                    <a:pt x="31" y="91"/>
                    <a:pt x="34" y="99"/>
                    <a:pt x="37" y="106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4" y="73"/>
                    <a:pt x="57" y="68"/>
                    <a:pt x="61" y="64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9" y="34"/>
                    <a:pt x="93" y="29"/>
                    <a:pt x="97" y="25"/>
                  </a:cubicBezTo>
                  <a:cubicBezTo>
                    <a:pt x="105" y="17"/>
                    <a:pt x="113" y="8"/>
                    <a:pt x="122" y="0"/>
                  </a:cubicBezTo>
                  <a:cubicBezTo>
                    <a:pt x="115" y="10"/>
                    <a:pt x="108" y="20"/>
                    <a:pt x="101" y="29"/>
                  </a:cubicBezTo>
                  <a:cubicBezTo>
                    <a:pt x="98" y="34"/>
                    <a:pt x="94" y="39"/>
                    <a:pt x="91" y="43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75"/>
                    <a:pt x="62" y="80"/>
                    <a:pt x="58" y="84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4" y="102"/>
                    <a:pt x="21" y="95"/>
                    <a:pt x="19" y="87"/>
                  </a:cubicBezTo>
                  <a:cubicBezTo>
                    <a:pt x="17" y="80"/>
                    <a:pt x="14" y="72"/>
                    <a:pt x="12" y="65"/>
                  </a:cubicBezTo>
                  <a:cubicBezTo>
                    <a:pt x="11" y="61"/>
                    <a:pt x="10" y="57"/>
                    <a:pt x="9" y="53"/>
                  </a:cubicBezTo>
                  <a:cubicBezTo>
                    <a:pt x="8" y="50"/>
                    <a:pt x="7" y="46"/>
                    <a:pt x="6" y="42"/>
                  </a:cubicBezTo>
                  <a:cubicBezTo>
                    <a:pt x="4" y="34"/>
                    <a:pt x="2" y="27"/>
                    <a:pt x="0" y="19"/>
                  </a:cubicBezTo>
                  <a:close/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44"/>
            <p:cNvSpPr/>
            <p:nvPr/>
          </p:nvSpPr>
          <p:spPr bwMode="auto">
            <a:xfrm>
              <a:off x="42863" y="3775076"/>
              <a:ext cx="1966913" cy="1942662"/>
            </a:xfrm>
            <a:custGeom>
              <a:avLst/>
              <a:gdLst>
                <a:gd name="T0" fmla="*/ 464 w 524"/>
                <a:gd name="T1" fmla="*/ 291 h 518"/>
                <a:gd name="T2" fmla="*/ 446 w 524"/>
                <a:gd name="T3" fmla="*/ 118 h 518"/>
                <a:gd name="T4" fmla="*/ 372 w 524"/>
                <a:gd name="T5" fmla="*/ 16 h 518"/>
                <a:gd name="T6" fmla="*/ 262 w 524"/>
                <a:gd name="T7" fmla="*/ 0 h 518"/>
                <a:gd name="T8" fmla="*/ 152 w 524"/>
                <a:gd name="T9" fmla="*/ 16 h 518"/>
                <a:gd name="T10" fmla="*/ 78 w 524"/>
                <a:gd name="T11" fmla="*/ 118 h 518"/>
                <a:gd name="T12" fmla="*/ 60 w 524"/>
                <a:gd name="T13" fmla="*/ 291 h 518"/>
                <a:gd name="T14" fmla="*/ 0 w 524"/>
                <a:gd name="T15" fmla="*/ 389 h 518"/>
                <a:gd name="T16" fmla="*/ 0 w 524"/>
                <a:gd name="T17" fmla="*/ 398 h 518"/>
                <a:gd name="T18" fmla="*/ 70 w 524"/>
                <a:gd name="T19" fmla="*/ 500 h 518"/>
                <a:gd name="T20" fmla="*/ 262 w 524"/>
                <a:gd name="T21" fmla="*/ 518 h 518"/>
                <a:gd name="T22" fmla="*/ 454 w 524"/>
                <a:gd name="T23" fmla="*/ 500 h 518"/>
                <a:gd name="T24" fmla="*/ 524 w 524"/>
                <a:gd name="T25" fmla="*/ 398 h 518"/>
                <a:gd name="T26" fmla="*/ 524 w 524"/>
                <a:gd name="T27" fmla="*/ 389 h 518"/>
                <a:gd name="T28" fmla="*/ 464 w 524"/>
                <a:gd name="T29" fmla="*/ 29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4" h="518">
                  <a:moveTo>
                    <a:pt x="464" y="291"/>
                  </a:moveTo>
                  <a:cubicBezTo>
                    <a:pt x="446" y="118"/>
                    <a:pt x="446" y="118"/>
                    <a:pt x="446" y="118"/>
                  </a:cubicBezTo>
                  <a:cubicBezTo>
                    <a:pt x="446" y="73"/>
                    <a:pt x="414" y="23"/>
                    <a:pt x="372" y="16"/>
                  </a:cubicBezTo>
                  <a:cubicBezTo>
                    <a:pt x="352" y="12"/>
                    <a:pt x="311" y="0"/>
                    <a:pt x="262" y="0"/>
                  </a:cubicBezTo>
                  <a:cubicBezTo>
                    <a:pt x="213" y="0"/>
                    <a:pt x="171" y="12"/>
                    <a:pt x="152" y="16"/>
                  </a:cubicBezTo>
                  <a:cubicBezTo>
                    <a:pt x="110" y="24"/>
                    <a:pt x="78" y="73"/>
                    <a:pt x="78" y="118"/>
                  </a:cubicBezTo>
                  <a:cubicBezTo>
                    <a:pt x="60" y="291"/>
                    <a:pt x="60" y="291"/>
                    <a:pt x="60" y="291"/>
                  </a:cubicBezTo>
                  <a:cubicBezTo>
                    <a:pt x="25" y="303"/>
                    <a:pt x="0" y="350"/>
                    <a:pt x="0" y="389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42"/>
                    <a:pt x="30" y="491"/>
                    <a:pt x="70" y="500"/>
                  </a:cubicBezTo>
                  <a:cubicBezTo>
                    <a:pt x="91" y="510"/>
                    <a:pt x="169" y="518"/>
                    <a:pt x="262" y="518"/>
                  </a:cubicBezTo>
                  <a:cubicBezTo>
                    <a:pt x="355" y="518"/>
                    <a:pt x="433" y="510"/>
                    <a:pt x="454" y="500"/>
                  </a:cubicBezTo>
                  <a:cubicBezTo>
                    <a:pt x="494" y="491"/>
                    <a:pt x="524" y="442"/>
                    <a:pt x="524" y="398"/>
                  </a:cubicBezTo>
                  <a:cubicBezTo>
                    <a:pt x="524" y="389"/>
                    <a:pt x="524" y="389"/>
                    <a:pt x="524" y="389"/>
                  </a:cubicBezTo>
                  <a:cubicBezTo>
                    <a:pt x="524" y="350"/>
                    <a:pt x="499" y="303"/>
                    <a:pt x="464" y="291"/>
                  </a:cubicBezTo>
                </a:path>
              </a:pathLst>
            </a:custGeom>
            <a:solidFill>
              <a:srgbClr val="F2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45"/>
            <p:cNvSpPr/>
            <p:nvPr/>
          </p:nvSpPr>
          <p:spPr bwMode="auto">
            <a:xfrm>
              <a:off x="591497" y="4545139"/>
              <a:ext cx="93385" cy="105009"/>
            </a:xfrm>
            <a:custGeom>
              <a:avLst/>
              <a:gdLst>
                <a:gd name="T0" fmla="*/ 4 w 25"/>
                <a:gd name="T1" fmla="*/ 28 h 28"/>
                <a:gd name="T2" fmla="*/ 15 w 25"/>
                <a:gd name="T3" fmla="*/ 27 h 28"/>
                <a:gd name="T4" fmla="*/ 22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8" y="27"/>
                    <a:pt x="11" y="27"/>
                    <a:pt x="15" y="27"/>
                  </a:cubicBezTo>
                  <a:cubicBezTo>
                    <a:pt x="17" y="27"/>
                    <a:pt x="20" y="27"/>
                    <a:pt x="22" y="27"/>
                  </a:cubicBezTo>
                  <a:cubicBezTo>
                    <a:pt x="24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4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Freeform 46"/>
            <p:cNvSpPr/>
            <p:nvPr/>
          </p:nvSpPr>
          <p:spPr bwMode="auto">
            <a:xfrm>
              <a:off x="1367758" y="4545139"/>
              <a:ext cx="93385" cy="105009"/>
            </a:xfrm>
            <a:custGeom>
              <a:avLst/>
              <a:gdLst>
                <a:gd name="T0" fmla="*/ 4 w 25"/>
                <a:gd name="T1" fmla="*/ 28 h 28"/>
                <a:gd name="T2" fmla="*/ 15 w 25"/>
                <a:gd name="T3" fmla="*/ 27 h 28"/>
                <a:gd name="T4" fmla="*/ 22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7" y="27"/>
                    <a:pt x="11" y="27"/>
                    <a:pt x="15" y="27"/>
                  </a:cubicBezTo>
                  <a:cubicBezTo>
                    <a:pt x="17" y="27"/>
                    <a:pt x="19" y="27"/>
                    <a:pt x="22" y="27"/>
                  </a:cubicBezTo>
                  <a:cubicBezTo>
                    <a:pt x="24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1" y="26"/>
                    <a:pt x="4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Freeform 47"/>
            <p:cNvSpPr/>
            <p:nvPr/>
          </p:nvSpPr>
          <p:spPr bwMode="auto">
            <a:xfrm>
              <a:off x="1367758" y="4550975"/>
              <a:ext cx="35019" cy="99173"/>
            </a:xfrm>
            <a:custGeom>
              <a:avLst/>
              <a:gdLst>
                <a:gd name="T0" fmla="*/ 4 w 9"/>
                <a:gd name="T1" fmla="*/ 26 h 26"/>
                <a:gd name="T2" fmla="*/ 9 w 9"/>
                <a:gd name="T3" fmla="*/ 25 h 26"/>
                <a:gd name="T4" fmla="*/ 2 w 9"/>
                <a:gd name="T5" fmla="*/ 15 h 26"/>
                <a:gd name="T6" fmla="*/ 2 w 9"/>
                <a:gd name="T7" fmla="*/ 7 h 26"/>
                <a:gd name="T8" fmla="*/ 5 w 9"/>
                <a:gd name="T9" fmla="*/ 0 h 26"/>
                <a:gd name="T10" fmla="*/ 0 w 9"/>
                <a:gd name="T11" fmla="*/ 10 h 26"/>
                <a:gd name="T12" fmla="*/ 0 w 9"/>
                <a:gd name="T13" fmla="*/ 17 h 26"/>
                <a:gd name="T14" fmla="*/ 4 w 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6">
                  <a:moveTo>
                    <a:pt x="4" y="26"/>
                  </a:moveTo>
                  <a:cubicBezTo>
                    <a:pt x="5" y="26"/>
                    <a:pt x="7" y="26"/>
                    <a:pt x="9" y="25"/>
                  </a:cubicBezTo>
                  <a:cubicBezTo>
                    <a:pt x="5" y="23"/>
                    <a:pt x="2" y="19"/>
                    <a:pt x="2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3" y="2"/>
                    <a:pt x="5" y="0"/>
                  </a:cubicBezTo>
                  <a:cubicBezTo>
                    <a:pt x="2" y="2"/>
                    <a:pt x="0" y="6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1" y="24"/>
                    <a:pt x="4" y="26"/>
                  </a:cubicBezTo>
                </a:path>
              </a:pathLst>
            </a:custGeom>
            <a:solidFill>
              <a:srgbClr val="3F3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Freeform 48"/>
            <p:cNvSpPr/>
            <p:nvPr/>
          </p:nvSpPr>
          <p:spPr bwMode="auto">
            <a:xfrm>
              <a:off x="387220" y="4399296"/>
              <a:ext cx="478596" cy="379196"/>
            </a:xfrm>
            <a:custGeom>
              <a:avLst/>
              <a:gdLst>
                <a:gd name="T0" fmla="*/ 83 w 128"/>
                <a:gd name="T1" fmla="*/ 0 h 100"/>
                <a:gd name="T2" fmla="*/ 12 w 128"/>
                <a:gd name="T3" fmla="*/ 72 h 100"/>
                <a:gd name="T4" fmla="*/ 6 w 128"/>
                <a:gd name="T5" fmla="*/ 48 h 100"/>
                <a:gd name="T6" fmla="*/ 35 w 128"/>
                <a:gd name="T7" fmla="*/ 2 h 100"/>
                <a:gd name="T8" fmla="*/ 0 w 128"/>
                <a:gd name="T9" fmla="*/ 50 h 100"/>
                <a:gd name="T10" fmla="*/ 50 w 128"/>
                <a:gd name="T11" fmla="*/ 100 h 100"/>
                <a:gd name="T12" fmla="*/ 78 w 128"/>
                <a:gd name="T13" fmla="*/ 100 h 100"/>
                <a:gd name="T14" fmla="*/ 128 w 128"/>
                <a:gd name="T15" fmla="*/ 50 h 100"/>
                <a:gd name="T16" fmla="*/ 123 w 128"/>
                <a:gd name="T17" fmla="*/ 28 h 100"/>
                <a:gd name="T18" fmla="*/ 52 w 128"/>
                <a:gd name="T19" fmla="*/ 98 h 100"/>
                <a:gd name="T20" fmla="*/ 35 w 128"/>
                <a:gd name="T21" fmla="*/ 94 h 100"/>
                <a:gd name="T22" fmla="*/ 39 w 128"/>
                <a:gd name="T23" fmla="*/ 90 h 100"/>
                <a:gd name="T24" fmla="*/ 64 w 128"/>
                <a:gd name="T25" fmla="*/ 65 h 100"/>
                <a:gd name="T26" fmla="*/ 58 w 128"/>
                <a:gd name="T27" fmla="*/ 66 h 100"/>
                <a:gd name="T28" fmla="*/ 54 w 128"/>
                <a:gd name="T29" fmla="*/ 57 h 100"/>
                <a:gd name="T30" fmla="*/ 54 w 128"/>
                <a:gd name="T31" fmla="*/ 50 h 100"/>
                <a:gd name="T32" fmla="*/ 66 w 128"/>
                <a:gd name="T33" fmla="*/ 38 h 100"/>
                <a:gd name="T34" fmla="*/ 67 w 128"/>
                <a:gd name="T35" fmla="*/ 38 h 100"/>
                <a:gd name="T36" fmla="*/ 79 w 128"/>
                <a:gd name="T37" fmla="*/ 50 h 100"/>
                <a:gd name="T38" fmla="*/ 79 w 128"/>
                <a:gd name="T39" fmla="*/ 50 h 100"/>
                <a:gd name="T40" fmla="*/ 114 w 128"/>
                <a:gd name="T41" fmla="*/ 15 h 100"/>
                <a:gd name="T42" fmla="*/ 83 w 128"/>
                <a:gd name="T4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00">
                  <a:moveTo>
                    <a:pt x="83" y="0"/>
                  </a:moveTo>
                  <a:cubicBezTo>
                    <a:pt x="59" y="24"/>
                    <a:pt x="35" y="48"/>
                    <a:pt x="12" y="72"/>
                  </a:cubicBezTo>
                  <a:cubicBezTo>
                    <a:pt x="8" y="65"/>
                    <a:pt x="6" y="57"/>
                    <a:pt x="6" y="48"/>
                  </a:cubicBezTo>
                  <a:cubicBezTo>
                    <a:pt x="6" y="28"/>
                    <a:pt x="18" y="11"/>
                    <a:pt x="35" y="2"/>
                  </a:cubicBezTo>
                  <a:cubicBezTo>
                    <a:pt x="15" y="9"/>
                    <a:pt x="0" y="28"/>
                    <a:pt x="0" y="50"/>
                  </a:cubicBezTo>
                  <a:cubicBezTo>
                    <a:pt x="0" y="78"/>
                    <a:pt x="22" y="100"/>
                    <a:pt x="50" y="100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06" y="100"/>
                    <a:pt x="128" y="78"/>
                    <a:pt x="128" y="50"/>
                  </a:cubicBezTo>
                  <a:cubicBezTo>
                    <a:pt x="128" y="42"/>
                    <a:pt x="126" y="35"/>
                    <a:pt x="123" y="28"/>
                  </a:cubicBezTo>
                  <a:cubicBezTo>
                    <a:pt x="99" y="51"/>
                    <a:pt x="76" y="75"/>
                    <a:pt x="52" y="98"/>
                  </a:cubicBezTo>
                  <a:cubicBezTo>
                    <a:pt x="46" y="98"/>
                    <a:pt x="40" y="96"/>
                    <a:pt x="35" y="94"/>
                  </a:cubicBezTo>
                  <a:cubicBezTo>
                    <a:pt x="36" y="93"/>
                    <a:pt x="38" y="92"/>
                    <a:pt x="39" y="90"/>
                  </a:cubicBezTo>
                  <a:cubicBezTo>
                    <a:pt x="47" y="82"/>
                    <a:pt x="56" y="74"/>
                    <a:pt x="64" y="65"/>
                  </a:cubicBezTo>
                  <a:cubicBezTo>
                    <a:pt x="62" y="65"/>
                    <a:pt x="60" y="66"/>
                    <a:pt x="58" y="66"/>
                  </a:cubicBezTo>
                  <a:cubicBezTo>
                    <a:pt x="56" y="64"/>
                    <a:pt x="54" y="61"/>
                    <a:pt x="54" y="57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43"/>
                    <a:pt x="60" y="38"/>
                    <a:pt x="66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4" y="38"/>
                    <a:pt x="79" y="43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91" y="39"/>
                    <a:pt x="102" y="27"/>
                    <a:pt x="114" y="15"/>
                  </a:cubicBezTo>
                  <a:cubicBezTo>
                    <a:pt x="106" y="7"/>
                    <a:pt x="95" y="1"/>
                    <a:pt x="83" y="0"/>
                  </a:cubicBezTo>
                </a:path>
              </a:pathLst>
            </a:custGeom>
            <a:solidFill>
              <a:srgbClr val="E3D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Freeform 49"/>
            <p:cNvSpPr>
              <a:spLocks noEditPoints="1"/>
            </p:cNvSpPr>
            <p:nvPr/>
          </p:nvSpPr>
          <p:spPr bwMode="auto">
            <a:xfrm>
              <a:off x="591497" y="4545139"/>
              <a:ext cx="93385" cy="105009"/>
            </a:xfrm>
            <a:custGeom>
              <a:avLst/>
              <a:gdLst>
                <a:gd name="T0" fmla="*/ 16 w 25"/>
                <a:gd name="T1" fmla="*/ 12 h 28"/>
                <a:gd name="T2" fmla="*/ 11 w 25"/>
                <a:gd name="T3" fmla="*/ 7 h 28"/>
                <a:gd name="T4" fmla="*/ 16 w 25"/>
                <a:gd name="T5" fmla="*/ 3 h 28"/>
                <a:gd name="T6" fmla="*/ 20 w 25"/>
                <a:gd name="T7" fmla="*/ 7 h 28"/>
                <a:gd name="T8" fmla="*/ 16 w 25"/>
                <a:gd name="T9" fmla="*/ 12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  <a:gd name="T20" fmla="*/ 10 w 25"/>
                <a:gd name="T21" fmla="*/ 27 h 28"/>
                <a:gd name="T22" fmla="*/ 25 w 25"/>
                <a:gd name="T23" fmla="*/ 12 h 28"/>
                <a:gd name="T24" fmla="*/ 25 w 25"/>
                <a:gd name="T25" fmla="*/ 12 h 28"/>
                <a:gd name="T26" fmla="*/ 13 w 25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8">
                  <a:moveTo>
                    <a:pt x="16" y="12"/>
                  </a:moveTo>
                  <a:cubicBezTo>
                    <a:pt x="13" y="12"/>
                    <a:pt x="11" y="10"/>
                    <a:pt x="11" y="7"/>
                  </a:cubicBezTo>
                  <a:cubicBezTo>
                    <a:pt x="11" y="5"/>
                    <a:pt x="13" y="3"/>
                    <a:pt x="16" y="3"/>
                  </a:cubicBezTo>
                  <a:cubicBezTo>
                    <a:pt x="18" y="3"/>
                    <a:pt x="20" y="5"/>
                    <a:pt x="20" y="7"/>
                  </a:cubicBezTo>
                  <a:cubicBezTo>
                    <a:pt x="20" y="10"/>
                    <a:pt x="18" y="12"/>
                    <a:pt x="16" y="1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4" y="28"/>
                  </a:cubicBezTo>
                  <a:cubicBezTo>
                    <a:pt x="6" y="28"/>
                    <a:pt x="8" y="27"/>
                    <a:pt x="10" y="27"/>
                  </a:cubicBezTo>
                  <a:cubicBezTo>
                    <a:pt x="15" y="22"/>
                    <a:pt x="20" y="17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</a:path>
              </a:pathLst>
            </a:custGeom>
            <a:solidFill>
              <a:srgbClr val="94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Oval 50"/>
            <p:cNvSpPr>
              <a:spLocks noChangeArrowheads="1"/>
            </p:cNvSpPr>
            <p:nvPr/>
          </p:nvSpPr>
          <p:spPr bwMode="auto">
            <a:xfrm>
              <a:off x="632355" y="4556807"/>
              <a:ext cx="35019" cy="35003"/>
            </a:xfrm>
            <a:prstGeom prst="ellipse">
              <a:avLst/>
            </a:prstGeom>
            <a:solidFill>
              <a:srgbClr val="B2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Freeform 51"/>
            <p:cNvSpPr/>
            <p:nvPr/>
          </p:nvSpPr>
          <p:spPr bwMode="auto">
            <a:xfrm>
              <a:off x="813285" y="4451798"/>
              <a:ext cx="46692" cy="52506"/>
            </a:xfrm>
            <a:custGeom>
              <a:avLst/>
              <a:gdLst>
                <a:gd name="T0" fmla="*/ 3 w 12"/>
                <a:gd name="T1" fmla="*/ 0 h 15"/>
                <a:gd name="T2" fmla="*/ 0 w 12"/>
                <a:gd name="T3" fmla="*/ 2 h 15"/>
                <a:gd name="T4" fmla="*/ 9 w 12"/>
                <a:gd name="T5" fmla="*/ 15 h 15"/>
                <a:gd name="T6" fmla="*/ 12 w 12"/>
                <a:gd name="T7" fmla="*/ 12 h 15"/>
                <a:gd name="T8" fmla="*/ 3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4" y="6"/>
                    <a:pt x="7" y="10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Freeform 52"/>
            <p:cNvSpPr/>
            <p:nvPr/>
          </p:nvSpPr>
          <p:spPr bwMode="auto">
            <a:xfrm>
              <a:off x="521459" y="4457634"/>
              <a:ext cx="326846" cy="309190"/>
            </a:xfrm>
            <a:custGeom>
              <a:avLst/>
              <a:gdLst>
                <a:gd name="T0" fmla="*/ 79 w 88"/>
                <a:gd name="T1" fmla="*/ 0 h 83"/>
                <a:gd name="T2" fmla="*/ 44 w 88"/>
                <a:gd name="T3" fmla="*/ 35 h 83"/>
                <a:gd name="T4" fmla="*/ 44 w 88"/>
                <a:gd name="T5" fmla="*/ 42 h 83"/>
                <a:gd name="T6" fmla="*/ 41 w 88"/>
                <a:gd name="T7" fmla="*/ 50 h 83"/>
                <a:gd name="T8" fmla="*/ 34 w 88"/>
                <a:gd name="T9" fmla="*/ 50 h 83"/>
                <a:gd name="T10" fmla="*/ 29 w 88"/>
                <a:gd name="T11" fmla="*/ 50 h 83"/>
                <a:gd name="T12" fmla="*/ 4 w 88"/>
                <a:gd name="T13" fmla="*/ 75 h 83"/>
                <a:gd name="T14" fmla="*/ 0 w 88"/>
                <a:gd name="T15" fmla="*/ 79 h 83"/>
                <a:gd name="T16" fmla="*/ 17 w 88"/>
                <a:gd name="T17" fmla="*/ 83 h 83"/>
                <a:gd name="T18" fmla="*/ 88 w 88"/>
                <a:gd name="T19" fmla="*/ 13 h 83"/>
                <a:gd name="T20" fmla="*/ 79 w 88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3">
                  <a:moveTo>
                    <a:pt x="79" y="0"/>
                  </a:moveTo>
                  <a:cubicBezTo>
                    <a:pt x="67" y="12"/>
                    <a:pt x="56" y="24"/>
                    <a:pt x="44" y="3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3" y="48"/>
                    <a:pt x="41" y="50"/>
                  </a:cubicBezTo>
                  <a:cubicBezTo>
                    <a:pt x="39" y="50"/>
                    <a:pt x="36" y="50"/>
                    <a:pt x="34" y="50"/>
                  </a:cubicBezTo>
                  <a:cubicBezTo>
                    <a:pt x="32" y="50"/>
                    <a:pt x="31" y="50"/>
                    <a:pt x="29" y="50"/>
                  </a:cubicBezTo>
                  <a:cubicBezTo>
                    <a:pt x="21" y="59"/>
                    <a:pt x="12" y="67"/>
                    <a:pt x="4" y="75"/>
                  </a:cubicBezTo>
                  <a:cubicBezTo>
                    <a:pt x="3" y="77"/>
                    <a:pt x="1" y="78"/>
                    <a:pt x="0" y="79"/>
                  </a:cubicBezTo>
                  <a:cubicBezTo>
                    <a:pt x="5" y="81"/>
                    <a:pt x="11" y="83"/>
                    <a:pt x="17" y="83"/>
                  </a:cubicBezTo>
                  <a:cubicBezTo>
                    <a:pt x="41" y="60"/>
                    <a:pt x="64" y="36"/>
                    <a:pt x="88" y="13"/>
                  </a:cubicBezTo>
                  <a:cubicBezTo>
                    <a:pt x="86" y="8"/>
                    <a:pt x="83" y="4"/>
                    <a:pt x="79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Freeform 53"/>
            <p:cNvSpPr/>
            <p:nvPr/>
          </p:nvSpPr>
          <p:spPr bwMode="auto">
            <a:xfrm>
              <a:off x="626516" y="4591810"/>
              <a:ext cx="58365" cy="52506"/>
            </a:xfrm>
            <a:custGeom>
              <a:avLst/>
              <a:gdLst>
                <a:gd name="T0" fmla="*/ 15 w 15"/>
                <a:gd name="T1" fmla="*/ 0 h 15"/>
                <a:gd name="T2" fmla="*/ 0 w 15"/>
                <a:gd name="T3" fmla="*/ 15 h 15"/>
                <a:gd name="T4" fmla="*/ 5 w 15"/>
                <a:gd name="T5" fmla="*/ 15 h 15"/>
                <a:gd name="T6" fmla="*/ 12 w 15"/>
                <a:gd name="T7" fmla="*/ 15 h 15"/>
                <a:gd name="T8" fmla="*/ 15 w 15"/>
                <a:gd name="T9" fmla="*/ 7 h 15"/>
                <a:gd name="T10" fmla="*/ 15 w 1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5" y="0"/>
                  </a:moveTo>
                  <a:cubicBezTo>
                    <a:pt x="10" y="5"/>
                    <a:pt x="5" y="10"/>
                    <a:pt x="0" y="15"/>
                  </a:cubicBezTo>
                  <a:cubicBezTo>
                    <a:pt x="2" y="15"/>
                    <a:pt x="3" y="15"/>
                    <a:pt x="5" y="15"/>
                  </a:cubicBezTo>
                  <a:cubicBezTo>
                    <a:pt x="7" y="15"/>
                    <a:pt x="10" y="15"/>
                    <a:pt x="12" y="15"/>
                  </a:cubicBezTo>
                  <a:cubicBezTo>
                    <a:pt x="14" y="13"/>
                    <a:pt x="15" y="10"/>
                    <a:pt x="15" y="7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3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Freeform 54"/>
            <p:cNvSpPr/>
            <p:nvPr/>
          </p:nvSpPr>
          <p:spPr bwMode="auto">
            <a:xfrm>
              <a:off x="521459" y="4393460"/>
              <a:ext cx="192607" cy="17503"/>
            </a:xfrm>
            <a:custGeom>
              <a:avLst/>
              <a:gdLst>
                <a:gd name="T0" fmla="*/ 46 w 51"/>
                <a:gd name="T1" fmla="*/ 0 h 4"/>
                <a:gd name="T2" fmla="*/ 21 w 51"/>
                <a:gd name="T3" fmla="*/ 0 h 4"/>
                <a:gd name="T4" fmla="*/ 0 w 51"/>
                <a:gd name="T5" fmla="*/ 4 h 4"/>
                <a:gd name="T6" fmla="*/ 15 w 51"/>
                <a:gd name="T7" fmla="*/ 2 h 4"/>
                <a:gd name="T8" fmla="*/ 43 w 51"/>
                <a:gd name="T9" fmla="*/ 2 h 4"/>
                <a:gd name="T10" fmla="*/ 48 w 51"/>
                <a:gd name="T11" fmla="*/ 2 h 4"/>
                <a:gd name="T12" fmla="*/ 51 w 51"/>
                <a:gd name="T13" fmla="*/ 0 h 4"/>
                <a:gd name="T14" fmla="*/ 46 w 51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">
                  <a:moveTo>
                    <a:pt x="4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4" y="0"/>
                    <a:pt x="6" y="1"/>
                    <a:pt x="0" y="4"/>
                  </a:cubicBezTo>
                  <a:cubicBezTo>
                    <a:pt x="4" y="3"/>
                    <a:pt x="10" y="2"/>
                    <a:pt x="15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5" y="2"/>
                    <a:pt x="46" y="2"/>
                    <a:pt x="48" y="2"/>
                  </a:cubicBezTo>
                  <a:cubicBezTo>
                    <a:pt x="49" y="1"/>
                    <a:pt x="50" y="1"/>
                    <a:pt x="51" y="0"/>
                  </a:cubicBezTo>
                  <a:cubicBezTo>
                    <a:pt x="49" y="0"/>
                    <a:pt x="48" y="0"/>
                    <a:pt x="46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Freeform 55"/>
            <p:cNvSpPr/>
            <p:nvPr/>
          </p:nvSpPr>
          <p:spPr bwMode="auto">
            <a:xfrm>
              <a:off x="410566" y="4399296"/>
              <a:ext cx="291827" cy="274187"/>
            </a:xfrm>
            <a:custGeom>
              <a:avLst/>
              <a:gdLst>
                <a:gd name="T0" fmla="*/ 72 w 77"/>
                <a:gd name="T1" fmla="*/ 0 h 72"/>
                <a:gd name="T2" fmla="*/ 44 w 77"/>
                <a:gd name="T3" fmla="*/ 0 h 72"/>
                <a:gd name="T4" fmla="*/ 29 w 77"/>
                <a:gd name="T5" fmla="*/ 2 h 72"/>
                <a:gd name="T6" fmla="*/ 0 w 77"/>
                <a:gd name="T7" fmla="*/ 48 h 72"/>
                <a:gd name="T8" fmla="*/ 6 w 77"/>
                <a:gd name="T9" fmla="*/ 72 h 72"/>
                <a:gd name="T10" fmla="*/ 77 w 77"/>
                <a:gd name="T11" fmla="*/ 0 h 72"/>
                <a:gd name="T12" fmla="*/ 72 w 77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2">
                  <a:moveTo>
                    <a:pt x="7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3" y="1"/>
                    <a:pt x="29" y="2"/>
                  </a:cubicBezTo>
                  <a:cubicBezTo>
                    <a:pt x="12" y="11"/>
                    <a:pt x="0" y="28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29" y="48"/>
                    <a:pt x="53" y="24"/>
                    <a:pt x="77" y="0"/>
                  </a:cubicBezTo>
                  <a:cubicBezTo>
                    <a:pt x="75" y="0"/>
                    <a:pt x="74" y="0"/>
                    <a:pt x="72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Freeform 56"/>
            <p:cNvSpPr/>
            <p:nvPr/>
          </p:nvSpPr>
          <p:spPr bwMode="auto">
            <a:xfrm>
              <a:off x="375547" y="4387628"/>
              <a:ext cx="525288" cy="420035"/>
            </a:xfrm>
            <a:custGeom>
              <a:avLst/>
              <a:gdLst>
                <a:gd name="T0" fmla="*/ 134 w 140"/>
                <a:gd name="T1" fmla="*/ 56 h 112"/>
                <a:gd name="T2" fmla="*/ 128 w 140"/>
                <a:gd name="T3" fmla="*/ 56 h 112"/>
                <a:gd name="T4" fmla="*/ 115 w 140"/>
                <a:gd name="T5" fmla="*/ 87 h 112"/>
                <a:gd name="T6" fmla="*/ 84 w 140"/>
                <a:gd name="T7" fmla="*/ 100 h 112"/>
                <a:gd name="T8" fmla="*/ 56 w 140"/>
                <a:gd name="T9" fmla="*/ 100 h 112"/>
                <a:gd name="T10" fmla="*/ 25 w 140"/>
                <a:gd name="T11" fmla="*/ 87 h 112"/>
                <a:gd name="T12" fmla="*/ 12 w 140"/>
                <a:gd name="T13" fmla="*/ 56 h 112"/>
                <a:gd name="T14" fmla="*/ 25 w 140"/>
                <a:gd name="T15" fmla="*/ 25 h 112"/>
                <a:gd name="T16" fmla="*/ 56 w 140"/>
                <a:gd name="T17" fmla="*/ 12 h 112"/>
                <a:gd name="T18" fmla="*/ 84 w 140"/>
                <a:gd name="T19" fmla="*/ 12 h 112"/>
                <a:gd name="T20" fmla="*/ 115 w 140"/>
                <a:gd name="T21" fmla="*/ 25 h 112"/>
                <a:gd name="T22" fmla="*/ 128 w 140"/>
                <a:gd name="T23" fmla="*/ 56 h 112"/>
                <a:gd name="T24" fmla="*/ 134 w 140"/>
                <a:gd name="T25" fmla="*/ 56 h 112"/>
                <a:gd name="T26" fmla="*/ 140 w 140"/>
                <a:gd name="T27" fmla="*/ 56 h 112"/>
                <a:gd name="T28" fmla="*/ 84 w 140"/>
                <a:gd name="T29" fmla="*/ 0 h 112"/>
                <a:gd name="T30" fmla="*/ 56 w 140"/>
                <a:gd name="T31" fmla="*/ 0 h 112"/>
                <a:gd name="T32" fmla="*/ 0 w 140"/>
                <a:gd name="T33" fmla="*/ 56 h 112"/>
                <a:gd name="T34" fmla="*/ 56 w 140"/>
                <a:gd name="T35" fmla="*/ 112 h 112"/>
                <a:gd name="T36" fmla="*/ 84 w 140"/>
                <a:gd name="T37" fmla="*/ 112 h 112"/>
                <a:gd name="T38" fmla="*/ 140 w 140"/>
                <a:gd name="T39" fmla="*/ 56 h 112"/>
                <a:gd name="T40" fmla="*/ 134 w 140"/>
                <a:gd name="T41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12">
                  <a:moveTo>
                    <a:pt x="134" y="56"/>
                  </a:moveTo>
                  <a:cubicBezTo>
                    <a:pt x="128" y="56"/>
                    <a:pt x="128" y="56"/>
                    <a:pt x="128" y="56"/>
                  </a:cubicBezTo>
                  <a:cubicBezTo>
                    <a:pt x="128" y="68"/>
                    <a:pt x="123" y="79"/>
                    <a:pt x="115" y="87"/>
                  </a:cubicBezTo>
                  <a:cubicBezTo>
                    <a:pt x="107" y="95"/>
                    <a:pt x="96" y="100"/>
                    <a:pt x="84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44" y="100"/>
                    <a:pt x="33" y="95"/>
                    <a:pt x="25" y="87"/>
                  </a:cubicBezTo>
                  <a:cubicBezTo>
                    <a:pt x="17" y="79"/>
                    <a:pt x="12" y="68"/>
                    <a:pt x="12" y="56"/>
                  </a:cubicBezTo>
                  <a:cubicBezTo>
                    <a:pt x="12" y="44"/>
                    <a:pt x="17" y="33"/>
                    <a:pt x="25" y="25"/>
                  </a:cubicBezTo>
                  <a:cubicBezTo>
                    <a:pt x="33" y="17"/>
                    <a:pt x="44" y="12"/>
                    <a:pt x="5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96" y="12"/>
                    <a:pt x="107" y="17"/>
                    <a:pt x="115" y="25"/>
                  </a:cubicBezTo>
                  <a:cubicBezTo>
                    <a:pt x="123" y="33"/>
                    <a:pt x="128" y="44"/>
                    <a:pt x="128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25"/>
                    <a:pt x="115" y="0"/>
                    <a:pt x="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115" y="112"/>
                    <a:pt x="140" y="87"/>
                    <a:pt x="140" y="56"/>
                  </a:cubicBezTo>
                  <a:lnTo>
                    <a:pt x="134" y="56"/>
                  </a:ln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Freeform 57"/>
            <p:cNvSpPr/>
            <p:nvPr/>
          </p:nvSpPr>
          <p:spPr bwMode="auto">
            <a:xfrm>
              <a:off x="1169315" y="4399296"/>
              <a:ext cx="478596" cy="379196"/>
            </a:xfrm>
            <a:custGeom>
              <a:avLst/>
              <a:gdLst>
                <a:gd name="T0" fmla="*/ 80 w 128"/>
                <a:gd name="T1" fmla="*/ 0 h 100"/>
                <a:gd name="T2" fmla="*/ 8 w 128"/>
                <a:gd name="T3" fmla="*/ 72 h 100"/>
                <a:gd name="T4" fmla="*/ 2 w 128"/>
                <a:gd name="T5" fmla="*/ 48 h 100"/>
                <a:gd name="T6" fmla="*/ 16 w 128"/>
                <a:gd name="T7" fmla="*/ 13 h 100"/>
                <a:gd name="T8" fmla="*/ 0 w 128"/>
                <a:gd name="T9" fmla="*/ 50 h 100"/>
                <a:gd name="T10" fmla="*/ 50 w 128"/>
                <a:gd name="T11" fmla="*/ 100 h 100"/>
                <a:gd name="T12" fmla="*/ 78 w 128"/>
                <a:gd name="T13" fmla="*/ 100 h 100"/>
                <a:gd name="T14" fmla="*/ 128 w 128"/>
                <a:gd name="T15" fmla="*/ 50 h 100"/>
                <a:gd name="T16" fmla="*/ 122 w 128"/>
                <a:gd name="T17" fmla="*/ 26 h 100"/>
                <a:gd name="T18" fmla="*/ 49 w 128"/>
                <a:gd name="T19" fmla="*/ 98 h 100"/>
                <a:gd name="T20" fmla="*/ 32 w 128"/>
                <a:gd name="T21" fmla="*/ 94 h 100"/>
                <a:gd name="T22" fmla="*/ 35 w 128"/>
                <a:gd name="T23" fmla="*/ 90 h 100"/>
                <a:gd name="T24" fmla="*/ 60 w 128"/>
                <a:gd name="T25" fmla="*/ 66 h 100"/>
                <a:gd name="T26" fmla="*/ 57 w 128"/>
                <a:gd name="T27" fmla="*/ 66 h 100"/>
                <a:gd name="T28" fmla="*/ 57 w 128"/>
                <a:gd name="T29" fmla="*/ 66 h 100"/>
                <a:gd name="T30" fmla="*/ 57 w 128"/>
                <a:gd name="T31" fmla="*/ 66 h 100"/>
                <a:gd name="T32" fmla="*/ 57 w 128"/>
                <a:gd name="T33" fmla="*/ 66 h 100"/>
                <a:gd name="T34" fmla="*/ 57 w 128"/>
                <a:gd name="T35" fmla="*/ 66 h 100"/>
                <a:gd name="T36" fmla="*/ 57 w 128"/>
                <a:gd name="T37" fmla="*/ 66 h 100"/>
                <a:gd name="T38" fmla="*/ 57 w 128"/>
                <a:gd name="T39" fmla="*/ 66 h 100"/>
                <a:gd name="T40" fmla="*/ 57 w 128"/>
                <a:gd name="T41" fmla="*/ 66 h 100"/>
                <a:gd name="T42" fmla="*/ 57 w 128"/>
                <a:gd name="T43" fmla="*/ 66 h 100"/>
                <a:gd name="T44" fmla="*/ 53 w 128"/>
                <a:gd name="T45" fmla="*/ 57 h 100"/>
                <a:gd name="T46" fmla="*/ 53 w 128"/>
                <a:gd name="T47" fmla="*/ 50 h 100"/>
                <a:gd name="T48" fmla="*/ 53 w 128"/>
                <a:gd name="T49" fmla="*/ 50 h 100"/>
                <a:gd name="T50" fmla="*/ 53 w 128"/>
                <a:gd name="T51" fmla="*/ 50 h 100"/>
                <a:gd name="T52" fmla="*/ 53 w 128"/>
                <a:gd name="T53" fmla="*/ 50 h 100"/>
                <a:gd name="T54" fmla="*/ 53 w 128"/>
                <a:gd name="T55" fmla="*/ 50 h 100"/>
                <a:gd name="T56" fmla="*/ 53 w 128"/>
                <a:gd name="T57" fmla="*/ 50 h 100"/>
                <a:gd name="T58" fmla="*/ 53 w 128"/>
                <a:gd name="T59" fmla="*/ 50 h 100"/>
                <a:gd name="T60" fmla="*/ 53 w 128"/>
                <a:gd name="T61" fmla="*/ 50 h 100"/>
                <a:gd name="T62" fmla="*/ 53 w 128"/>
                <a:gd name="T63" fmla="*/ 50 h 100"/>
                <a:gd name="T64" fmla="*/ 65 w 128"/>
                <a:gd name="T65" fmla="*/ 38 h 100"/>
                <a:gd name="T66" fmla="*/ 66 w 128"/>
                <a:gd name="T67" fmla="*/ 38 h 100"/>
                <a:gd name="T68" fmla="*/ 78 w 128"/>
                <a:gd name="T69" fmla="*/ 48 h 100"/>
                <a:gd name="T70" fmla="*/ 112 w 128"/>
                <a:gd name="T71" fmla="*/ 14 h 100"/>
                <a:gd name="T72" fmla="*/ 80 w 128"/>
                <a:gd name="T7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00">
                  <a:moveTo>
                    <a:pt x="80" y="0"/>
                  </a:moveTo>
                  <a:cubicBezTo>
                    <a:pt x="56" y="24"/>
                    <a:pt x="32" y="48"/>
                    <a:pt x="8" y="72"/>
                  </a:cubicBezTo>
                  <a:cubicBezTo>
                    <a:pt x="4" y="65"/>
                    <a:pt x="2" y="57"/>
                    <a:pt x="2" y="48"/>
                  </a:cubicBezTo>
                  <a:cubicBezTo>
                    <a:pt x="2" y="35"/>
                    <a:pt x="7" y="23"/>
                    <a:pt x="16" y="13"/>
                  </a:cubicBezTo>
                  <a:cubicBezTo>
                    <a:pt x="6" y="23"/>
                    <a:pt x="0" y="36"/>
                    <a:pt x="0" y="50"/>
                  </a:cubicBezTo>
                  <a:cubicBezTo>
                    <a:pt x="0" y="78"/>
                    <a:pt x="22" y="100"/>
                    <a:pt x="50" y="100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06" y="100"/>
                    <a:pt x="128" y="78"/>
                    <a:pt x="128" y="50"/>
                  </a:cubicBezTo>
                  <a:cubicBezTo>
                    <a:pt x="128" y="41"/>
                    <a:pt x="126" y="33"/>
                    <a:pt x="122" y="26"/>
                  </a:cubicBezTo>
                  <a:cubicBezTo>
                    <a:pt x="97" y="50"/>
                    <a:pt x="73" y="74"/>
                    <a:pt x="49" y="98"/>
                  </a:cubicBezTo>
                  <a:cubicBezTo>
                    <a:pt x="43" y="98"/>
                    <a:pt x="37" y="96"/>
                    <a:pt x="32" y="94"/>
                  </a:cubicBezTo>
                  <a:cubicBezTo>
                    <a:pt x="33" y="93"/>
                    <a:pt x="34" y="92"/>
                    <a:pt x="35" y="90"/>
                  </a:cubicBezTo>
                  <a:cubicBezTo>
                    <a:pt x="44" y="82"/>
                    <a:pt x="52" y="74"/>
                    <a:pt x="60" y="66"/>
                  </a:cubicBezTo>
                  <a:cubicBezTo>
                    <a:pt x="59" y="66"/>
                    <a:pt x="58" y="66"/>
                    <a:pt x="57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4" y="64"/>
                    <a:pt x="53" y="61"/>
                    <a:pt x="53" y="57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43"/>
                    <a:pt x="58" y="38"/>
                    <a:pt x="65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72" y="38"/>
                    <a:pt x="77" y="42"/>
                    <a:pt x="78" y="48"/>
                  </a:cubicBezTo>
                  <a:cubicBezTo>
                    <a:pt x="89" y="37"/>
                    <a:pt x="101" y="25"/>
                    <a:pt x="112" y="14"/>
                  </a:cubicBezTo>
                  <a:cubicBezTo>
                    <a:pt x="104" y="6"/>
                    <a:pt x="92" y="0"/>
                    <a:pt x="80" y="0"/>
                  </a:cubicBezTo>
                </a:path>
              </a:pathLst>
            </a:custGeom>
            <a:solidFill>
              <a:srgbClr val="E3D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Freeform 58"/>
            <p:cNvSpPr>
              <a:spLocks noEditPoints="1"/>
            </p:cNvSpPr>
            <p:nvPr/>
          </p:nvSpPr>
          <p:spPr bwMode="auto">
            <a:xfrm>
              <a:off x="1367758" y="4545139"/>
              <a:ext cx="93385" cy="105009"/>
            </a:xfrm>
            <a:custGeom>
              <a:avLst/>
              <a:gdLst>
                <a:gd name="T0" fmla="*/ 4 w 25"/>
                <a:gd name="T1" fmla="*/ 28 h 28"/>
                <a:gd name="T2" fmla="*/ 4 w 25"/>
                <a:gd name="T3" fmla="*/ 28 h 28"/>
                <a:gd name="T4" fmla="*/ 4 w 25"/>
                <a:gd name="T5" fmla="*/ 28 h 28"/>
                <a:gd name="T6" fmla="*/ 4 w 25"/>
                <a:gd name="T7" fmla="*/ 28 h 28"/>
                <a:gd name="T8" fmla="*/ 4 w 25"/>
                <a:gd name="T9" fmla="*/ 28 h 28"/>
                <a:gd name="T10" fmla="*/ 4 w 25"/>
                <a:gd name="T11" fmla="*/ 28 h 28"/>
                <a:gd name="T12" fmla="*/ 4 w 25"/>
                <a:gd name="T13" fmla="*/ 28 h 28"/>
                <a:gd name="T14" fmla="*/ 4 w 25"/>
                <a:gd name="T15" fmla="*/ 28 h 28"/>
                <a:gd name="T16" fmla="*/ 4 w 25"/>
                <a:gd name="T17" fmla="*/ 28 h 28"/>
                <a:gd name="T18" fmla="*/ 7 w 25"/>
                <a:gd name="T19" fmla="*/ 28 h 28"/>
                <a:gd name="T20" fmla="*/ 4 w 25"/>
                <a:gd name="T21" fmla="*/ 28 h 28"/>
                <a:gd name="T22" fmla="*/ 7 w 25"/>
                <a:gd name="T23" fmla="*/ 28 h 28"/>
                <a:gd name="T24" fmla="*/ 7 w 25"/>
                <a:gd name="T25" fmla="*/ 28 h 28"/>
                <a:gd name="T26" fmla="*/ 0 w 25"/>
                <a:gd name="T27" fmla="*/ 12 h 28"/>
                <a:gd name="T28" fmla="*/ 0 w 25"/>
                <a:gd name="T29" fmla="*/ 12 h 28"/>
                <a:gd name="T30" fmla="*/ 0 w 25"/>
                <a:gd name="T31" fmla="*/ 19 h 28"/>
                <a:gd name="T32" fmla="*/ 4 w 25"/>
                <a:gd name="T33" fmla="*/ 28 h 28"/>
                <a:gd name="T34" fmla="*/ 4 w 25"/>
                <a:gd name="T35" fmla="*/ 28 h 28"/>
                <a:gd name="T36" fmla="*/ 4 w 25"/>
                <a:gd name="T37" fmla="*/ 28 h 28"/>
                <a:gd name="T38" fmla="*/ 0 w 25"/>
                <a:gd name="T39" fmla="*/ 19 h 28"/>
                <a:gd name="T40" fmla="*/ 0 w 25"/>
                <a:gd name="T41" fmla="*/ 12 h 28"/>
                <a:gd name="T42" fmla="*/ 0 w 25"/>
                <a:gd name="T43" fmla="*/ 12 h 28"/>
                <a:gd name="T44" fmla="*/ 0 w 25"/>
                <a:gd name="T45" fmla="*/ 12 h 28"/>
                <a:gd name="T46" fmla="*/ 0 w 25"/>
                <a:gd name="T47" fmla="*/ 12 h 28"/>
                <a:gd name="T48" fmla="*/ 0 w 25"/>
                <a:gd name="T49" fmla="*/ 12 h 28"/>
                <a:gd name="T50" fmla="*/ 0 w 25"/>
                <a:gd name="T51" fmla="*/ 12 h 28"/>
                <a:gd name="T52" fmla="*/ 0 w 25"/>
                <a:gd name="T53" fmla="*/ 12 h 28"/>
                <a:gd name="T54" fmla="*/ 0 w 25"/>
                <a:gd name="T55" fmla="*/ 12 h 28"/>
                <a:gd name="T56" fmla="*/ 0 w 25"/>
                <a:gd name="T57" fmla="*/ 12 h 28"/>
                <a:gd name="T58" fmla="*/ 0 w 25"/>
                <a:gd name="T59" fmla="*/ 12 h 28"/>
                <a:gd name="T60" fmla="*/ 15 w 25"/>
                <a:gd name="T61" fmla="*/ 12 h 28"/>
                <a:gd name="T62" fmla="*/ 11 w 25"/>
                <a:gd name="T63" fmla="*/ 7 h 28"/>
                <a:gd name="T64" fmla="*/ 15 w 25"/>
                <a:gd name="T65" fmla="*/ 3 h 28"/>
                <a:gd name="T66" fmla="*/ 19 w 25"/>
                <a:gd name="T67" fmla="*/ 7 h 28"/>
                <a:gd name="T68" fmla="*/ 15 w 25"/>
                <a:gd name="T69" fmla="*/ 12 h 28"/>
                <a:gd name="T70" fmla="*/ 13 w 25"/>
                <a:gd name="T71" fmla="*/ 0 h 28"/>
                <a:gd name="T72" fmla="*/ 12 w 25"/>
                <a:gd name="T73" fmla="*/ 0 h 28"/>
                <a:gd name="T74" fmla="*/ 0 w 25"/>
                <a:gd name="T75" fmla="*/ 12 h 28"/>
                <a:gd name="T76" fmla="*/ 5 w 25"/>
                <a:gd name="T77" fmla="*/ 2 h 28"/>
                <a:gd name="T78" fmla="*/ 5 w 25"/>
                <a:gd name="T79" fmla="*/ 2 h 28"/>
                <a:gd name="T80" fmla="*/ 5 w 25"/>
                <a:gd name="T81" fmla="*/ 2 h 28"/>
                <a:gd name="T82" fmla="*/ 2 w 25"/>
                <a:gd name="T83" fmla="*/ 9 h 28"/>
                <a:gd name="T84" fmla="*/ 2 w 25"/>
                <a:gd name="T85" fmla="*/ 17 h 28"/>
                <a:gd name="T86" fmla="*/ 8 w 25"/>
                <a:gd name="T87" fmla="*/ 27 h 28"/>
                <a:gd name="T88" fmla="*/ 25 w 25"/>
                <a:gd name="T89" fmla="*/ 10 h 28"/>
                <a:gd name="T90" fmla="*/ 13 w 25"/>
                <a:gd name="T9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moveTo>
                    <a:pt x="4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moveTo>
                    <a:pt x="4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moveTo>
                    <a:pt x="7" y="28"/>
                  </a:moveTo>
                  <a:cubicBezTo>
                    <a:pt x="6" y="28"/>
                    <a:pt x="5" y="28"/>
                    <a:pt x="4" y="28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1" y="26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26"/>
                    <a:pt x="0" y="23"/>
                    <a:pt x="0" y="19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15" y="12"/>
                  </a:moveTo>
                  <a:cubicBezTo>
                    <a:pt x="13" y="12"/>
                    <a:pt x="11" y="10"/>
                    <a:pt x="11" y="7"/>
                  </a:cubicBezTo>
                  <a:cubicBezTo>
                    <a:pt x="11" y="5"/>
                    <a:pt x="13" y="3"/>
                    <a:pt x="15" y="3"/>
                  </a:cubicBezTo>
                  <a:cubicBezTo>
                    <a:pt x="17" y="3"/>
                    <a:pt x="19" y="5"/>
                    <a:pt x="19" y="7"/>
                  </a:cubicBezTo>
                  <a:cubicBezTo>
                    <a:pt x="19" y="10"/>
                    <a:pt x="17" y="12"/>
                    <a:pt x="15" y="1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4"/>
                    <a:pt x="2" y="7"/>
                    <a:pt x="2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21"/>
                    <a:pt x="5" y="25"/>
                    <a:pt x="8" y="27"/>
                  </a:cubicBezTo>
                  <a:cubicBezTo>
                    <a:pt x="14" y="21"/>
                    <a:pt x="19" y="16"/>
                    <a:pt x="25" y="10"/>
                  </a:cubicBezTo>
                  <a:cubicBezTo>
                    <a:pt x="24" y="4"/>
                    <a:pt x="19" y="0"/>
                    <a:pt x="13" y="0"/>
                  </a:cubicBezTo>
                </a:path>
              </a:pathLst>
            </a:custGeom>
            <a:solidFill>
              <a:srgbClr val="94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6" name="Freeform 59"/>
            <p:cNvSpPr/>
            <p:nvPr/>
          </p:nvSpPr>
          <p:spPr bwMode="auto">
            <a:xfrm>
              <a:off x="1367758" y="4550975"/>
              <a:ext cx="29181" cy="99173"/>
            </a:xfrm>
            <a:custGeom>
              <a:avLst/>
              <a:gdLst>
                <a:gd name="T0" fmla="*/ 5 w 8"/>
                <a:gd name="T1" fmla="*/ 0 h 26"/>
                <a:gd name="T2" fmla="*/ 0 w 8"/>
                <a:gd name="T3" fmla="*/ 10 h 26"/>
                <a:gd name="T4" fmla="*/ 0 w 8"/>
                <a:gd name="T5" fmla="*/ 10 h 26"/>
                <a:gd name="T6" fmla="*/ 0 w 8"/>
                <a:gd name="T7" fmla="*/ 10 h 26"/>
                <a:gd name="T8" fmla="*/ 0 w 8"/>
                <a:gd name="T9" fmla="*/ 10 h 26"/>
                <a:gd name="T10" fmla="*/ 0 w 8"/>
                <a:gd name="T11" fmla="*/ 10 h 26"/>
                <a:gd name="T12" fmla="*/ 0 w 8"/>
                <a:gd name="T13" fmla="*/ 10 h 26"/>
                <a:gd name="T14" fmla="*/ 0 w 8"/>
                <a:gd name="T15" fmla="*/ 10 h 26"/>
                <a:gd name="T16" fmla="*/ 0 w 8"/>
                <a:gd name="T17" fmla="*/ 10 h 26"/>
                <a:gd name="T18" fmla="*/ 0 w 8"/>
                <a:gd name="T19" fmla="*/ 17 h 26"/>
                <a:gd name="T20" fmla="*/ 4 w 8"/>
                <a:gd name="T21" fmla="*/ 26 h 26"/>
                <a:gd name="T22" fmla="*/ 4 w 8"/>
                <a:gd name="T23" fmla="*/ 26 h 26"/>
                <a:gd name="T24" fmla="*/ 4 w 8"/>
                <a:gd name="T25" fmla="*/ 26 h 26"/>
                <a:gd name="T26" fmla="*/ 4 w 8"/>
                <a:gd name="T27" fmla="*/ 26 h 26"/>
                <a:gd name="T28" fmla="*/ 4 w 8"/>
                <a:gd name="T29" fmla="*/ 26 h 26"/>
                <a:gd name="T30" fmla="*/ 4 w 8"/>
                <a:gd name="T31" fmla="*/ 26 h 26"/>
                <a:gd name="T32" fmla="*/ 4 w 8"/>
                <a:gd name="T33" fmla="*/ 26 h 26"/>
                <a:gd name="T34" fmla="*/ 4 w 8"/>
                <a:gd name="T35" fmla="*/ 26 h 26"/>
                <a:gd name="T36" fmla="*/ 4 w 8"/>
                <a:gd name="T37" fmla="*/ 26 h 26"/>
                <a:gd name="T38" fmla="*/ 7 w 8"/>
                <a:gd name="T39" fmla="*/ 26 h 26"/>
                <a:gd name="T40" fmla="*/ 8 w 8"/>
                <a:gd name="T41" fmla="*/ 25 h 26"/>
                <a:gd name="T42" fmla="*/ 2 w 8"/>
                <a:gd name="T43" fmla="*/ 15 h 26"/>
                <a:gd name="T44" fmla="*/ 2 w 8"/>
                <a:gd name="T45" fmla="*/ 7 h 26"/>
                <a:gd name="T46" fmla="*/ 5 w 8"/>
                <a:gd name="T4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26">
                  <a:moveTo>
                    <a:pt x="5" y="0"/>
                  </a:moveTo>
                  <a:cubicBezTo>
                    <a:pt x="2" y="2"/>
                    <a:pt x="0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1" y="24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6" y="26"/>
                    <a:pt x="7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5" y="23"/>
                    <a:pt x="2" y="19"/>
                    <a:pt x="2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3" y="2"/>
                    <a:pt x="5" y="0"/>
                  </a:cubicBezTo>
                </a:path>
              </a:pathLst>
            </a:custGeom>
            <a:solidFill>
              <a:srgbClr val="8A9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7" name="Oval 60"/>
            <p:cNvSpPr>
              <a:spLocks noChangeArrowheads="1"/>
            </p:cNvSpPr>
            <p:nvPr/>
          </p:nvSpPr>
          <p:spPr bwMode="auto">
            <a:xfrm>
              <a:off x="1408611" y="4556807"/>
              <a:ext cx="29184" cy="35003"/>
            </a:xfrm>
            <a:prstGeom prst="ellipse">
              <a:avLst/>
            </a:prstGeom>
            <a:solidFill>
              <a:srgbClr val="B2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8" name="Freeform 61"/>
            <p:cNvSpPr/>
            <p:nvPr/>
          </p:nvSpPr>
          <p:spPr bwMode="auto">
            <a:xfrm>
              <a:off x="1589546" y="4451798"/>
              <a:ext cx="35019" cy="46671"/>
            </a:xfrm>
            <a:custGeom>
              <a:avLst/>
              <a:gdLst>
                <a:gd name="T0" fmla="*/ 1 w 10"/>
                <a:gd name="T1" fmla="*/ 0 h 13"/>
                <a:gd name="T2" fmla="*/ 0 w 10"/>
                <a:gd name="T3" fmla="*/ 1 h 13"/>
                <a:gd name="T4" fmla="*/ 10 w 10"/>
                <a:gd name="T5" fmla="*/ 13 h 13"/>
                <a:gd name="T6" fmla="*/ 10 w 10"/>
                <a:gd name="T7" fmla="*/ 12 h 13"/>
                <a:gd name="T8" fmla="*/ 1 w 1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4"/>
                    <a:pt x="7" y="8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7"/>
                    <a:pt x="5" y="3"/>
                    <a:pt x="1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reeform 62"/>
            <p:cNvSpPr/>
            <p:nvPr/>
          </p:nvSpPr>
          <p:spPr bwMode="auto">
            <a:xfrm>
              <a:off x="1291881" y="4451798"/>
              <a:ext cx="332684" cy="315026"/>
            </a:xfrm>
            <a:custGeom>
              <a:avLst/>
              <a:gdLst>
                <a:gd name="T0" fmla="*/ 80 w 90"/>
                <a:gd name="T1" fmla="*/ 0 h 84"/>
                <a:gd name="T2" fmla="*/ 46 w 90"/>
                <a:gd name="T3" fmla="*/ 34 h 84"/>
                <a:gd name="T4" fmla="*/ 46 w 90"/>
                <a:gd name="T5" fmla="*/ 36 h 84"/>
                <a:gd name="T6" fmla="*/ 46 w 90"/>
                <a:gd name="T7" fmla="*/ 43 h 84"/>
                <a:gd name="T8" fmla="*/ 43 w 90"/>
                <a:gd name="T9" fmla="*/ 51 h 84"/>
                <a:gd name="T10" fmla="*/ 36 w 90"/>
                <a:gd name="T11" fmla="*/ 51 h 84"/>
                <a:gd name="T12" fmla="*/ 30 w 90"/>
                <a:gd name="T13" fmla="*/ 51 h 84"/>
                <a:gd name="T14" fmla="*/ 30 w 90"/>
                <a:gd name="T15" fmla="*/ 51 h 84"/>
                <a:gd name="T16" fmla="*/ 28 w 90"/>
                <a:gd name="T17" fmla="*/ 52 h 84"/>
                <a:gd name="T18" fmla="*/ 3 w 90"/>
                <a:gd name="T19" fmla="*/ 76 h 84"/>
                <a:gd name="T20" fmla="*/ 0 w 90"/>
                <a:gd name="T21" fmla="*/ 80 h 84"/>
                <a:gd name="T22" fmla="*/ 17 w 90"/>
                <a:gd name="T23" fmla="*/ 84 h 84"/>
                <a:gd name="T24" fmla="*/ 90 w 90"/>
                <a:gd name="T25" fmla="*/ 12 h 84"/>
                <a:gd name="T26" fmla="*/ 80 w 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84">
                  <a:moveTo>
                    <a:pt x="80" y="0"/>
                  </a:moveTo>
                  <a:cubicBezTo>
                    <a:pt x="69" y="11"/>
                    <a:pt x="57" y="23"/>
                    <a:pt x="46" y="34"/>
                  </a:cubicBezTo>
                  <a:cubicBezTo>
                    <a:pt x="46" y="35"/>
                    <a:pt x="46" y="35"/>
                    <a:pt x="46" y="3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6"/>
                    <a:pt x="45" y="49"/>
                    <a:pt x="43" y="51"/>
                  </a:cubicBezTo>
                  <a:cubicBezTo>
                    <a:pt x="40" y="51"/>
                    <a:pt x="38" y="51"/>
                    <a:pt x="36" y="51"/>
                  </a:cubicBezTo>
                  <a:cubicBezTo>
                    <a:pt x="34" y="51"/>
                    <a:pt x="32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8" y="52"/>
                  </a:cubicBezTo>
                  <a:cubicBezTo>
                    <a:pt x="20" y="60"/>
                    <a:pt x="12" y="68"/>
                    <a:pt x="3" y="76"/>
                  </a:cubicBezTo>
                  <a:cubicBezTo>
                    <a:pt x="2" y="78"/>
                    <a:pt x="1" y="79"/>
                    <a:pt x="0" y="80"/>
                  </a:cubicBezTo>
                  <a:cubicBezTo>
                    <a:pt x="5" y="82"/>
                    <a:pt x="11" y="84"/>
                    <a:pt x="17" y="84"/>
                  </a:cubicBezTo>
                  <a:cubicBezTo>
                    <a:pt x="41" y="60"/>
                    <a:pt x="65" y="36"/>
                    <a:pt x="90" y="12"/>
                  </a:cubicBezTo>
                  <a:cubicBezTo>
                    <a:pt x="87" y="7"/>
                    <a:pt x="84" y="3"/>
                    <a:pt x="80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Freeform 63"/>
            <p:cNvSpPr>
              <a:spLocks noEditPoints="1"/>
            </p:cNvSpPr>
            <p:nvPr/>
          </p:nvSpPr>
          <p:spPr bwMode="auto">
            <a:xfrm>
              <a:off x="1391104" y="4580142"/>
              <a:ext cx="70038" cy="70006"/>
            </a:xfrm>
            <a:custGeom>
              <a:avLst/>
              <a:gdLst>
                <a:gd name="T0" fmla="*/ 2 w 18"/>
                <a:gd name="T1" fmla="*/ 17 h 18"/>
                <a:gd name="T2" fmla="*/ 0 w 18"/>
                <a:gd name="T3" fmla="*/ 18 h 18"/>
                <a:gd name="T4" fmla="*/ 0 w 18"/>
                <a:gd name="T5" fmla="*/ 18 h 18"/>
                <a:gd name="T6" fmla="*/ 2 w 18"/>
                <a:gd name="T7" fmla="*/ 17 h 18"/>
                <a:gd name="T8" fmla="*/ 18 w 18"/>
                <a:gd name="T9" fmla="*/ 0 h 18"/>
                <a:gd name="T10" fmla="*/ 1 w 18"/>
                <a:gd name="T11" fmla="*/ 17 h 18"/>
                <a:gd name="T12" fmla="*/ 2 w 18"/>
                <a:gd name="T13" fmla="*/ 17 h 18"/>
                <a:gd name="T14" fmla="*/ 2 w 18"/>
                <a:gd name="T15" fmla="*/ 17 h 18"/>
                <a:gd name="T16" fmla="*/ 8 w 18"/>
                <a:gd name="T17" fmla="*/ 17 h 18"/>
                <a:gd name="T18" fmla="*/ 15 w 18"/>
                <a:gd name="T19" fmla="*/ 17 h 18"/>
                <a:gd name="T20" fmla="*/ 18 w 18"/>
                <a:gd name="T21" fmla="*/ 9 h 18"/>
                <a:gd name="T22" fmla="*/ 18 w 18"/>
                <a:gd name="T23" fmla="*/ 2 h 18"/>
                <a:gd name="T24" fmla="*/ 18 w 18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8">
                  <a:moveTo>
                    <a:pt x="2" y="17"/>
                  </a:moveTo>
                  <a:cubicBezTo>
                    <a:pt x="1" y="17"/>
                    <a:pt x="1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2" y="17"/>
                  </a:cubicBezTo>
                  <a:moveTo>
                    <a:pt x="18" y="0"/>
                  </a:moveTo>
                  <a:cubicBezTo>
                    <a:pt x="12" y="6"/>
                    <a:pt x="7" y="11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7"/>
                    <a:pt x="6" y="17"/>
                    <a:pt x="8" y="17"/>
                  </a:cubicBezTo>
                  <a:cubicBezTo>
                    <a:pt x="10" y="17"/>
                    <a:pt x="12" y="17"/>
                    <a:pt x="15" y="17"/>
                  </a:cubicBezTo>
                  <a:cubicBezTo>
                    <a:pt x="17" y="15"/>
                    <a:pt x="18" y="12"/>
                    <a:pt x="18" y="9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0"/>
                  </a:cubicBezTo>
                </a:path>
              </a:pathLst>
            </a:custGeom>
            <a:solidFill>
              <a:srgbClr val="C3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" name="Freeform 64"/>
            <p:cNvSpPr/>
            <p:nvPr/>
          </p:nvSpPr>
          <p:spPr bwMode="auto">
            <a:xfrm>
              <a:off x="1391104" y="4644316"/>
              <a:ext cx="11673" cy="583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  <a:gd name="T8" fmla="*/ 2 w 2"/>
                <a:gd name="T9" fmla="*/ 0 h 1"/>
                <a:gd name="T10" fmla="*/ 1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BE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Freeform 65"/>
            <p:cNvSpPr/>
            <p:nvPr/>
          </p:nvSpPr>
          <p:spPr bwMode="auto">
            <a:xfrm>
              <a:off x="1227681" y="4393460"/>
              <a:ext cx="250969" cy="58338"/>
            </a:xfrm>
            <a:custGeom>
              <a:avLst/>
              <a:gdLst>
                <a:gd name="T0" fmla="*/ 61 w 66"/>
                <a:gd name="T1" fmla="*/ 0 h 15"/>
                <a:gd name="T2" fmla="*/ 37 w 66"/>
                <a:gd name="T3" fmla="*/ 0 h 15"/>
                <a:gd name="T4" fmla="*/ 0 w 66"/>
                <a:gd name="T5" fmla="*/ 15 h 15"/>
                <a:gd name="T6" fmla="*/ 34 w 66"/>
                <a:gd name="T7" fmla="*/ 2 h 15"/>
                <a:gd name="T8" fmla="*/ 62 w 66"/>
                <a:gd name="T9" fmla="*/ 2 h 15"/>
                <a:gd name="T10" fmla="*/ 64 w 66"/>
                <a:gd name="T11" fmla="*/ 2 h 15"/>
                <a:gd name="T12" fmla="*/ 66 w 66"/>
                <a:gd name="T13" fmla="*/ 0 h 15"/>
                <a:gd name="T14" fmla="*/ 61 w 66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5">
                  <a:moveTo>
                    <a:pt x="6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9" y="6"/>
                    <a:pt x="0" y="15"/>
                  </a:cubicBezTo>
                  <a:cubicBezTo>
                    <a:pt x="9" y="7"/>
                    <a:pt x="21" y="2"/>
                    <a:pt x="34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2"/>
                    <a:pt x="63" y="2"/>
                    <a:pt x="64" y="2"/>
                  </a:cubicBezTo>
                  <a:cubicBezTo>
                    <a:pt x="64" y="1"/>
                    <a:pt x="65" y="1"/>
                    <a:pt x="66" y="0"/>
                  </a:cubicBezTo>
                  <a:cubicBezTo>
                    <a:pt x="64" y="0"/>
                    <a:pt x="63" y="0"/>
                    <a:pt x="61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reeform 66"/>
            <p:cNvSpPr/>
            <p:nvPr/>
          </p:nvSpPr>
          <p:spPr bwMode="auto">
            <a:xfrm>
              <a:off x="1175150" y="4399296"/>
              <a:ext cx="297665" cy="274187"/>
            </a:xfrm>
            <a:custGeom>
              <a:avLst/>
              <a:gdLst>
                <a:gd name="T0" fmla="*/ 76 w 78"/>
                <a:gd name="T1" fmla="*/ 0 h 72"/>
                <a:gd name="T2" fmla="*/ 48 w 78"/>
                <a:gd name="T3" fmla="*/ 0 h 72"/>
                <a:gd name="T4" fmla="*/ 14 w 78"/>
                <a:gd name="T5" fmla="*/ 13 h 72"/>
                <a:gd name="T6" fmla="*/ 0 w 78"/>
                <a:gd name="T7" fmla="*/ 48 h 72"/>
                <a:gd name="T8" fmla="*/ 6 w 78"/>
                <a:gd name="T9" fmla="*/ 72 h 72"/>
                <a:gd name="T10" fmla="*/ 78 w 78"/>
                <a:gd name="T11" fmla="*/ 0 h 72"/>
                <a:gd name="T12" fmla="*/ 76 w 78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2">
                  <a:moveTo>
                    <a:pt x="76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3"/>
                  </a:cubicBezTo>
                  <a:cubicBezTo>
                    <a:pt x="5" y="23"/>
                    <a:pt x="0" y="35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30" y="48"/>
                    <a:pt x="54" y="24"/>
                    <a:pt x="78" y="0"/>
                  </a:cubicBezTo>
                  <a:cubicBezTo>
                    <a:pt x="77" y="0"/>
                    <a:pt x="77" y="0"/>
                    <a:pt x="76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Freeform 67"/>
            <p:cNvSpPr/>
            <p:nvPr/>
          </p:nvSpPr>
          <p:spPr bwMode="auto">
            <a:xfrm>
              <a:off x="1151804" y="4387628"/>
              <a:ext cx="525288" cy="420035"/>
            </a:xfrm>
            <a:custGeom>
              <a:avLst/>
              <a:gdLst>
                <a:gd name="T0" fmla="*/ 134 w 140"/>
                <a:gd name="T1" fmla="*/ 56 h 112"/>
                <a:gd name="T2" fmla="*/ 128 w 140"/>
                <a:gd name="T3" fmla="*/ 56 h 112"/>
                <a:gd name="T4" fmla="*/ 115 w 140"/>
                <a:gd name="T5" fmla="*/ 87 h 112"/>
                <a:gd name="T6" fmla="*/ 84 w 140"/>
                <a:gd name="T7" fmla="*/ 100 h 112"/>
                <a:gd name="T8" fmla="*/ 56 w 140"/>
                <a:gd name="T9" fmla="*/ 100 h 112"/>
                <a:gd name="T10" fmla="*/ 25 w 140"/>
                <a:gd name="T11" fmla="*/ 87 h 112"/>
                <a:gd name="T12" fmla="*/ 12 w 140"/>
                <a:gd name="T13" fmla="*/ 56 h 112"/>
                <a:gd name="T14" fmla="*/ 25 w 140"/>
                <a:gd name="T15" fmla="*/ 25 h 112"/>
                <a:gd name="T16" fmla="*/ 56 w 140"/>
                <a:gd name="T17" fmla="*/ 12 h 112"/>
                <a:gd name="T18" fmla="*/ 84 w 140"/>
                <a:gd name="T19" fmla="*/ 12 h 112"/>
                <a:gd name="T20" fmla="*/ 115 w 140"/>
                <a:gd name="T21" fmla="*/ 25 h 112"/>
                <a:gd name="T22" fmla="*/ 128 w 140"/>
                <a:gd name="T23" fmla="*/ 56 h 112"/>
                <a:gd name="T24" fmla="*/ 134 w 140"/>
                <a:gd name="T25" fmla="*/ 56 h 112"/>
                <a:gd name="T26" fmla="*/ 140 w 140"/>
                <a:gd name="T27" fmla="*/ 56 h 112"/>
                <a:gd name="T28" fmla="*/ 84 w 140"/>
                <a:gd name="T29" fmla="*/ 0 h 112"/>
                <a:gd name="T30" fmla="*/ 56 w 140"/>
                <a:gd name="T31" fmla="*/ 0 h 112"/>
                <a:gd name="T32" fmla="*/ 0 w 140"/>
                <a:gd name="T33" fmla="*/ 56 h 112"/>
                <a:gd name="T34" fmla="*/ 56 w 140"/>
                <a:gd name="T35" fmla="*/ 112 h 112"/>
                <a:gd name="T36" fmla="*/ 84 w 140"/>
                <a:gd name="T37" fmla="*/ 112 h 112"/>
                <a:gd name="T38" fmla="*/ 140 w 140"/>
                <a:gd name="T39" fmla="*/ 56 h 112"/>
                <a:gd name="T40" fmla="*/ 134 w 140"/>
                <a:gd name="T41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12">
                  <a:moveTo>
                    <a:pt x="134" y="56"/>
                  </a:moveTo>
                  <a:cubicBezTo>
                    <a:pt x="128" y="56"/>
                    <a:pt x="128" y="56"/>
                    <a:pt x="128" y="56"/>
                  </a:cubicBezTo>
                  <a:cubicBezTo>
                    <a:pt x="128" y="68"/>
                    <a:pt x="123" y="79"/>
                    <a:pt x="115" y="87"/>
                  </a:cubicBezTo>
                  <a:cubicBezTo>
                    <a:pt x="107" y="95"/>
                    <a:pt x="96" y="100"/>
                    <a:pt x="84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44" y="100"/>
                    <a:pt x="33" y="95"/>
                    <a:pt x="25" y="87"/>
                  </a:cubicBezTo>
                  <a:cubicBezTo>
                    <a:pt x="17" y="79"/>
                    <a:pt x="12" y="68"/>
                    <a:pt x="12" y="56"/>
                  </a:cubicBezTo>
                  <a:cubicBezTo>
                    <a:pt x="12" y="44"/>
                    <a:pt x="17" y="33"/>
                    <a:pt x="25" y="25"/>
                  </a:cubicBezTo>
                  <a:cubicBezTo>
                    <a:pt x="33" y="17"/>
                    <a:pt x="44" y="12"/>
                    <a:pt x="5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96" y="12"/>
                    <a:pt x="107" y="17"/>
                    <a:pt x="115" y="25"/>
                  </a:cubicBezTo>
                  <a:cubicBezTo>
                    <a:pt x="123" y="33"/>
                    <a:pt x="128" y="44"/>
                    <a:pt x="128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25"/>
                    <a:pt x="115" y="0"/>
                    <a:pt x="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115" y="112"/>
                    <a:pt x="140" y="87"/>
                    <a:pt x="140" y="56"/>
                  </a:cubicBezTo>
                  <a:lnTo>
                    <a:pt x="134" y="56"/>
                  </a:ln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5" name="Freeform 68"/>
            <p:cNvSpPr/>
            <p:nvPr/>
          </p:nvSpPr>
          <p:spPr bwMode="auto">
            <a:xfrm>
              <a:off x="819124" y="4650148"/>
              <a:ext cx="426065" cy="75841"/>
            </a:xfrm>
            <a:custGeom>
              <a:avLst/>
              <a:gdLst>
                <a:gd name="T0" fmla="*/ 4 w 114"/>
                <a:gd name="T1" fmla="*/ 21 h 21"/>
                <a:gd name="T2" fmla="*/ 4 w 114"/>
                <a:gd name="T3" fmla="*/ 21 h 21"/>
                <a:gd name="T4" fmla="*/ 61 w 114"/>
                <a:gd name="T5" fmla="*/ 11 h 21"/>
                <a:gd name="T6" fmla="*/ 109 w 114"/>
                <a:gd name="T7" fmla="*/ 20 h 21"/>
                <a:gd name="T8" fmla="*/ 114 w 114"/>
                <a:gd name="T9" fmla="*/ 10 h 21"/>
                <a:gd name="T10" fmla="*/ 61 w 114"/>
                <a:gd name="T11" fmla="*/ 0 h 21"/>
                <a:gd name="T12" fmla="*/ 0 w 114"/>
                <a:gd name="T13" fmla="*/ 10 h 21"/>
                <a:gd name="T14" fmla="*/ 4 w 11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21"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31" y="11"/>
                    <a:pt x="61" y="11"/>
                  </a:cubicBezTo>
                  <a:cubicBezTo>
                    <a:pt x="77" y="11"/>
                    <a:pt x="94" y="14"/>
                    <a:pt x="109" y="2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96" y="3"/>
                    <a:pt x="78" y="0"/>
                    <a:pt x="61" y="0"/>
                  </a:cubicBezTo>
                  <a:cubicBezTo>
                    <a:pt x="28" y="0"/>
                    <a:pt x="1" y="10"/>
                    <a:pt x="0" y="10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6" name="Freeform 69"/>
            <p:cNvSpPr/>
            <p:nvPr/>
          </p:nvSpPr>
          <p:spPr bwMode="auto">
            <a:xfrm>
              <a:off x="42863" y="4871833"/>
              <a:ext cx="1966913" cy="845905"/>
            </a:xfrm>
            <a:custGeom>
              <a:avLst/>
              <a:gdLst>
                <a:gd name="T0" fmla="*/ 474 w 524"/>
                <a:gd name="T1" fmla="*/ 4 h 226"/>
                <a:gd name="T2" fmla="*/ 471 w 524"/>
                <a:gd name="T3" fmla="*/ 7 h 226"/>
                <a:gd name="T4" fmla="*/ 423 w 524"/>
                <a:gd name="T5" fmla="*/ 35 h 226"/>
                <a:gd name="T6" fmla="*/ 270 w 524"/>
                <a:gd name="T7" fmla="*/ 35 h 226"/>
                <a:gd name="T8" fmla="*/ 280 w 524"/>
                <a:gd name="T9" fmla="*/ 63 h 226"/>
                <a:gd name="T10" fmla="*/ 278 w 524"/>
                <a:gd name="T11" fmla="*/ 63 h 226"/>
                <a:gd name="T12" fmla="*/ 361 w 524"/>
                <a:gd name="T13" fmla="*/ 89 h 226"/>
                <a:gd name="T14" fmla="*/ 288 w 524"/>
                <a:gd name="T15" fmla="*/ 155 h 226"/>
                <a:gd name="T16" fmla="*/ 265 w 524"/>
                <a:gd name="T17" fmla="*/ 135 h 226"/>
                <a:gd name="T18" fmla="*/ 264 w 524"/>
                <a:gd name="T19" fmla="*/ 135 h 226"/>
                <a:gd name="T20" fmla="*/ 241 w 524"/>
                <a:gd name="T21" fmla="*/ 154 h 226"/>
                <a:gd name="T22" fmla="*/ 168 w 524"/>
                <a:gd name="T23" fmla="*/ 90 h 226"/>
                <a:gd name="T24" fmla="*/ 250 w 524"/>
                <a:gd name="T25" fmla="*/ 63 h 226"/>
                <a:gd name="T26" fmla="*/ 248 w 524"/>
                <a:gd name="T27" fmla="*/ 63 h 226"/>
                <a:gd name="T28" fmla="*/ 259 w 524"/>
                <a:gd name="T29" fmla="*/ 35 h 226"/>
                <a:gd name="T30" fmla="*/ 113 w 524"/>
                <a:gd name="T31" fmla="*/ 35 h 226"/>
                <a:gd name="T32" fmla="*/ 106 w 524"/>
                <a:gd name="T33" fmla="*/ 35 h 226"/>
                <a:gd name="T34" fmla="*/ 70 w 524"/>
                <a:gd name="T35" fmla="*/ 19 h 226"/>
                <a:gd name="T36" fmla="*/ 58 w 524"/>
                <a:gd name="T37" fmla="*/ 0 h 226"/>
                <a:gd name="T38" fmla="*/ 0 w 524"/>
                <a:gd name="T39" fmla="*/ 97 h 226"/>
                <a:gd name="T40" fmla="*/ 0 w 524"/>
                <a:gd name="T41" fmla="*/ 106 h 226"/>
                <a:gd name="T42" fmla="*/ 70 w 524"/>
                <a:gd name="T43" fmla="*/ 208 h 226"/>
                <a:gd name="T44" fmla="*/ 262 w 524"/>
                <a:gd name="T45" fmla="*/ 226 h 226"/>
                <a:gd name="T46" fmla="*/ 454 w 524"/>
                <a:gd name="T47" fmla="*/ 208 h 226"/>
                <a:gd name="T48" fmla="*/ 524 w 524"/>
                <a:gd name="T49" fmla="*/ 106 h 226"/>
                <a:gd name="T50" fmla="*/ 524 w 524"/>
                <a:gd name="T51" fmla="*/ 97 h 226"/>
                <a:gd name="T52" fmla="*/ 474 w 524"/>
                <a:gd name="T53" fmla="*/ 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4" h="226">
                  <a:moveTo>
                    <a:pt x="474" y="4"/>
                  </a:moveTo>
                  <a:cubicBezTo>
                    <a:pt x="473" y="5"/>
                    <a:pt x="472" y="6"/>
                    <a:pt x="471" y="7"/>
                  </a:cubicBezTo>
                  <a:cubicBezTo>
                    <a:pt x="461" y="24"/>
                    <a:pt x="443" y="35"/>
                    <a:pt x="423" y="35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8" y="63"/>
                    <a:pt x="278" y="63"/>
                    <a:pt x="278" y="63"/>
                  </a:cubicBezTo>
                  <a:cubicBezTo>
                    <a:pt x="278" y="63"/>
                    <a:pt x="363" y="67"/>
                    <a:pt x="361" y="89"/>
                  </a:cubicBezTo>
                  <a:cubicBezTo>
                    <a:pt x="359" y="110"/>
                    <a:pt x="345" y="155"/>
                    <a:pt x="288" y="155"/>
                  </a:cubicBezTo>
                  <a:cubicBezTo>
                    <a:pt x="278" y="155"/>
                    <a:pt x="288" y="135"/>
                    <a:pt x="265" y="135"/>
                  </a:cubicBezTo>
                  <a:cubicBezTo>
                    <a:pt x="264" y="135"/>
                    <a:pt x="264" y="135"/>
                    <a:pt x="264" y="135"/>
                  </a:cubicBezTo>
                  <a:cubicBezTo>
                    <a:pt x="241" y="135"/>
                    <a:pt x="251" y="154"/>
                    <a:pt x="241" y="154"/>
                  </a:cubicBezTo>
                  <a:cubicBezTo>
                    <a:pt x="183" y="154"/>
                    <a:pt x="170" y="111"/>
                    <a:pt x="168" y="90"/>
                  </a:cubicBezTo>
                  <a:cubicBezTo>
                    <a:pt x="166" y="70"/>
                    <a:pt x="240" y="63"/>
                    <a:pt x="250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1" y="35"/>
                    <a:pt x="109" y="35"/>
                    <a:pt x="106" y="35"/>
                  </a:cubicBezTo>
                  <a:cubicBezTo>
                    <a:pt x="93" y="34"/>
                    <a:pt x="80" y="29"/>
                    <a:pt x="70" y="19"/>
                  </a:cubicBezTo>
                  <a:cubicBezTo>
                    <a:pt x="65" y="13"/>
                    <a:pt x="61" y="7"/>
                    <a:pt x="58" y="0"/>
                  </a:cubicBezTo>
                  <a:cubicBezTo>
                    <a:pt x="24" y="13"/>
                    <a:pt x="0" y="59"/>
                    <a:pt x="0" y="9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50"/>
                    <a:pt x="30" y="199"/>
                    <a:pt x="70" y="208"/>
                  </a:cubicBezTo>
                  <a:cubicBezTo>
                    <a:pt x="91" y="218"/>
                    <a:pt x="169" y="226"/>
                    <a:pt x="262" y="226"/>
                  </a:cubicBezTo>
                  <a:cubicBezTo>
                    <a:pt x="355" y="226"/>
                    <a:pt x="433" y="218"/>
                    <a:pt x="454" y="208"/>
                  </a:cubicBezTo>
                  <a:cubicBezTo>
                    <a:pt x="494" y="199"/>
                    <a:pt x="524" y="150"/>
                    <a:pt x="524" y="106"/>
                  </a:cubicBezTo>
                  <a:cubicBezTo>
                    <a:pt x="524" y="97"/>
                    <a:pt x="524" y="97"/>
                    <a:pt x="524" y="97"/>
                  </a:cubicBezTo>
                  <a:cubicBezTo>
                    <a:pt x="524" y="62"/>
                    <a:pt x="504" y="20"/>
                    <a:pt x="474" y="4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7" name="Freeform 70"/>
            <p:cNvSpPr/>
            <p:nvPr/>
          </p:nvSpPr>
          <p:spPr bwMode="auto">
            <a:xfrm>
              <a:off x="1893045" y="4941839"/>
              <a:ext cx="116731" cy="291691"/>
            </a:xfrm>
            <a:custGeom>
              <a:avLst/>
              <a:gdLst>
                <a:gd name="T0" fmla="*/ 0 w 31"/>
                <a:gd name="T1" fmla="*/ 0 h 78"/>
                <a:gd name="T2" fmla="*/ 1 w 31"/>
                <a:gd name="T3" fmla="*/ 1 h 78"/>
                <a:gd name="T4" fmla="*/ 31 w 31"/>
                <a:gd name="T5" fmla="*/ 76 h 78"/>
                <a:gd name="T6" fmla="*/ 31 w 31"/>
                <a:gd name="T7" fmla="*/ 76 h 78"/>
                <a:gd name="T8" fmla="*/ 31 w 31"/>
                <a:gd name="T9" fmla="*/ 76 h 78"/>
                <a:gd name="T10" fmla="*/ 31 w 31"/>
                <a:gd name="T11" fmla="*/ 77 h 78"/>
                <a:gd name="T12" fmla="*/ 31 w 31"/>
                <a:gd name="T13" fmla="*/ 77 h 78"/>
                <a:gd name="T14" fmla="*/ 31 w 31"/>
                <a:gd name="T15" fmla="*/ 77 h 78"/>
                <a:gd name="T16" fmla="*/ 31 w 31"/>
                <a:gd name="T17" fmla="*/ 77 h 78"/>
                <a:gd name="T18" fmla="*/ 31 w 31"/>
                <a:gd name="T19" fmla="*/ 77 h 78"/>
                <a:gd name="T20" fmla="*/ 31 w 31"/>
                <a:gd name="T21" fmla="*/ 77 h 78"/>
                <a:gd name="T22" fmla="*/ 31 w 31"/>
                <a:gd name="T23" fmla="*/ 77 h 78"/>
                <a:gd name="T24" fmla="*/ 31 w 31"/>
                <a:gd name="T25" fmla="*/ 77 h 78"/>
                <a:gd name="T26" fmla="*/ 31 w 31"/>
                <a:gd name="T27" fmla="*/ 77 h 78"/>
                <a:gd name="T28" fmla="*/ 31 w 31"/>
                <a:gd name="T29" fmla="*/ 77 h 78"/>
                <a:gd name="T30" fmla="*/ 31 w 31"/>
                <a:gd name="T31" fmla="*/ 78 h 78"/>
                <a:gd name="T32" fmla="*/ 31 w 31"/>
                <a:gd name="T33" fmla="*/ 78 h 78"/>
                <a:gd name="T34" fmla="*/ 31 w 31"/>
                <a:gd name="T35" fmla="*/ 78 h 78"/>
                <a:gd name="T36" fmla="*/ 31 w 31"/>
                <a:gd name="T37" fmla="*/ 78 h 78"/>
                <a:gd name="T38" fmla="*/ 31 w 31"/>
                <a:gd name="T39" fmla="*/ 78 h 78"/>
                <a:gd name="T40" fmla="*/ 31 w 31"/>
                <a:gd name="T41" fmla="*/ 78 h 78"/>
                <a:gd name="T42" fmla="*/ 31 w 31"/>
                <a:gd name="T43" fmla="*/ 78 h 78"/>
                <a:gd name="T44" fmla="*/ 0 w 31"/>
                <a:gd name="T4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78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9" y="21"/>
                    <a:pt x="30" y="50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51"/>
                    <a:pt x="20" y="20"/>
                    <a:pt x="0" y="0"/>
                  </a:cubicBezTo>
                </a:path>
              </a:pathLst>
            </a:custGeom>
            <a:solidFill>
              <a:srgbClr val="9E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Freeform 71"/>
            <p:cNvSpPr>
              <a:spLocks noEditPoints="1"/>
            </p:cNvSpPr>
            <p:nvPr/>
          </p:nvSpPr>
          <p:spPr bwMode="auto">
            <a:xfrm>
              <a:off x="2009776" y="5227698"/>
              <a:ext cx="0" cy="583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2 h 2"/>
                <a:gd name="T6" fmla="*/ 2 h 2"/>
                <a:gd name="T7" fmla="*/ 2 h 2"/>
                <a:gd name="T8" fmla="*/ 2 h 2"/>
                <a:gd name="T9" fmla="*/ 2 h 2"/>
                <a:gd name="T10" fmla="*/ 1 h 2"/>
                <a:gd name="T11" fmla="*/ 2 h 2"/>
                <a:gd name="T12" fmla="*/ 1 h 2"/>
                <a:gd name="T13" fmla="*/ 1 h 2"/>
                <a:gd name="T14" fmla="*/ 1 h 2"/>
                <a:gd name="T15" fmla="*/ 1 h 2"/>
                <a:gd name="T16" fmla="*/ 1 h 2"/>
                <a:gd name="T17" fmla="*/ 1 h 2"/>
                <a:gd name="T18" fmla="*/ 1 h 2"/>
                <a:gd name="T19" fmla="*/ 1 h 2"/>
                <a:gd name="T20" fmla="*/ 1 h 2"/>
                <a:gd name="T21" fmla="*/ 1 h 2"/>
                <a:gd name="T22" fmla="*/ 1 h 2"/>
                <a:gd name="T23" fmla="*/ 1 h 2"/>
                <a:gd name="T24" fmla="*/ 1 h 2"/>
                <a:gd name="T25" fmla="*/ 0 h 2"/>
                <a:gd name="T26" fmla="*/ 1 h 2"/>
                <a:gd name="T27" fmla="*/ 0 h 2"/>
                <a:gd name="T28" fmla="*/ 0 h 2"/>
                <a:gd name="T29" fmla="*/ 0 h 2"/>
                <a:gd name="T30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88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9" name="Freeform 72"/>
            <p:cNvSpPr/>
            <p:nvPr/>
          </p:nvSpPr>
          <p:spPr bwMode="auto">
            <a:xfrm>
              <a:off x="42863" y="4941839"/>
              <a:ext cx="116731" cy="291691"/>
            </a:xfrm>
            <a:custGeom>
              <a:avLst/>
              <a:gdLst>
                <a:gd name="T0" fmla="*/ 31 w 31"/>
                <a:gd name="T1" fmla="*/ 0 h 78"/>
                <a:gd name="T2" fmla="*/ 0 w 31"/>
                <a:gd name="T3" fmla="*/ 78 h 78"/>
                <a:gd name="T4" fmla="*/ 0 w 31"/>
                <a:gd name="T5" fmla="*/ 78 h 78"/>
                <a:gd name="T6" fmla="*/ 0 w 31"/>
                <a:gd name="T7" fmla="*/ 78 h 78"/>
                <a:gd name="T8" fmla="*/ 0 w 31"/>
                <a:gd name="T9" fmla="*/ 78 h 78"/>
                <a:gd name="T10" fmla="*/ 0 w 31"/>
                <a:gd name="T11" fmla="*/ 78 h 78"/>
                <a:gd name="T12" fmla="*/ 0 w 31"/>
                <a:gd name="T13" fmla="*/ 78 h 78"/>
                <a:gd name="T14" fmla="*/ 0 w 31"/>
                <a:gd name="T15" fmla="*/ 78 h 78"/>
                <a:gd name="T16" fmla="*/ 0 w 31"/>
                <a:gd name="T17" fmla="*/ 77 h 78"/>
                <a:gd name="T18" fmla="*/ 0 w 31"/>
                <a:gd name="T19" fmla="*/ 77 h 78"/>
                <a:gd name="T20" fmla="*/ 0 w 31"/>
                <a:gd name="T21" fmla="*/ 77 h 78"/>
                <a:gd name="T22" fmla="*/ 0 w 31"/>
                <a:gd name="T23" fmla="*/ 77 h 78"/>
                <a:gd name="T24" fmla="*/ 0 w 31"/>
                <a:gd name="T25" fmla="*/ 77 h 78"/>
                <a:gd name="T26" fmla="*/ 0 w 31"/>
                <a:gd name="T27" fmla="*/ 77 h 78"/>
                <a:gd name="T28" fmla="*/ 0 w 31"/>
                <a:gd name="T29" fmla="*/ 77 h 78"/>
                <a:gd name="T30" fmla="*/ 0 w 31"/>
                <a:gd name="T31" fmla="*/ 77 h 78"/>
                <a:gd name="T32" fmla="*/ 0 w 31"/>
                <a:gd name="T33" fmla="*/ 76 h 78"/>
                <a:gd name="T34" fmla="*/ 0 w 31"/>
                <a:gd name="T35" fmla="*/ 76 h 78"/>
                <a:gd name="T36" fmla="*/ 0 w 31"/>
                <a:gd name="T37" fmla="*/ 76 h 78"/>
                <a:gd name="T38" fmla="*/ 0 w 31"/>
                <a:gd name="T39" fmla="*/ 76 h 78"/>
                <a:gd name="T40" fmla="*/ 0 w 31"/>
                <a:gd name="T41" fmla="*/ 76 h 78"/>
                <a:gd name="T42" fmla="*/ 0 w 31"/>
                <a:gd name="T43" fmla="*/ 76 h 78"/>
                <a:gd name="T44" fmla="*/ 0 w 31"/>
                <a:gd name="T45" fmla="*/ 76 h 78"/>
                <a:gd name="T46" fmla="*/ 0 w 31"/>
                <a:gd name="T47" fmla="*/ 76 h 78"/>
                <a:gd name="T48" fmla="*/ 0 w 31"/>
                <a:gd name="T49" fmla="*/ 76 h 78"/>
                <a:gd name="T50" fmla="*/ 0 w 31"/>
                <a:gd name="T51" fmla="*/ 75 h 78"/>
                <a:gd name="T52" fmla="*/ 0 w 31"/>
                <a:gd name="T53" fmla="*/ 75 h 78"/>
                <a:gd name="T54" fmla="*/ 0 w 31"/>
                <a:gd name="T55" fmla="*/ 75 h 78"/>
                <a:gd name="T56" fmla="*/ 0 w 31"/>
                <a:gd name="T57" fmla="*/ 75 h 78"/>
                <a:gd name="T58" fmla="*/ 0 w 31"/>
                <a:gd name="T59" fmla="*/ 75 h 78"/>
                <a:gd name="T60" fmla="*/ 0 w 31"/>
                <a:gd name="T61" fmla="*/ 75 h 78"/>
                <a:gd name="T62" fmla="*/ 0 w 31"/>
                <a:gd name="T63" fmla="*/ 75 h 78"/>
                <a:gd name="T64" fmla="*/ 0 w 31"/>
                <a:gd name="T65" fmla="*/ 75 h 78"/>
                <a:gd name="T66" fmla="*/ 0 w 31"/>
                <a:gd name="T67" fmla="*/ 75 h 78"/>
                <a:gd name="T68" fmla="*/ 0 w 31"/>
                <a:gd name="T69" fmla="*/ 74 h 78"/>
                <a:gd name="T70" fmla="*/ 0 w 31"/>
                <a:gd name="T71" fmla="*/ 74 h 78"/>
                <a:gd name="T72" fmla="*/ 0 w 31"/>
                <a:gd name="T73" fmla="*/ 74 h 78"/>
                <a:gd name="T74" fmla="*/ 0 w 31"/>
                <a:gd name="T75" fmla="*/ 74 h 78"/>
                <a:gd name="T76" fmla="*/ 0 w 31"/>
                <a:gd name="T77" fmla="*/ 74 h 78"/>
                <a:gd name="T78" fmla="*/ 30 w 31"/>
                <a:gd name="T79" fmla="*/ 1 h 78"/>
                <a:gd name="T80" fmla="*/ 31 w 31"/>
                <a:gd name="T8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78">
                  <a:moveTo>
                    <a:pt x="31" y="0"/>
                  </a:moveTo>
                  <a:cubicBezTo>
                    <a:pt x="11" y="20"/>
                    <a:pt x="0" y="51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" y="48"/>
                    <a:pt x="13" y="20"/>
                    <a:pt x="30" y="1"/>
                  </a:cubicBezTo>
                  <a:cubicBezTo>
                    <a:pt x="30" y="1"/>
                    <a:pt x="31" y="0"/>
                    <a:pt x="31" y="0"/>
                  </a:cubicBezTo>
                </a:path>
              </a:pathLst>
            </a:custGeom>
            <a:solidFill>
              <a:srgbClr val="9E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0" name="Freeform 73"/>
            <p:cNvSpPr>
              <a:spLocks noEditPoints="1"/>
            </p:cNvSpPr>
            <p:nvPr/>
          </p:nvSpPr>
          <p:spPr bwMode="auto">
            <a:xfrm>
              <a:off x="42863" y="5221862"/>
              <a:ext cx="0" cy="11668"/>
            </a:xfrm>
            <a:custGeom>
              <a:avLst/>
              <a:gdLst>
                <a:gd name="T0" fmla="*/ 4 h 4"/>
                <a:gd name="T1" fmla="*/ 4 h 4"/>
                <a:gd name="T2" fmla="*/ 4 h 4"/>
                <a:gd name="T3" fmla="*/ 4 h 4"/>
                <a:gd name="T4" fmla="*/ 4 h 4"/>
                <a:gd name="T5" fmla="*/ 4 h 4"/>
                <a:gd name="T6" fmla="*/ 4 h 4"/>
                <a:gd name="T7" fmla="*/ 4 h 4"/>
                <a:gd name="T8" fmla="*/ 4 h 4"/>
                <a:gd name="T9" fmla="*/ 4 h 4"/>
                <a:gd name="T10" fmla="*/ 3 h 4"/>
                <a:gd name="T11" fmla="*/ 4 h 4"/>
                <a:gd name="T12" fmla="*/ 3 h 4"/>
                <a:gd name="T13" fmla="*/ 3 h 4"/>
                <a:gd name="T14" fmla="*/ 3 h 4"/>
                <a:gd name="T15" fmla="*/ 3 h 4"/>
                <a:gd name="T16" fmla="*/ 3 h 4"/>
                <a:gd name="T17" fmla="*/ 3 h 4"/>
                <a:gd name="T18" fmla="*/ 3 h 4"/>
                <a:gd name="T19" fmla="*/ 3 h 4"/>
                <a:gd name="T20" fmla="*/ 3 h 4"/>
                <a:gd name="T21" fmla="*/ 3 h 4"/>
                <a:gd name="T22" fmla="*/ 2 h 4"/>
                <a:gd name="T23" fmla="*/ 3 h 4"/>
                <a:gd name="T24" fmla="*/ 2 h 4"/>
                <a:gd name="T25" fmla="*/ 2 h 4"/>
                <a:gd name="T26" fmla="*/ 2 h 4"/>
                <a:gd name="T27" fmla="*/ 2 h 4"/>
                <a:gd name="T28" fmla="*/ 2 h 4"/>
                <a:gd name="T29" fmla="*/ 2 h 4"/>
                <a:gd name="T30" fmla="*/ 2 h 4"/>
                <a:gd name="T31" fmla="*/ 2 h 4"/>
                <a:gd name="T32" fmla="*/ 2 h 4"/>
                <a:gd name="T33" fmla="*/ 2 h 4"/>
                <a:gd name="T34" fmla="*/ 2 h 4"/>
                <a:gd name="T35" fmla="*/ 2 h 4"/>
                <a:gd name="T36" fmla="*/ 2 h 4"/>
                <a:gd name="T37" fmla="*/ 1 h 4"/>
                <a:gd name="T38" fmla="*/ 1 h 4"/>
                <a:gd name="T39" fmla="*/ 1 h 4"/>
                <a:gd name="T40" fmla="*/ 1 h 4"/>
                <a:gd name="T41" fmla="*/ 1 h 4"/>
                <a:gd name="T42" fmla="*/ 1 h 4"/>
                <a:gd name="T43" fmla="*/ 1 h 4"/>
                <a:gd name="T44" fmla="*/ 1 h 4"/>
                <a:gd name="T45" fmla="*/ 1 h 4"/>
                <a:gd name="T46" fmla="*/ 1 h 4"/>
                <a:gd name="T47" fmla="*/ 1 h 4"/>
                <a:gd name="T48" fmla="*/ 1 h 4"/>
                <a:gd name="T49" fmla="*/ 0 h 4"/>
                <a:gd name="T50" fmla="*/ 1 h 4"/>
                <a:gd name="T51" fmla="*/ 0 h 4"/>
                <a:gd name="T52" fmla="*/ 0 h 4"/>
                <a:gd name="T53" fmla="*/ 0 h 4"/>
                <a:gd name="T54" fmla="*/ 0 h 4"/>
                <a:gd name="T55" fmla="*/ 0 h 4"/>
                <a:gd name="T56" fmla="*/ 0 h 4"/>
                <a:gd name="T5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88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Freeform 74"/>
            <p:cNvSpPr/>
            <p:nvPr/>
          </p:nvSpPr>
          <p:spPr bwMode="auto">
            <a:xfrm>
              <a:off x="42863" y="52335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E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Freeform 75"/>
            <p:cNvSpPr/>
            <p:nvPr/>
          </p:nvSpPr>
          <p:spPr bwMode="auto">
            <a:xfrm>
              <a:off x="42863" y="52335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88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Freeform 76"/>
            <p:cNvSpPr/>
            <p:nvPr/>
          </p:nvSpPr>
          <p:spPr bwMode="auto">
            <a:xfrm>
              <a:off x="2009776" y="52335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E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Freeform 77"/>
            <p:cNvSpPr>
              <a:spLocks noEditPoints="1"/>
            </p:cNvSpPr>
            <p:nvPr/>
          </p:nvSpPr>
          <p:spPr bwMode="auto">
            <a:xfrm>
              <a:off x="1046746" y="5233530"/>
              <a:ext cx="963030" cy="484208"/>
            </a:xfrm>
            <a:custGeom>
              <a:avLst/>
              <a:gdLst>
                <a:gd name="T0" fmla="*/ 170 w 257"/>
                <a:gd name="T1" fmla="*/ 116 h 129"/>
                <a:gd name="T2" fmla="*/ 0 w 257"/>
                <a:gd name="T3" fmla="*/ 129 h 129"/>
                <a:gd name="T4" fmla="*/ 170 w 257"/>
                <a:gd name="T5" fmla="*/ 116 h 129"/>
                <a:gd name="T6" fmla="*/ 257 w 257"/>
                <a:gd name="T7" fmla="*/ 11 h 129"/>
                <a:gd name="T8" fmla="*/ 208 w 257"/>
                <a:gd name="T9" fmla="*/ 102 h 129"/>
                <a:gd name="T10" fmla="*/ 257 w 257"/>
                <a:gd name="T11" fmla="*/ 11 h 129"/>
                <a:gd name="T12" fmla="*/ 257 w 257"/>
                <a:gd name="T13" fmla="*/ 0 h 129"/>
                <a:gd name="T14" fmla="*/ 257 w 257"/>
                <a:gd name="T15" fmla="*/ 0 h 129"/>
                <a:gd name="T16" fmla="*/ 257 w 257"/>
                <a:gd name="T17" fmla="*/ 0 h 129"/>
                <a:gd name="T18" fmla="*/ 257 w 257"/>
                <a:gd name="T19" fmla="*/ 0 h 129"/>
                <a:gd name="T20" fmla="*/ 257 w 257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129">
                  <a:moveTo>
                    <a:pt x="170" y="116"/>
                  </a:moveTo>
                  <a:cubicBezTo>
                    <a:pt x="138" y="124"/>
                    <a:pt x="74" y="129"/>
                    <a:pt x="0" y="129"/>
                  </a:cubicBezTo>
                  <a:cubicBezTo>
                    <a:pt x="74" y="129"/>
                    <a:pt x="138" y="124"/>
                    <a:pt x="170" y="116"/>
                  </a:cubicBezTo>
                  <a:moveTo>
                    <a:pt x="257" y="11"/>
                  </a:moveTo>
                  <a:cubicBezTo>
                    <a:pt x="256" y="46"/>
                    <a:pt x="237" y="84"/>
                    <a:pt x="208" y="102"/>
                  </a:cubicBezTo>
                  <a:cubicBezTo>
                    <a:pt x="237" y="84"/>
                    <a:pt x="256" y="46"/>
                    <a:pt x="257" y="11"/>
                  </a:cubicBezTo>
                  <a:moveTo>
                    <a:pt x="257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</a:path>
              </a:pathLst>
            </a:custGeom>
            <a:solidFill>
              <a:srgbClr val="988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5" name="Freeform 78"/>
            <p:cNvSpPr/>
            <p:nvPr/>
          </p:nvSpPr>
          <p:spPr bwMode="auto">
            <a:xfrm>
              <a:off x="42863" y="4947674"/>
              <a:ext cx="1966913" cy="770063"/>
            </a:xfrm>
            <a:custGeom>
              <a:avLst/>
              <a:gdLst>
                <a:gd name="T0" fmla="*/ 0 w 524"/>
                <a:gd name="T1" fmla="*/ 73 h 206"/>
                <a:gd name="T2" fmla="*/ 0 w 524"/>
                <a:gd name="T3" fmla="*/ 73 h 206"/>
                <a:gd name="T4" fmla="*/ 0 w 524"/>
                <a:gd name="T5" fmla="*/ 73 h 206"/>
                <a:gd name="T6" fmla="*/ 0 w 524"/>
                <a:gd name="T7" fmla="*/ 74 h 206"/>
                <a:gd name="T8" fmla="*/ 0 w 524"/>
                <a:gd name="T9" fmla="*/ 74 h 206"/>
                <a:gd name="T10" fmla="*/ 0 w 524"/>
                <a:gd name="T11" fmla="*/ 74 h 206"/>
                <a:gd name="T12" fmla="*/ 0 w 524"/>
                <a:gd name="T13" fmla="*/ 74 h 206"/>
                <a:gd name="T14" fmla="*/ 0 w 524"/>
                <a:gd name="T15" fmla="*/ 75 h 206"/>
                <a:gd name="T16" fmla="*/ 0 w 524"/>
                <a:gd name="T17" fmla="*/ 75 h 206"/>
                <a:gd name="T18" fmla="*/ 0 w 524"/>
                <a:gd name="T19" fmla="*/ 75 h 206"/>
                <a:gd name="T20" fmla="*/ 0 w 524"/>
                <a:gd name="T21" fmla="*/ 75 h 206"/>
                <a:gd name="T22" fmla="*/ 0 w 524"/>
                <a:gd name="T23" fmla="*/ 75 h 206"/>
                <a:gd name="T24" fmla="*/ 0 w 524"/>
                <a:gd name="T25" fmla="*/ 76 h 206"/>
                <a:gd name="T26" fmla="*/ 0 w 524"/>
                <a:gd name="T27" fmla="*/ 76 h 206"/>
                <a:gd name="T28" fmla="*/ 0 w 524"/>
                <a:gd name="T29" fmla="*/ 76 h 206"/>
                <a:gd name="T30" fmla="*/ 0 w 524"/>
                <a:gd name="T31" fmla="*/ 76 h 206"/>
                <a:gd name="T32" fmla="*/ 0 w 524"/>
                <a:gd name="T33" fmla="*/ 77 h 206"/>
                <a:gd name="T34" fmla="*/ 0 w 524"/>
                <a:gd name="T35" fmla="*/ 77 h 206"/>
                <a:gd name="T36" fmla="*/ 0 w 524"/>
                <a:gd name="T37" fmla="*/ 77 h 206"/>
                <a:gd name="T38" fmla="*/ 0 w 524"/>
                <a:gd name="T39" fmla="*/ 77 h 206"/>
                <a:gd name="T40" fmla="*/ 0 w 524"/>
                <a:gd name="T41" fmla="*/ 77 h 206"/>
                <a:gd name="T42" fmla="*/ 70 w 524"/>
                <a:gd name="T43" fmla="*/ 188 h 206"/>
                <a:gd name="T44" fmla="*/ 267 w 524"/>
                <a:gd name="T45" fmla="*/ 206 h 206"/>
                <a:gd name="T46" fmla="*/ 454 w 524"/>
                <a:gd name="T47" fmla="*/ 188 h 206"/>
                <a:gd name="T48" fmla="*/ 524 w 524"/>
                <a:gd name="T49" fmla="*/ 88 h 206"/>
                <a:gd name="T50" fmla="*/ 524 w 524"/>
                <a:gd name="T51" fmla="*/ 77 h 206"/>
                <a:gd name="T52" fmla="*/ 524 w 524"/>
                <a:gd name="T53" fmla="*/ 77 h 206"/>
                <a:gd name="T54" fmla="*/ 524 w 524"/>
                <a:gd name="T55" fmla="*/ 77 h 206"/>
                <a:gd name="T56" fmla="*/ 524 w 524"/>
                <a:gd name="T57" fmla="*/ 77 h 206"/>
                <a:gd name="T58" fmla="*/ 524 w 524"/>
                <a:gd name="T59" fmla="*/ 77 h 206"/>
                <a:gd name="T60" fmla="*/ 524 w 524"/>
                <a:gd name="T61" fmla="*/ 77 h 206"/>
                <a:gd name="T62" fmla="*/ 524 w 524"/>
                <a:gd name="T63" fmla="*/ 76 h 206"/>
                <a:gd name="T64" fmla="*/ 524 w 524"/>
                <a:gd name="T65" fmla="*/ 76 h 206"/>
                <a:gd name="T66" fmla="*/ 524 w 524"/>
                <a:gd name="T67" fmla="*/ 76 h 206"/>
                <a:gd name="T68" fmla="*/ 524 w 524"/>
                <a:gd name="T69" fmla="*/ 76 h 206"/>
                <a:gd name="T70" fmla="*/ 524 w 524"/>
                <a:gd name="T71" fmla="*/ 76 h 206"/>
                <a:gd name="T72" fmla="*/ 524 w 524"/>
                <a:gd name="T73" fmla="*/ 75 h 206"/>
                <a:gd name="T74" fmla="*/ 494 w 524"/>
                <a:gd name="T75" fmla="*/ 0 h 206"/>
                <a:gd name="T76" fmla="*/ 508 w 524"/>
                <a:gd name="T77" fmla="*/ 59 h 206"/>
                <a:gd name="T78" fmla="*/ 262 w 524"/>
                <a:gd name="T79" fmla="*/ 171 h 206"/>
                <a:gd name="T80" fmla="*/ 16 w 524"/>
                <a:gd name="T81" fmla="*/ 59 h 206"/>
                <a:gd name="T82" fmla="*/ 30 w 524"/>
                <a:gd name="T8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4" h="206">
                  <a:moveTo>
                    <a:pt x="30" y="0"/>
                  </a:moveTo>
                  <a:cubicBezTo>
                    <a:pt x="13" y="19"/>
                    <a:pt x="1" y="47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30"/>
                    <a:pt x="30" y="179"/>
                    <a:pt x="70" y="188"/>
                  </a:cubicBezTo>
                  <a:cubicBezTo>
                    <a:pt x="91" y="198"/>
                    <a:pt x="169" y="206"/>
                    <a:pt x="262" y="206"/>
                  </a:cubicBezTo>
                  <a:cubicBezTo>
                    <a:pt x="264" y="206"/>
                    <a:pt x="265" y="206"/>
                    <a:pt x="267" y="206"/>
                  </a:cubicBezTo>
                  <a:cubicBezTo>
                    <a:pt x="341" y="206"/>
                    <a:pt x="405" y="201"/>
                    <a:pt x="437" y="193"/>
                  </a:cubicBezTo>
                  <a:cubicBezTo>
                    <a:pt x="444" y="192"/>
                    <a:pt x="450" y="190"/>
                    <a:pt x="454" y="188"/>
                  </a:cubicBezTo>
                  <a:cubicBezTo>
                    <a:pt x="461" y="186"/>
                    <a:pt x="468" y="183"/>
                    <a:pt x="475" y="179"/>
                  </a:cubicBezTo>
                  <a:cubicBezTo>
                    <a:pt x="504" y="161"/>
                    <a:pt x="523" y="123"/>
                    <a:pt x="524" y="88"/>
                  </a:cubicBezTo>
                  <a:cubicBezTo>
                    <a:pt x="524" y="88"/>
                    <a:pt x="524" y="87"/>
                    <a:pt x="524" y="86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7"/>
                    <a:pt x="524" y="77"/>
                    <a:pt x="524" y="76"/>
                  </a:cubicBezTo>
                  <a:cubicBezTo>
                    <a:pt x="524" y="76"/>
                    <a:pt x="524" y="76"/>
                    <a:pt x="524" y="76"/>
                  </a:cubicBezTo>
                  <a:cubicBezTo>
                    <a:pt x="524" y="76"/>
                    <a:pt x="524" y="76"/>
                    <a:pt x="524" y="76"/>
                  </a:cubicBezTo>
                  <a:cubicBezTo>
                    <a:pt x="524" y="76"/>
                    <a:pt x="524" y="76"/>
                    <a:pt x="524" y="76"/>
                  </a:cubicBezTo>
                  <a:cubicBezTo>
                    <a:pt x="524" y="76"/>
                    <a:pt x="524" y="76"/>
                    <a:pt x="524" y="76"/>
                  </a:cubicBezTo>
                  <a:cubicBezTo>
                    <a:pt x="524" y="76"/>
                    <a:pt x="524" y="76"/>
                    <a:pt x="524" y="76"/>
                  </a:cubicBezTo>
                  <a:cubicBezTo>
                    <a:pt x="524" y="76"/>
                    <a:pt x="524" y="76"/>
                    <a:pt x="524" y="76"/>
                  </a:cubicBezTo>
                  <a:cubicBezTo>
                    <a:pt x="524" y="76"/>
                    <a:pt x="524" y="76"/>
                    <a:pt x="524" y="76"/>
                  </a:cubicBezTo>
                  <a:cubicBezTo>
                    <a:pt x="524" y="76"/>
                    <a:pt x="524" y="76"/>
                    <a:pt x="524" y="76"/>
                  </a:cubicBezTo>
                  <a:cubicBezTo>
                    <a:pt x="524" y="76"/>
                    <a:pt x="524" y="76"/>
                    <a:pt x="524" y="76"/>
                  </a:cubicBezTo>
                  <a:cubicBezTo>
                    <a:pt x="524" y="76"/>
                    <a:pt x="524" y="75"/>
                    <a:pt x="524" y="75"/>
                  </a:cubicBezTo>
                  <a:cubicBezTo>
                    <a:pt x="524" y="75"/>
                    <a:pt x="524" y="75"/>
                    <a:pt x="524" y="75"/>
                  </a:cubicBezTo>
                  <a:cubicBezTo>
                    <a:pt x="524" y="75"/>
                    <a:pt x="524" y="75"/>
                    <a:pt x="524" y="75"/>
                  </a:cubicBezTo>
                  <a:cubicBezTo>
                    <a:pt x="523" y="49"/>
                    <a:pt x="512" y="20"/>
                    <a:pt x="494" y="0"/>
                  </a:cubicBezTo>
                  <a:cubicBezTo>
                    <a:pt x="502" y="16"/>
                    <a:pt x="508" y="34"/>
                    <a:pt x="508" y="50"/>
                  </a:cubicBezTo>
                  <a:cubicBezTo>
                    <a:pt x="508" y="59"/>
                    <a:pt x="508" y="59"/>
                    <a:pt x="508" y="59"/>
                  </a:cubicBezTo>
                  <a:cubicBezTo>
                    <a:pt x="508" y="99"/>
                    <a:pt x="479" y="145"/>
                    <a:pt x="442" y="153"/>
                  </a:cubicBezTo>
                  <a:cubicBezTo>
                    <a:pt x="422" y="163"/>
                    <a:pt x="349" y="171"/>
                    <a:pt x="262" y="171"/>
                  </a:cubicBezTo>
                  <a:cubicBezTo>
                    <a:pt x="175" y="171"/>
                    <a:pt x="102" y="163"/>
                    <a:pt x="82" y="153"/>
                  </a:cubicBezTo>
                  <a:cubicBezTo>
                    <a:pt x="45" y="145"/>
                    <a:pt x="16" y="99"/>
                    <a:pt x="16" y="5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34"/>
                    <a:pt x="22" y="16"/>
                    <a:pt x="30" y="0"/>
                  </a:cubicBezTo>
                </a:path>
              </a:pathLst>
            </a:custGeom>
            <a:solidFill>
              <a:srgbClr val="48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31" name="组合 165"/>
          <p:cNvGrpSpPr/>
          <p:nvPr/>
        </p:nvGrpSpPr>
        <p:grpSpPr>
          <a:xfrm>
            <a:off x="4943475" y="2692400"/>
            <a:ext cx="534988" cy="896938"/>
            <a:chOff x="3436938" y="3552826"/>
            <a:chExt cx="1966912" cy="3295650"/>
          </a:xfrm>
        </p:grpSpPr>
        <p:sp>
          <p:nvSpPr>
            <p:cNvPr id="167" name="Freeform 262"/>
            <p:cNvSpPr/>
            <p:nvPr/>
          </p:nvSpPr>
          <p:spPr bwMode="auto">
            <a:xfrm>
              <a:off x="4154833" y="6177679"/>
              <a:ext cx="531122" cy="670797"/>
            </a:xfrm>
            <a:custGeom>
              <a:avLst/>
              <a:gdLst>
                <a:gd name="T0" fmla="*/ 244 w 334"/>
                <a:gd name="T1" fmla="*/ 0 h 423"/>
                <a:gd name="T2" fmla="*/ 168 w 334"/>
                <a:gd name="T3" fmla="*/ 0 h 423"/>
                <a:gd name="T4" fmla="*/ 90 w 334"/>
                <a:gd name="T5" fmla="*/ 0 h 423"/>
                <a:gd name="T6" fmla="*/ 0 w 334"/>
                <a:gd name="T7" fmla="*/ 329 h 423"/>
                <a:gd name="T8" fmla="*/ 168 w 334"/>
                <a:gd name="T9" fmla="*/ 423 h 423"/>
                <a:gd name="T10" fmla="*/ 334 w 334"/>
                <a:gd name="T11" fmla="*/ 329 h 423"/>
                <a:gd name="T12" fmla="*/ 244 w 334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423">
                  <a:moveTo>
                    <a:pt x="244" y="0"/>
                  </a:moveTo>
                  <a:lnTo>
                    <a:pt x="168" y="0"/>
                  </a:lnTo>
                  <a:lnTo>
                    <a:pt x="90" y="0"/>
                  </a:lnTo>
                  <a:lnTo>
                    <a:pt x="0" y="329"/>
                  </a:lnTo>
                  <a:lnTo>
                    <a:pt x="168" y="423"/>
                  </a:lnTo>
                  <a:lnTo>
                    <a:pt x="334" y="32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40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8" name="Freeform 263"/>
            <p:cNvSpPr/>
            <p:nvPr/>
          </p:nvSpPr>
          <p:spPr bwMode="auto">
            <a:xfrm>
              <a:off x="4189852" y="5856865"/>
              <a:ext cx="461084" cy="332479"/>
            </a:xfrm>
            <a:custGeom>
              <a:avLst/>
              <a:gdLst>
                <a:gd name="T0" fmla="*/ 124 w 124"/>
                <a:gd name="T1" fmla="*/ 44 h 88"/>
                <a:gd name="T2" fmla="*/ 80 w 124"/>
                <a:gd name="T3" fmla="*/ 88 h 88"/>
                <a:gd name="T4" fmla="*/ 44 w 124"/>
                <a:gd name="T5" fmla="*/ 88 h 88"/>
                <a:gd name="T6" fmla="*/ 0 w 124"/>
                <a:gd name="T7" fmla="*/ 44 h 88"/>
                <a:gd name="T8" fmla="*/ 44 w 124"/>
                <a:gd name="T9" fmla="*/ 0 h 88"/>
                <a:gd name="T10" fmla="*/ 80 w 124"/>
                <a:gd name="T11" fmla="*/ 0 h 88"/>
                <a:gd name="T12" fmla="*/ 124 w 124"/>
                <a:gd name="T13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124" y="44"/>
                  </a:moveTo>
                  <a:cubicBezTo>
                    <a:pt x="124" y="68"/>
                    <a:pt x="104" y="88"/>
                    <a:pt x="80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4" y="0"/>
                    <a:pt x="124" y="20"/>
                    <a:pt x="124" y="44"/>
                  </a:cubicBezTo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Freeform 264"/>
            <p:cNvSpPr/>
            <p:nvPr/>
          </p:nvSpPr>
          <p:spPr bwMode="auto">
            <a:xfrm>
              <a:off x="4645101" y="5967690"/>
              <a:ext cx="5835" cy="23332"/>
            </a:xfrm>
            <a:custGeom>
              <a:avLst/>
              <a:gdLst>
                <a:gd name="T0" fmla="*/ 0 w 1"/>
                <a:gd name="T1" fmla="*/ 0 h 5"/>
                <a:gd name="T2" fmla="*/ 1 w 1"/>
                <a:gd name="T3" fmla="*/ 5 h 5"/>
                <a:gd name="T4" fmla="*/ 1 w 1"/>
                <a:gd name="T5" fmla="*/ 5 h 5"/>
                <a:gd name="T6" fmla="*/ 0 w 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2"/>
                    <a:pt x="1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solidFill>
              <a:srgbClr val="9F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Freeform 265"/>
            <p:cNvSpPr/>
            <p:nvPr/>
          </p:nvSpPr>
          <p:spPr bwMode="auto">
            <a:xfrm>
              <a:off x="4195687" y="5938527"/>
              <a:ext cx="455249" cy="52495"/>
            </a:xfrm>
            <a:custGeom>
              <a:avLst/>
              <a:gdLst>
                <a:gd name="T0" fmla="*/ 115 w 121"/>
                <a:gd name="T1" fmla="*/ 0 h 13"/>
                <a:gd name="T2" fmla="*/ 61 w 121"/>
                <a:gd name="T3" fmla="*/ 1 h 13"/>
                <a:gd name="T4" fmla="*/ 7 w 121"/>
                <a:gd name="T5" fmla="*/ 0 h 13"/>
                <a:gd name="T6" fmla="*/ 0 w 121"/>
                <a:gd name="T7" fmla="*/ 13 h 13"/>
                <a:gd name="T8" fmla="*/ 121 w 121"/>
                <a:gd name="T9" fmla="*/ 13 h 13"/>
                <a:gd name="T10" fmla="*/ 120 w 121"/>
                <a:gd name="T11" fmla="*/ 8 h 13"/>
                <a:gd name="T12" fmla="*/ 115 w 12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3">
                  <a:moveTo>
                    <a:pt x="115" y="0"/>
                  </a:moveTo>
                  <a:cubicBezTo>
                    <a:pt x="98" y="0"/>
                    <a:pt x="80" y="1"/>
                    <a:pt x="61" y="1"/>
                  </a:cubicBezTo>
                  <a:cubicBezTo>
                    <a:pt x="42" y="1"/>
                    <a:pt x="24" y="0"/>
                    <a:pt x="7" y="0"/>
                  </a:cubicBezTo>
                  <a:cubicBezTo>
                    <a:pt x="4" y="4"/>
                    <a:pt x="2" y="8"/>
                    <a:pt x="0" y="13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1" y="11"/>
                    <a:pt x="120" y="10"/>
                    <a:pt x="120" y="8"/>
                  </a:cubicBezTo>
                  <a:cubicBezTo>
                    <a:pt x="118" y="5"/>
                    <a:pt x="117" y="2"/>
                    <a:pt x="115" y="0"/>
                  </a:cubicBezTo>
                </a:path>
              </a:pathLst>
            </a:custGeom>
            <a:solidFill>
              <a:srgbClr val="4A5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1" name="Freeform 266"/>
            <p:cNvSpPr/>
            <p:nvPr/>
          </p:nvSpPr>
          <p:spPr bwMode="auto">
            <a:xfrm>
              <a:off x="3705418" y="5886028"/>
              <a:ext cx="449415" cy="408310"/>
            </a:xfrm>
            <a:custGeom>
              <a:avLst/>
              <a:gdLst>
                <a:gd name="T0" fmla="*/ 286 w 286"/>
                <a:gd name="T1" fmla="*/ 45 h 255"/>
                <a:gd name="T2" fmla="*/ 213 w 286"/>
                <a:gd name="T3" fmla="*/ 255 h 255"/>
                <a:gd name="T4" fmla="*/ 0 w 286"/>
                <a:gd name="T5" fmla="*/ 0 h 255"/>
                <a:gd name="T6" fmla="*/ 286 w 286"/>
                <a:gd name="T7" fmla="*/ 4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5">
                  <a:moveTo>
                    <a:pt x="286" y="45"/>
                  </a:moveTo>
                  <a:lnTo>
                    <a:pt x="213" y="255"/>
                  </a:lnTo>
                  <a:lnTo>
                    <a:pt x="0" y="0"/>
                  </a:lnTo>
                  <a:lnTo>
                    <a:pt x="286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2" name="Freeform 267"/>
            <p:cNvSpPr/>
            <p:nvPr/>
          </p:nvSpPr>
          <p:spPr bwMode="auto">
            <a:xfrm>
              <a:off x="3705418" y="5886028"/>
              <a:ext cx="449415" cy="408310"/>
            </a:xfrm>
            <a:custGeom>
              <a:avLst/>
              <a:gdLst>
                <a:gd name="T0" fmla="*/ 286 w 286"/>
                <a:gd name="T1" fmla="*/ 45 h 255"/>
                <a:gd name="T2" fmla="*/ 213 w 286"/>
                <a:gd name="T3" fmla="*/ 255 h 255"/>
                <a:gd name="T4" fmla="*/ 0 w 286"/>
                <a:gd name="T5" fmla="*/ 0 h 255"/>
                <a:gd name="T6" fmla="*/ 286 w 286"/>
                <a:gd name="T7" fmla="*/ 4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5">
                  <a:moveTo>
                    <a:pt x="286" y="45"/>
                  </a:moveTo>
                  <a:lnTo>
                    <a:pt x="213" y="255"/>
                  </a:lnTo>
                  <a:lnTo>
                    <a:pt x="0" y="0"/>
                  </a:lnTo>
                  <a:lnTo>
                    <a:pt x="286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Freeform 268"/>
            <p:cNvSpPr/>
            <p:nvPr/>
          </p:nvSpPr>
          <p:spPr bwMode="auto">
            <a:xfrm>
              <a:off x="3705418" y="5886028"/>
              <a:ext cx="449415" cy="449143"/>
            </a:xfrm>
            <a:custGeom>
              <a:avLst/>
              <a:gdLst>
                <a:gd name="T0" fmla="*/ 121 w 121"/>
                <a:gd name="T1" fmla="*/ 19 h 119"/>
                <a:gd name="T2" fmla="*/ 115 w 121"/>
                <a:gd name="T3" fmla="*/ 42 h 119"/>
                <a:gd name="T4" fmla="*/ 112 w 121"/>
                <a:gd name="T5" fmla="*/ 54 h 119"/>
                <a:gd name="T6" fmla="*/ 109 w 121"/>
                <a:gd name="T7" fmla="*/ 65 h 119"/>
                <a:gd name="T8" fmla="*/ 102 w 121"/>
                <a:gd name="T9" fmla="*/ 87 h 119"/>
                <a:gd name="T10" fmla="*/ 95 w 121"/>
                <a:gd name="T11" fmla="*/ 110 h 119"/>
                <a:gd name="T12" fmla="*/ 92 w 121"/>
                <a:gd name="T13" fmla="*/ 119 h 119"/>
                <a:gd name="T14" fmla="*/ 86 w 121"/>
                <a:gd name="T15" fmla="*/ 112 h 119"/>
                <a:gd name="T16" fmla="*/ 74 w 121"/>
                <a:gd name="T17" fmla="*/ 98 h 119"/>
                <a:gd name="T18" fmla="*/ 63 w 121"/>
                <a:gd name="T19" fmla="*/ 85 h 119"/>
                <a:gd name="T20" fmla="*/ 52 w 121"/>
                <a:gd name="T21" fmla="*/ 71 h 119"/>
                <a:gd name="T22" fmla="*/ 41 w 121"/>
                <a:gd name="T23" fmla="*/ 57 h 119"/>
                <a:gd name="T24" fmla="*/ 30 w 121"/>
                <a:gd name="T25" fmla="*/ 43 h 119"/>
                <a:gd name="T26" fmla="*/ 20 w 121"/>
                <a:gd name="T27" fmla="*/ 29 h 119"/>
                <a:gd name="T28" fmla="*/ 0 w 121"/>
                <a:gd name="T29" fmla="*/ 0 h 119"/>
                <a:gd name="T30" fmla="*/ 24 w 121"/>
                <a:gd name="T31" fmla="*/ 25 h 119"/>
                <a:gd name="T32" fmla="*/ 37 w 121"/>
                <a:gd name="T33" fmla="*/ 38 h 119"/>
                <a:gd name="T34" fmla="*/ 48 w 121"/>
                <a:gd name="T35" fmla="*/ 51 h 119"/>
                <a:gd name="T36" fmla="*/ 60 w 121"/>
                <a:gd name="T37" fmla="*/ 64 h 119"/>
                <a:gd name="T38" fmla="*/ 71 w 121"/>
                <a:gd name="T39" fmla="*/ 78 h 119"/>
                <a:gd name="T40" fmla="*/ 83 w 121"/>
                <a:gd name="T41" fmla="*/ 91 h 119"/>
                <a:gd name="T42" fmla="*/ 94 w 121"/>
                <a:gd name="T43" fmla="*/ 105 h 119"/>
                <a:gd name="T44" fmla="*/ 85 w 121"/>
                <a:gd name="T45" fmla="*/ 106 h 119"/>
                <a:gd name="T46" fmla="*/ 93 w 121"/>
                <a:gd name="T47" fmla="*/ 84 h 119"/>
                <a:gd name="T48" fmla="*/ 102 w 121"/>
                <a:gd name="T49" fmla="*/ 62 h 119"/>
                <a:gd name="T50" fmla="*/ 106 w 121"/>
                <a:gd name="T51" fmla="*/ 51 h 119"/>
                <a:gd name="T52" fmla="*/ 111 w 121"/>
                <a:gd name="T53" fmla="*/ 41 h 119"/>
                <a:gd name="T54" fmla="*/ 121 w 121"/>
                <a:gd name="T55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19">
                  <a:moveTo>
                    <a:pt x="121" y="19"/>
                  </a:moveTo>
                  <a:cubicBezTo>
                    <a:pt x="119" y="27"/>
                    <a:pt x="117" y="35"/>
                    <a:pt x="115" y="42"/>
                  </a:cubicBezTo>
                  <a:cubicBezTo>
                    <a:pt x="114" y="46"/>
                    <a:pt x="113" y="50"/>
                    <a:pt x="112" y="54"/>
                  </a:cubicBezTo>
                  <a:cubicBezTo>
                    <a:pt x="111" y="57"/>
                    <a:pt x="110" y="61"/>
                    <a:pt x="109" y="65"/>
                  </a:cubicBezTo>
                  <a:cubicBezTo>
                    <a:pt x="107" y="72"/>
                    <a:pt x="105" y="80"/>
                    <a:pt x="102" y="87"/>
                  </a:cubicBezTo>
                  <a:cubicBezTo>
                    <a:pt x="100" y="95"/>
                    <a:pt x="97" y="102"/>
                    <a:pt x="95" y="110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59" y="80"/>
                    <a:pt x="56" y="76"/>
                    <a:pt x="52" y="71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7" y="39"/>
                    <a:pt x="23" y="34"/>
                    <a:pt x="20" y="29"/>
                  </a:cubicBezTo>
                  <a:cubicBezTo>
                    <a:pt x="13" y="20"/>
                    <a:pt x="6" y="10"/>
                    <a:pt x="0" y="0"/>
                  </a:cubicBezTo>
                  <a:cubicBezTo>
                    <a:pt x="8" y="8"/>
                    <a:pt x="16" y="17"/>
                    <a:pt x="24" y="25"/>
                  </a:cubicBezTo>
                  <a:cubicBezTo>
                    <a:pt x="28" y="30"/>
                    <a:pt x="33" y="34"/>
                    <a:pt x="37" y="3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4" y="69"/>
                    <a:pt x="68" y="73"/>
                    <a:pt x="71" y="78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99"/>
                    <a:pt x="90" y="91"/>
                    <a:pt x="93" y="84"/>
                  </a:cubicBezTo>
                  <a:cubicBezTo>
                    <a:pt x="96" y="77"/>
                    <a:pt x="99" y="70"/>
                    <a:pt x="102" y="62"/>
                  </a:cubicBezTo>
                  <a:cubicBezTo>
                    <a:pt x="103" y="59"/>
                    <a:pt x="105" y="55"/>
                    <a:pt x="106" y="51"/>
                  </a:cubicBezTo>
                  <a:cubicBezTo>
                    <a:pt x="108" y="48"/>
                    <a:pt x="109" y="44"/>
                    <a:pt x="111" y="41"/>
                  </a:cubicBezTo>
                  <a:cubicBezTo>
                    <a:pt x="114" y="33"/>
                    <a:pt x="117" y="26"/>
                    <a:pt x="121" y="19"/>
                  </a:cubicBezTo>
                  <a:close/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" name="Freeform 269"/>
            <p:cNvSpPr/>
            <p:nvPr/>
          </p:nvSpPr>
          <p:spPr bwMode="auto">
            <a:xfrm>
              <a:off x="4685955" y="5886028"/>
              <a:ext cx="461088" cy="408310"/>
            </a:xfrm>
            <a:custGeom>
              <a:avLst/>
              <a:gdLst>
                <a:gd name="T0" fmla="*/ 0 w 288"/>
                <a:gd name="T1" fmla="*/ 45 h 255"/>
                <a:gd name="T2" fmla="*/ 75 w 288"/>
                <a:gd name="T3" fmla="*/ 255 h 255"/>
                <a:gd name="T4" fmla="*/ 288 w 288"/>
                <a:gd name="T5" fmla="*/ 0 h 255"/>
                <a:gd name="T6" fmla="*/ 0 w 288"/>
                <a:gd name="T7" fmla="*/ 4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255">
                  <a:moveTo>
                    <a:pt x="0" y="45"/>
                  </a:moveTo>
                  <a:lnTo>
                    <a:pt x="75" y="255"/>
                  </a:lnTo>
                  <a:lnTo>
                    <a:pt x="288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Freeform 270"/>
            <p:cNvSpPr/>
            <p:nvPr/>
          </p:nvSpPr>
          <p:spPr bwMode="auto">
            <a:xfrm>
              <a:off x="4685955" y="5886028"/>
              <a:ext cx="461088" cy="408310"/>
            </a:xfrm>
            <a:custGeom>
              <a:avLst/>
              <a:gdLst>
                <a:gd name="T0" fmla="*/ 0 w 288"/>
                <a:gd name="T1" fmla="*/ 45 h 255"/>
                <a:gd name="T2" fmla="*/ 75 w 288"/>
                <a:gd name="T3" fmla="*/ 255 h 255"/>
                <a:gd name="T4" fmla="*/ 288 w 288"/>
                <a:gd name="T5" fmla="*/ 0 h 255"/>
                <a:gd name="T6" fmla="*/ 0 w 288"/>
                <a:gd name="T7" fmla="*/ 4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255">
                  <a:moveTo>
                    <a:pt x="0" y="45"/>
                  </a:moveTo>
                  <a:lnTo>
                    <a:pt x="75" y="255"/>
                  </a:lnTo>
                  <a:lnTo>
                    <a:pt x="288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6" name="Freeform 271"/>
            <p:cNvSpPr/>
            <p:nvPr/>
          </p:nvSpPr>
          <p:spPr bwMode="auto">
            <a:xfrm>
              <a:off x="4685955" y="5886028"/>
              <a:ext cx="461088" cy="449143"/>
            </a:xfrm>
            <a:custGeom>
              <a:avLst/>
              <a:gdLst>
                <a:gd name="T0" fmla="*/ 0 w 122"/>
                <a:gd name="T1" fmla="*/ 19 h 119"/>
                <a:gd name="T2" fmla="*/ 10 w 122"/>
                <a:gd name="T3" fmla="*/ 41 h 119"/>
                <a:gd name="T4" fmla="*/ 15 w 122"/>
                <a:gd name="T5" fmla="*/ 51 h 119"/>
                <a:gd name="T6" fmla="*/ 20 w 122"/>
                <a:gd name="T7" fmla="*/ 62 h 119"/>
                <a:gd name="T8" fmla="*/ 28 w 122"/>
                <a:gd name="T9" fmla="*/ 84 h 119"/>
                <a:gd name="T10" fmla="*/ 37 w 122"/>
                <a:gd name="T11" fmla="*/ 106 h 119"/>
                <a:gd name="T12" fmla="*/ 27 w 122"/>
                <a:gd name="T13" fmla="*/ 105 h 119"/>
                <a:gd name="T14" fmla="*/ 39 w 122"/>
                <a:gd name="T15" fmla="*/ 91 h 119"/>
                <a:gd name="T16" fmla="*/ 50 w 122"/>
                <a:gd name="T17" fmla="*/ 78 h 119"/>
                <a:gd name="T18" fmla="*/ 61 w 122"/>
                <a:gd name="T19" fmla="*/ 64 h 119"/>
                <a:gd name="T20" fmla="*/ 73 w 122"/>
                <a:gd name="T21" fmla="*/ 51 h 119"/>
                <a:gd name="T22" fmla="*/ 85 w 122"/>
                <a:gd name="T23" fmla="*/ 38 h 119"/>
                <a:gd name="T24" fmla="*/ 97 w 122"/>
                <a:gd name="T25" fmla="*/ 25 h 119"/>
                <a:gd name="T26" fmla="*/ 122 w 122"/>
                <a:gd name="T27" fmla="*/ 0 h 119"/>
                <a:gd name="T28" fmla="*/ 102 w 122"/>
                <a:gd name="T29" fmla="*/ 29 h 119"/>
                <a:gd name="T30" fmla="*/ 91 w 122"/>
                <a:gd name="T31" fmla="*/ 43 h 119"/>
                <a:gd name="T32" fmla="*/ 80 w 122"/>
                <a:gd name="T33" fmla="*/ 57 h 119"/>
                <a:gd name="T34" fmla="*/ 69 w 122"/>
                <a:gd name="T35" fmla="*/ 71 h 119"/>
                <a:gd name="T36" fmla="*/ 58 w 122"/>
                <a:gd name="T37" fmla="*/ 85 h 119"/>
                <a:gd name="T38" fmla="*/ 47 w 122"/>
                <a:gd name="T39" fmla="*/ 98 h 119"/>
                <a:gd name="T40" fmla="*/ 36 w 122"/>
                <a:gd name="T41" fmla="*/ 112 h 119"/>
                <a:gd name="T42" fmla="*/ 30 w 122"/>
                <a:gd name="T43" fmla="*/ 119 h 119"/>
                <a:gd name="T44" fmla="*/ 26 w 122"/>
                <a:gd name="T45" fmla="*/ 110 h 119"/>
                <a:gd name="T46" fmla="*/ 19 w 122"/>
                <a:gd name="T47" fmla="*/ 87 h 119"/>
                <a:gd name="T48" fmla="*/ 12 w 122"/>
                <a:gd name="T49" fmla="*/ 65 h 119"/>
                <a:gd name="T50" fmla="*/ 9 w 122"/>
                <a:gd name="T51" fmla="*/ 54 h 119"/>
                <a:gd name="T52" fmla="*/ 6 w 122"/>
                <a:gd name="T53" fmla="*/ 42 h 119"/>
                <a:gd name="T54" fmla="*/ 0 w 122"/>
                <a:gd name="T55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119">
                  <a:moveTo>
                    <a:pt x="0" y="19"/>
                  </a:moveTo>
                  <a:cubicBezTo>
                    <a:pt x="4" y="26"/>
                    <a:pt x="7" y="33"/>
                    <a:pt x="10" y="41"/>
                  </a:cubicBezTo>
                  <a:cubicBezTo>
                    <a:pt x="12" y="44"/>
                    <a:pt x="14" y="48"/>
                    <a:pt x="15" y="51"/>
                  </a:cubicBezTo>
                  <a:cubicBezTo>
                    <a:pt x="17" y="55"/>
                    <a:pt x="18" y="59"/>
                    <a:pt x="20" y="62"/>
                  </a:cubicBezTo>
                  <a:cubicBezTo>
                    <a:pt x="23" y="70"/>
                    <a:pt x="26" y="77"/>
                    <a:pt x="28" y="84"/>
                  </a:cubicBezTo>
                  <a:cubicBezTo>
                    <a:pt x="31" y="91"/>
                    <a:pt x="34" y="99"/>
                    <a:pt x="37" y="106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4" y="73"/>
                    <a:pt x="58" y="69"/>
                    <a:pt x="61" y="64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9" y="34"/>
                    <a:pt x="93" y="30"/>
                    <a:pt x="97" y="25"/>
                  </a:cubicBezTo>
                  <a:cubicBezTo>
                    <a:pt x="105" y="17"/>
                    <a:pt x="113" y="8"/>
                    <a:pt x="122" y="0"/>
                  </a:cubicBezTo>
                  <a:cubicBezTo>
                    <a:pt x="115" y="10"/>
                    <a:pt x="108" y="20"/>
                    <a:pt x="102" y="29"/>
                  </a:cubicBezTo>
                  <a:cubicBezTo>
                    <a:pt x="98" y="34"/>
                    <a:pt x="95" y="39"/>
                    <a:pt x="91" y="43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76"/>
                    <a:pt x="62" y="80"/>
                    <a:pt x="58" y="85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4" y="102"/>
                    <a:pt x="22" y="95"/>
                    <a:pt x="19" y="87"/>
                  </a:cubicBezTo>
                  <a:cubicBezTo>
                    <a:pt x="17" y="80"/>
                    <a:pt x="15" y="72"/>
                    <a:pt x="12" y="65"/>
                  </a:cubicBezTo>
                  <a:cubicBezTo>
                    <a:pt x="11" y="61"/>
                    <a:pt x="10" y="57"/>
                    <a:pt x="9" y="54"/>
                  </a:cubicBezTo>
                  <a:cubicBezTo>
                    <a:pt x="8" y="50"/>
                    <a:pt x="7" y="46"/>
                    <a:pt x="6" y="42"/>
                  </a:cubicBezTo>
                  <a:cubicBezTo>
                    <a:pt x="4" y="35"/>
                    <a:pt x="2" y="27"/>
                    <a:pt x="0" y="19"/>
                  </a:cubicBezTo>
                  <a:close/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7" name="Freeform 272"/>
            <p:cNvSpPr/>
            <p:nvPr/>
          </p:nvSpPr>
          <p:spPr bwMode="auto">
            <a:xfrm>
              <a:off x="3436938" y="3996134"/>
              <a:ext cx="1966912" cy="1948224"/>
            </a:xfrm>
            <a:custGeom>
              <a:avLst/>
              <a:gdLst>
                <a:gd name="T0" fmla="*/ 464 w 524"/>
                <a:gd name="T1" fmla="*/ 291 h 519"/>
                <a:gd name="T2" fmla="*/ 446 w 524"/>
                <a:gd name="T3" fmla="*/ 118 h 519"/>
                <a:gd name="T4" fmla="*/ 372 w 524"/>
                <a:gd name="T5" fmla="*/ 16 h 519"/>
                <a:gd name="T6" fmla="*/ 263 w 524"/>
                <a:gd name="T7" fmla="*/ 0 h 519"/>
                <a:gd name="T8" fmla="*/ 153 w 524"/>
                <a:gd name="T9" fmla="*/ 16 h 519"/>
                <a:gd name="T10" fmla="*/ 79 w 524"/>
                <a:gd name="T11" fmla="*/ 118 h 519"/>
                <a:gd name="T12" fmla="*/ 61 w 524"/>
                <a:gd name="T13" fmla="*/ 291 h 519"/>
                <a:gd name="T14" fmla="*/ 0 w 524"/>
                <a:gd name="T15" fmla="*/ 390 h 519"/>
                <a:gd name="T16" fmla="*/ 0 w 524"/>
                <a:gd name="T17" fmla="*/ 399 h 519"/>
                <a:gd name="T18" fmla="*/ 71 w 524"/>
                <a:gd name="T19" fmla="*/ 500 h 519"/>
                <a:gd name="T20" fmla="*/ 263 w 524"/>
                <a:gd name="T21" fmla="*/ 519 h 519"/>
                <a:gd name="T22" fmla="*/ 454 w 524"/>
                <a:gd name="T23" fmla="*/ 500 h 519"/>
                <a:gd name="T24" fmla="*/ 524 w 524"/>
                <a:gd name="T25" fmla="*/ 399 h 519"/>
                <a:gd name="T26" fmla="*/ 524 w 524"/>
                <a:gd name="T27" fmla="*/ 390 h 519"/>
                <a:gd name="T28" fmla="*/ 464 w 524"/>
                <a:gd name="T29" fmla="*/ 2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4" h="519">
                  <a:moveTo>
                    <a:pt x="464" y="291"/>
                  </a:moveTo>
                  <a:cubicBezTo>
                    <a:pt x="446" y="118"/>
                    <a:pt x="446" y="118"/>
                    <a:pt x="446" y="118"/>
                  </a:cubicBezTo>
                  <a:cubicBezTo>
                    <a:pt x="446" y="74"/>
                    <a:pt x="415" y="23"/>
                    <a:pt x="372" y="16"/>
                  </a:cubicBezTo>
                  <a:cubicBezTo>
                    <a:pt x="353" y="12"/>
                    <a:pt x="311" y="0"/>
                    <a:pt x="263" y="0"/>
                  </a:cubicBezTo>
                  <a:cubicBezTo>
                    <a:pt x="214" y="0"/>
                    <a:pt x="172" y="12"/>
                    <a:pt x="153" y="16"/>
                  </a:cubicBezTo>
                  <a:cubicBezTo>
                    <a:pt x="111" y="24"/>
                    <a:pt x="79" y="74"/>
                    <a:pt x="79" y="118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25" y="303"/>
                    <a:pt x="0" y="350"/>
                    <a:pt x="0" y="390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42"/>
                    <a:pt x="30" y="491"/>
                    <a:pt x="71" y="500"/>
                  </a:cubicBezTo>
                  <a:cubicBezTo>
                    <a:pt x="92" y="511"/>
                    <a:pt x="170" y="519"/>
                    <a:pt x="263" y="519"/>
                  </a:cubicBezTo>
                  <a:cubicBezTo>
                    <a:pt x="356" y="519"/>
                    <a:pt x="433" y="511"/>
                    <a:pt x="454" y="500"/>
                  </a:cubicBezTo>
                  <a:cubicBezTo>
                    <a:pt x="494" y="491"/>
                    <a:pt x="524" y="442"/>
                    <a:pt x="524" y="399"/>
                  </a:cubicBezTo>
                  <a:cubicBezTo>
                    <a:pt x="524" y="390"/>
                    <a:pt x="524" y="390"/>
                    <a:pt x="524" y="390"/>
                  </a:cubicBezTo>
                  <a:cubicBezTo>
                    <a:pt x="524" y="350"/>
                    <a:pt x="499" y="303"/>
                    <a:pt x="464" y="291"/>
                  </a:cubicBezTo>
                </a:path>
              </a:pathLst>
            </a:custGeom>
            <a:solidFill>
              <a:srgbClr val="F2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8" name="Freeform 273"/>
            <p:cNvSpPr>
              <a:spLocks noEditPoints="1"/>
            </p:cNvSpPr>
            <p:nvPr/>
          </p:nvSpPr>
          <p:spPr bwMode="auto">
            <a:xfrm>
              <a:off x="3436938" y="5162736"/>
              <a:ext cx="1966912" cy="297485"/>
            </a:xfrm>
            <a:custGeom>
              <a:avLst/>
              <a:gdLst>
                <a:gd name="T0" fmla="*/ 524 w 524"/>
                <a:gd name="T1" fmla="*/ 78 h 79"/>
                <a:gd name="T2" fmla="*/ 524 w 524"/>
                <a:gd name="T3" fmla="*/ 79 h 79"/>
                <a:gd name="T4" fmla="*/ 524 w 524"/>
                <a:gd name="T5" fmla="*/ 78 h 79"/>
                <a:gd name="T6" fmla="*/ 0 w 524"/>
                <a:gd name="T7" fmla="*/ 78 h 79"/>
                <a:gd name="T8" fmla="*/ 0 w 524"/>
                <a:gd name="T9" fmla="*/ 79 h 79"/>
                <a:gd name="T10" fmla="*/ 0 w 524"/>
                <a:gd name="T11" fmla="*/ 78 h 79"/>
                <a:gd name="T12" fmla="*/ 31 w 524"/>
                <a:gd name="T13" fmla="*/ 0 h 79"/>
                <a:gd name="T14" fmla="*/ 0 w 524"/>
                <a:gd name="T15" fmla="*/ 78 h 79"/>
                <a:gd name="T16" fmla="*/ 30 w 524"/>
                <a:gd name="T17" fmla="*/ 2 h 79"/>
                <a:gd name="T18" fmla="*/ 31 w 524"/>
                <a:gd name="T19" fmla="*/ 0 h 79"/>
                <a:gd name="T20" fmla="*/ 493 w 524"/>
                <a:gd name="T21" fmla="*/ 0 h 79"/>
                <a:gd name="T22" fmla="*/ 494 w 524"/>
                <a:gd name="T23" fmla="*/ 1 h 79"/>
                <a:gd name="T24" fmla="*/ 524 w 524"/>
                <a:gd name="T25" fmla="*/ 78 h 79"/>
                <a:gd name="T26" fmla="*/ 493 w 524"/>
                <a:gd name="T2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4" h="79">
                  <a:moveTo>
                    <a:pt x="524" y="78"/>
                  </a:moveTo>
                  <a:cubicBezTo>
                    <a:pt x="524" y="79"/>
                    <a:pt x="524" y="79"/>
                    <a:pt x="524" y="79"/>
                  </a:cubicBezTo>
                  <a:cubicBezTo>
                    <a:pt x="524" y="79"/>
                    <a:pt x="524" y="79"/>
                    <a:pt x="524" y="78"/>
                  </a:cubicBezTo>
                  <a:moveTo>
                    <a:pt x="0" y="78"/>
                  </a:moveTo>
                  <a:cubicBezTo>
                    <a:pt x="0" y="78"/>
                    <a:pt x="0" y="79"/>
                    <a:pt x="0" y="79"/>
                  </a:cubicBezTo>
                  <a:cubicBezTo>
                    <a:pt x="0" y="79"/>
                    <a:pt x="0" y="78"/>
                    <a:pt x="0" y="78"/>
                  </a:cubicBezTo>
                  <a:moveTo>
                    <a:pt x="31" y="0"/>
                  </a:moveTo>
                  <a:cubicBezTo>
                    <a:pt x="11" y="20"/>
                    <a:pt x="0" y="51"/>
                    <a:pt x="0" y="78"/>
                  </a:cubicBezTo>
                  <a:cubicBezTo>
                    <a:pt x="0" y="52"/>
                    <a:pt x="11" y="22"/>
                    <a:pt x="30" y="2"/>
                  </a:cubicBezTo>
                  <a:cubicBezTo>
                    <a:pt x="30" y="1"/>
                    <a:pt x="30" y="1"/>
                    <a:pt x="31" y="0"/>
                  </a:cubicBezTo>
                  <a:moveTo>
                    <a:pt x="493" y="0"/>
                  </a:moveTo>
                  <a:cubicBezTo>
                    <a:pt x="493" y="0"/>
                    <a:pt x="494" y="0"/>
                    <a:pt x="494" y="1"/>
                  </a:cubicBezTo>
                  <a:cubicBezTo>
                    <a:pt x="512" y="21"/>
                    <a:pt x="524" y="51"/>
                    <a:pt x="524" y="78"/>
                  </a:cubicBezTo>
                  <a:cubicBezTo>
                    <a:pt x="524" y="51"/>
                    <a:pt x="513" y="20"/>
                    <a:pt x="493" y="0"/>
                  </a:cubicBezTo>
                </a:path>
              </a:pathLst>
            </a:custGeom>
            <a:solidFill>
              <a:srgbClr val="F0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9" name="Freeform 274"/>
            <p:cNvSpPr/>
            <p:nvPr/>
          </p:nvSpPr>
          <p:spPr bwMode="auto">
            <a:xfrm>
              <a:off x="3436938" y="5168570"/>
              <a:ext cx="1966912" cy="775788"/>
            </a:xfrm>
            <a:custGeom>
              <a:avLst/>
              <a:gdLst>
                <a:gd name="T0" fmla="*/ 494 w 524"/>
                <a:gd name="T1" fmla="*/ 0 h 207"/>
                <a:gd name="T2" fmla="*/ 508 w 524"/>
                <a:gd name="T3" fmla="*/ 51 h 207"/>
                <a:gd name="T4" fmla="*/ 508 w 524"/>
                <a:gd name="T5" fmla="*/ 59 h 207"/>
                <a:gd name="T6" fmla="*/ 442 w 524"/>
                <a:gd name="T7" fmla="*/ 153 h 207"/>
                <a:gd name="T8" fmla="*/ 263 w 524"/>
                <a:gd name="T9" fmla="*/ 171 h 207"/>
                <a:gd name="T10" fmla="*/ 83 w 524"/>
                <a:gd name="T11" fmla="*/ 153 h 207"/>
                <a:gd name="T12" fmla="*/ 16 w 524"/>
                <a:gd name="T13" fmla="*/ 59 h 207"/>
                <a:gd name="T14" fmla="*/ 16 w 524"/>
                <a:gd name="T15" fmla="*/ 51 h 207"/>
                <a:gd name="T16" fmla="*/ 30 w 524"/>
                <a:gd name="T17" fmla="*/ 1 h 207"/>
                <a:gd name="T18" fmla="*/ 0 w 524"/>
                <a:gd name="T19" fmla="*/ 77 h 207"/>
                <a:gd name="T20" fmla="*/ 0 w 524"/>
                <a:gd name="T21" fmla="*/ 77 h 207"/>
                <a:gd name="T22" fmla="*/ 0 w 524"/>
                <a:gd name="T23" fmla="*/ 78 h 207"/>
                <a:gd name="T24" fmla="*/ 0 w 524"/>
                <a:gd name="T25" fmla="*/ 78 h 207"/>
                <a:gd name="T26" fmla="*/ 0 w 524"/>
                <a:gd name="T27" fmla="*/ 78 h 207"/>
                <a:gd name="T28" fmla="*/ 0 w 524"/>
                <a:gd name="T29" fmla="*/ 87 h 207"/>
                <a:gd name="T30" fmla="*/ 71 w 524"/>
                <a:gd name="T31" fmla="*/ 188 h 207"/>
                <a:gd name="T32" fmla="*/ 263 w 524"/>
                <a:gd name="T33" fmla="*/ 207 h 207"/>
                <a:gd name="T34" fmla="*/ 454 w 524"/>
                <a:gd name="T35" fmla="*/ 188 h 207"/>
                <a:gd name="T36" fmla="*/ 524 w 524"/>
                <a:gd name="T37" fmla="*/ 87 h 207"/>
                <a:gd name="T38" fmla="*/ 524 w 524"/>
                <a:gd name="T39" fmla="*/ 78 h 207"/>
                <a:gd name="T40" fmla="*/ 524 w 524"/>
                <a:gd name="T41" fmla="*/ 78 h 207"/>
                <a:gd name="T42" fmla="*/ 524 w 524"/>
                <a:gd name="T43" fmla="*/ 78 h 207"/>
                <a:gd name="T44" fmla="*/ 524 w 524"/>
                <a:gd name="T45" fmla="*/ 77 h 207"/>
                <a:gd name="T46" fmla="*/ 524 w 524"/>
                <a:gd name="T47" fmla="*/ 77 h 207"/>
                <a:gd name="T48" fmla="*/ 494 w 524"/>
                <a:gd name="T4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4" h="207">
                  <a:moveTo>
                    <a:pt x="494" y="0"/>
                  </a:moveTo>
                  <a:cubicBezTo>
                    <a:pt x="502" y="16"/>
                    <a:pt x="508" y="34"/>
                    <a:pt x="508" y="51"/>
                  </a:cubicBezTo>
                  <a:cubicBezTo>
                    <a:pt x="508" y="59"/>
                    <a:pt x="508" y="59"/>
                    <a:pt x="508" y="59"/>
                  </a:cubicBezTo>
                  <a:cubicBezTo>
                    <a:pt x="508" y="99"/>
                    <a:pt x="480" y="145"/>
                    <a:pt x="442" y="153"/>
                  </a:cubicBezTo>
                  <a:cubicBezTo>
                    <a:pt x="422" y="163"/>
                    <a:pt x="350" y="171"/>
                    <a:pt x="263" y="171"/>
                  </a:cubicBezTo>
                  <a:cubicBezTo>
                    <a:pt x="176" y="171"/>
                    <a:pt x="102" y="163"/>
                    <a:pt x="83" y="153"/>
                  </a:cubicBezTo>
                  <a:cubicBezTo>
                    <a:pt x="45" y="145"/>
                    <a:pt x="16" y="99"/>
                    <a:pt x="16" y="5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34"/>
                    <a:pt x="21" y="17"/>
                    <a:pt x="30" y="1"/>
                  </a:cubicBezTo>
                  <a:cubicBezTo>
                    <a:pt x="11" y="21"/>
                    <a:pt x="0" y="51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130"/>
                    <a:pt x="30" y="179"/>
                    <a:pt x="71" y="188"/>
                  </a:cubicBezTo>
                  <a:cubicBezTo>
                    <a:pt x="92" y="199"/>
                    <a:pt x="170" y="207"/>
                    <a:pt x="263" y="207"/>
                  </a:cubicBezTo>
                  <a:cubicBezTo>
                    <a:pt x="356" y="207"/>
                    <a:pt x="433" y="199"/>
                    <a:pt x="454" y="188"/>
                  </a:cubicBezTo>
                  <a:cubicBezTo>
                    <a:pt x="494" y="179"/>
                    <a:pt x="524" y="130"/>
                    <a:pt x="524" y="87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78"/>
                    <a:pt x="524" y="78"/>
                    <a:pt x="524" y="7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50"/>
                    <a:pt x="512" y="20"/>
                    <a:pt x="494" y="0"/>
                  </a:cubicBezTo>
                </a:path>
              </a:pathLst>
            </a:custGeom>
            <a:solidFill>
              <a:srgbClr val="E6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0" name="Freeform 275"/>
            <p:cNvSpPr/>
            <p:nvPr/>
          </p:nvSpPr>
          <p:spPr bwMode="auto">
            <a:xfrm>
              <a:off x="3962226" y="5162736"/>
              <a:ext cx="892991" cy="139992"/>
            </a:xfrm>
            <a:custGeom>
              <a:avLst/>
              <a:gdLst>
                <a:gd name="T0" fmla="*/ 238 w 238"/>
                <a:gd name="T1" fmla="*/ 25 h 37"/>
                <a:gd name="T2" fmla="*/ 218 w 238"/>
                <a:gd name="T3" fmla="*/ 25 h 37"/>
                <a:gd name="T4" fmla="*/ 137 w 238"/>
                <a:gd name="T5" fmla="*/ 25 h 37"/>
                <a:gd name="T6" fmla="*/ 119 w 238"/>
                <a:gd name="T7" fmla="*/ 17 h 37"/>
                <a:gd name="T8" fmla="*/ 99 w 238"/>
                <a:gd name="T9" fmla="*/ 25 h 37"/>
                <a:gd name="T10" fmla="*/ 21 w 238"/>
                <a:gd name="T11" fmla="*/ 25 h 37"/>
                <a:gd name="T12" fmla="*/ 0 w 238"/>
                <a:gd name="T13" fmla="*/ 25 h 37"/>
                <a:gd name="T14" fmla="*/ 0 w 238"/>
                <a:gd name="T15" fmla="*/ 25 h 37"/>
                <a:gd name="T16" fmla="*/ 21 w 238"/>
                <a:gd name="T17" fmla="*/ 4 h 37"/>
                <a:gd name="T18" fmla="*/ 119 w 238"/>
                <a:gd name="T19" fmla="*/ 0 h 37"/>
                <a:gd name="T20" fmla="*/ 218 w 238"/>
                <a:gd name="T21" fmla="*/ 4 h 37"/>
                <a:gd name="T22" fmla="*/ 238 w 238"/>
                <a:gd name="T23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37">
                  <a:moveTo>
                    <a:pt x="238" y="25"/>
                  </a:moveTo>
                  <a:cubicBezTo>
                    <a:pt x="238" y="37"/>
                    <a:pt x="229" y="25"/>
                    <a:pt x="21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9" y="25"/>
                    <a:pt x="0" y="37"/>
                    <a:pt x="0" y="25"/>
                  </a:cubicBezTo>
                  <a:cubicBezTo>
                    <a:pt x="0" y="25"/>
                    <a:pt x="0" y="37"/>
                    <a:pt x="0" y="25"/>
                  </a:cubicBezTo>
                  <a:cubicBezTo>
                    <a:pt x="0" y="25"/>
                    <a:pt x="9" y="4"/>
                    <a:pt x="21" y="4"/>
                  </a:cubicBezTo>
                  <a:cubicBezTo>
                    <a:pt x="21" y="4"/>
                    <a:pt x="95" y="0"/>
                    <a:pt x="119" y="0"/>
                  </a:cubicBezTo>
                  <a:cubicBezTo>
                    <a:pt x="144" y="0"/>
                    <a:pt x="218" y="4"/>
                    <a:pt x="218" y="4"/>
                  </a:cubicBezTo>
                  <a:cubicBezTo>
                    <a:pt x="229" y="4"/>
                    <a:pt x="238" y="13"/>
                    <a:pt x="238" y="25"/>
                  </a:cubicBezTo>
                  <a:close/>
                </a:path>
              </a:pathLst>
            </a:custGeom>
            <a:solidFill>
              <a:srgbClr val="B69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1" name="Freeform 276"/>
            <p:cNvSpPr/>
            <p:nvPr/>
          </p:nvSpPr>
          <p:spPr bwMode="auto">
            <a:xfrm>
              <a:off x="3962226" y="5151070"/>
              <a:ext cx="892991" cy="134161"/>
            </a:xfrm>
            <a:custGeom>
              <a:avLst/>
              <a:gdLst>
                <a:gd name="T0" fmla="*/ 238 w 238"/>
                <a:gd name="T1" fmla="*/ 25 h 37"/>
                <a:gd name="T2" fmla="*/ 218 w 238"/>
                <a:gd name="T3" fmla="*/ 25 h 37"/>
                <a:gd name="T4" fmla="*/ 137 w 238"/>
                <a:gd name="T5" fmla="*/ 25 h 37"/>
                <a:gd name="T6" fmla="*/ 119 w 238"/>
                <a:gd name="T7" fmla="*/ 17 h 37"/>
                <a:gd name="T8" fmla="*/ 99 w 238"/>
                <a:gd name="T9" fmla="*/ 25 h 37"/>
                <a:gd name="T10" fmla="*/ 21 w 238"/>
                <a:gd name="T11" fmla="*/ 25 h 37"/>
                <a:gd name="T12" fmla="*/ 0 w 238"/>
                <a:gd name="T13" fmla="*/ 25 h 37"/>
                <a:gd name="T14" fmla="*/ 0 w 238"/>
                <a:gd name="T15" fmla="*/ 25 h 37"/>
                <a:gd name="T16" fmla="*/ 21 w 238"/>
                <a:gd name="T17" fmla="*/ 4 h 37"/>
                <a:gd name="T18" fmla="*/ 119 w 238"/>
                <a:gd name="T19" fmla="*/ 0 h 37"/>
                <a:gd name="T20" fmla="*/ 218 w 238"/>
                <a:gd name="T21" fmla="*/ 5 h 37"/>
                <a:gd name="T22" fmla="*/ 238 w 238"/>
                <a:gd name="T23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37">
                  <a:moveTo>
                    <a:pt x="238" y="25"/>
                  </a:moveTo>
                  <a:cubicBezTo>
                    <a:pt x="238" y="37"/>
                    <a:pt x="229" y="25"/>
                    <a:pt x="21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9" y="25"/>
                    <a:pt x="0" y="37"/>
                    <a:pt x="0" y="25"/>
                  </a:cubicBezTo>
                  <a:cubicBezTo>
                    <a:pt x="0" y="25"/>
                    <a:pt x="0" y="37"/>
                    <a:pt x="0" y="25"/>
                  </a:cubicBezTo>
                  <a:cubicBezTo>
                    <a:pt x="0" y="25"/>
                    <a:pt x="9" y="4"/>
                    <a:pt x="21" y="4"/>
                  </a:cubicBezTo>
                  <a:cubicBezTo>
                    <a:pt x="21" y="4"/>
                    <a:pt x="95" y="0"/>
                    <a:pt x="119" y="0"/>
                  </a:cubicBezTo>
                  <a:cubicBezTo>
                    <a:pt x="144" y="0"/>
                    <a:pt x="218" y="5"/>
                    <a:pt x="218" y="5"/>
                  </a:cubicBezTo>
                  <a:cubicBezTo>
                    <a:pt x="229" y="5"/>
                    <a:pt x="238" y="17"/>
                    <a:pt x="238" y="25"/>
                  </a:cubicBezTo>
                  <a:close/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2" name="Freeform 277"/>
            <p:cNvSpPr/>
            <p:nvPr/>
          </p:nvSpPr>
          <p:spPr bwMode="auto">
            <a:xfrm>
              <a:off x="4020591" y="4083631"/>
              <a:ext cx="665364" cy="536637"/>
            </a:xfrm>
            <a:custGeom>
              <a:avLst/>
              <a:gdLst>
                <a:gd name="T0" fmla="*/ 16 w 177"/>
                <a:gd name="T1" fmla="*/ 26 h 143"/>
                <a:gd name="T2" fmla="*/ 0 w 177"/>
                <a:gd name="T3" fmla="*/ 110 h 143"/>
                <a:gd name="T4" fmla="*/ 1 w 177"/>
                <a:gd name="T5" fmla="*/ 110 h 143"/>
                <a:gd name="T6" fmla="*/ 3 w 177"/>
                <a:gd name="T7" fmla="*/ 109 h 143"/>
                <a:gd name="T8" fmla="*/ 4 w 177"/>
                <a:gd name="T9" fmla="*/ 108 h 143"/>
                <a:gd name="T10" fmla="*/ 7 w 177"/>
                <a:gd name="T11" fmla="*/ 107 h 143"/>
                <a:gd name="T12" fmla="*/ 9 w 177"/>
                <a:gd name="T13" fmla="*/ 106 h 143"/>
                <a:gd name="T14" fmla="*/ 13 w 177"/>
                <a:gd name="T15" fmla="*/ 104 h 143"/>
                <a:gd name="T16" fmla="*/ 15 w 177"/>
                <a:gd name="T17" fmla="*/ 103 h 143"/>
                <a:gd name="T18" fmla="*/ 20 w 177"/>
                <a:gd name="T19" fmla="*/ 100 h 143"/>
                <a:gd name="T20" fmla="*/ 22 w 177"/>
                <a:gd name="T21" fmla="*/ 98 h 143"/>
                <a:gd name="T22" fmla="*/ 27 w 177"/>
                <a:gd name="T23" fmla="*/ 94 h 143"/>
                <a:gd name="T24" fmla="*/ 29 w 177"/>
                <a:gd name="T25" fmla="*/ 92 h 143"/>
                <a:gd name="T26" fmla="*/ 34 w 177"/>
                <a:gd name="T27" fmla="*/ 87 h 143"/>
                <a:gd name="T28" fmla="*/ 52 w 177"/>
                <a:gd name="T29" fmla="*/ 44 h 143"/>
                <a:gd name="T30" fmla="*/ 52 w 177"/>
                <a:gd name="T31" fmla="*/ 47 h 143"/>
                <a:gd name="T32" fmla="*/ 53 w 177"/>
                <a:gd name="T33" fmla="*/ 51 h 143"/>
                <a:gd name="T34" fmla="*/ 54 w 177"/>
                <a:gd name="T35" fmla="*/ 57 h 143"/>
                <a:gd name="T36" fmla="*/ 55 w 177"/>
                <a:gd name="T37" fmla="*/ 63 h 143"/>
                <a:gd name="T38" fmla="*/ 56 w 177"/>
                <a:gd name="T39" fmla="*/ 69 h 143"/>
                <a:gd name="T40" fmla="*/ 57 w 177"/>
                <a:gd name="T41" fmla="*/ 75 h 143"/>
                <a:gd name="T42" fmla="*/ 60 w 177"/>
                <a:gd name="T43" fmla="*/ 83 h 143"/>
                <a:gd name="T44" fmla="*/ 61 w 177"/>
                <a:gd name="T45" fmla="*/ 89 h 143"/>
                <a:gd name="T46" fmla="*/ 64 w 177"/>
                <a:gd name="T47" fmla="*/ 96 h 143"/>
                <a:gd name="T48" fmla="*/ 67 w 177"/>
                <a:gd name="T49" fmla="*/ 102 h 143"/>
                <a:gd name="T50" fmla="*/ 71 w 177"/>
                <a:gd name="T51" fmla="*/ 110 h 143"/>
                <a:gd name="T52" fmla="*/ 74 w 177"/>
                <a:gd name="T53" fmla="*/ 116 h 143"/>
                <a:gd name="T54" fmla="*/ 78 w 177"/>
                <a:gd name="T55" fmla="*/ 122 h 143"/>
                <a:gd name="T56" fmla="*/ 83 w 177"/>
                <a:gd name="T57" fmla="*/ 127 h 143"/>
                <a:gd name="T58" fmla="*/ 89 w 177"/>
                <a:gd name="T59" fmla="*/ 134 h 143"/>
                <a:gd name="T60" fmla="*/ 94 w 177"/>
                <a:gd name="T61" fmla="*/ 138 h 143"/>
                <a:gd name="T62" fmla="*/ 102 w 177"/>
                <a:gd name="T63" fmla="*/ 143 h 143"/>
                <a:gd name="T64" fmla="*/ 101 w 177"/>
                <a:gd name="T65" fmla="*/ 142 h 143"/>
                <a:gd name="T66" fmla="*/ 102 w 177"/>
                <a:gd name="T67" fmla="*/ 140 h 143"/>
                <a:gd name="T68" fmla="*/ 95 w 177"/>
                <a:gd name="T69" fmla="*/ 88 h 143"/>
                <a:gd name="T70" fmla="*/ 103 w 177"/>
                <a:gd name="T71" fmla="*/ 70 h 143"/>
                <a:gd name="T72" fmla="*/ 105 w 177"/>
                <a:gd name="T73" fmla="*/ 68 h 143"/>
                <a:gd name="T74" fmla="*/ 108 w 177"/>
                <a:gd name="T75" fmla="*/ 64 h 143"/>
                <a:gd name="T76" fmla="*/ 111 w 177"/>
                <a:gd name="T77" fmla="*/ 61 h 143"/>
                <a:gd name="T78" fmla="*/ 115 w 177"/>
                <a:gd name="T79" fmla="*/ 54 h 143"/>
                <a:gd name="T80" fmla="*/ 117 w 177"/>
                <a:gd name="T81" fmla="*/ 50 h 143"/>
                <a:gd name="T82" fmla="*/ 119 w 177"/>
                <a:gd name="T83" fmla="*/ 45 h 143"/>
                <a:gd name="T84" fmla="*/ 120 w 177"/>
                <a:gd name="T85" fmla="*/ 40 h 143"/>
                <a:gd name="T86" fmla="*/ 121 w 177"/>
                <a:gd name="T87" fmla="*/ 28 h 143"/>
                <a:gd name="T88" fmla="*/ 124 w 177"/>
                <a:gd name="T89" fmla="*/ 40 h 143"/>
                <a:gd name="T90" fmla="*/ 127 w 177"/>
                <a:gd name="T91" fmla="*/ 50 h 143"/>
                <a:gd name="T92" fmla="*/ 129 w 177"/>
                <a:gd name="T93" fmla="*/ 55 h 143"/>
                <a:gd name="T94" fmla="*/ 132 w 177"/>
                <a:gd name="T95" fmla="*/ 62 h 143"/>
                <a:gd name="T96" fmla="*/ 134 w 177"/>
                <a:gd name="T97" fmla="*/ 67 h 143"/>
                <a:gd name="T98" fmla="*/ 138 w 177"/>
                <a:gd name="T99" fmla="*/ 74 h 143"/>
                <a:gd name="T100" fmla="*/ 141 w 177"/>
                <a:gd name="T101" fmla="*/ 79 h 143"/>
                <a:gd name="T102" fmla="*/ 147 w 177"/>
                <a:gd name="T103" fmla="*/ 86 h 143"/>
                <a:gd name="T104" fmla="*/ 151 w 177"/>
                <a:gd name="T105" fmla="*/ 90 h 143"/>
                <a:gd name="T106" fmla="*/ 157 w 177"/>
                <a:gd name="T107" fmla="*/ 95 h 143"/>
                <a:gd name="T108" fmla="*/ 150 w 177"/>
                <a:gd name="T109" fmla="*/ 22 h 143"/>
                <a:gd name="T110" fmla="*/ 152 w 177"/>
                <a:gd name="T111" fmla="*/ 2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" h="143">
                  <a:moveTo>
                    <a:pt x="16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6"/>
                    <a:pt x="15" y="14"/>
                    <a:pt x="16" y="26"/>
                  </a:cubicBezTo>
                  <a:cubicBezTo>
                    <a:pt x="18" y="46"/>
                    <a:pt x="21" y="98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4" y="109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7" y="107"/>
                    <a:pt x="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8" y="107"/>
                    <a:pt x="8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10" y="106"/>
                    <a:pt x="10" y="106"/>
                    <a:pt x="11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2" y="105"/>
                    <a:pt x="12" y="104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4" y="104"/>
                    <a:pt x="15" y="103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6" y="102"/>
                    <a:pt x="17" y="102"/>
                    <a:pt x="17" y="101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1"/>
                    <a:pt x="19" y="100"/>
                    <a:pt x="20" y="100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1" y="99"/>
                    <a:pt x="21" y="99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97"/>
                    <a:pt x="24" y="97"/>
                    <a:pt x="25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5"/>
                    <a:pt x="26" y="95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8" y="93"/>
                    <a:pt x="29" y="93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30" y="91"/>
                    <a:pt x="31" y="90"/>
                    <a:pt x="32" y="90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3" y="89"/>
                    <a:pt x="33" y="88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44" y="75"/>
                    <a:pt x="52" y="59"/>
                    <a:pt x="51" y="34"/>
                  </a:cubicBezTo>
                  <a:cubicBezTo>
                    <a:pt x="51" y="34"/>
                    <a:pt x="52" y="38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5"/>
                    <a:pt x="52" y="45"/>
                    <a:pt x="52" y="46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47"/>
                    <a:pt x="53" y="48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3" y="50"/>
                    <a:pt x="53" y="51"/>
                    <a:pt x="53" y="51"/>
                  </a:cubicBezTo>
                  <a:cubicBezTo>
                    <a:pt x="53" y="52"/>
                    <a:pt x="53" y="53"/>
                    <a:pt x="53" y="53"/>
                  </a:cubicBezTo>
                  <a:cubicBezTo>
                    <a:pt x="53" y="54"/>
                    <a:pt x="53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7"/>
                    <a:pt x="54" y="58"/>
                    <a:pt x="54" y="59"/>
                  </a:cubicBezTo>
                  <a:cubicBezTo>
                    <a:pt x="54" y="59"/>
                    <a:pt x="54" y="60"/>
                    <a:pt x="55" y="61"/>
                  </a:cubicBezTo>
                  <a:cubicBezTo>
                    <a:pt x="55" y="62"/>
                    <a:pt x="55" y="62"/>
                    <a:pt x="55" y="63"/>
                  </a:cubicBezTo>
                  <a:cubicBezTo>
                    <a:pt x="55" y="64"/>
                    <a:pt x="55" y="64"/>
                    <a:pt x="55" y="65"/>
                  </a:cubicBezTo>
                  <a:cubicBezTo>
                    <a:pt x="55" y="66"/>
                    <a:pt x="56" y="66"/>
                    <a:pt x="56" y="67"/>
                  </a:cubicBezTo>
                  <a:cubicBezTo>
                    <a:pt x="56" y="67"/>
                    <a:pt x="56" y="68"/>
                    <a:pt x="56" y="69"/>
                  </a:cubicBezTo>
                  <a:cubicBezTo>
                    <a:pt x="56" y="70"/>
                    <a:pt x="56" y="70"/>
                    <a:pt x="56" y="71"/>
                  </a:cubicBezTo>
                  <a:cubicBezTo>
                    <a:pt x="57" y="71"/>
                    <a:pt x="57" y="72"/>
                    <a:pt x="57" y="73"/>
                  </a:cubicBezTo>
                  <a:cubicBezTo>
                    <a:pt x="57" y="74"/>
                    <a:pt x="57" y="74"/>
                    <a:pt x="57" y="75"/>
                  </a:cubicBezTo>
                  <a:cubicBezTo>
                    <a:pt x="58" y="76"/>
                    <a:pt x="58" y="77"/>
                    <a:pt x="58" y="78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9" y="80"/>
                    <a:pt x="59" y="82"/>
                    <a:pt x="60" y="83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5"/>
                    <a:pt x="61" y="86"/>
                    <a:pt x="61" y="87"/>
                  </a:cubicBezTo>
                  <a:cubicBezTo>
                    <a:pt x="61" y="88"/>
                    <a:pt x="61" y="88"/>
                    <a:pt x="61" y="89"/>
                  </a:cubicBezTo>
                  <a:cubicBezTo>
                    <a:pt x="62" y="90"/>
                    <a:pt x="62" y="91"/>
                    <a:pt x="63" y="92"/>
                  </a:cubicBezTo>
                  <a:cubicBezTo>
                    <a:pt x="63" y="92"/>
                    <a:pt x="63" y="93"/>
                    <a:pt x="63" y="93"/>
                  </a:cubicBezTo>
                  <a:cubicBezTo>
                    <a:pt x="63" y="94"/>
                    <a:pt x="64" y="95"/>
                    <a:pt x="64" y="96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9"/>
                    <a:pt x="66" y="100"/>
                    <a:pt x="66" y="101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67" y="103"/>
                    <a:pt x="68" y="104"/>
                    <a:pt x="69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9" y="108"/>
                    <a:pt x="70" y="109"/>
                    <a:pt x="71" y="110"/>
                  </a:cubicBezTo>
                  <a:cubicBezTo>
                    <a:pt x="71" y="110"/>
                    <a:pt x="71" y="111"/>
                    <a:pt x="71" y="111"/>
                  </a:cubicBezTo>
                  <a:cubicBezTo>
                    <a:pt x="72" y="112"/>
                    <a:pt x="72" y="113"/>
                    <a:pt x="73" y="114"/>
                  </a:cubicBezTo>
                  <a:cubicBezTo>
                    <a:pt x="73" y="115"/>
                    <a:pt x="74" y="115"/>
                    <a:pt x="74" y="116"/>
                  </a:cubicBezTo>
                  <a:cubicBezTo>
                    <a:pt x="74" y="116"/>
                    <a:pt x="75" y="117"/>
                    <a:pt x="76" y="118"/>
                  </a:cubicBezTo>
                  <a:cubicBezTo>
                    <a:pt x="76" y="119"/>
                    <a:pt x="76" y="119"/>
                    <a:pt x="76" y="120"/>
                  </a:cubicBezTo>
                  <a:cubicBezTo>
                    <a:pt x="77" y="120"/>
                    <a:pt x="78" y="121"/>
                    <a:pt x="78" y="122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80" y="125"/>
                    <a:pt x="81" y="126"/>
                    <a:pt x="82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8"/>
                    <a:pt x="84" y="129"/>
                    <a:pt x="85" y="130"/>
                  </a:cubicBezTo>
                  <a:cubicBezTo>
                    <a:pt x="86" y="131"/>
                    <a:pt x="86" y="131"/>
                    <a:pt x="86" y="132"/>
                  </a:cubicBezTo>
                  <a:cubicBezTo>
                    <a:pt x="87" y="132"/>
                    <a:pt x="88" y="133"/>
                    <a:pt x="89" y="134"/>
                  </a:cubicBezTo>
                  <a:cubicBezTo>
                    <a:pt x="89" y="134"/>
                    <a:pt x="89" y="135"/>
                    <a:pt x="90" y="135"/>
                  </a:cubicBezTo>
                  <a:cubicBezTo>
                    <a:pt x="91" y="136"/>
                    <a:pt x="91" y="136"/>
                    <a:pt x="92" y="137"/>
                  </a:cubicBezTo>
                  <a:cubicBezTo>
                    <a:pt x="93" y="137"/>
                    <a:pt x="93" y="138"/>
                    <a:pt x="94" y="138"/>
                  </a:cubicBezTo>
                  <a:cubicBezTo>
                    <a:pt x="94" y="139"/>
                    <a:pt x="95" y="139"/>
                    <a:pt x="96" y="140"/>
                  </a:cubicBezTo>
                  <a:cubicBezTo>
                    <a:pt x="97" y="140"/>
                    <a:pt x="97" y="140"/>
                    <a:pt x="98" y="141"/>
                  </a:cubicBezTo>
                  <a:cubicBezTo>
                    <a:pt x="99" y="142"/>
                    <a:pt x="100" y="143"/>
                    <a:pt x="102" y="143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1" y="142"/>
                    <a:pt x="101" y="142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2" y="141"/>
                    <a:pt x="102" y="141"/>
                    <a:pt x="102" y="140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99" y="140"/>
                    <a:pt x="101" y="139"/>
                    <a:pt x="101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98" y="128"/>
                    <a:pt x="92" y="106"/>
                    <a:pt x="95" y="88"/>
                  </a:cubicBezTo>
                  <a:cubicBezTo>
                    <a:pt x="96" y="85"/>
                    <a:pt x="96" y="83"/>
                    <a:pt x="97" y="80"/>
                  </a:cubicBezTo>
                  <a:cubicBezTo>
                    <a:pt x="99" y="76"/>
                    <a:pt x="101" y="73"/>
                    <a:pt x="102" y="72"/>
                  </a:cubicBezTo>
                  <a:cubicBezTo>
                    <a:pt x="102" y="71"/>
                    <a:pt x="103" y="71"/>
                    <a:pt x="103" y="70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4" y="69"/>
                    <a:pt x="104" y="69"/>
                    <a:pt x="105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8" y="65"/>
                    <a:pt x="108" y="64"/>
                    <a:pt x="108" y="64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2"/>
                    <a:pt x="110" y="62"/>
                    <a:pt x="110" y="62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3" y="57"/>
                    <a:pt x="114" y="56"/>
                    <a:pt x="115" y="54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2"/>
                    <a:pt x="116" y="52"/>
                    <a:pt x="117" y="51"/>
                  </a:cubicBezTo>
                  <a:cubicBezTo>
                    <a:pt x="117" y="51"/>
                    <a:pt x="117" y="50"/>
                    <a:pt x="117" y="50"/>
                  </a:cubicBezTo>
                  <a:cubicBezTo>
                    <a:pt x="117" y="49"/>
                    <a:pt x="118" y="49"/>
                    <a:pt x="118" y="48"/>
                  </a:cubicBezTo>
                  <a:cubicBezTo>
                    <a:pt x="118" y="48"/>
                    <a:pt x="118" y="47"/>
                    <a:pt x="118" y="47"/>
                  </a:cubicBezTo>
                  <a:cubicBezTo>
                    <a:pt x="119" y="46"/>
                    <a:pt x="119" y="46"/>
                    <a:pt x="119" y="45"/>
                  </a:cubicBezTo>
                  <a:cubicBezTo>
                    <a:pt x="119" y="45"/>
                    <a:pt x="119" y="44"/>
                    <a:pt x="119" y="44"/>
                  </a:cubicBezTo>
                  <a:cubicBezTo>
                    <a:pt x="119" y="43"/>
                    <a:pt x="120" y="43"/>
                    <a:pt x="120" y="42"/>
                  </a:cubicBezTo>
                  <a:cubicBezTo>
                    <a:pt x="120" y="41"/>
                    <a:pt x="120" y="41"/>
                    <a:pt x="120" y="40"/>
                  </a:cubicBezTo>
                  <a:cubicBezTo>
                    <a:pt x="120" y="40"/>
                    <a:pt x="120" y="39"/>
                    <a:pt x="120" y="38"/>
                  </a:cubicBezTo>
                  <a:cubicBezTo>
                    <a:pt x="120" y="38"/>
                    <a:pt x="120" y="37"/>
                    <a:pt x="121" y="37"/>
                  </a:cubicBezTo>
                  <a:cubicBezTo>
                    <a:pt x="121" y="34"/>
                    <a:pt x="121" y="31"/>
                    <a:pt x="121" y="28"/>
                  </a:cubicBezTo>
                  <a:cubicBezTo>
                    <a:pt x="121" y="30"/>
                    <a:pt x="122" y="35"/>
                    <a:pt x="124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4" y="42"/>
                    <a:pt x="125" y="44"/>
                    <a:pt x="126" y="47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26" y="48"/>
                    <a:pt x="127" y="49"/>
                    <a:pt x="127" y="50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8" y="52"/>
                    <a:pt x="128" y="53"/>
                    <a:pt x="129" y="54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29" y="56"/>
                    <a:pt x="130" y="57"/>
                    <a:pt x="130" y="58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60"/>
                    <a:pt x="131" y="61"/>
                    <a:pt x="132" y="62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3" y="64"/>
                    <a:pt x="133" y="65"/>
                    <a:pt x="134" y="66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5" y="68"/>
                    <a:pt x="136" y="69"/>
                    <a:pt x="136" y="70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7" y="72"/>
                    <a:pt x="138" y="73"/>
                    <a:pt x="138" y="74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40" y="76"/>
                    <a:pt x="140" y="77"/>
                    <a:pt x="141" y="78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2" y="80"/>
                    <a:pt x="143" y="81"/>
                    <a:pt x="144" y="82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5" y="84"/>
                    <a:pt x="146" y="85"/>
                    <a:pt x="147" y="86"/>
                  </a:cubicBezTo>
                  <a:cubicBezTo>
                    <a:pt x="148" y="87"/>
                    <a:pt x="148" y="87"/>
                    <a:pt x="148" y="87"/>
                  </a:cubicBezTo>
                  <a:cubicBezTo>
                    <a:pt x="149" y="88"/>
                    <a:pt x="149" y="88"/>
                    <a:pt x="150" y="89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3" y="91"/>
                    <a:pt x="154" y="92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6" y="94"/>
                    <a:pt x="156" y="94"/>
                    <a:pt x="157" y="95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60" y="97"/>
                    <a:pt x="161" y="97"/>
                    <a:pt x="162" y="98"/>
                  </a:cubicBezTo>
                  <a:cubicBezTo>
                    <a:pt x="162" y="98"/>
                    <a:pt x="128" y="43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2" y="20"/>
                    <a:pt x="163" y="44"/>
                    <a:pt x="177" y="52"/>
                  </a:cubicBezTo>
                  <a:cubicBezTo>
                    <a:pt x="177" y="52"/>
                    <a:pt x="162" y="28"/>
                    <a:pt x="168" y="0"/>
                  </a:cubicBezTo>
                </a:path>
              </a:pathLst>
            </a:custGeom>
            <a:solidFill>
              <a:srgbClr val="B69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3" name="Freeform 278"/>
            <p:cNvSpPr/>
            <p:nvPr/>
          </p:nvSpPr>
          <p:spPr bwMode="auto">
            <a:xfrm>
              <a:off x="3962226" y="3552826"/>
              <a:ext cx="764587" cy="1020778"/>
            </a:xfrm>
            <a:custGeom>
              <a:avLst/>
              <a:gdLst>
                <a:gd name="T0" fmla="*/ 186 w 204"/>
                <a:gd name="T1" fmla="*/ 120 h 272"/>
                <a:gd name="T2" fmla="*/ 193 w 204"/>
                <a:gd name="T3" fmla="*/ 181 h 272"/>
                <a:gd name="T4" fmla="*/ 168 w 204"/>
                <a:gd name="T5" fmla="*/ 148 h 272"/>
                <a:gd name="T6" fmla="*/ 178 w 204"/>
                <a:gd name="T7" fmla="*/ 226 h 272"/>
                <a:gd name="T8" fmla="*/ 137 w 204"/>
                <a:gd name="T9" fmla="*/ 154 h 272"/>
                <a:gd name="T10" fmla="*/ 118 w 204"/>
                <a:gd name="T11" fmla="*/ 200 h 272"/>
                <a:gd name="T12" fmla="*/ 118 w 204"/>
                <a:gd name="T13" fmla="*/ 272 h 272"/>
                <a:gd name="T14" fmla="*/ 68 w 204"/>
                <a:gd name="T15" fmla="*/ 163 h 272"/>
                <a:gd name="T16" fmla="*/ 15 w 204"/>
                <a:gd name="T17" fmla="*/ 238 h 272"/>
                <a:gd name="T18" fmla="*/ 32 w 204"/>
                <a:gd name="T19" fmla="*/ 154 h 272"/>
                <a:gd name="T20" fmla="*/ 44 w 204"/>
                <a:gd name="T21" fmla="*/ 116 h 272"/>
                <a:gd name="T22" fmla="*/ 0 w 204"/>
                <a:gd name="T23" fmla="*/ 72 h 272"/>
                <a:gd name="T24" fmla="*/ 60 w 204"/>
                <a:gd name="T25" fmla="*/ 82 h 272"/>
                <a:gd name="T26" fmla="*/ 12 w 204"/>
                <a:gd name="T27" fmla="*/ 10 h 272"/>
                <a:gd name="T28" fmla="*/ 107 w 204"/>
                <a:gd name="T29" fmla="*/ 72 h 272"/>
                <a:gd name="T30" fmla="*/ 145 w 204"/>
                <a:gd name="T31" fmla="*/ 0 h 272"/>
                <a:gd name="T32" fmla="*/ 156 w 204"/>
                <a:gd name="T33" fmla="*/ 87 h 272"/>
                <a:gd name="T34" fmla="*/ 173 w 204"/>
                <a:gd name="T35" fmla="*/ 29 h 272"/>
                <a:gd name="T36" fmla="*/ 186 w 204"/>
                <a:gd name="T37" fmla="*/ 1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272">
                  <a:moveTo>
                    <a:pt x="186" y="120"/>
                  </a:moveTo>
                  <a:cubicBezTo>
                    <a:pt x="175" y="152"/>
                    <a:pt x="193" y="181"/>
                    <a:pt x="193" y="181"/>
                  </a:cubicBezTo>
                  <a:cubicBezTo>
                    <a:pt x="179" y="172"/>
                    <a:pt x="168" y="148"/>
                    <a:pt x="168" y="148"/>
                  </a:cubicBezTo>
                  <a:cubicBezTo>
                    <a:pt x="143" y="169"/>
                    <a:pt x="178" y="226"/>
                    <a:pt x="178" y="226"/>
                  </a:cubicBezTo>
                  <a:cubicBezTo>
                    <a:pt x="145" y="208"/>
                    <a:pt x="137" y="154"/>
                    <a:pt x="137" y="154"/>
                  </a:cubicBezTo>
                  <a:cubicBezTo>
                    <a:pt x="139" y="181"/>
                    <a:pt x="125" y="190"/>
                    <a:pt x="118" y="200"/>
                  </a:cubicBezTo>
                  <a:cubicBezTo>
                    <a:pt x="101" y="223"/>
                    <a:pt x="118" y="272"/>
                    <a:pt x="118" y="272"/>
                  </a:cubicBezTo>
                  <a:cubicBezTo>
                    <a:pt x="69" y="244"/>
                    <a:pt x="68" y="163"/>
                    <a:pt x="68" y="163"/>
                  </a:cubicBezTo>
                  <a:cubicBezTo>
                    <a:pt x="69" y="223"/>
                    <a:pt x="15" y="238"/>
                    <a:pt x="15" y="238"/>
                  </a:cubicBezTo>
                  <a:cubicBezTo>
                    <a:pt x="37" y="226"/>
                    <a:pt x="34" y="174"/>
                    <a:pt x="32" y="154"/>
                  </a:cubicBezTo>
                  <a:cubicBezTo>
                    <a:pt x="29" y="126"/>
                    <a:pt x="44" y="116"/>
                    <a:pt x="44" y="116"/>
                  </a:cubicBezTo>
                  <a:cubicBezTo>
                    <a:pt x="44" y="116"/>
                    <a:pt x="36" y="81"/>
                    <a:pt x="0" y="72"/>
                  </a:cubicBezTo>
                  <a:cubicBezTo>
                    <a:pt x="0" y="72"/>
                    <a:pt x="31" y="54"/>
                    <a:pt x="60" y="82"/>
                  </a:cubicBezTo>
                  <a:cubicBezTo>
                    <a:pt x="60" y="82"/>
                    <a:pt x="76" y="76"/>
                    <a:pt x="12" y="10"/>
                  </a:cubicBezTo>
                  <a:cubicBezTo>
                    <a:pt x="12" y="10"/>
                    <a:pt x="102" y="36"/>
                    <a:pt x="107" y="72"/>
                  </a:cubicBezTo>
                  <a:cubicBezTo>
                    <a:pt x="107" y="72"/>
                    <a:pt x="102" y="18"/>
                    <a:pt x="145" y="0"/>
                  </a:cubicBezTo>
                  <a:cubicBezTo>
                    <a:pt x="145" y="0"/>
                    <a:pt x="145" y="84"/>
                    <a:pt x="156" y="87"/>
                  </a:cubicBezTo>
                  <a:cubicBezTo>
                    <a:pt x="156" y="87"/>
                    <a:pt x="177" y="50"/>
                    <a:pt x="173" y="29"/>
                  </a:cubicBezTo>
                  <a:cubicBezTo>
                    <a:pt x="173" y="29"/>
                    <a:pt x="204" y="67"/>
                    <a:pt x="186" y="120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" name="Freeform 279"/>
            <p:cNvSpPr/>
            <p:nvPr/>
          </p:nvSpPr>
          <p:spPr bwMode="auto">
            <a:xfrm>
              <a:off x="4119814" y="3978637"/>
              <a:ext cx="5835" cy="11666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1 w 1"/>
                <a:gd name="T7" fmla="*/ 3 h 3"/>
                <a:gd name="T8" fmla="*/ 0 w 1"/>
                <a:gd name="T9" fmla="*/ 0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E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" name="Freeform 280"/>
            <p:cNvSpPr>
              <a:spLocks noEditPoints="1"/>
            </p:cNvSpPr>
            <p:nvPr/>
          </p:nvSpPr>
          <p:spPr bwMode="auto">
            <a:xfrm>
              <a:off x="4020591" y="4118629"/>
              <a:ext cx="64204" cy="338314"/>
            </a:xfrm>
            <a:custGeom>
              <a:avLst/>
              <a:gdLst>
                <a:gd name="T0" fmla="*/ 13 w 16"/>
                <a:gd name="T1" fmla="*/ 83 h 90"/>
                <a:gd name="T2" fmla="*/ 4 w 16"/>
                <a:gd name="T3" fmla="*/ 87 h 90"/>
                <a:gd name="T4" fmla="*/ 0 w 16"/>
                <a:gd name="T5" fmla="*/ 90 h 90"/>
                <a:gd name="T6" fmla="*/ 12 w 16"/>
                <a:gd name="T7" fmla="*/ 85 h 90"/>
                <a:gd name="T8" fmla="*/ 13 w 16"/>
                <a:gd name="T9" fmla="*/ 83 h 90"/>
                <a:gd name="T10" fmla="*/ 16 w 16"/>
                <a:gd name="T11" fmla="*/ 0 h 90"/>
                <a:gd name="T12" fmla="*/ 16 w 16"/>
                <a:gd name="T13" fmla="*/ 4 h 90"/>
                <a:gd name="T14" fmla="*/ 16 w 16"/>
                <a:gd name="T15" fmla="*/ 3 h 90"/>
                <a:gd name="T16" fmla="*/ 16 w 16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90">
                  <a:moveTo>
                    <a:pt x="13" y="83"/>
                  </a:moveTo>
                  <a:cubicBezTo>
                    <a:pt x="9" y="84"/>
                    <a:pt x="7" y="86"/>
                    <a:pt x="4" y="87"/>
                  </a:cubicBezTo>
                  <a:cubicBezTo>
                    <a:pt x="3" y="88"/>
                    <a:pt x="1" y="89"/>
                    <a:pt x="0" y="90"/>
                  </a:cubicBezTo>
                  <a:cubicBezTo>
                    <a:pt x="0" y="90"/>
                    <a:pt x="5" y="89"/>
                    <a:pt x="12" y="85"/>
                  </a:cubicBezTo>
                  <a:cubicBezTo>
                    <a:pt x="12" y="84"/>
                    <a:pt x="12" y="83"/>
                    <a:pt x="13" y="83"/>
                  </a:cubicBezTo>
                  <a:moveTo>
                    <a:pt x="16" y="0"/>
                  </a:moveTo>
                  <a:cubicBezTo>
                    <a:pt x="16" y="2"/>
                    <a:pt x="16" y="3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</a:path>
              </a:pathLst>
            </a:custGeom>
            <a:solidFill>
              <a:srgbClr val="988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6" name="Freeform 281"/>
            <p:cNvSpPr>
              <a:spLocks noEditPoints="1"/>
            </p:cNvSpPr>
            <p:nvPr/>
          </p:nvSpPr>
          <p:spPr bwMode="auto">
            <a:xfrm>
              <a:off x="4067283" y="4130295"/>
              <a:ext cx="151750" cy="303316"/>
            </a:xfrm>
            <a:custGeom>
              <a:avLst/>
              <a:gdLst>
                <a:gd name="T0" fmla="*/ 40 w 40"/>
                <a:gd name="T1" fmla="*/ 18 h 82"/>
                <a:gd name="T2" fmla="*/ 39 w 40"/>
                <a:gd name="T3" fmla="*/ 18 h 82"/>
                <a:gd name="T4" fmla="*/ 1 w 40"/>
                <a:gd name="T5" fmla="*/ 80 h 82"/>
                <a:gd name="T6" fmla="*/ 0 w 40"/>
                <a:gd name="T7" fmla="*/ 82 h 82"/>
                <a:gd name="T8" fmla="*/ 40 w 40"/>
                <a:gd name="T9" fmla="*/ 18 h 82"/>
                <a:gd name="T10" fmla="*/ 4 w 40"/>
                <a:gd name="T11" fmla="*/ 0 h 82"/>
                <a:gd name="T12" fmla="*/ 4 w 40"/>
                <a:gd name="T13" fmla="*/ 1 h 82"/>
                <a:gd name="T14" fmla="*/ 4 w 40"/>
                <a:gd name="T15" fmla="*/ 3 h 82"/>
                <a:gd name="T16" fmla="*/ 5 w 40"/>
                <a:gd name="T17" fmla="*/ 20 h 82"/>
                <a:gd name="T18" fmla="*/ 4 w 40"/>
                <a:gd name="T19" fmla="*/ 1 h 82"/>
                <a:gd name="T20" fmla="*/ 4 w 40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82">
                  <a:moveTo>
                    <a:pt x="40" y="18"/>
                  </a:moveTo>
                  <a:cubicBezTo>
                    <a:pt x="39" y="18"/>
                    <a:pt x="39" y="18"/>
                    <a:pt x="39" y="18"/>
                  </a:cubicBezTo>
                  <a:cubicBezTo>
                    <a:pt x="37" y="53"/>
                    <a:pt x="15" y="71"/>
                    <a:pt x="1" y="80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15" y="74"/>
                    <a:pt x="38" y="55"/>
                    <a:pt x="40" y="18"/>
                  </a:cubicBezTo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7"/>
                    <a:pt x="5" y="13"/>
                    <a:pt x="5" y="20"/>
                  </a:cubicBezTo>
                  <a:cubicBezTo>
                    <a:pt x="5" y="12"/>
                    <a:pt x="4" y="6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</a:path>
              </a:pathLst>
            </a:custGeom>
            <a:solidFill>
              <a:srgbClr val="7A6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7" name="Freeform 282"/>
            <p:cNvSpPr/>
            <p:nvPr/>
          </p:nvSpPr>
          <p:spPr bwMode="auto">
            <a:xfrm>
              <a:off x="4038102" y="3978637"/>
              <a:ext cx="175096" cy="460806"/>
            </a:xfrm>
            <a:custGeom>
              <a:avLst/>
              <a:gdLst>
                <a:gd name="T0" fmla="*/ 28 w 47"/>
                <a:gd name="T1" fmla="*/ 0 h 123"/>
                <a:gd name="T2" fmla="*/ 28 w 47"/>
                <a:gd name="T3" fmla="*/ 6 h 123"/>
                <a:gd name="T4" fmla="*/ 23 w 47"/>
                <a:gd name="T5" fmla="*/ 2 h 123"/>
                <a:gd name="T6" fmla="*/ 23 w 47"/>
                <a:gd name="T7" fmla="*/ 2 h 123"/>
                <a:gd name="T8" fmla="*/ 24 w 47"/>
                <a:gd name="T9" fmla="*/ 4 h 123"/>
                <a:gd name="T10" fmla="*/ 12 w 47"/>
                <a:gd name="T11" fmla="*/ 36 h 123"/>
                <a:gd name="T12" fmla="*/ 12 w 47"/>
                <a:gd name="T13" fmla="*/ 39 h 123"/>
                <a:gd name="T14" fmla="*/ 12 w 47"/>
                <a:gd name="T15" fmla="*/ 40 h 123"/>
                <a:gd name="T16" fmla="*/ 13 w 47"/>
                <a:gd name="T17" fmla="*/ 59 h 123"/>
                <a:gd name="T18" fmla="*/ 0 w 47"/>
                <a:gd name="T19" fmla="*/ 123 h 123"/>
                <a:gd name="T20" fmla="*/ 9 w 47"/>
                <a:gd name="T21" fmla="*/ 119 h 123"/>
                <a:gd name="T22" fmla="*/ 47 w 47"/>
                <a:gd name="T23" fmla="*/ 57 h 123"/>
                <a:gd name="T24" fmla="*/ 33 w 47"/>
                <a:gd name="T25" fmla="*/ 78 h 123"/>
                <a:gd name="T26" fmla="*/ 29 w 47"/>
                <a:gd name="T27" fmla="*/ 19 h 123"/>
                <a:gd name="T28" fmla="*/ 32 w 47"/>
                <a:gd name="T29" fmla="*/ 0 h 123"/>
                <a:gd name="T30" fmla="*/ 28 w 47"/>
                <a:gd name="T3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23">
                  <a:moveTo>
                    <a:pt x="28" y="0"/>
                  </a:moveTo>
                  <a:cubicBezTo>
                    <a:pt x="28" y="2"/>
                    <a:pt x="28" y="4"/>
                    <a:pt x="28" y="6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4"/>
                    <a:pt x="11" y="12"/>
                    <a:pt x="12" y="36"/>
                  </a:cubicBezTo>
                  <a:cubicBezTo>
                    <a:pt x="12" y="37"/>
                    <a:pt x="12" y="38"/>
                    <a:pt x="12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5"/>
                    <a:pt x="13" y="51"/>
                    <a:pt x="13" y="59"/>
                  </a:cubicBezTo>
                  <a:cubicBezTo>
                    <a:pt x="14" y="80"/>
                    <a:pt x="13" y="110"/>
                    <a:pt x="0" y="123"/>
                  </a:cubicBezTo>
                  <a:cubicBezTo>
                    <a:pt x="3" y="122"/>
                    <a:pt x="5" y="120"/>
                    <a:pt x="9" y="119"/>
                  </a:cubicBezTo>
                  <a:cubicBezTo>
                    <a:pt x="23" y="110"/>
                    <a:pt x="45" y="92"/>
                    <a:pt x="47" y="57"/>
                  </a:cubicBezTo>
                  <a:cubicBezTo>
                    <a:pt x="42" y="66"/>
                    <a:pt x="37" y="73"/>
                    <a:pt x="33" y="78"/>
                  </a:cubicBezTo>
                  <a:cubicBezTo>
                    <a:pt x="39" y="62"/>
                    <a:pt x="31" y="31"/>
                    <a:pt x="29" y="19"/>
                  </a:cubicBezTo>
                  <a:cubicBezTo>
                    <a:pt x="28" y="11"/>
                    <a:pt x="30" y="4"/>
                    <a:pt x="32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48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8" name="Freeform 283"/>
            <p:cNvSpPr/>
            <p:nvPr/>
          </p:nvSpPr>
          <p:spPr bwMode="auto">
            <a:xfrm>
              <a:off x="4242379" y="40719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8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9" name="Freeform 284"/>
            <p:cNvSpPr>
              <a:spLocks noEditPoints="1"/>
            </p:cNvSpPr>
            <p:nvPr/>
          </p:nvSpPr>
          <p:spPr bwMode="auto">
            <a:xfrm>
              <a:off x="4376621" y="4445278"/>
              <a:ext cx="29181" cy="128326"/>
            </a:xfrm>
            <a:custGeom>
              <a:avLst/>
              <a:gdLst>
                <a:gd name="T0" fmla="*/ 8 w 8"/>
                <a:gd name="T1" fmla="*/ 34 h 34"/>
                <a:gd name="T2" fmla="*/ 8 w 8"/>
                <a:gd name="T3" fmla="*/ 34 h 34"/>
                <a:gd name="T4" fmla="*/ 8 w 8"/>
                <a:gd name="T5" fmla="*/ 34 h 34"/>
                <a:gd name="T6" fmla="*/ 8 w 8"/>
                <a:gd name="T7" fmla="*/ 34 h 34"/>
                <a:gd name="T8" fmla="*/ 8 w 8"/>
                <a:gd name="T9" fmla="*/ 34 h 34"/>
                <a:gd name="T10" fmla="*/ 8 w 8"/>
                <a:gd name="T11" fmla="*/ 34 h 34"/>
                <a:gd name="T12" fmla="*/ 7 w 8"/>
                <a:gd name="T13" fmla="*/ 33 h 34"/>
                <a:gd name="T14" fmla="*/ 7 w 8"/>
                <a:gd name="T15" fmla="*/ 33 h 34"/>
                <a:gd name="T16" fmla="*/ 7 w 8"/>
                <a:gd name="T17" fmla="*/ 33 h 34"/>
                <a:gd name="T18" fmla="*/ 7 w 8"/>
                <a:gd name="T19" fmla="*/ 33 h 34"/>
                <a:gd name="T20" fmla="*/ 7 w 8"/>
                <a:gd name="T21" fmla="*/ 33 h 34"/>
                <a:gd name="T22" fmla="*/ 7 w 8"/>
                <a:gd name="T23" fmla="*/ 33 h 34"/>
                <a:gd name="T24" fmla="*/ 7 w 8"/>
                <a:gd name="T25" fmla="*/ 33 h 34"/>
                <a:gd name="T26" fmla="*/ 7 w 8"/>
                <a:gd name="T27" fmla="*/ 33 h 34"/>
                <a:gd name="T28" fmla="*/ 7 w 8"/>
                <a:gd name="T29" fmla="*/ 33 h 34"/>
                <a:gd name="T30" fmla="*/ 6 w 8"/>
                <a:gd name="T31" fmla="*/ 33 h 34"/>
                <a:gd name="T32" fmla="*/ 6 w 8"/>
                <a:gd name="T33" fmla="*/ 33 h 34"/>
                <a:gd name="T34" fmla="*/ 6 w 8"/>
                <a:gd name="T35" fmla="*/ 33 h 34"/>
                <a:gd name="T36" fmla="*/ 6 w 8"/>
                <a:gd name="T37" fmla="*/ 33 h 34"/>
                <a:gd name="T38" fmla="*/ 6 w 8"/>
                <a:gd name="T39" fmla="*/ 33 h 34"/>
                <a:gd name="T40" fmla="*/ 6 w 8"/>
                <a:gd name="T41" fmla="*/ 33 h 34"/>
                <a:gd name="T42" fmla="*/ 6 w 8"/>
                <a:gd name="T43" fmla="*/ 33 h 34"/>
                <a:gd name="T44" fmla="*/ 6 w 8"/>
                <a:gd name="T45" fmla="*/ 33 h 34"/>
                <a:gd name="T46" fmla="*/ 6 w 8"/>
                <a:gd name="T47" fmla="*/ 33 h 34"/>
                <a:gd name="T48" fmla="*/ 6 w 8"/>
                <a:gd name="T49" fmla="*/ 32 h 34"/>
                <a:gd name="T50" fmla="*/ 6 w 8"/>
                <a:gd name="T51" fmla="*/ 32 h 34"/>
                <a:gd name="T52" fmla="*/ 6 w 8"/>
                <a:gd name="T53" fmla="*/ 32 h 34"/>
                <a:gd name="T54" fmla="*/ 5 w 8"/>
                <a:gd name="T55" fmla="*/ 32 h 34"/>
                <a:gd name="T56" fmla="*/ 5 w 8"/>
                <a:gd name="T57" fmla="*/ 32 h 34"/>
                <a:gd name="T58" fmla="*/ 5 w 8"/>
                <a:gd name="T59" fmla="*/ 32 h 34"/>
                <a:gd name="T60" fmla="*/ 5 w 8"/>
                <a:gd name="T61" fmla="*/ 32 h 34"/>
                <a:gd name="T62" fmla="*/ 5 w 8"/>
                <a:gd name="T63" fmla="*/ 32 h 34"/>
                <a:gd name="T64" fmla="*/ 5 w 8"/>
                <a:gd name="T65" fmla="*/ 32 h 34"/>
                <a:gd name="T66" fmla="*/ 4 w 8"/>
                <a:gd name="T67" fmla="*/ 31 h 34"/>
                <a:gd name="T68" fmla="*/ 4 w 8"/>
                <a:gd name="T69" fmla="*/ 32 h 34"/>
                <a:gd name="T70" fmla="*/ 0 w 8"/>
                <a:gd name="T71" fmla="*/ 0 h 34"/>
                <a:gd name="T72" fmla="*/ 8 w 8"/>
                <a:gd name="T7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4"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7" y="34"/>
                  </a:moveTo>
                  <a:cubicBezTo>
                    <a:pt x="7" y="34"/>
                    <a:pt x="7" y="34"/>
                    <a:pt x="8" y="34"/>
                  </a:cubicBezTo>
                  <a:cubicBezTo>
                    <a:pt x="7" y="34"/>
                    <a:pt x="7" y="34"/>
                    <a:pt x="7" y="34"/>
                  </a:cubicBezTo>
                  <a:moveTo>
                    <a:pt x="7" y="33"/>
                  </a:move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3"/>
                    <a:pt x="7" y="33"/>
                  </a:cubicBezTo>
                  <a:moveTo>
                    <a:pt x="7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moveTo>
                    <a:pt x="7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moveTo>
                    <a:pt x="7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moveTo>
                    <a:pt x="7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moveTo>
                    <a:pt x="7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6" y="32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2"/>
                  </a:cubicBezTo>
                  <a:moveTo>
                    <a:pt x="5" y="32"/>
                  </a:moveTo>
                  <a:cubicBezTo>
                    <a:pt x="5" y="32"/>
                    <a:pt x="6" y="32"/>
                    <a:pt x="6" y="32"/>
                  </a:cubicBezTo>
                  <a:cubicBezTo>
                    <a:pt x="6" y="32"/>
                    <a:pt x="5" y="32"/>
                    <a:pt x="5" y="32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4" y="32"/>
                  </a:moveTo>
                  <a:cubicBezTo>
                    <a:pt x="4" y="32"/>
                    <a:pt x="5" y="32"/>
                    <a:pt x="5" y="32"/>
                  </a:cubicBezTo>
                  <a:cubicBezTo>
                    <a:pt x="5" y="32"/>
                    <a:pt x="4" y="32"/>
                    <a:pt x="4" y="32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2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7"/>
                    <a:pt x="7" y="33"/>
                    <a:pt x="8" y="34"/>
                  </a:cubicBezTo>
                  <a:cubicBezTo>
                    <a:pt x="7" y="33"/>
                    <a:pt x="2" y="17"/>
                    <a:pt x="0" y="0"/>
                  </a:cubicBezTo>
                </a:path>
              </a:pathLst>
            </a:custGeom>
            <a:solidFill>
              <a:srgbClr val="988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0" name="Freeform 285"/>
            <p:cNvSpPr>
              <a:spLocks noEditPoints="1"/>
            </p:cNvSpPr>
            <p:nvPr/>
          </p:nvSpPr>
          <p:spPr bwMode="auto">
            <a:xfrm>
              <a:off x="4219033" y="4188625"/>
              <a:ext cx="169261" cy="373312"/>
            </a:xfrm>
            <a:custGeom>
              <a:avLst/>
              <a:gdLst>
                <a:gd name="T0" fmla="*/ 43 w 46"/>
                <a:gd name="T1" fmla="*/ 48 h 100"/>
                <a:gd name="T2" fmla="*/ 42 w 46"/>
                <a:gd name="T3" fmla="*/ 69 h 100"/>
                <a:gd name="T4" fmla="*/ 42 w 46"/>
                <a:gd name="T5" fmla="*/ 69 h 100"/>
                <a:gd name="T6" fmla="*/ 43 w 46"/>
                <a:gd name="T7" fmla="*/ 48 h 100"/>
                <a:gd name="T8" fmla="*/ 43 w 46"/>
                <a:gd name="T9" fmla="*/ 48 h 100"/>
                <a:gd name="T10" fmla="*/ 0 w 46"/>
                <a:gd name="T11" fmla="*/ 0 h 100"/>
                <a:gd name="T12" fmla="*/ 0 w 46"/>
                <a:gd name="T13" fmla="*/ 0 h 100"/>
                <a:gd name="T14" fmla="*/ 46 w 46"/>
                <a:gd name="T15" fmla="*/ 100 h 100"/>
                <a:gd name="T16" fmla="*/ 46 w 46"/>
                <a:gd name="T17" fmla="*/ 100 h 100"/>
                <a:gd name="T18" fmla="*/ 0 w 46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00">
                  <a:moveTo>
                    <a:pt x="43" y="48"/>
                  </a:moveTo>
                  <a:cubicBezTo>
                    <a:pt x="42" y="54"/>
                    <a:pt x="42" y="62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62"/>
                    <a:pt x="42" y="54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8"/>
                    <a:pt x="8" y="76"/>
                    <a:pt x="46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8" y="76"/>
                    <a:pt x="1" y="18"/>
                    <a:pt x="0" y="0"/>
                  </a:cubicBezTo>
                </a:path>
              </a:pathLst>
            </a:custGeom>
            <a:solidFill>
              <a:srgbClr val="7A6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1" name="Freeform 286"/>
            <p:cNvSpPr/>
            <p:nvPr/>
          </p:nvSpPr>
          <p:spPr bwMode="auto">
            <a:xfrm>
              <a:off x="4219033" y="4071965"/>
              <a:ext cx="186769" cy="501638"/>
            </a:xfrm>
            <a:custGeom>
              <a:avLst/>
              <a:gdLst>
                <a:gd name="T0" fmla="*/ 7 w 50"/>
                <a:gd name="T1" fmla="*/ 0 h 134"/>
                <a:gd name="T2" fmla="*/ 0 w 50"/>
                <a:gd name="T3" fmla="*/ 31 h 134"/>
                <a:gd name="T4" fmla="*/ 46 w 50"/>
                <a:gd name="T5" fmla="*/ 131 h 134"/>
                <a:gd name="T6" fmla="*/ 46 w 50"/>
                <a:gd name="T7" fmla="*/ 132 h 134"/>
                <a:gd name="T8" fmla="*/ 46 w 50"/>
                <a:gd name="T9" fmla="*/ 132 h 134"/>
                <a:gd name="T10" fmla="*/ 47 w 50"/>
                <a:gd name="T11" fmla="*/ 132 h 134"/>
                <a:gd name="T12" fmla="*/ 47 w 50"/>
                <a:gd name="T13" fmla="*/ 132 h 134"/>
                <a:gd name="T14" fmla="*/ 47 w 50"/>
                <a:gd name="T15" fmla="*/ 132 h 134"/>
                <a:gd name="T16" fmla="*/ 47 w 50"/>
                <a:gd name="T17" fmla="*/ 132 h 134"/>
                <a:gd name="T18" fmla="*/ 47 w 50"/>
                <a:gd name="T19" fmla="*/ 132 h 134"/>
                <a:gd name="T20" fmla="*/ 47 w 50"/>
                <a:gd name="T21" fmla="*/ 132 h 134"/>
                <a:gd name="T22" fmla="*/ 47 w 50"/>
                <a:gd name="T23" fmla="*/ 132 h 134"/>
                <a:gd name="T24" fmla="*/ 47 w 50"/>
                <a:gd name="T25" fmla="*/ 132 h 134"/>
                <a:gd name="T26" fmla="*/ 48 w 50"/>
                <a:gd name="T27" fmla="*/ 132 h 134"/>
                <a:gd name="T28" fmla="*/ 48 w 50"/>
                <a:gd name="T29" fmla="*/ 132 h 134"/>
                <a:gd name="T30" fmla="*/ 48 w 50"/>
                <a:gd name="T31" fmla="*/ 133 h 134"/>
                <a:gd name="T32" fmla="*/ 48 w 50"/>
                <a:gd name="T33" fmla="*/ 133 h 134"/>
                <a:gd name="T34" fmla="*/ 48 w 50"/>
                <a:gd name="T35" fmla="*/ 133 h 134"/>
                <a:gd name="T36" fmla="*/ 48 w 50"/>
                <a:gd name="T37" fmla="*/ 133 h 134"/>
                <a:gd name="T38" fmla="*/ 48 w 50"/>
                <a:gd name="T39" fmla="*/ 133 h 134"/>
                <a:gd name="T40" fmla="*/ 48 w 50"/>
                <a:gd name="T41" fmla="*/ 133 h 134"/>
                <a:gd name="T42" fmla="*/ 48 w 50"/>
                <a:gd name="T43" fmla="*/ 133 h 134"/>
                <a:gd name="T44" fmla="*/ 48 w 50"/>
                <a:gd name="T45" fmla="*/ 133 h 134"/>
                <a:gd name="T46" fmla="*/ 48 w 50"/>
                <a:gd name="T47" fmla="*/ 133 h 134"/>
                <a:gd name="T48" fmla="*/ 48 w 50"/>
                <a:gd name="T49" fmla="*/ 133 h 134"/>
                <a:gd name="T50" fmla="*/ 48 w 50"/>
                <a:gd name="T51" fmla="*/ 133 h 134"/>
                <a:gd name="T52" fmla="*/ 48 w 50"/>
                <a:gd name="T53" fmla="*/ 133 h 134"/>
                <a:gd name="T54" fmla="*/ 48 w 50"/>
                <a:gd name="T55" fmla="*/ 133 h 134"/>
                <a:gd name="T56" fmla="*/ 49 w 50"/>
                <a:gd name="T57" fmla="*/ 133 h 134"/>
                <a:gd name="T58" fmla="*/ 49 w 50"/>
                <a:gd name="T59" fmla="*/ 133 h 134"/>
                <a:gd name="T60" fmla="*/ 49 w 50"/>
                <a:gd name="T61" fmla="*/ 133 h 134"/>
                <a:gd name="T62" fmla="*/ 49 w 50"/>
                <a:gd name="T63" fmla="*/ 133 h 134"/>
                <a:gd name="T64" fmla="*/ 49 w 50"/>
                <a:gd name="T65" fmla="*/ 133 h 134"/>
                <a:gd name="T66" fmla="*/ 49 w 50"/>
                <a:gd name="T67" fmla="*/ 133 h 134"/>
                <a:gd name="T68" fmla="*/ 49 w 50"/>
                <a:gd name="T69" fmla="*/ 133 h 134"/>
                <a:gd name="T70" fmla="*/ 49 w 50"/>
                <a:gd name="T71" fmla="*/ 133 h 134"/>
                <a:gd name="T72" fmla="*/ 49 w 50"/>
                <a:gd name="T73" fmla="*/ 133 h 134"/>
                <a:gd name="T74" fmla="*/ 49 w 50"/>
                <a:gd name="T75" fmla="*/ 133 h 134"/>
                <a:gd name="T76" fmla="*/ 49 w 50"/>
                <a:gd name="T77" fmla="*/ 133 h 134"/>
                <a:gd name="T78" fmla="*/ 49 w 50"/>
                <a:gd name="T79" fmla="*/ 134 h 134"/>
                <a:gd name="T80" fmla="*/ 49 w 50"/>
                <a:gd name="T81" fmla="*/ 134 h 134"/>
                <a:gd name="T82" fmla="*/ 50 w 50"/>
                <a:gd name="T83" fmla="*/ 134 h 134"/>
                <a:gd name="T84" fmla="*/ 50 w 50"/>
                <a:gd name="T85" fmla="*/ 134 h 134"/>
                <a:gd name="T86" fmla="*/ 50 w 50"/>
                <a:gd name="T87" fmla="*/ 134 h 134"/>
                <a:gd name="T88" fmla="*/ 50 w 50"/>
                <a:gd name="T89" fmla="*/ 134 h 134"/>
                <a:gd name="T90" fmla="*/ 50 w 50"/>
                <a:gd name="T91" fmla="*/ 134 h 134"/>
                <a:gd name="T92" fmla="*/ 50 w 50"/>
                <a:gd name="T93" fmla="*/ 134 h 134"/>
                <a:gd name="T94" fmla="*/ 50 w 50"/>
                <a:gd name="T95" fmla="*/ 134 h 134"/>
                <a:gd name="T96" fmla="*/ 50 w 50"/>
                <a:gd name="T97" fmla="*/ 134 h 134"/>
                <a:gd name="T98" fmla="*/ 42 w 50"/>
                <a:gd name="T99" fmla="*/ 100 h 134"/>
                <a:gd name="T100" fmla="*/ 43 w 50"/>
                <a:gd name="T101" fmla="*/ 79 h 134"/>
                <a:gd name="T102" fmla="*/ 42 w 50"/>
                <a:gd name="T103" fmla="*/ 78 h 134"/>
                <a:gd name="T104" fmla="*/ 37 w 50"/>
                <a:gd name="T105" fmla="*/ 93 h 134"/>
                <a:gd name="T106" fmla="*/ 35 w 50"/>
                <a:gd name="T107" fmla="*/ 73 h 134"/>
                <a:gd name="T108" fmla="*/ 7 w 50"/>
                <a:gd name="T10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" h="134">
                  <a:moveTo>
                    <a:pt x="7" y="0"/>
                  </a:moveTo>
                  <a:cubicBezTo>
                    <a:pt x="8" y="13"/>
                    <a:pt x="4" y="23"/>
                    <a:pt x="0" y="31"/>
                  </a:cubicBezTo>
                  <a:cubicBezTo>
                    <a:pt x="1" y="49"/>
                    <a:pt x="8" y="107"/>
                    <a:pt x="46" y="131"/>
                  </a:cubicBezTo>
                  <a:cubicBezTo>
                    <a:pt x="46" y="131"/>
                    <a:pt x="46" y="132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2"/>
                    <a:pt x="47" y="132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7" y="132"/>
                    <a:pt x="48" y="132"/>
                    <a:pt x="48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3"/>
                    <a:pt x="49" y="134"/>
                    <a:pt x="49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49" y="133"/>
                    <a:pt x="44" y="117"/>
                    <a:pt x="42" y="100"/>
                  </a:cubicBezTo>
                  <a:cubicBezTo>
                    <a:pt x="42" y="93"/>
                    <a:pt x="42" y="85"/>
                    <a:pt x="43" y="79"/>
                  </a:cubicBezTo>
                  <a:cubicBezTo>
                    <a:pt x="43" y="78"/>
                    <a:pt x="42" y="78"/>
                    <a:pt x="42" y="78"/>
                  </a:cubicBezTo>
                  <a:cubicBezTo>
                    <a:pt x="39" y="84"/>
                    <a:pt x="37" y="90"/>
                    <a:pt x="37" y="93"/>
                  </a:cubicBezTo>
                  <a:cubicBezTo>
                    <a:pt x="36" y="90"/>
                    <a:pt x="35" y="82"/>
                    <a:pt x="35" y="73"/>
                  </a:cubicBezTo>
                  <a:cubicBezTo>
                    <a:pt x="9" y="49"/>
                    <a:pt x="7" y="0"/>
                    <a:pt x="7" y="0"/>
                  </a:cubicBezTo>
                </a:path>
              </a:pathLst>
            </a:custGeom>
            <a:solidFill>
              <a:srgbClr val="48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2" name="Freeform 287"/>
            <p:cNvSpPr/>
            <p:nvPr/>
          </p:nvSpPr>
          <p:spPr bwMode="auto">
            <a:xfrm>
              <a:off x="4388294" y="4305286"/>
              <a:ext cx="17508" cy="29163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3" y="3"/>
                    <a:pt x="1" y="6"/>
                    <a:pt x="0" y="9"/>
                  </a:cubicBezTo>
                  <a:cubicBezTo>
                    <a:pt x="2" y="5"/>
                    <a:pt x="3" y="1"/>
                    <a:pt x="5" y="0"/>
                  </a:cubicBezTo>
                </a:path>
              </a:pathLst>
            </a:custGeom>
            <a:solidFill>
              <a:srgbClr val="7A6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Freeform 288"/>
            <p:cNvSpPr/>
            <p:nvPr/>
          </p:nvSpPr>
          <p:spPr bwMode="auto">
            <a:xfrm>
              <a:off x="4347436" y="4042798"/>
              <a:ext cx="128404" cy="379147"/>
            </a:xfrm>
            <a:custGeom>
              <a:avLst/>
              <a:gdLst>
                <a:gd name="T0" fmla="*/ 23 w 34"/>
                <a:gd name="T1" fmla="*/ 0 h 100"/>
                <a:gd name="T2" fmla="*/ 9 w 34"/>
                <a:gd name="T3" fmla="*/ 34 h 100"/>
                <a:gd name="T4" fmla="*/ 0 w 34"/>
                <a:gd name="T5" fmla="*/ 80 h 100"/>
                <a:gd name="T6" fmla="*/ 2 w 34"/>
                <a:gd name="T7" fmla="*/ 100 h 100"/>
                <a:gd name="T8" fmla="*/ 7 w 34"/>
                <a:gd name="T9" fmla="*/ 85 h 100"/>
                <a:gd name="T10" fmla="*/ 10 w 34"/>
                <a:gd name="T11" fmla="*/ 78 h 100"/>
                <a:gd name="T12" fmla="*/ 15 w 34"/>
                <a:gd name="T13" fmla="*/ 69 h 100"/>
                <a:gd name="T14" fmla="*/ 15 w 34"/>
                <a:gd name="T15" fmla="*/ 69 h 100"/>
                <a:gd name="T16" fmla="*/ 34 w 34"/>
                <a:gd name="T17" fmla="*/ 32 h 100"/>
                <a:gd name="T18" fmla="*/ 23 w 34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00">
                  <a:moveTo>
                    <a:pt x="23" y="0"/>
                  </a:moveTo>
                  <a:cubicBezTo>
                    <a:pt x="24" y="20"/>
                    <a:pt x="14" y="26"/>
                    <a:pt x="9" y="34"/>
                  </a:cubicBezTo>
                  <a:cubicBezTo>
                    <a:pt x="2" y="43"/>
                    <a:pt x="0" y="64"/>
                    <a:pt x="0" y="80"/>
                  </a:cubicBezTo>
                  <a:cubicBezTo>
                    <a:pt x="0" y="89"/>
                    <a:pt x="1" y="97"/>
                    <a:pt x="2" y="100"/>
                  </a:cubicBezTo>
                  <a:cubicBezTo>
                    <a:pt x="2" y="97"/>
                    <a:pt x="4" y="91"/>
                    <a:pt x="7" y="85"/>
                  </a:cubicBezTo>
                  <a:cubicBezTo>
                    <a:pt x="8" y="82"/>
                    <a:pt x="9" y="80"/>
                    <a:pt x="10" y="78"/>
                  </a:cubicBezTo>
                  <a:cubicBezTo>
                    <a:pt x="11" y="75"/>
                    <a:pt x="13" y="72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1" y="60"/>
                    <a:pt x="32" y="52"/>
                    <a:pt x="34" y="32"/>
                  </a:cubicBezTo>
                  <a:cubicBezTo>
                    <a:pt x="25" y="16"/>
                    <a:pt x="23" y="0"/>
                    <a:pt x="23" y="0"/>
                  </a:cubicBezTo>
                </a:path>
              </a:pathLst>
            </a:custGeom>
            <a:solidFill>
              <a:srgbClr val="48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Freeform 289"/>
            <p:cNvSpPr/>
            <p:nvPr/>
          </p:nvSpPr>
          <p:spPr bwMode="auto">
            <a:xfrm>
              <a:off x="4656774" y="3867808"/>
              <a:ext cx="29181" cy="151658"/>
            </a:xfrm>
            <a:custGeom>
              <a:avLst/>
              <a:gdLst>
                <a:gd name="T0" fmla="*/ 6 w 7"/>
                <a:gd name="T1" fmla="*/ 0 h 40"/>
                <a:gd name="T2" fmla="*/ 6 w 7"/>
                <a:gd name="T3" fmla="*/ 0 h 40"/>
                <a:gd name="T4" fmla="*/ 3 w 7"/>
                <a:gd name="T5" fmla="*/ 32 h 40"/>
                <a:gd name="T6" fmla="*/ 4 w 7"/>
                <a:gd name="T7" fmla="*/ 26 h 40"/>
                <a:gd name="T8" fmla="*/ 1 w 7"/>
                <a:gd name="T9" fmla="*/ 36 h 40"/>
                <a:gd name="T10" fmla="*/ 0 w 7"/>
                <a:gd name="T11" fmla="*/ 40 h 40"/>
                <a:gd name="T12" fmla="*/ 0 w 7"/>
                <a:gd name="T13" fmla="*/ 40 h 40"/>
                <a:gd name="T14" fmla="*/ 1 w 7"/>
                <a:gd name="T15" fmla="*/ 38 h 40"/>
                <a:gd name="T16" fmla="*/ 6 w 7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10"/>
                    <a:pt x="6" y="21"/>
                    <a:pt x="3" y="32"/>
                  </a:cubicBezTo>
                  <a:cubicBezTo>
                    <a:pt x="3" y="30"/>
                    <a:pt x="3" y="28"/>
                    <a:pt x="4" y="26"/>
                  </a:cubicBezTo>
                  <a:cubicBezTo>
                    <a:pt x="3" y="29"/>
                    <a:pt x="2" y="33"/>
                    <a:pt x="1" y="36"/>
                  </a:cubicBezTo>
                  <a:cubicBezTo>
                    <a:pt x="0" y="37"/>
                    <a:pt x="0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1" y="38"/>
                  </a:cubicBezTo>
                  <a:cubicBezTo>
                    <a:pt x="5" y="24"/>
                    <a:pt x="7" y="11"/>
                    <a:pt x="6" y="0"/>
                  </a:cubicBezTo>
                </a:path>
              </a:pathLst>
            </a:custGeom>
            <a:solidFill>
              <a:srgbClr val="9E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5" name="Freeform 290"/>
            <p:cNvSpPr>
              <a:spLocks noEditPoints="1"/>
            </p:cNvSpPr>
            <p:nvPr/>
          </p:nvSpPr>
          <p:spPr bwMode="auto">
            <a:xfrm>
              <a:off x="4645101" y="4019466"/>
              <a:ext cx="40854" cy="221654"/>
            </a:xfrm>
            <a:custGeom>
              <a:avLst/>
              <a:gdLst>
                <a:gd name="T0" fmla="*/ 3 w 11"/>
                <a:gd name="T1" fmla="*/ 50 h 59"/>
                <a:gd name="T2" fmla="*/ 4 w 11"/>
                <a:gd name="T3" fmla="*/ 53 h 59"/>
                <a:gd name="T4" fmla="*/ 11 w 11"/>
                <a:gd name="T5" fmla="*/ 59 h 59"/>
                <a:gd name="T6" fmla="*/ 10 w 11"/>
                <a:gd name="T7" fmla="*/ 56 h 59"/>
                <a:gd name="T8" fmla="*/ 3 w 11"/>
                <a:gd name="T9" fmla="*/ 50 h 59"/>
                <a:gd name="T10" fmla="*/ 3 w 11"/>
                <a:gd name="T11" fmla="*/ 0 h 59"/>
                <a:gd name="T12" fmla="*/ 0 w 11"/>
                <a:gd name="T13" fmla="*/ 17 h 59"/>
                <a:gd name="T14" fmla="*/ 0 w 11"/>
                <a:gd name="T15" fmla="*/ 17 h 59"/>
                <a:gd name="T16" fmla="*/ 3 w 11"/>
                <a:gd name="T17" fmla="*/ 0 h 59"/>
                <a:gd name="T18" fmla="*/ 3 w 11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9">
                  <a:moveTo>
                    <a:pt x="3" y="50"/>
                  </a:moveTo>
                  <a:cubicBezTo>
                    <a:pt x="3" y="51"/>
                    <a:pt x="4" y="52"/>
                    <a:pt x="4" y="53"/>
                  </a:cubicBezTo>
                  <a:cubicBezTo>
                    <a:pt x="6" y="55"/>
                    <a:pt x="9" y="57"/>
                    <a:pt x="11" y="59"/>
                  </a:cubicBezTo>
                  <a:cubicBezTo>
                    <a:pt x="11" y="59"/>
                    <a:pt x="11" y="58"/>
                    <a:pt x="10" y="56"/>
                  </a:cubicBezTo>
                  <a:cubicBezTo>
                    <a:pt x="7" y="54"/>
                    <a:pt x="5" y="52"/>
                    <a:pt x="3" y="50"/>
                  </a:cubicBezTo>
                  <a:moveTo>
                    <a:pt x="3" y="0"/>
                  </a:moveTo>
                  <a:cubicBezTo>
                    <a:pt x="1" y="6"/>
                    <a:pt x="0" y="11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1" y="6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988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6" name="Freeform 291"/>
            <p:cNvSpPr>
              <a:spLocks noEditPoints="1"/>
            </p:cNvSpPr>
            <p:nvPr/>
          </p:nvSpPr>
          <p:spPr bwMode="auto">
            <a:xfrm>
              <a:off x="4586736" y="4083631"/>
              <a:ext cx="75873" cy="134157"/>
            </a:xfrm>
            <a:custGeom>
              <a:avLst/>
              <a:gdLst>
                <a:gd name="T0" fmla="*/ 2 w 20"/>
                <a:gd name="T1" fmla="*/ 7 h 36"/>
                <a:gd name="T2" fmla="*/ 0 w 20"/>
                <a:gd name="T3" fmla="*/ 9 h 36"/>
                <a:gd name="T4" fmla="*/ 0 w 20"/>
                <a:gd name="T5" fmla="*/ 9 h 36"/>
                <a:gd name="T6" fmla="*/ 0 w 20"/>
                <a:gd name="T7" fmla="*/ 9 h 36"/>
                <a:gd name="T8" fmla="*/ 1 w 20"/>
                <a:gd name="T9" fmla="*/ 10 h 36"/>
                <a:gd name="T10" fmla="*/ 2 w 20"/>
                <a:gd name="T11" fmla="*/ 9 h 36"/>
                <a:gd name="T12" fmla="*/ 20 w 20"/>
                <a:gd name="T13" fmla="*/ 36 h 36"/>
                <a:gd name="T14" fmla="*/ 19 w 20"/>
                <a:gd name="T15" fmla="*/ 33 h 36"/>
                <a:gd name="T16" fmla="*/ 2 w 20"/>
                <a:gd name="T17" fmla="*/ 7 h 36"/>
                <a:gd name="T18" fmla="*/ 16 w 20"/>
                <a:gd name="T19" fmla="*/ 0 h 36"/>
                <a:gd name="T20" fmla="*/ 16 w 20"/>
                <a:gd name="T21" fmla="*/ 0 h 36"/>
                <a:gd name="T22" fmla="*/ 16 w 20"/>
                <a:gd name="T23" fmla="*/ 4 h 36"/>
                <a:gd name="T24" fmla="*/ 16 w 20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6">
                  <a:moveTo>
                    <a:pt x="2" y="7"/>
                  </a:moveTo>
                  <a:cubicBezTo>
                    <a:pt x="1" y="8"/>
                    <a:pt x="1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9" y="25"/>
                    <a:pt x="20" y="36"/>
                  </a:cubicBezTo>
                  <a:cubicBezTo>
                    <a:pt x="20" y="35"/>
                    <a:pt x="19" y="34"/>
                    <a:pt x="19" y="33"/>
                  </a:cubicBezTo>
                  <a:cubicBezTo>
                    <a:pt x="9" y="23"/>
                    <a:pt x="2" y="7"/>
                    <a:pt x="2" y="7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</a:path>
              </a:pathLst>
            </a:custGeom>
            <a:solidFill>
              <a:srgbClr val="7A6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7" name="Freeform 292"/>
            <p:cNvSpPr>
              <a:spLocks noEditPoints="1"/>
            </p:cNvSpPr>
            <p:nvPr/>
          </p:nvSpPr>
          <p:spPr bwMode="auto">
            <a:xfrm>
              <a:off x="4545878" y="3809478"/>
              <a:ext cx="140077" cy="419976"/>
            </a:xfrm>
            <a:custGeom>
              <a:avLst/>
              <a:gdLst>
                <a:gd name="T0" fmla="*/ 21 w 36"/>
                <a:gd name="T1" fmla="*/ 10 h 112"/>
                <a:gd name="T2" fmla="*/ 16 w 36"/>
                <a:gd name="T3" fmla="*/ 14 h 112"/>
                <a:gd name="T4" fmla="*/ 12 w 36"/>
                <a:gd name="T5" fmla="*/ 16 h 112"/>
                <a:gd name="T6" fmla="*/ 10 w 36"/>
                <a:gd name="T7" fmla="*/ 18 h 112"/>
                <a:gd name="T8" fmla="*/ 6 w 36"/>
                <a:gd name="T9" fmla="*/ 40 h 112"/>
                <a:gd name="T10" fmla="*/ 10 w 36"/>
                <a:gd name="T11" fmla="*/ 82 h 112"/>
                <a:gd name="T12" fmla="*/ 10 w 36"/>
                <a:gd name="T13" fmla="*/ 82 h 112"/>
                <a:gd name="T14" fmla="*/ 12 w 36"/>
                <a:gd name="T15" fmla="*/ 80 h 112"/>
                <a:gd name="T16" fmla="*/ 29 w 36"/>
                <a:gd name="T17" fmla="*/ 106 h 112"/>
                <a:gd name="T18" fmla="*/ 36 w 36"/>
                <a:gd name="T19" fmla="*/ 112 h 112"/>
                <a:gd name="T20" fmla="*/ 26 w 36"/>
                <a:gd name="T21" fmla="*/ 77 h 112"/>
                <a:gd name="T22" fmla="*/ 26 w 36"/>
                <a:gd name="T23" fmla="*/ 73 h 112"/>
                <a:gd name="T24" fmla="*/ 29 w 36"/>
                <a:gd name="T25" fmla="*/ 56 h 112"/>
                <a:gd name="T26" fmla="*/ 30 w 36"/>
                <a:gd name="T27" fmla="*/ 52 h 112"/>
                <a:gd name="T28" fmla="*/ 33 w 36"/>
                <a:gd name="T29" fmla="*/ 42 h 112"/>
                <a:gd name="T30" fmla="*/ 21 w 36"/>
                <a:gd name="T31" fmla="*/ 10 h 112"/>
                <a:gd name="T32" fmla="*/ 33 w 36"/>
                <a:gd name="T33" fmla="*/ 0 h 112"/>
                <a:gd name="T34" fmla="*/ 33 w 36"/>
                <a:gd name="T35" fmla="*/ 0 h 112"/>
                <a:gd name="T36" fmla="*/ 35 w 36"/>
                <a:gd name="T37" fmla="*/ 16 h 112"/>
                <a:gd name="T38" fmla="*/ 35 w 36"/>
                <a:gd name="T39" fmla="*/ 16 h 112"/>
                <a:gd name="T40" fmla="*/ 33 w 36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112">
                  <a:moveTo>
                    <a:pt x="21" y="10"/>
                  </a:moveTo>
                  <a:cubicBezTo>
                    <a:pt x="20" y="11"/>
                    <a:pt x="18" y="12"/>
                    <a:pt x="16" y="14"/>
                  </a:cubicBezTo>
                  <a:cubicBezTo>
                    <a:pt x="15" y="15"/>
                    <a:pt x="14" y="16"/>
                    <a:pt x="12" y="16"/>
                  </a:cubicBezTo>
                  <a:cubicBezTo>
                    <a:pt x="12" y="17"/>
                    <a:pt x="11" y="18"/>
                    <a:pt x="10" y="18"/>
                  </a:cubicBezTo>
                  <a:cubicBezTo>
                    <a:pt x="10" y="25"/>
                    <a:pt x="9" y="32"/>
                    <a:pt x="6" y="40"/>
                  </a:cubicBezTo>
                  <a:cubicBezTo>
                    <a:pt x="0" y="59"/>
                    <a:pt x="6" y="75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1" y="81"/>
                    <a:pt x="11" y="81"/>
                    <a:pt x="12" y="80"/>
                  </a:cubicBezTo>
                  <a:cubicBezTo>
                    <a:pt x="12" y="80"/>
                    <a:pt x="19" y="96"/>
                    <a:pt x="29" y="106"/>
                  </a:cubicBezTo>
                  <a:cubicBezTo>
                    <a:pt x="31" y="108"/>
                    <a:pt x="33" y="110"/>
                    <a:pt x="36" y="112"/>
                  </a:cubicBezTo>
                  <a:cubicBezTo>
                    <a:pt x="33" y="106"/>
                    <a:pt x="27" y="93"/>
                    <a:pt x="26" y="77"/>
                  </a:cubicBezTo>
                  <a:cubicBezTo>
                    <a:pt x="26" y="76"/>
                    <a:pt x="26" y="74"/>
                    <a:pt x="26" y="73"/>
                  </a:cubicBezTo>
                  <a:cubicBezTo>
                    <a:pt x="26" y="67"/>
                    <a:pt x="27" y="62"/>
                    <a:pt x="29" y="56"/>
                  </a:cubicBezTo>
                  <a:cubicBezTo>
                    <a:pt x="29" y="55"/>
                    <a:pt x="29" y="53"/>
                    <a:pt x="30" y="52"/>
                  </a:cubicBezTo>
                  <a:cubicBezTo>
                    <a:pt x="31" y="49"/>
                    <a:pt x="32" y="45"/>
                    <a:pt x="33" y="42"/>
                  </a:cubicBezTo>
                  <a:cubicBezTo>
                    <a:pt x="34" y="29"/>
                    <a:pt x="27" y="18"/>
                    <a:pt x="21" y="10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4" y="5"/>
                    <a:pt x="35" y="11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0"/>
                    <a:pt x="34" y="5"/>
                    <a:pt x="33" y="0"/>
                  </a:cubicBezTo>
                </a:path>
              </a:pathLst>
            </a:custGeom>
            <a:solidFill>
              <a:srgbClr val="48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Freeform 293"/>
            <p:cNvSpPr>
              <a:spLocks noEditPoints="1"/>
            </p:cNvSpPr>
            <p:nvPr/>
          </p:nvSpPr>
          <p:spPr bwMode="auto">
            <a:xfrm>
              <a:off x="4557552" y="4217789"/>
              <a:ext cx="75877" cy="180825"/>
            </a:xfrm>
            <a:custGeom>
              <a:avLst/>
              <a:gdLst>
                <a:gd name="T0" fmla="*/ 19 w 19"/>
                <a:gd name="T1" fmla="*/ 49 h 49"/>
                <a:gd name="T2" fmla="*/ 19 w 19"/>
                <a:gd name="T3" fmla="*/ 49 h 49"/>
                <a:gd name="T4" fmla="*/ 19 w 19"/>
                <a:gd name="T5" fmla="*/ 49 h 49"/>
                <a:gd name="T6" fmla="*/ 19 w 19"/>
                <a:gd name="T7" fmla="*/ 49 h 49"/>
                <a:gd name="T8" fmla="*/ 19 w 19"/>
                <a:gd name="T9" fmla="*/ 49 h 49"/>
                <a:gd name="T10" fmla="*/ 19 w 19"/>
                <a:gd name="T11" fmla="*/ 49 h 49"/>
                <a:gd name="T12" fmla="*/ 19 w 19"/>
                <a:gd name="T13" fmla="*/ 49 h 49"/>
                <a:gd name="T14" fmla="*/ 19 w 19"/>
                <a:gd name="T15" fmla="*/ 49 h 49"/>
                <a:gd name="T16" fmla="*/ 19 w 19"/>
                <a:gd name="T17" fmla="*/ 49 h 49"/>
                <a:gd name="T18" fmla="*/ 19 w 19"/>
                <a:gd name="T19" fmla="*/ 49 h 49"/>
                <a:gd name="T20" fmla="*/ 9 w 19"/>
                <a:gd name="T21" fmla="*/ 42 h 49"/>
                <a:gd name="T22" fmla="*/ 9 w 19"/>
                <a:gd name="T23" fmla="*/ 42 h 49"/>
                <a:gd name="T24" fmla="*/ 19 w 19"/>
                <a:gd name="T25" fmla="*/ 49 h 49"/>
                <a:gd name="T26" fmla="*/ 9 w 19"/>
                <a:gd name="T27" fmla="*/ 42 h 49"/>
                <a:gd name="T28" fmla="*/ 0 w 19"/>
                <a:gd name="T29" fmla="*/ 0 h 49"/>
                <a:gd name="T30" fmla="*/ 0 w 19"/>
                <a:gd name="T31" fmla="*/ 1 h 49"/>
                <a:gd name="T32" fmla="*/ 19 w 19"/>
                <a:gd name="T33" fmla="*/ 49 h 49"/>
                <a:gd name="T34" fmla="*/ 0 w 19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9">
                  <a:moveTo>
                    <a:pt x="19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moveTo>
                    <a:pt x="19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moveTo>
                    <a:pt x="19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moveTo>
                    <a:pt x="9" y="42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12" y="45"/>
                    <a:pt x="15" y="47"/>
                    <a:pt x="19" y="49"/>
                  </a:cubicBezTo>
                  <a:cubicBezTo>
                    <a:pt x="15" y="47"/>
                    <a:pt x="12" y="45"/>
                    <a:pt x="9" y="42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24"/>
                    <a:pt x="19" y="49"/>
                    <a:pt x="19" y="49"/>
                  </a:cubicBezTo>
                  <a:cubicBezTo>
                    <a:pt x="19" y="49"/>
                    <a:pt x="3" y="23"/>
                    <a:pt x="0" y="0"/>
                  </a:cubicBezTo>
                </a:path>
              </a:pathLst>
            </a:custGeom>
            <a:solidFill>
              <a:srgbClr val="988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9" name="Freeform 294"/>
            <p:cNvSpPr>
              <a:spLocks noEditPoints="1"/>
            </p:cNvSpPr>
            <p:nvPr/>
          </p:nvSpPr>
          <p:spPr bwMode="auto">
            <a:xfrm>
              <a:off x="4487513" y="4118629"/>
              <a:ext cx="105058" cy="256652"/>
            </a:xfrm>
            <a:custGeom>
              <a:avLst/>
              <a:gdLst>
                <a:gd name="T0" fmla="*/ 6 w 28"/>
                <a:gd name="T1" fmla="*/ 37 h 69"/>
                <a:gd name="T2" fmla="*/ 28 w 28"/>
                <a:gd name="T3" fmla="*/ 69 h 69"/>
                <a:gd name="T4" fmla="*/ 28 w 28"/>
                <a:gd name="T5" fmla="*/ 69 h 69"/>
                <a:gd name="T6" fmla="*/ 6 w 28"/>
                <a:gd name="T7" fmla="*/ 37 h 69"/>
                <a:gd name="T8" fmla="*/ 6 w 28"/>
                <a:gd name="T9" fmla="*/ 37 h 69"/>
                <a:gd name="T10" fmla="*/ 6 w 28"/>
                <a:gd name="T11" fmla="*/ 37 h 69"/>
                <a:gd name="T12" fmla="*/ 6 w 28"/>
                <a:gd name="T13" fmla="*/ 37 h 69"/>
                <a:gd name="T14" fmla="*/ 6 w 28"/>
                <a:gd name="T15" fmla="*/ 36 h 69"/>
                <a:gd name="T16" fmla="*/ 6 w 28"/>
                <a:gd name="T17" fmla="*/ 37 h 69"/>
                <a:gd name="T18" fmla="*/ 6 w 28"/>
                <a:gd name="T19" fmla="*/ 36 h 69"/>
                <a:gd name="T20" fmla="*/ 6 w 28"/>
                <a:gd name="T21" fmla="*/ 36 h 69"/>
                <a:gd name="T22" fmla="*/ 6 w 28"/>
                <a:gd name="T23" fmla="*/ 36 h 69"/>
                <a:gd name="T24" fmla="*/ 6 w 28"/>
                <a:gd name="T25" fmla="*/ 36 h 69"/>
                <a:gd name="T26" fmla="*/ 3 w 28"/>
                <a:gd name="T27" fmla="*/ 28 h 69"/>
                <a:gd name="T28" fmla="*/ 3 w 28"/>
                <a:gd name="T29" fmla="*/ 28 h 69"/>
                <a:gd name="T30" fmla="*/ 3 w 28"/>
                <a:gd name="T31" fmla="*/ 28 h 69"/>
                <a:gd name="T32" fmla="*/ 0 w 28"/>
                <a:gd name="T33" fmla="*/ 18 h 69"/>
                <a:gd name="T34" fmla="*/ 3 w 28"/>
                <a:gd name="T35" fmla="*/ 28 h 69"/>
                <a:gd name="T36" fmla="*/ 0 w 28"/>
                <a:gd name="T37" fmla="*/ 18 h 69"/>
                <a:gd name="T38" fmla="*/ 0 w 28"/>
                <a:gd name="T39" fmla="*/ 18 h 69"/>
                <a:gd name="T40" fmla="*/ 26 w 28"/>
                <a:gd name="T41" fmla="*/ 0 h 69"/>
                <a:gd name="T42" fmla="*/ 19 w 28"/>
                <a:gd name="T43" fmla="*/ 28 h 69"/>
                <a:gd name="T44" fmla="*/ 19 w 28"/>
                <a:gd name="T45" fmla="*/ 27 h 69"/>
                <a:gd name="T46" fmla="*/ 26 w 28"/>
                <a:gd name="T47" fmla="*/ 0 h 69"/>
                <a:gd name="T48" fmla="*/ 26 w 28"/>
                <a:gd name="T49" fmla="*/ 0 h 69"/>
                <a:gd name="T50" fmla="*/ 26 w 28"/>
                <a:gd name="T5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69">
                  <a:moveTo>
                    <a:pt x="6" y="37"/>
                  </a:moveTo>
                  <a:cubicBezTo>
                    <a:pt x="11" y="48"/>
                    <a:pt x="18" y="60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18" y="60"/>
                    <a:pt x="11" y="48"/>
                    <a:pt x="6" y="37"/>
                  </a:cubicBezTo>
                  <a:moveTo>
                    <a:pt x="6" y="37"/>
                  </a:move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moveTo>
                    <a:pt x="6" y="36"/>
                  </a:moveTo>
                  <a:cubicBezTo>
                    <a:pt x="6" y="36"/>
                    <a:pt x="6" y="36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6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3" y="28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moveTo>
                    <a:pt x="0" y="18"/>
                  </a:moveTo>
                  <a:cubicBezTo>
                    <a:pt x="1" y="21"/>
                    <a:pt x="2" y="25"/>
                    <a:pt x="3" y="28"/>
                  </a:cubicBezTo>
                  <a:cubicBezTo>
                    <a:pt x="2" y="25"/>
                    <a:pt x="1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26" y="0"/>
                  </a:moveTo>
                  <a:cubicBezTo>
                    <a:pt x="19" y="7"/>
                    <a:pt x="18" y="17"/>
                    <a:pt x="19" y="28"/>
                  </a:cubicBezTo>
                  <a:cubicBezTo>
                    <a:pt x="19" y="28"/>
                    <a:pt x="19" y="27"/>
                    <a:pt x="19" y="27"/>
                  </a:cubicBezTo>
                  <a:cubicBezTo>
                    <a:pt x="18" y="17"/>
                    <a:pt x="19" y="7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7A6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Freeform 295"/>
            <p:cNvSpPr/>
            <p:nvPr/>
          </p:nvSpPr>
          <p:spPr bwMode="auto">
            <a:xfrm>
              <a:off x="4452494" y="4031132"/>
              <a:ext cx="180934" cy="367481"/>
            </a:xfrm>
            <a:custGeom>
              <a:avLst/>
              <a:gdLst>
                <a:gd name="T0" fmla="*/ 19 w 48"/>
                <a:gd name="T1" fmla="*/ 0 h 99"/>
                <a:gd name="T2" fmla="*/ 26 w 48"/>
                <a:gd name="T3" fmla="*/ 57 h 99"/>
                <a:gd name="T4" fmla="*/ 10 w 48"/>
                <a:gd name="T5" fmla="*/ 41 h 99"/>
                <a:gd name="T6" fmla="*/ 13 w 48"/>
                <a:gd name="T7" fmla="*/ 51 h 99"/>
                <a:gd name="T8" fmla="*/ 13 w 48"/>
                <a:gd name="T9" fmla="*/ 51 h 99"/>
                <a:gd name="T10" fmla="*/ 13 w 48"/>
                <a:gd name="T11" fmla="*/ 51 h 99"/>
                <a:gd name="T12" fmla="*/ 16 w 48"/>
                <a:gd name="T13" fmla="*/ 59 h 99"/>
                <a:gd name="T14" fmla="*/ 16 w 48"/>
                <a:gd name="T15" fmla="*/ 59 h 99"/>
                <a:gd name="T16" fmla="*/ 16 w 48"/>
                <a:gd name="T17" fmla="*/ 59 h 99"/>
                <a:gd name="T18" fmla="*/ 16 w 48"/>
                <a:gd name="T19" fmla="*/ 60 h 99"/>
                <a:gd name="T20" fmla="*/ 16 w 48"/>
                <a:gd name="T21" fmla="*/ 60 h 99"/>
                <a:gd name="T22" fmla="*/ 16 w 48"/>
                <a:gd name="T23" fmla="*/ 60 h 99"/>
                <a:gd name="T24" fmla="*/ 16 w 48"/>
                <a:gd name="T25" fmla="*/ 60 h 99"/>
                <a:gd name="T26" fmla="*/ 38 w 48"/>
                <a:gd name="T27" fmla="*/ 92 h 99"/>
                <a:gd name="T28" fmla="*/ 48 w 48"/>
                <a:gd name="T29" fmla="*/ 99 h 99"/>
                <a:gd name="T30" fmla="*/ 48 w 48"/>
                <a:gd name="T31" fmla="*/ 99 h 99"/>
                <a:gd name="T32" fmla="*/ 48 w 48"/>
                <a:gd name="T33" fmla="*/ 99 h 99"/>
                <a:gd name="T34" fmla="*/ 48 w 48"/>
                <a:gd name="T35" fmla="*/ 99 h 99"/>
                <a:gd name="T36" fmla="*/ 48 w 48"/>
                <a:gd name="T37" fmla="*/ 99 h 99"/>
                <a:gd name="T38" fmla="*/ 48 w 48"/>
                <a:gd name="T39" fmla="*/ 99 h 99"/>
                <a:gd name="T40" fmla="*/ 48 w 48"/>
                <a:gd name="T41" fmla="*/ 99 h 99"/>
                <a:gd name="T42" fmla="*/ 48 w 48"/>
                <a:gd name="T43" fmla="*/ 99 h 99"/>
                <a:gd name="T44" fmla="*/ 29 w 48"/>
                <a:gd name="T45" fmla="*/ 51 h 99"/>
                <a:gd name="T46" fmla="*/ 36 w 48"/>
                <a:gd name="T47" fmla="*/ 23 h 99"/>
                <a:gd name="T48" fmla="*/ 36 w 48"/>
                <a:gd name="T49" fmla="*/ 23 h 99"/>
                <a:gd name="T50" fmla="*/ 19 w 48"/>
                <a:gd name="T5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99">
                  <a:moveTo>
                    <a:pt x="19" y="0"/>
                  </a:moveTo>
                  <a:cubicBezTo>
                    <a:pt x="0" y="15"/>
                    <a:pt x="26" y="57"/>
                    <a:pt x="26" y="57"/>
                  </a:cubicBezTo>
                  <a:cubicBezTo>
                    <a:pt x="19" y="53"/>
                    <a:pt x="14" y="48"/>
                    <a:pt x="10" y="41"/>
                  </a:cubicBezTo>
                  <a:cubicBezTo>
                    <a:pt x="11" y="44"/>
                    <a:pt x="12" y="48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4"/>
                    <a:pt x="15" y="56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71"/>
                    <a:pt x="28" y="83"/>
                    <a:pt x="38" y="92"/>
                  </a:cubicBezTo>
                  <a:cubicBezTo>
                    <a:pt x="41" y="95"/>
                    <a:pt x="44" y="97"/>
                    <a:pt x="48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32" y="74"/>
                    <a:pt x="29" y="51"/>
                  </a:cubicBezTo>
                  <a:cubicBezTo>
                    <a:pt x="28" y="40"/>
                    <a:pt x="29" y="30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26" y="16"/>
                    <a:pt x="19" y="0"/>
                    <a:pt x="19" y="0"/>
                  </a:cubicBezTo>
                </a:path>
              </a:pathLst>
            </a:custGeom>
            <a:solidFill>
              <a:srgbClr val="48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Freeform 296"/>
            <p:cNvSpPr/>
            <p:nvPr/>
          </p:nvSpPr>
          <p:spPr bwMode="auto">
            <a:xfrm>
              <a:off x="3962226" y="3826979"/>
              <a:ext cx="163423" cy="151658"/>
            </a:xfrm>
            <a:custGeom>
              <a:avLst/>
              <a:gdLst>
                <a:gd name="T0" fmla="*/ 3 w 43"/>
                <a:gd name="T1" fmla="*/ 0 h 40"/>
                <a:gd name="T2" fmla="*/ 0 w 43"/>
                <a:gd name="T3" fmla="*/ 1 h 40"/>
                <a:gd name="T4" fmla="*/ 42 w 43"/>
                <a:gd name="T5" fmla="*/ 40 h 40"/>
                <a:gd name="T6" fmla="*/ 43 w 43"/>
                <a:gd name="T7" fmla="*/ 40 h 40"/>
                <a:gd name="T8" fmla="*/ 3 w 4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0">
                  <a:moveTo>
                    <a:pt x="3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28" y="8"/>
                    <a:pt x="39" y="30"/>
                    <a:pt x="42" y="40"/>
                  </a:cubicBezTo>
                  <a:cubicBezTo>
                    <a:pt x="42" y="40"/>
                    <a:pt x="43" y="40"/>
                    <a:pt x="43" y="40"/>
                  </a:cubicBezTo>
                  <a:cubicBezTo>
                    <a:pt x="40" y="32"/>
                    <a:pt x="31" y="8"/>
                    <a:pt x="3" y="0"/>
                  </a:cubicBezTo>
                </a:path>
              </a:pathLst>
            </a:custGeom>
            <a:solidFill>
              <a:srgbClr val="BAB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Freeform 297"/>
            <p:cNvSpPr/>
            <p:nvPr/>
          </p:nvSpPr>
          <p:spPr bwMode="auto">
            <a:xfrm>
              <a:off x="3973899" y="3809478"/>
              <a:ext cx="210115" cy="169159"/>
            </a:xfrm>
            <a:custGeom>
              <a:avLst/>
              <a:gdLst>
                <a:gd name="T0" fmla="*/ 21 w 56"/>
                <a:gd name="T1" fmla="*/ 0 h 46"/>
                <a:gd name="T2" fmla="*/ 0 w 56"/>
                <a:gd name="T3" fmla="*/ 5 h 46"/>
                <a:gd name="T4" fmla="*/ 40 w 56"/>
                <a:gd name="T5" fmla="*/ 45 h 46"/>
                <a:gd name="T6" fmla="*/ 45 w 56"/>
                <a:gd name="T7" fmla="*/ 46 h 46"/>
                <a:gd name="T8" fmla="*/ 32 w 56"/>
                <a:gd name="T9" fmla="*/ 18 h 46"/>
                <a:gd name="T10" fmla="*/ 49 w 56"/>
                <a:gd name="T11" fmla="*/ 14 h 46"/>
                <a:gd name="T12" fmla="*/ 56 w 56"/>
                <a:gd name="T13" fmla="*/ 15 h 46"/>
                <a:gd name="T14" fmla="*/ 21 w 5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6">
                  <a:moveTo>
                    <a:pt x="21" y="0"/>
                  </a:moveTo>
                  <a:cubicBezTo>
                    <a:pt x="11" y="0"/>
                    <a:pt x="4" y="3"/>
                    <a:pt x="0" y="5"/>
                  </a:cubicBezTo>
                  <a:cubicBezTo>
                    <a:pt x="28" y="13"/>
                    <a:pt x="37" y="37"/>
                    <a:pt x="40" y="45"/>
                  </a:cubicBezTo>
                  <a:cubicBezTo>
                    <a:pt x="41" y="45"/>
                    <a:pt x="43" y="46"/>
                    <a:pt x="45" y="46"/>
                  </a:cubicBezTo>
                  <a:cubicBezTo>
                    <a:pt x="46" y="37"/>
                    <a:pt x="48" y="22"/>
                    <a:pt x="32" y="18"/>
                  </a:cubicBezTo>
                  <a:cubicBezTo>
                    <a:pt x="32" y="18"/>
                    <a:pt x="39" y="14"/>
                    <a:pt x="49" y="14"/>
                  </a:cubicBezTo>
                  <a:cubicBezTo>
                    <a:pt x="51" y="14"/>
                    <a:pt x="54" y="14"/>
                    <a:pt x="56" y="15"/>
                  </a:cubicBezTo>
                  <a:cubicBezTo>
                    <a:pt x="44" y="3"/>
                    <a:pt x="31" y="0"/>
                    <a:pt x="21" y="0"/>
                  </a:cubicBezTo>
                </a:path>
              </a:pathLst>
            </a:custGeom>
            <a:solidFill>
              <a:srgbClr val="645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Freeform 298"/>
            <p:cNvSpPr/>
            <p:nvPr/>
          </p:nvSpPr>
          <p:spPr bwMode="auto">
            <a:xfrm>
              <a:off x="4119814" y="3978637"/>
              <a:ext cx="5835" cy="11666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1 w 2"/>
                <a:gd name="T5" fmla="*/ 3 h 3"/>
                <a:gd name="T6" fmla="*/ 2 w 2"/>
                <a:gd name="T7" fmla="*/ 3 h 3"/>
                <a:gd name="T8" fmla="*/ 1 w 2"/>
                <a:gd name="T9" fmla="*/ 0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8A8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" name="Freeform 299"/>
            <p:cNvSpPr/>
            <p:nvPr/>
          </p:nvSpPr>
          <p:spPr bwMode="auto">
            <a:xfrm>
              <a:off x="4125648" y="3978637"/>
              <a:ext cx="17511" cy="23332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3 h 7"/>
                <a:gd name="T4" fmla="*/ 0 w 5"/>
                <a:gd name="T5" fmla="*/ 3 h 7"/>
                <a:gd name="T6" fmla="*/ 5 w 5"/>
                <a:gd name="T7" fmla="*/ 7 h 7"/>
                <a:gd name="T8" fmla="*/ 5 w 5"/>
                <a:gd name="T9" fmla="*/ 1 h 7"/>
                <a:gd name="T10" fmla="*/ 0 w 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5F5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" name="Freeform 300"/>
            <p:cNvSpPr>
              <a:spLocks noEditPoints="1"/>
            </p:cNvSpPr>
            <p:nvPr/>
          </p:nvSpPr>
          <p:spPr bwMode="auto">
            <a:xfrm>
              <a:off x="4364948" y="3552826"/>
              <a:ext cx="175096" cy="320817"/>
            </a:xfrm>
            <a:custGeom>
              <a:avLst/>
              <a:gdLst>
                <a:gd name="T0" fmla="*/ 38 w 47"/>
                <a:gd name="T1" fmla="*/ 0 h 85"/>
                <a:gd name="T2" fmla="*/ 47 w 47"/>
                <a:gd name="T3" fmla="*/ 85 h 85"/>
                <a:gd name="T4" fmla="*/ 47 w 47"/>
                <a:gd name="T5" fmla="*/ 85 h 85"/>
                <a:gd name="T6" fmla="*/ 38 w 47"/>
                <a:gd name="T7" fmla="*/ 0 h 85"/>
                <a:gd name="T8" fmla="*/ 38 w 47"/>
                <a:gd name="T9" fmla="*/ 0 h 85"/>
                <a:gd name="T10" fmla="*/ 38 w 47"/>
                <a:gd name="T11" fmla="*/ 0 h 85"/>
                <a:gd name="T12" fmla="*/ 38 w 47"/>
                <a:gd name="T13" fmla="*/ 0 h 85"/>
                <a:gd name="T14" fmla="*/ 38 w 47"/>
                <a:gd name="T15" fmla="*/ 0 h 85"/>
                <a:gd name="T16" fmla="*/ 38 w 47"/>
                <a:gd name="T17" fmla="*/ 0 h 85"/>
                <a:gd name="T18" fmla="*/ 38 w 47"/>
                <a:gd name="T19" fmla="*/ 0 h 85"/>
                <a:gd name="T20" fmla="*/ 38 w 47"/>
                <a:gd name="T21" fmla="*/ 0 h 85"/>
                <a:gd name="T22" fmla="*/ 38 w 47"/>
                <a:gd name="T23" fmla="*/ 0 h 85"/>
                <a:gd name="T24" fmla="*/ 38 w 47"/>
                <a:gd name="T25" fmla="*/ 0 h 85"/>
                <a:gd name="T26" fmla="*/ 38 w 47"/>
                <a:gd name="T27" fmla="*/ 0 h 85"/>
                <a:gd name="T28" fmla="*/ 38 w 47"/>
                <a:gd name="T29" fmla="*/ 0 h 85"/>
                <a:gd name="T30" fmla="*/ 38 w 47"/>
                <a:gd name="T31" fmla="*/ 0 h 85"/>
                <a:gd name="T32" fmla="*/ 38 w 47"/>
                <a:gd name="T33" fmla="*/ 0 h 85"/>
                <a:gd name="T34" fmla="*/ 0 w 47"/>
                <a:gd name="T35" fmla="*/ 67 h 85"/>
                <a:gd name="T36" fmla="*/ 38 w 47"/>
                <a:gd name="T37" fmla="*/ 0 h 85"/>
                <a:gd name="T38" fmla="*/ 38 w 47"/>
                <a:gd name="T39" fmla="*/ 0 h 85"/>
                <a:gd name="T40" fmla="*/ 38 w 47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85">
                  <a:moveTo>
                    <a:pt x="38" y="0"/>
                  </a:moveTo>
                  <a:cubicBezTo>
                    <a:pt x="38" y="2"/>
                    <a:pt x="38" y="75"/>
                    <a:pt x="47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38" y="75"/>
                    <a:pt x="38" y="2"/>
                    <a:pt x="38" y="0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moveTo>
                    <a:pt x="38" y="0"/>
                  </a:moveTo>
                  <a:cubicBezTo>
                    <a:pt x="3" y="14"/>
                    <a:pt x="0" y="53"/>
                    <a:pt x="0" y="67"/>
                  </a:cubicBezTo>
                  <a:cubicBezTo>
                    <a:pt x="0" y="53"/>
                    <a:pt x="3" y="14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AB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" name="Freeform 301"/>
            <p:cNvSpPr/>
            <p:nvPr/>
          </p:nvSpPr>
          <p:spPr bwMode="auto">
            <a:xfrm>
              <a:off x="4364948" y="3552826"/>
              <a:ext cx="175096" cy="355815"/>
            </a:xfrm>
            <a:custGeom>
              <a:avLst/>
              <a:gdLst>
                <a:gd name="T0" fmla="*/ 38 w 47"/>
                <a:gd name="T1" fmla="*/ 0 h 95"/>
                <a:gd name="T2" fmla="*/ 0 w 47"/>
                <a:gd name="T3" fmla="*/ 67 h 95"/>
                <a:gd name="T4" fmla="*/ 0 w 47"/>
                <a:gd name="T5" fmla="*/ 72 h 95"/>
                <a:gd name="T6" fmla="*/ 7 w 47"/>
                <a:gd name="T7" fmla="*/ 84 h 95"/>
                <a:gd name="T8" fmla="*/ 34 w 47"/>
                <a:gd name="T9" fmla="*/ 31 h 95"/>
                <a:gd name="T10" fmla="*/ 43 w 47"/>
                <a:gd name="T11" fmla="*/ 95 h 95"/>
                <a:gd name="T12" fmla="*/ 47 w 47"/>
                <a:gd name="T13" fmla="*/ 85 h 95"/>
                <a:gd name="T14" fmla="*/ 38 w 47"/>
                <a:gd name="T15" fmla="*/ 0 h 95"/>
                <a:gd name="T16" fmla="*/ 38 w 47"/>
                <a:gd name="T17" fmla="*/ 0 h 95"/>
                <a:gd name="T18" fmla="*/ 38 w 47"/>
                <a:gd name="T19" fmla="*/ 0 h 95"/>
                <a:gd name="T20" fmla="*/ 38 w 47"/>
                <a:gd name="T21" fmla="*/ 0 h 95"/>
                <a:gd name="T22" fmla="*/ 38 w 47"/>
                <a:gd name="T23" fmla="*/ 0 h 95"/>
                <a:gd name="T24" fmla="*/ 38 w 47"/>
                <a:gd name="T25" fmla="*/ 0 h 95"/>
                <a:gd name="T26" fmla="*/ 38 w 47"/>
                <a:gd name="T27" fmla="*/ 0 h 95"/>
                <a:gd name="T28" fmla="*/ 38 w 47"/>
                <a:gd name="T29" fmla="*/ 0 h 95"/>
                <a:gd name="T30" fmla="*/ 38 w 47"/>
                <a:gd name="T31" fmla="*/ 0 h 95"/>
                <a:gd name="T32" fmla="*/ 38 w 47"/>
                <a:gd name="T33" fmla="*/ 0 h 95"/>
                <a:gd name="T34" fmla="*/ 38 w 47"/>
                <a:gd name="T3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95">
                  <a:moveTo>
                    <a:pt x="38" y="0"/>
                  </a:moveTo>
                  <a:cubicBezTo>
                    <a:pt x="3" y="14"/>
                    <a:pt x="0" y="53"/>
                    <a:pt x="0" y="67"/>
                  </a:cubicBezTo>
                  <a:cubicBezTo>
                    <a:pt x="0" y="70"/>
                    <a:pt x="0" y="72"/>
                    <a:pt x="0" y="72"/>
                  </a:cubicBezTo>
                  <a:cubicBezTo>
                    <a:pt x="4" y="76"/>
                    <a:pt x="6" y="80"/>
                    <a:pt x="7" y="84"/>
                  </a:cubicBezTo>
                  <a:cubicBezTo>
                    <a:pt x="7" y="84"/>
                    <a:pt x="3" y="44"/>
                    <a:pt x="34" y="31"/>
                  </a:cubicBezTo>
                  <a:cubicBezTo>
                    <a:pt x="34" y="31"/>
                    <a:pt x="35" y="93"/>
                    <a:pt x="43" y="95"/>
                  </a:cubicBezTo>
                  <a:cubicBezTo>
                    <a:pt x="43" y="95"/>
                    <a:pt x="45" y="91"/>
                    <a:pt x="47" y="85"/>
                  </a:cubicBezTo>
                  <a:cubicBezTo>
                    <a:pt x="38" y="75"/>
                    <a:pt x="38" y="2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645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7" name="Freeform 302"/>
            <p:cNvSpPr>
              <a:spLocks noEditPoints="1"/>
            </p:cNvSpPr>
            <p:nvPr/>
          </p:nvSpPr>
          <p:spPr bwMode="auto">
            <a:xfrm>
              <a:off x="4008918" y="3593659"/>
              <a:ext cx="180934" cy="262483"/>
            </a:xfrm>
            <a:custGeom>
              <a:avLst/>
              <a:gdLst>
                <a:gd name="T0" fmla="*/ 49 w 49"/>
                <a:gd name="T1" fmla="*/ 69 h 70"/>
                <a:gd name="T2" fmla="*/ 48 w 49"/>
                <a:gd name="T3" fmla="*/ 70 h 70"/>
                <a:gd name="T4" fmla="*/ 49 w 49"/>
                <a:gd name="T5" fmla="*/ 70 h 70"/>
                <a:gd name="T6" fmla="*/ 49 w 49"/>
                <a:gd name="T7" fmla="*/ 69 h 70"/>
                <a:gd name="T8" fmla="*/ 0 w 49"/>
                <a:gd name="T9" fmla="*/ 0 h 70"/>
                <a:gd name="T10" fmla="*/ 0 w 49"/>
                <a:gd name="T11" fmla="*/ 0 h 70"/>
                <a:gd name="T12" fmla="*/ 0 w 49"/>
                <a:gd name="T13" fmla="*/ 0 h 70"/>
                <a:gd name="T14" fmla="*/ 0 w 49"/>
                <a:gd name="T15" fmla="*/ 0 h 70"/>
                <a:gd name="T16" fmla="*/ 0 w 49"/>
                <a:gd name="T17" fmla="*/ 0 h 70"/>
                <a:gd name="T18" fmla="*/ 0 w 49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70">
                  <a:moveTo>
                    <a:pt x="49" y="69"/>
                  </a:moveTo>
                  <a:cubicBezTo>
                    <a:pt x="49" y="69"/>
                    <a:pt x="49" y="70"/>
                    <a:pt x="48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0"/>
                    <a:pt x="49" y="69"/>
                    <a:pt x="49" y="6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B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8" name="Freeform 303"/>
            <p:cNvSpPr/>
            <p:nvPr/>
          </p:nvSpPr>
          <p:spPr bwMode="auto">
            <a:xfrm>
              <a:off x="4008918" y="3593659"/>
              <a:ext cx="356030" cy="303316"/>
            </a:xfrm>
            <a:custGeom>
              <a:avLst/>
              <a:gdLst>
                <a:gd name="T0" fmla="*/ 0 w 95"/>
                <a:gd name="T1" fmla="*/ 0 h 81"/>
                <a:gd name="T2" fmla="*/ 0 w 95"/>
                <a:gd name="T3" fmla="*/ 1 h 81"/>
                <a:gd name="T4" fmla="*/ 0 w 95"/>
                <a:gd name="T5" fmla="*/ 1 h 81"/>
                <a:gd name="T6" fmla="*/ 0 w 95"/>
                <a:gd name="T7" fmla="*/ 1 h 81"/>
                <a:gd name="T8" fmla="*/ 0 w 95"/>
                <a:gd name="T9" fmla="*/ 1 h 81"/>
                <a:gd name="T10" fmla="*/ 49 w 95"/>
                <a:gd name="T11" fmla="*/ 70 h 81"/>
                <a:gd name="T12" fmla="*/ 49 w 95"/>
                <a:gd name="T13" fmla="*/ 71 h 81"/>
                <a:gd name="T14" fmla="*/ 66 w 95"/>
                <a:gd name="T15" fmla="*/ 81 h 81"/>
                <a:gd name="T16" fmla="*/ 31 w 95"/>
                <a:gd name="T17" fmla="*/ 29 h 81"/>
                <a:gd name="T18" fmla="*/ 95 w 95"/>
                <a:gd name="T19" fmla="*/ 62 h 81"/>
                <a:gd name="T20" fmla="*/ 0 w 95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8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7" y="49"/>
                    <a:pt x="51" y="65"/>
                    <a:pt x="49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4" y="72"/>
                    <a:pt x="60" y="75"/>
                    <a:pt x="66" y="81"/>
                  </a:cubicBezTo>
                  <a:cubicBezTo>
                    <a:pt x="66" y="81"/>
                    <a:pt x="78" y="77"/>
                    <a:pt x="31" y="29"/>
                  </a:cubicBezTo>
                  <a:cubicBezTo>
                    <a:pt x="31" y="29"/>
                    <a:pt x="78" y="42"/>
                    <a:pt x="95" y="62"/>
                  </a:cubicBezTo>
                  <a:cubicBezTo>
                    <a:pt x="90" y="26"/>
                    <a:pt x="0" y="0"/>
                    <a:pt x="0" y="0"/>
                  </a:cubicBezTo>
                </a:path>
              </a:pathLst>
            </a:custGeom>
            <a:solidFill>
              <a:srgbClr val="645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9" name="Freeform 304"/>
            <p:cNvSpPr/>
            <p:nvPr/>
          </p:nvSpPr>
          <p:spPr bwMode="auto">
            <a:xfrm>
              <a:off x="4364948" y="38211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B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0" name="Freeform 305"/>
            <p:cNvSpPr/>
            <p:nvPr/>
          </p:nvSpPr>
          <p:spPr bwMode="auto">
            <a:xfrm>
              <a:off x="4610082" y="3669486"/>
              <a:ext cx="5835" cy="11666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B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1" name="Freeform 306"/>
            <p:cNvSpPr/>
            <p:nvPr/>
          </p:nvSpPr>
          <p:spPr bwMode="auto">
            <a:xfrm>
              <a:off x="4592571" y="3669486"/>
              <a:ext cx="81711" cy="174990"/>
            </a:xfrm>
            <a:custGeom>
              <a:avLst/>
              <a:gdLst>
                <a:gd name="T0" fmla="*/ 5 w 21"/>
                <a:gd name="T1" fmla="*/ 0 h 47"/>
                <a:gd name="T2" fmla="*/ 6 w 21"/>
                <a:gd name="T3" fmla="*/ 3 h 47"/>
                <a:gd name="T4" fmla="*/ 0 w 21"/>
                <a:gd name="T5" fmla="*/ 32 h 47"/>
                <a:gd name="T6" fmla="*/ 9 w 21"/>
                <a:gd name="T7" fmla="*/ 47 h 47"/>
                <a:gd name="T8" fmla="*/ 21 w 21"/>
                <a:gd name="T9" fmla="*/ 37 h 47"/>
                <a:gd name="T10" fmla="*/ 21 w 21"/>
                <a:gd name="T11" fmla="*/ 37 h 47"/>
                <a:gd name="T12" fmla="*/ 5 w 21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7">
                  <a:moveTo>
                    <a:pt x="5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6" y="11"/>
                    <a:pt x="3" y="22"/>
                    <a:pt x="0" y="32"/>
                  </a:cubicBezTo>
                  <a:cubicBezTo>
                    <a:pt x="2" y="36"/>
                    <a:pt x="5" y="41"/>
                    <a:pt x="9" y="47"/>
                  </a:cubicBezTo>
                  <a:cubicBezTo>
                    <a:pt x="13" y="44"/>
                    <a:pt x="17" y="40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7" y="16"/>
                    <a:pt x="7" y="2"/>
                    <a:pt x="5" y="0"/>
                  </a:cubicBezTo>
                </a:path>
              </a:pathLst>
            </a:custGeom>
            <a:solidFill>
              <a:srgbClr val="645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2" name="Freeform 307"/>
            <p:cNvSpPr/>
            <p:nvPr/>
          </p:nvSpPr>
          <p:spPr bwMode="auto">
            <a:xfrm>
              <a:off x="4668447" y="3867808"/>
              <a:ext cx="17508" cy="122495"/>
            </a:xfrm>
            <a:custGeom>
              <a:avLst/>
              <a:gdLst>
                <a:gd name="T0" fmla="*/ 3 w 4"/>
                <a:gd name="T1" fmla="*/ 0 h 32"/>
                <a:gd name="T2" fmla="*/ 1 w 4"/>
                <a:gd name="T3" fmla="*/ 26 h 32"/>
                <a:gd name="T4" fmla="*/ 0 w 4"/>
                <a:gd name="T5" fmla="*/ 32 h 32"/>
                <a:gd name="T6" fmla="*/ 3 w 4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2">
                  <a:moveTo>
                    <a:pt x="3" y="0"/>
                  </a:moveTo>
                  <a:cubicBezTo>
                    <a:pt x="3" y="8"/>
                    <a:pt x="3" y="17"/>
                    <a:pt x="1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3" y="21"/>
                    <a:pt x="4" y="10"/>
                    <a:pt x="3" y="0"/>
                  </a:cubicBezTo>
                </a:path>
              </a:pathLst>
            </a:custGeom>
            <a:solidFill>
              <a:srgbClr val="8A8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3" name="Freeform 308"/>
            <p:cNvSpPr/>
            <p:nvPr/>
          </p:nvSpPr>
          <p:spPr bwMode="auto">
            <a:xfrm>
              <a:off x="4627590" y="3809478"/>
              <a:ext cx="52531" cy="157493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0 w 14"/>
                <a:gd name="T5" fmla="*/ 10 h 42"/>
                <a:gd name="T6" fmla="*/ 12 w 14"/>
                <a:gd name="T7" fmla="*/ 42 h 42"/>
                <a:gd name="T8" fmla="*/ 14 w 14"/>
                <a:gd name="T9" fmla="*/ 16 h 42"/>
                <a:gd name="T10" fmla="*/ 12 w 1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3"/>
                    <a:pt x="4" y="7"/>
                    <a:pt x="0" y="10"/>
                  </a:cubicBezTo>
                  <a:cubicBezTo>
                    <a:pt x="6" y="18"/>
                    <a:pt x="13" y="29"/>
                    <a:pt x="12" y="42"/>
                  </a:cubicBezTo>
                  <a:cubicBezTo>
                    <a:pt x="14" y="33"/>
                    <a:pt x="14" y="24"/>
                    <a:pt x="14" y="16"/>
                  </a:cubicBezTo>
                  <a:cubicBezTo>
                    <a:pt x="14" y="11"/>
                    <a:pt x="13" y="5"/>
                    <a:pt x="12" y="0"/>
                  </a:cubicBezTo>
                </a:path>
              </a:pathLst>
            </a:custGeom>
            <a:solidFill>
              <a:srgbClr val="5F5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4" name="Freeform 309"/>
            <p:cNvSpPr/>
            <p:nvPr/>
          </p:nvSpPr>
          <p:spPr bwMode="auto">
            <a:xfrm>
              <a:off x="3991410" y="4655266"/>
              <a:ext cx="93384" cy="104994"/>
            </a:xfrm>
            <a:custGeom>
              <a:avLst/>
              <a:gdLst>
                <a:gd name="T0" fmla="*/ 4 w 25"/>
                <a:gd name="T1" fmla="*/ 28 h 28"/>
                <a:gd name="T2" fmla="*/ 15 w 25"/>
                <a:gd name="T3" fmla="*/ 27 h 28"/>
                <a:gd name="T4" fmla="*/ 22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7" y="27"/>
                    <a:pt x="11" y="27"/>
                    <a:pt x="15" y="27"/>
                  </a:cubicBezTo>
                  <a:cubicBezTo>
                    <a:pt x="17" y="27"/>
                    <a:pt x="19" y="27"/>
                    <a:pt x="22" y="27"/>
                  </a:cubicBezTo>
                  <a:cubicBezTo>
                    <a:pt x="24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1" y="26"/>
                    <a:pt x="4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" name="Freeform 310"/>
            <p:cNvSpPr/>
            <p:nvPr/>
          </p:nvSpPr>
          <p:spPr bwMode="auto">
            <a:xfrm>
              <a:off x="3991410" y="4666932"/>
              <a:ext cx="29181" cy="93328"/>
            </a:xfrm>
            <a:custGeom>
              <a:avLst/>
              <a:gdLst>
                <a:gd name="T0" fmla="*/ 4 w 9"/>
                <a:gd name="T1" fmla="*/ 26 h 26"/>
                <a:gd name="T2" fmla="*/ 9 w 9"/>
                <a:gd name="T3" fmla="*/ 25 h 26"/>
                <a:gd name="T4" fmla="*/ 3 w 9"/>
                <a:gd name="T5" fmla="*/ 15 h 26"/>
                <a:gd name="T6" fmla="*/ 3 w 9"/>
                <a:gd name="T7" fmla="*/ 7 h 26"/>
                <a:gd name="T8" fmla="*/ 5 w 9"/>
                <a:gd name="T9" fmla="*/ 0 h 26"/>
                <a:gd name="T10" fmla="*/ 0 w 9"/>
                <a:gd name="T11" fmla="*/ 10 h 26"/>
                <a:gd name="T12" fmla="*/ 0 w 9"/>
                <a:gd name="T13" fmla="*/ 17 h 26"/>
                <a:gd name="T14" fmla="*/ 4 w 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6">
                  <a:moveTo>
                    <a:pt x="4" y="26"/>
                  </a:moveTo>
                  <a:cubicBezTo>
                    <a:pt x="6" y="26"/>
                    <a:pt x="7" y="26"/>
                    <a:pt x="9" y="25"/>
                  </a:cubicBezTo>
                  <a:cubicBezTo>
                    <a:pt x="5" y="23"/>
                    <a:pt x="3" y="19"/>
                    <a:pt x="3" y="1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2"/>
                    <a:pt x="5" y="0"/>
                  </a:cubicBezTo>
                  <a:cubicBezTo>
                    <a:pt x="2" y="2"/>
                    <a:pt x="0" y="6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1" y="24"/>
                    <a:pt x="4" y="26"/>
                  </a:cubicBezTo>
                  <a:close/>
                </a:path>
              </a:pathLst>
            </a:custGeom>
            <a:solidFill>
              <a:srgbClr val="3F3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6" name="Oval 311"/>
            <p:cNvSpPr>
              <a:spLocks noChangeArrowheads="1"/>
            </p:cNvSpPr>
            <p:nvPr/>
          </p:nvSpPr>
          <p:spPr bwMode="auto">
            <a:xfrm>
              <a:off x="4032264" y="4666932"/>
              <a:ext cx="29184" cy="34998"/>
            </a:xfrm>
            <a:prstGeom prst="ellipse">
              <a:avLst/>
            </a:prstGeom>
            <a:solidFill>
              <a:srgbClr val="8F7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7" name="Freeform 312"/>
            <p:cNvSpPr/>
            <p:nvPr/>
          </p:nvSpPr>
          <p:spPr bwMode="auto">
            <a:xfrm>
              <a:off x="4767667" y="4655266"/>
              <a:ext cx="93384" cy="104994"/>
            </a:xfrm>
            <a:custGeom>
              <a:avLst/>
              <a:gdLst>
                <a:gd name="T0" fmla="*/ 3 w 25"/>
                <a:gd name="T1" fmla="*/ 28 h 28"/>
                <a:gd name="T2" fmla="*/ 14 w 25"/>
                <a:gd name="T3" fmla="*/ 27 h 28"/>
                <a:gd name="T4" fmla="*/ 21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2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3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3" y="28"/>
                  </a:moveTo>
                  <a:cubicBezTo>
                    <a:pt x="7" y="27"/>
                    <a:pt x="11" y="27"/>
                    <a:pt x="14" y="27"/>
                  </a:cubicBezTo>
                  <a:cubicBezTo>
                    <a:pt x="17" y="27"/>
                    <a:pt x="19" y="27"/>
                    <a:pt x="21" y="27"/>
                  </a:cubicBezTo>
                  <a:cubicBezTo>
                    <a:pt x="23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1" y="26"/>
                    <a:pt x="3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Freeform 313"/>
            <p:cNvSpPr/>
            <p:nvPr/>
          </p:nvSpPr>
          <p:spPr bwMode="auto">
            <a:xfrm>
              <a:off x="4767667" y="4666932"/>
              <a:ext cx="35019" cy="93328"/>
            </a:xfrm>
            <a:custGeom>
              <a:avLst/>
              <a:gdLst>
                <a:gd name="T0" fmla="*/ 3 w 9"/>
                <a:gd name="T1" fmla="*/ 26 h 26"/>
                <a:gd name="T2" fmla="*/ 9 w 9"/>
                <a:gd name="T3" fmla="*/ 25 h 26"/>
                <a:gd name="T4" fmla="*/ 2 w 9"/>
                <a:gd name="T5" fmla="*/ 15 h 26"/>
                <a:gd name="T6" fmla="*/ 2 w 9"/>
                <a:gd name="T7" fmla="*/ 7 h 26"/>
                <a:gd name="T8" fmla="*/ 5 w 9"/>
                <a:gd name="T9" fmla="*/ 0 h 26"/>
                <a:gd name="T10" fmla="*/ 0 w 9"/>
                <a:gd name="T11" fmla="*/ 10 h 26"/>
                <a:gd name="T12" fmla="*/ 0 w 9"/>
                <a:gd name="T13" fmla="*/ 17 h 26"/>
                <a:gd name="T14" fmla="*/ 3 w 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6">
                  <a:moveTo>
                    <a:pt x="3" y="26"/>
                  </a:moveTo>
                  <a:cubicBezTo>
                    <a:pt x="5" y="26"/>
                    <a:pt x="7" y="26"/>
                    <a:pt x="9" y="25"/>
                  </a:cubicBezTo>
                  <a:cubicBezTo>
                    <a:pt x="5" y="23"/>
                    <a:pt x="2" y="19"/>
                    <a:pt x="2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3" y="2"/>
                    <a:pt x="5" y="0"/>
                  </a:cubicBezTo>
                  <a:cubicBezTo>
                    <a:pt x="2" y="2"/>
                    <a:pt x="0" y="6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1" y="24"/>
                    <a:pt x="3" y="26"/>
                  </a:cubicBezTo>
                  <a:close/>
                </a:path>
              </a:pathLst>
            </a:custGeom>
            <a:solidFill>
              <a:srgbClr val="3F3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Oval 314"/>
            <p:cNvSpPr>
              <a:spLocks noChangeArrowheads="1"/>
            </p:cNvSpPr>
            <p:nvPr/>
          </p:nvSpPr>
          <p:spPr bwMode="auto">
            <a:xfrm>
              <a:off x="4808524" y="4666932"/>
              <a:ext cx="29181" cy="34998"/>
            </a:xfrm>
            <a:prstGeom prst="ellipse">
              <a:avLst/>
            </a:prstGeom>
            <a:solidFill>
              <a:srgbClr val="8F7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32" name="组合 219"/>
          <p:cNvGrpSpPr/>
          <p:nvPr/>
        </p:nvGrpSpPr>
        <p:grpSpPr>
          <a:xfrm>
            <a:off x="7818438" y="2730500"/>
            <a:ext cx="566737" cy="822325"/>
            <a:chOff x="6778625" y="3665538"/>
            <a:chExt cx="2079625" cy="3022600"/>
          </a:xfrm>
        </p:grpSpPr>
        <p:sp>
          <p:nvSpPr>
            <p:cNvPr id="221" name="Freeform 353"/>
            <p:cNvSpPr/>
            <p:nvPr/>
          </p:nvSpPr>
          <p:spPr bwMode="auto">
            <a:xfrm>
              <a:off x="7599988" y="6011262"/>
              <a:ext cx="535926" cy="676876"/>
            </a:xfrm>
            <a:custGeom>
              <a:avLst/>
              <a:gdLst>
                <a:gd name="T0" fmla="*/ 246 w 336"/>
                <a:gd name="T1" fmla="*/ 0 h 426"/>
                <a:gd name="T2" fmla="*/ 168 w 336"/>
                <a:gd name="T3" fmla="*/ 0 h 426"/>
                <a:gd name="T4" fmla="*/ 92 w 336"/>
                <a:gd name="T5" fmla="*/ 0 h 426"/>
                <a:gd name="T6" fmla="*/ 0 w 336"/>
                <a:gd name="T7" fmla="*/ 329 h 426"/>
                <a:gd name="T8" fmla="*/ 168 w 336"/>
                <a:gd name="T9" fmla="*/ 426 h 426"/>
                <a:gd name="T10" fmla="*/ 336 w 336"/>
                <a:gd name="T11" fmla="*/ 329 h 426"/>
                <a:gd name="T12" fmla="*/ 246 w 336"/>
                <a:gd name="T1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26">
                  <a:moveTo>
                    <a:pt x="246" y="0"/>
                  </a:moveTo>
                  <a:lnTo>
                    <a:pt x="168" y="0"/>
                  </a:lnTo>
                  <a:lnTo>
                    <a:pt x="92" y="0"/>
                  </a:lnTo>
                  <a:lnTo>
                    <a:pt x="0" y="329"/>
                  </a:lnTo>
                  <a:lnTo>
                    <a:pt x="168" y="426"/>
                  </a:lnTo>
                  <a:lnTo>
                    <a:pt x="336" y="329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40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354"/>
            <p:cNvSpPr/>
            <p:nvPr/>
          </p:nvSpPr>
          <p:spPr bwMode="auto">
            <a:xfrm>
              <a:off x="7629117" y="5690332"/>
              <a:ext cx="477673" cy="344271"/>
            </a:xfrm>
            <a:custGeom>
              <a:avLst/>
              <a:gdLst>
                <a:gd name="T0" fmla="*/ 126 w 126"/>
                <a:gd name="T1" fmla="*/ 46 h 92"/>
                <a:gd name="T2" fmla="*/ 81 w 126"/>
                <a:gd name="T3" fmla="*/ 92 h 92"/>
                <a:gd name="T4" fmla="*/ 45 w 126"/>
                <a:gd name="T5" fmla="*/ 92 h 92"/>
                <a:gd name="T6" fmla="*/ 0 w 126"/>
                <a:gd name="T7" fmla="*/ 46 h 92"/>
                <a:gd name="T8" fmla="*/ 45 w 126"/>
                <a:gd name="T9" fmla="*/ 0 h 92"/>
                <a:gd name="T10" fmla="*/ 81 w 126"/>
                <a:gd name="T11" fmla="*/ 0 h 92"/>
                <a:gd name="T12" fmla="*/ 126 w 126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92">
                  <a:moveTo>
                    <a:pt x="126" y="46"/>
                  </a:moveTo>
                  <a:cubicBezTo>
                    <a:pt x="126" y="71"/>
                    <a:pt x="106" y="92"/>
                    <a:pt x="8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06" y="0"/>
                    <a:pt x="126" y="21"/>
                    <a:pt x="126" y="46"/>
                  </a:cubicBezTo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3" name="Freeform 355"/>
            <p:cNvSpPr/>
            <p:nvPr/>
          </p:nvSpPr>
          <p:spPr bwMode="auto">
            <a:xfrm>
              <a:off x="7640767" y="5777857"/>
              <a:ext cx="454372" cy="46681"/>
            </a:xfrm>
            <a:custGeom>
              <a:avLst/>
              <a:gdLst>
                <a:gd name="T0" fmla="*/ 7 w 122"/>
                <a:gd name="T1" fmla="*/ 0 h 13"/>
                <a:gd name="T2" fmla="*/ 0 w 122"/>
                <a:gd name="T3" fmla="*/ 13 h 13"/>
                <a:gd name="T4" fmla="*/ 122 w 122"/>
                <a:gd name="T5" fmla="*/ 13 h 13"/>
                <a:gd name="T6" fmla="*/ 115 w 122"/>
                <a:gd name="T7" fmla="*/ 0 h 13"/>
                <a:gd name="T8" fmla="*/ 63 w 122"/>
                <a:gd name="T9" fmla="*/ 1 h 13"/>
                <a:gd name="T10" fmla="*/ 63 w 122"/>
                <a:gd name="T11" fmla="*/ 1 h 13"/>
                <a:gd name="T12" fmla="*/ 62 w 122"/>
                <a:gd name="T13" fmla="*/ 1 h 13"/>
                <a:gd name="T14" fmla="*/ 7 w 122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3">
                  <a:moveTo>
                    <a:pt x="7" y="0"/>
                  </a:moveTo>
                  <a:cubicBezTo>
                    <a:pt x="4" y="4"/>
                    <a:pt x="2" y="8"/>
                    <a:pt x="0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0" y="8"/>
                    <a:pt x="118" y="4"/>
                    <a:pt x="115" y="0"/>
                  </a:cubicBezTo>
                  <a:cubicBezTo>
                    <a:pt x="99" y="1"/>
                    <a:pt x="81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43" y="1"/>
                    <a:pt x="25" y="1"/>
                    <a:pt x="7" y="0"/>
                  </a:cubicBezTo>
                </a:path>
              </a:pathLst>
            </a:custGeom>
            <a:solidFill>
              <a:srgbClr val="4A5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4" name="Freeform 356"/>
            <p:cNvSpPr/>
            <p:nvPr/>
          </p:nvSpPr>
          <p:spPr bwMode="auto">
            <a:xfrm>
              <a:off x="7145616" y="5725343"/>
              <a:ext cx="454372" cy="402622"/>
            </a:xfrm>
            <a:custGeom>
              <a:avLst/>
              <a:gdLst>
                <a:gd name="T0" fmla="*/ 286 w 286"/>
                <a:gd name="T1" fmla="*/ 45 h 253"/>
                <a:gd name="T2" fmla="*/ 213 w 286"/>
                <a:gd name="T3" fmla="*/ 253 h 253"/>
                <a:gd name="T4" fmla="*/ 0 w 286"/>
                <a:gd name="T5" fmla="*/ 0 h 253"/>
                <a:gd name="T6" fmla="*/ 286 w 286"/>
                <a:gd name="T7" fmla="*/ 4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3">
                  <a:moveTo>
                    <a:pt x="286" y="45"/>
                  </a:moveTo>
                  <a:lnTo>
                    <a:pt x="213" y="253"/>
                  </a:lnTo>
                  <a:lnTo>
                    <a:pt x="0" y="0"/>
                  </a:lnTo>
                  <a:lnTo>
                    <a:pt x="286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Freeform 357"/>
            <p:cNvSpPr/>
            <p:nvPr/>
          </p:nvSpPr>
          <p:spPr bwMode="auto">
            <a:xfrm>
              <a:off x="7145616" y="5725343"/>
              <a:ext cx="454372" cy="402622"/>
            </a:xfrm>
            <a:custGeom>
              <a:avLst/>
              <a:gdLst>
                <a:gd name="T0" fmla="*/ 286 w 286"/>
                <a:gd name="T1" fmla="*/ 45 h 253"/>
                <a:gd name="T2" fmla="*/ 213 w 286"/>
                <a:gd name="T3" fmla="*/ 253 h 253"/>
                <a:gd name="T4" fmla="*/ 0 w 286"/>
                <a:gd name="T5" fmla="*/ 0 h 253"/>
                <a:gd name="T6" fmla="*/ 286 w 286"/>
                <a:gd name="T7" fmla="*/ 4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3">
                  <a:moveTo>
                    <a:pt x="286" y="45"/>
                  </a:moveTo>
                  <a:lnTo>
                    <a:pt x="213" y="253"/>
                  </a:lnTo>
                  <a:lnTo>
                    <a:pt x="0" y="0"/>
                  </a:lnTo>
                  <a:lnTo>
                    <a:pt x="286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Freeform 358"/>
            <p:cNvSpPr/>
            <p:nvPr/>
          </p:nvSpPr>
          <p:spPr bwMode="auto">
            <a:xfrm>
              <a:off x="7145616" y="5725343"/>
              <a:ext cx="454372" cy="443470"/>
            </a:xfrm>
            <a:custGeom>
              <a:avLst/>
              <a:gdLst>
                <a:gd name="T0" fmla="*/ 121 w 121"/>
                <a:gd name="T1" fmla="*/ 19 h 118"/>
                <a:gd name="T2" fmla="*/ 116 w 121"/>
                <a:gd name="T3" fmla="*/ 42 h 118"/>
                <a:gd name="T4" fmla="*/ 113 w 121"/>
                <a:gd name="T5" fmla="*/ 53 h 118"/>
                <a:gd name="T6" fmla="*/ 110 w 121"/>
                <a:gd name="T7" fmla="*/ 64 h 118"/>
                <a:gd name="T8" fmla="*/ 103 w 121"/>
                <a:gd name="T9" fmla="*/ 87 h 118"/>
                <a:gd name="T10" fmla="*/ 95 w 121"/>
                <a:gd name="T11" fmla="*/ 109 h 118"/>
                <a:gd name="T12" fmla="*/ 92 w 121"/>
                <a:gd name="T13" fmla="*/ 118 h 118"/>
                <a:gd name="T14" fmla="*/ 86 w 121"/>
                <a:gd name="T15" fmla="*/ 111 h 118"/>
                <a:gd name="T16" fmla="*/ 75 w 121"/>
                <a:gd name="T17" fmla="*/ 98 h 118"/>
                <a:gd name="T18" fmla="*/ 63 w 121"/>
                <a:gd name="T19" fmla="*/ 84 h 118"/>
                <a:gd name="T20" fmla="*/ 52 w 121"/>
                <a:gd name="T21" fmla="*/ 70 h 118"/>
                <a:gd name="T22" fmla="*/ 41 w 121"/>
                <a:gd name="T23" fmla="*/ 57 h 118"/>
                <a:gd name="T24" fmla="*/ 31 w 121"/>
                <a:gd name="T25" fmla="*/ 43 h 118"/>
                <a:gd name="T26" fmla="*/ 20 w 121"/>
                <a:gd name="T27" fmla="*/ 29 h 118"/>
                <a:gd name="T28" fmla="*/ 0 w 121"/>
                <a:gd name="T29" fmla="*/ 0 h 118"/>
                <a:gd name="T30" fmla="*/ 25 w 121"/>
                <a:gd name="T31" fmla="*/ 25 h 118"/>
                <a:gd name="T32" fmla="*/ 37 w 121"/>
                <a:gd name="T33" fmla="*/ 38 h 118"/>
                <a:gd name="T34" fmla="*/ 49 w 121"/>
                <a:gd name="T35" fmla="*/ 51 h 118"/>
                <a:gd name="T36" fmla="*/ 60 w 121"/>
                <a:gd name="T37" fmla="*/ 64 h 118"/>
                <a:gd name="T38" fmla="*/ 72 w 121"/>
                <a:gd name="T39" fmla="*/ 77 h 118"/>
                <a:gd name="T40" fmla="*/ 83 w 121"/>
                <a:gd name="T41" fmla="*/ 90 h 118"/>
                <a:gd name="T42" fmla="*/ 94 w 121"/>
                <a:gd name="T43" fmla="*/ 104 h 118"/>
                <a:gd name="T44" fmla="*/ 85 w 121"/>
                <a:gd name="T45" fmla="*/ 106 h 118"/>
                <a:gd name="T46" fmla="*/ 93 w 121"/>
                <a:gd name="T47" fmla="*/ 84 h 118"/>
                <a:gd name="T48" fmla="*/ 102 w 121"/>
                <a:gd name="T49" fmla="*/ 62 h 118"/>
                <a:gd name="T50" fmla="*/ 107 w 121"/>
                <a:gd name="T51" fmla="*/ 51 h 118"/>
                <a:gd name="T52" fmla="*/ 111 w 121"/>
                <a:gd name="T53" fmla="*/ 40 h 118"/>
                <a:gd name="T54" fmla="*/ 121 w 121"/>
                <a:gd name="T55" fmla="*/ 1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18">
                  <a:moveTo>
                    <a:pt x="121" y="19"/>
                  </a:moveTo>
                  <a:cubicBezTo>
                    <a:pt x="120" y="26"/>
                    <a:pt x="118" y="34"/>
                    <a:pt x="116" y="42"/>
                  </a:cubicBezTo>
                  <a:cubicBezTo>
                    <a:pt x="115" y="45"/>
                    <a:pt x="114" y="49"/>
                    <a:pt x="113" y="53"/>
                  </a:cubicBezTo>
                  <a:cubicBezTo>
                    <a:pt x="112" y="57"/>
                    <a:pt x="111" y="61"/>
                    <a:pt x="110" y="64"/>
                  </a:cubicBezTo>
                  <a:cubicBezTo>
                    <a:pt x="107" y="72"/>
                    <a:pt x="105" y="79"/>
                    <a:pt x="103" y="87"/>
                  </a:cubicBezTo>
                  <a:cubicBezTo>
                    <a:pt x="100" y="94"/>
                    <a:pt x="98" y="102"/>
                    <a:pt x="95" y="109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0" y="79"/>
                    <a:pt x="56" y="75"/>
                    <a:pt x="52" y="7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7" y="38"/>
                    <a:pt x="24" y="33"/>
                    <a:pt x="20" y="29"/>
                  </a:cubicBezTo>
                  <a:cubicBezTo>
                    <a:pt x="13" y="19"/>
                    <a:pt x="6" y="10"/>
                    <a:pt x="0" y="0"/>
                  </a:cubicBezTo>
                  <a:cubicBezTo>
                    <a:pt x="9" y="8"/>
                    <a:pt x="17" y="16"/>
                    <a:pt x="25" y="25"/>
                  </a:cubicBezTo>
                  <a:cubicBezTo>
                    <a:pt x="29" y="29"/>
                    <a:pt x="33" y="33"/>
                    <a:pt x="37" y="38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4" y="68"/>
                    <a:pt x="68" y="73"/>
                    <a:pt x="72" y="77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8" y="98"/>
                    <a:pt x="90" y="91"/>
                    <a:pt x="93" y="84"/>
                  </a:cubicBezTo>
                  <a:cubicBezTo>
                    <a:pt x="96" y="76"/>
                    <a:pt x="99" y="69"/>
                    <a:pt x="102" y="62"/>
                  </a:cubicBezTo>
                  <a:cubicBezTo>
                    <a:pt x="103" y="58"/>
                    <a:pt x="105" y="54"/>
                    <a:pt x="107" y="51"/>
                  </a:cubicBezTo>
                  <a:cubicBezTo>
                    <a:pt x="108" y="47"/>
                    <a:pt x="110" y="44"/>
                    <a:pt x="111" y="40"/>
                  </a:cubicBezTo>
                  <a:cubicBezTo>
                    <a:pt x="114" y="33"/>
                    <a:pt x="118" y="26"/>
                    <a:pt x="121" y="19"/>
                  </a:cubicBezTo>
                  <a:close/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Freeform 359"/>
            <p:cNvSpPr/>
            <p:nvPr/>
          </p:nvSpPr>
          <p:spPr bwMode="auto">
            <a:xfrm>
              <a:off x="8135915" y="5725343"/>
              <a:ext cx="454372" cy="402622"/>
            </a:xfrm>
            <a:custGeom>
              <a:avLst/>
              <a:gdLst>
                <a:gd name="T0" fmla="*/ 0 w 286"/>
                <a:gd name="T1" fmla="*/ 45 h 253"/>
                <a:gd name="T2" fmla="*/ 73 w 286"/>
                <a:gd name="T3" fmla="*/ 253 h 253"/>
                <a:gd name="T4" fmla="*/ 286 w 286"/>
                <a:gd name="T5" fmla="*/ 0 h 253"/>
                <a:gd name="T6" fmla="*/ 0 w 286"/>
                <a:gd name="T7" fmla="*/ 4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3">
                  <a:moveTo>
                    <a:pt x="0" y="45"/>
                  </a:moveTo>
                  <a:lnTo>
                    <a:pt x="73" y="253"/>
                  </a:lnTo>
                  <a:lnTo>
                    <a:pt x="28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8" name="Freeform 360"/>
            <p:cNvSpPr/>
            <p:nvPr/>
          </p:nvSpPr>
          <p:spPr bwMode="auto">
            <a:xfrm>
              <a:off x="8135915" y="5725343"/>
              <a:ext cx="454372" cy="402622"/>
            </a:xfrm>
            <a:custGeom>
              <a:avLst/>
              <a:gdLst>
                <a:gd name="T0" fmla="*/ 0 w 286"/>
                <a:gd name="T1" fmla="*/ 45 h 253"/>
                <a:gd name="T2" fmla="*/ 73 w 286"/>
                <a:gd name="T3" fmla="*/ 253 h 253"/>
                <a:gd name="T4" fmla="*/ 286 w 286"/>
                <a:gd name="T5" fmla="*/ 0 h 253"/>
                <a:gd name="T6" fmla="*/ 0 w 286"/>
                <a:gd name="T7" fmla="*/ 4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3">
                  <a:moveTo>
                    <a:pt x="0" y="45"/>
                  </a:moveTo>
                  <a:lnTo>
                    <a:pt x="73" y="253"/>
                  </a:lnTo>
                  <a:lnTo>
                    <a:pt x="286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9" name="Freeform 361"/>
            <p:cNvSpPr/>
            <p:nvPr/>
          </p:nvSpPr>
          <p:spPr bwMode="auto">
            <a:xfrm>
              <a:off x="8135915" y="5725343"/>
              <a:ext cx="454372" cy="443470"/>
            </a:xfrm>
            <a:custGeom>
              <a:avLst/>
              <a:gdLst>
                <a:gd name="T0" fmla="*/ 0 w 121"/>
                <a:gd name="T1" fmla="*/ 19 h 118"/>
                <a:gd name="T2" fmla="*/ 10 w 121"/>
                <a:gd name="T3" fmla="*/ 40 h 118"/>
                <a:gd name="T4" fmla="*/ 15 w 121"/>
                <a:gd name="T5" fmla="*/ 51 h 118"/>
                <a:gd name="T6" fmla="*/ 19 w 121"/>
                <a:gd name="T7" fmla="*/ 62 h 118"/>
                <a:gd name="T8" fmla="*/ 28 w 121"/>
                <a:gd name="T9" fmla="*/ 84 h 118"/>
                <a:gd name="T10" fmla="*/ 36 w 121"/>
                <a:gd name="T11" fmla="*/ 106 h 118"/>
                <a:gd name="T12" fmla="*/ 27 w 121"/>
                <a:gd name="T13" fmla="*/ 104 h 118"/>
                <a:gd name="T14" fmla="*/ 38 w 121"/>
                <a:gd name="T15" fmla="*/ 90 h 118"/>
                <a:gd name="T16" fmla="*/ 49 w 121"/>
                <a:gd name="T17" fmla="*/ 77 h 118"/>
                <a:gd name="T18" fmla="*/ 61 w 121"/>
                <a:gd name="T19" fmla="*/ 64 h 118"/>
                <a:gd name="T20" fmla="*/ 72 w 121"/>
                <a:gd name="T21" fmla="*/ 51 h 118"/>
                <a:gd name="T22" fmla="*/ 84 w 121"/>
                <a:gd name="T23" fmla="*/ 38 h 118"/>
                <a:gd name="T24" fmla="*/ 96 w 121"/>
                <a:gd name="T25" fmla="*/ 25 h 118"/>
                <a:gd name="T26" fmla="*/ 121 w 121"/>
                <a:gd name="T27" fmla="*/ 0 h 118"/>
                <a:gd name="T28" fmla="*/ 101 w 121"/>
                <a:gd name="T29" fmla="*/ 29 h 118"/>
                <a:gd name="T30" fmla="*/ 90 w 121"/>
                <a:gd name="T31" fmla="*/ 43 h 118"/>
                <a:gd name="T32" fmla="*/ 80 w 121"/>
                <a:gd name="T33" fmla="*/ 57 h 118"/>
                <a:gd name="T34" fmla="*/ 69 w 121"/>
                <a:gd name="T35" fmla="*/ 70 h 118"/>
                <a:gd name="T36" fmla="*/ 58 w 121"/>
                <a:gd name="T37" fmla="*/ 84 h 118"/>
                <a:gd name="T38" fmla="*/ 47 w 121"/>
                <a:gd name="T39" fmla="*/ 98 h 118"/>
                <a:gd name="T40" fmla="*/ 35 w 121"/>
                <a:gd name="T41" fmla="*/ 111 h 118"/>
                <a:gd name="T42" fmla="*/ 29 w 121"/>
                <a:gd name="T43" fmla="*/ 118 h 118"/>
                <a:gd name="T44" fmla="*/ 26 w 121"/>
                <a:gd name="T45" fmla="*/ 109 h 118"/>
                <a:gd name="T46" fmla="*/ 19 w 121"/>
                <a:gd name="T47" fmla="*/ 87 h 118"/>
                <a:gd name="T48" fmla="*/ 12 w 121"/>
                <a:gd name="T49" fmla="*/ 64 h 118"/>
                <a:gd name="T50" fmla="*/ 8 w 121"/>
                <a:gd name="T51" fmla="*/ 53 h 118"/>
                <a:gd name="T52" fmla="*/ 5 w 121"/>
                <a:gd name="T53" fmla="*/ 42 h 118"/>
                <a:gd name="T54" fmla="*/ 0 w 121"/>
                <a:gd name="T55" fmla="*/ 1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18">
                  <a:moveTo>
                    <a:pt x="0" y="19"/>
                  </a:moveTo>
                  <a:cubicBezTo>
                    <a:pt x="3" y="26"/>
                    <a:pt x="7" y="33"/>
                    <a:pt x="10" y="40"/>
                  </a:cubicBezTo>
                  <a:cubicBezTo>
                    <a:pt x="11" y="44"/>
                    <a:pt x="13" y="47"/>
                    <a:pt x="15" y="51"/>
                  </a:cubicBezTo>
                  <a:cubicBezTo>
                    <a:pt x="16" y="54"/>
                    <a:pt x="18" y="58"/>
                    <a:pt x="19" y="62"/>
                  </a:cubicBezTo>
                  <a:cubicBezTo>
                    <a:pt x="22" y="69"/>
                    <a:pt x="25" y="76"/>
                    <a:pt x="28" y="84"/>
                  </a:cubicBezTo>
                  <a:cubicBezTo>
                    <a:pt x="31" y="91"/>
                    <a:pt x="34" y="98"/>
                    <a:pt x="36" y="106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3" y="73"/>
                    <a:pt x="57" y="68"/>
                    <a:pt x="61" y="64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8" y="33"/>
                    <a:pt x="92" y="29"/>
                    <a:pt x="96" y="25"/>
                  </a:cubicBezTo>
                  <a:cubicBezTo>
                    <a:pt x="104" y="16"/>
                    <a:pt x="113" y="8"/>
                    <a:pt x="121" y="0"/>
                  </a:cubicBezTo>
                  <a:cubicBezTo>
                    <a:pt x="115" y="10"/>
                    <a:pt x="108" y="19"/>
                    <a:pt x="101" y="29"/>
                  </a:cubicBezTo>
                  <a:cubicBezTo>
                    <a:pt x="97" y="33"/>
                    <a:pt x="94" y="38"/>
                    <a:pt x="90" y="43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5" y="75"/>
                    <a:pt x="61" y="79"/>
                    <a:pt x="58" y="84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3" y="102"/>
                    <a:pt x="21" y="94"/>
                    <a:pt x="19" y="87"/>
                  </a:cubicBezTo>
                  <a:cubicBezTo>
                    <a:pt x="16" y="79"/>
                    <a:pt x="14" y="72"/>
                    <a:pt x="12" y="64"/>
                  </a:cubicBezTo>
                  <a:cubicBezTo>
                    <a:pt x="10" y="61"/>
                    <a:pt x="9" y="57"/>
                    <a:pt x="8" y="53"/>
                  </a:cubicBezTo>
                  <a:cubicBezTo>
                    <a:pt x="7" y="49"/>
                    <a:pt x="6" y="45"/>
                    <a:pt x="5" y="42"/>
                  </a:cubicBezTo>
                  <a:cubicBezTo>
                    <a:pt x="3" y="34"/>
                    <a:pt x="1" y="26"/>
                    <a:pt x="0" y="19"/>
                  </a:cubicBezTo>
                  <a:close/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0" name="Freeform 362"/>
            <p:cNvSpPr/>
            <p:nvPr/>
          </p:nvSpPr>
          <p:spPr bwMode="auto">
            <a:xfrm>
              <a:off x="6889304" y="3828922"/>
              <a:ext cx="1968946" cy="1948935"/>
            </a:xfrm>
            <a:custGeom>
              <a:avLst/>
              <a:gdLst>
                <a:gd name="T0" fmla="*/ 463 w 524"/>
                <a:gd name="T1" fmla="*/ 292 h 519"/>
                <a:gd name="T2" fmla="*/ 446 w 524"/>
                <a:gd name="T3" fmla="*/ 118 h 519"/>
                <a:gd name="T4" fmla="*/ 371 w 524"/>
                <a:gd name="T5" fmla="*/ 16 h 519"/>
                <a:gd name="T6" fmla="*/ 261 w 524"/>
                <a:gd name="T7" fmla="*/ 0 h 519"/>
                <a:gd name="T8" fmla="*/ 152 w 524"/>
                <a:gd name="T9" fmla="*/ 16 h 519"/>
                <a:gd name="T10" fmla="*/ 77 w 524"/>
                <a:gd name="T11" fmla="*/ 118 h 519"/>
                <a:gd name="T12" fmla="*/ 60 w 524"/>
                <a:gd name="T13" fmla="*/ 292 h 519"/>
                <a:gd name="T14" fmla="*/ 0 w 524"/>
                <a:gd name="T15" fmla="*/ 390 h 519"/>
                <a:gd name="T16" fmla="*/ 0 w 524"/>
                <a:gd name="T17" fmla="*/ 399 h 519"/>
                <a:gd name="T18" fmla="*/ 70 w 524"/>
                <a:gd name="T19" fmla="*/ 500 h 519"/>
                <a:gd name="T20" fmla="*/ 262 w 524"/>
                <a:gd name="T21" fmla="*/ 519 h 519"/>
                <a:gd name="T22" fmla="*/ 454 w 524"/>
                <a:gd name="T23" fmla="*/ 500 h 519"/>
                <a:gd name="T24" fmla="*/ 524 w 524"/>
                <a:gd name="T25" fmla="*/ 399 h 519"/>
                <a:gd name="T26" fmla="*/ 524 w 524"/>
                <a:gd name="T27" fmla="*/ 390 h 519"/>
                <a:gd name="T28" fmla="*/ 463 w 524"/>
                <a:gd name="T29" fmla="*/ 292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4" h="519">
                  <a:moveTo>
                    <a:pt x="463" y="292"/>
                  </a:moveTo>
                  <a:cubicBezTo>
                    <a:pt x="446" y="118"/>
                    <a:pt x="446" y="118"/>
                    <a:pt x="446" y="118"/>
                  </a:cubicBezTo>
                  <a:cubicBezTo>
                    <a:pt x="446" y="74"/>
                    <a:pt x="414" y="24"/>
                    <a:pt x="371" y="16"/>
                  </a:cubicBezTo>
                  <a:cubicBezTo>
                    <a:pt x="352" y="12"/>
                    <a:pt x="310" y="0"/>
                    <a:pt x="261" y="0"/>
                  </a:cubicBezTo>
                  <a:cubicBezTo>
                    <a:pt x="213" y="0"/>
                    <a:pt x="171" y="13"/>
                    <a:pt x="152" y="16"/>
                  </a:cubicBezTo>
                  <a:cubicBezTo>
                    <a:pt x="110" y="25"/>
                    <a:pt x="77" y="74"/>
                    <a:pt x="77" y="118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25" y="304"/>
                    <a:pt x="0" y="351"/>
                    <a:pt x="0" y="390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42"/>
                    <a:pt x="30" y="492"/>
                    <a:pt x="70" y="500"/>
                  </a:cubicBezTo>
                  <a:cubicBezTo>
                    <a:pt x="91" y="511"/>
                    <a:pt x="169" y="519"/>
                    <a:pt x="262" y="519"/>
                  </a:cubicBezTo>
                  <a:cubicBezTo>
                    <a:pt x="355" y="519"/>
                    <a:pt x="433" y="511"/>
                    <a:pt x="454" y="500"/>
                  </a:cubicBezTo>
                  <a:cubicBezTo>
                    <a:pt x="494" y="492"/>
                    <a:pt x="524" y="442"/>
                    <a:pt x="524" y="399"/>
                  </a:cubicBezTo>
                  <a:cubicBezTo>
                    <a:pt x="524" y="390"/>
                    <a:pt x="524" y="390"/>
                    <a:pt x="524" y="390"/>
                  </a:cubicBezTo>
                  <a:cubicBezTo>
                    <a:pt x="524" y="351"/>
                    <a:pt x="499" y="304"/>
                    <a:pt x="463" y="292"/>
                  </a:cubicBezTo>
                </a:path>
              </a:pathLst>
            </a:custGeom>
            <a:solidFill>
              <a:srgbClr val="F2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1" name="Freeform 363"/>
            <p:cNvSpPr/>
            <p:nvPr/>
          </p:nvSpPr>
          <p:spPr bwMode="auto">
            <a:xfrm>
              <a:off x="7436880" y="4604997"/>
              <a:ext cx="99032" cy="105032"/>
            </a:xfrm>
            <a:custGeom>
              <a:avLst/>
              <a:gdLst>
                <a:gd name="T0" fmla="*/ 4 w 25"/>
                <a:gd name="T1" fmla="*/ 28 h 28"/>
                <a:gd name="T2" fmla="*/ 15 w 25"/>
                <a:gd name="T3" fmla="*/ 27 h 28"/>
                <a:gd name="T4" fmla="*/ 21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2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7" y="27"/>
                    <a:pt x="11" y="27"/>
                    <a:pt x="15" y="27"/>
                  </a:cubicBezTo>
                  <a:cubicBezTo>
                    <a:pt x="17" y="27"/>
                    <a:pt x="19" y="27"/>
                    <a:pt x="21" y="27"/>
                  </a:cubicBezTo>
                  <a:cubicBezTo>
                    <a:pt x="23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1" y="26"/>
                    <a:pt x="4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2" name="Freeform 364"/>
            <p:cNvSpPr/>
            <p:nvPr/>
          </p:nvSpPr>
          <p:spPr bwMode="auto">
            <a:xfrm>
              <a:off x="8211645" y="4604997"/>
              <a:ext cx="93205" cy="105032"/>
            </a:xfrm>
            <a:custGeom>
              <a:avLst/>
              <a:gdLst>
                <a:gd name="T0" fmla="*/ 4 w 25"/>
                <a:gd name="T1" fmla="*/ 28 h 28"/>
                <a:gd name="T2" fmla="*/ 15 w 25"/>
                <a:gd name="T3" fmla="*/ 27 h 28"/>
                <a:gd name="T4" fmla="*/ 22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8" y="27"/>
                    <a:pt x="11" y="27"/>
                    <a:pt x="15" y="27"/>
                  </a:cubicBezTo>
                  <a:cubicBezTo>
                    <a:pt x="18" y="27"/>
                    <a:pt x="20" y="27"/>
                    <a:pt x="22" y="27"/>
                  </a:cubicBezTo>
                  <a:cubicBezTo>
                    <a:pt x="24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6"/>
                    <a:pt x="4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3" name="Freeform 365"/>
            <p:cNvSpPr/>
            <p:nvPr/>
          </p:nvSpPr>
          <p:spPr bwMode="auto">
            <a:xfrm>
              <a:off x="8211645" y="4610830"/>
              <a:ext cx="34952" cy="99199"/>
            </a:xfrm>
            <a:custGeom>
              <a:avLst/>
              <a:gdLst>
                <a:gd name="T0" fmla="*/ 4 w 9"/>
                <a:gd name="T1" fmla="*/ 26 h 26"/>
                <a:gd name="T2" fmla="*/ 9 w 9"/>
                <a:gd name="T3" fmla="*/ 25 h 26"/>
                <a:gd name="T4" fmla="*/ 3 w 9"/>
                <a:gd name="T5" fmla="*/ 14 h 26"/>
                <a:gd name="T6" fmla="*/ 3 w 9"/>
                <a:gd name="T7" fmla="*/ 7 h 26"/>
                <a:gd name="T8" fmla="*/ 5 w 9"/>
                <a:gd name="T9" fmla="*/ 0 h 26"/>
                <a:gd name="T10" fmla="*/ 0 w 9"/>
                <a:gd name="T11" fmla="*/ 10 h 26"/>
                <a:gd name="T12" fmla="*/ 0 w 9"/>
                <a:gd name="T13" fmla="*/ 17 h 26"/>
                <a:gd name="T14" fmla="*/ 4 w 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6">
                  <a:moveTo>
                    <a:pt x="4" y="26"/>
                  </a:moveTo>
                  <a:cubicBezTo>
                    <a:pt x="6" y="25"/>
                    <a:pt x="8" y="25"/>
                    <a:pt x="9" y="25"/>
                  </a:cubicBezTo>
                  <a:cubicBezTo>
                    <a:pt x="6" y="23"/>
                    <a:pt x="3" y="19"/>
                    <a:pt x="3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4" y="2"/>
                    <a:pt x="5" y="0"/>
                  </a:cubicBezTo>
                  <a:cubicBezTo>
                    <a:pt x="2" y="2"/>
                    <a:pt x="0" y="6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4"/>
                    <a:pt x="4" y="26"/>
                  </a:cubicBezTo>
                </a:path>
              </a:pathLst>
            </a:custGeom>
            <a:solidFill>
              <a:srgbClr val="3F3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4" name="Freeform 366"/>
            <p:cNvSpPr>
              <a:spLocks noEditPoints="1"/>
            </p:cNvSpPr>
            <p:nvPr/>
          </p:nvSpPr>
          <p:spPr bwMode="auto">
            <a:xfrm>
              <a:off x="7425230" y="4610830"/>
              <a:ext cx="320393" cy="239242"/>
            </a:xfrm>
            <a:custGeom>
              <a:avLst/>
              <a:gdLst>
                <a:gd name="T0" fmla="*/ 0 w 85"/>
                <a:gd name="T1" fmla="*/ 64 h 65"/>
                <a:gd name="T2" fmla="*/ 8 w 85"/>
                <a:gd name="T3" fmla="*/ 65 h 65"/>
                <a:gd name="T4" fmla="*/ 35 w 85"/>
                <a:gd name="T5" fmla="*/ 65 h 65"/>
                <a:gd name="T6" fmla="*/ 35 w 85"/>
                <a:gd name="T7" fmla="*/ 65 h 65"/>
                <a:gd name="T8" fmla="*/ 9 w 85"/>
                <a:gd name="T9" fmla="*/ 65 h 65"/>
                <a:gd name="T10" fmla="*/ 0 w 85"/>
                <a:gd name="T11" fmla="*/ 64 h 65"/>
                <a:gd name="T12" fmla="*/ 80 w 85"/>
                <a:gd name="T13" fmla="*/ 0 h 65"/>
                <a:gd name="T14" fmla="*/ 28 w 85"/>
                <a:gd name="T15" fmla="*/ 44 h 65"/>
                <a:gd name="T16" fmla="*/ 15 w 85"/>
                <a:gd name="T17" fmla="*/ 53 h 65"/>
                <a:gd name="T18" fmla="*/ 37 w 85"/>
                <a:gd name="T19" fmla="*/ 53 h 65"/>
                <a:gd name="T20" fmla="*/ 68 w 85"/>
                <a:gd name="T21" fmla="*/ 40 h 65"/>
                <a:gd name="T22" fmla="*/ 81 w 85"/>
                <a:gd name="T23" fmla="*/ 9 h 65"/>
                <a:gd name="T24" fmla="*/ 85 w 85"/>
                <a:gd name="T25" fmla="*/ 9 h 65"/>
                <a:gd name="T26" fmla="*/ 85 w 85"/>
                <a:gd name="T27" fmla="*/ 9 h 65"/>
                <a:gd name="T28" fmla="*/ 81 w 85"/>
                <a:gd name="T29" fmla="*/ 9 h 65"/>
                <a:gd name="T30" fmla="*/ 80 w 85"/>
                <a:gd name="T3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65">
                  <a:moveTo>
                    <a:pt x="0" y="64"/>
                  </a:moveTo>
                  <a:cubicBezTo>
                    <a:pt x="3" y="65"/>
                    <a:pt x="6" y="65"/>
                    <a:pt x="8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6" y="65"/>
                    <a:pt x="3" y="65"/>
                    <a:pt x="0" y="64"/>
                  </a:cubicBezTo>
                  <a:moveTo>
                    <a:pt x="80" y="0"/>
                  </a:moveTo>
                  <a:cubicBezTo>
                    <a:pt x="63" y="16"/>
                    <a:pt x="45" y="31"/>
                    <a:pt x="28" y="44"/>
                  </a:cubicBezTo>
                  <a:cubicBezTo>
                    <a:pt x="23" y="47"/>
                    <a:pt x="19" y="50"/>
                    <a:pt x="15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49" y="53"/>
                    <a:pt x="60" y="48"/>
                    <a:pt x="68" y="40"/>
                  </a:cubicBezTo>
                  <a:cubicBezTo>
                    <a:pt x="76" y="32"/>
                    <a:pt x="81" y="21"/>
                    <a:pt x="81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6"/>
                    <a:pt x="81" y="3"/>
                    <a:pt x="80" y="0"/>
                  </a:cubicBezTo>
                </a:path>
              </a:pathLst>
            </a:custGeom>
            <a:solidFill>
              <a:srgbClr val="2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" name="Freeform 367"/>
            <p:cNvSpPr/>
            <p:nvPr/>
          </p:nvSpPr>
          <p:spPr bwMode="auto">
            <a:xfrm>
              <a:off x="7250471" y="4429943"/>
              <a:ext cx="524276" cy="420130"/>
            </a:xfrm>
            <a:custGeom>
              <a:avLst/>
              <a:gdLst>
                <a:gd name="T0" fmla="*/ 134 w 140"/>
                <a:gd name="T1" fmla="*/ 56 h 112"/>
                <a:gd name="T2" fmla="*/ 128 w 140"/>
                <a:gd name="T3" fmla="*/ 56 h 112"/>
                <a:gd name="T4" fmla="*/ 115 w 140"/>
                <a:gd name="T5" fmla="*/ 87 h 112"/>
                <a:gd name="T6" fmla="*/ 84 w 140"/>
                <a:gd name="T7" fmla="*/ 100 h 112"/>
                <a:gd name="T8" fmla="*/ 56 w 140"/>
                <a:gd name="T9" fmla="*/ 100 h 112"/>
                <a:gd name="T10" fmla="*/ 25 w 140"/>
                <a:gd name="T11" fmla="*/ 87 h 112"/>
                <a:gd name="T12" fmla="*/ 12 w 140"/>
                <a:gd name="T13" fmla="*/ 56 h 112"/>
                <a:gd name="T14" fmla="*/ 25 w 140"/>
                <a:gd name="T15" fmla="*/ 25 h 112"/>
                <a:gd name="T16" fmla="*/ 56 w 140"/>
                <a:gd name="T17" fmla="*/ 12 h 112"/>
                <a:gd name="T18" fmla="*/ 84 w 140"/>
                <a:gd name="T19" fmla="*/ 12 h 112"/>
                <a:gd name="T20" fmla="*/ 115 w 140"/>
                <a:gd name="T21" fmla="*/ 25 h 112"/>
                <a:gd name="T22" fmla="*/ 128 w 140"/>
                <a:gd name="T23" fmla="*/ 56 h 112"/>
                <a:gd name="T24" fmla="*/ 134 w 140"/>
                <a:gd name="T25" fmla="*/ 56 h 112"/>
                <a:gd name="T26" fmla="*/ 140 w 140"/>
                <a:gd name="T27" fmla="*/ 56 h 112"/>
                <a:gd name="T28" fmla="*/ 84 w 140"/>
                <a:gd name="T29" fmla="*/ 0 h 112"/>
                <a:gd name="T30" fmla="*/ 56 w 140"/>
                <a:gd name="T31" fmla="*/ 0 h 112"/>
                <a:gd name="T32" fmla="*/ 0 w 140"/>
                <a:gd name="T33" fmla="*/ 56 h 112"/>
                <a:gd name="T34" fmla="*/ 56 w 140"/>
                <a:gd name="T35" fmla="*/ 112 h 112"/>
                <a:gd name="T36" fmla="*/ 84 w 140"/>
                <a:gd name="T37" fmla="*/ 112 h 112"/>
                <a:gd name="T38" fmla="*/ 140 w 140"/>
                <a:gd name="T39" fmla="*/ 56 h 112"/>
                <a:gd name="T40" fmla="*/ 134 w 140"/>
                <a:gd name="T41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12">
                  <a:moveTo>
                    <a:pt x="134" y="56"/>
                  </a:moveTo>
                  <a:cubicBezTo>
                    <a:pt x="128" y="56"/>
                    <a:pt x="128" y="56"/>
                    <a:pt x="128" y="56"/>
                  </a:cubicBezTo>
                  <a:cubicBezTo>
                    <a:pt x="128" y="68"/>
                    <a:pt x="123" y="79"/>
                    <a:pt x="115" y="87"/>
                  </a:cubicBezTo>
                  <a:cubicBezTo>
                    <a:pt x="107" y="95"/>
                    <a:pt x="96" y="100"/>
                    <a:pt x="84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44" y="100"/>
                    <a:pt x="33" y="95"/>
                    <a:pt x="25" y="87"/>
                  </a:cubicBezTo>
                  <a:cubicBezTo>
                    <a:pt x="17" y="79"/>
                    <a:pt x="12" y="68"/>
                    <a:pt x="12" y="56"/>
                  </a:cubicBezTo>
                  <a:cubicBezTo>
                    <a:pt x="12" y="44"/>
                    <a:pt x="17" y="33"/>
                    <a:pt x="25" y="25"/>
                  </a:cubicBezTo>
                  <a:cubicBezTo>
                    <a:pt x="33" y="17"/>
                    <a:pt x="44" y="12"/>
                    <a:pt x="5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96" y="12"/>
                    <a:pt x="107" y="17"/>
                    <a:pt x="115" y="25"/>
                  </a:cubicBezTo>
                  <a:cubicBezTo>
                    <a:pt x="123" y="33"/>
                    <a:pt x="128" y="44"/>
                    <a:pt x="128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25"/>
                    <a:pt x="115" y="0"/>
                    <a:pt x="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115" y="112"/>
                    <a:pt x="140" y="87"/>
                    <a:pt x="140" y="56"/>
                  </a:cubicBezTo>
                  <a:cubicBezTo>
                    <a:pt x="134" y="56"/>
                    <a:pt x="134" y="56"/>
                    <a:pt x="134" y="56"/>
                  </a:cubicBezTo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6" name="Freeform 368"/>
            <p:cNvSpPr>
              <a:spLocks noEditPoints="1"/>
            </p:cNvSpPr>
            <p:nvPr/>
          </p:nvSpPr>
          <p:spPr bwMode="auto">
            <a:xfrm>
              <a:off x="8048537" y="4459116"/>
              <a:ext cx="466023" cy="379286"/>
            </a:xfrm>
            <a:custGeom>
              <a:avLst/>
              <a:gdLst>
                <a:gd name="T0" fmla="*/ 69 w 124"/>
                <a:gd name="T1" fmla="*/ 48 h 100"/>
                <a:gd name="T2" fmla="*/ 105 w 124"/>
                <a:gd name="T3" fmla="*/ 12 h 100"/>
                <a:gd name="T4" fmla="*/ 114 w 124"/>
                <a:gd name="T5" fmla="*/ 25 h 100"/>
                <a:gd name="T6" fmla="*/ 40 w 124"/>
                <a:gd name="T7" fmla="*/ 98 h 100"/>
                <a:gd name="T8" fmla="*/ 23 w 124"/>
                <a:gd name="T9" fmla="*/ 94 h 100"/>
                <a:gd name="T10" fmla="*/ 27 w 124"/>
                <a:gd name="T11" fmla="*/ 90 h 100"/>
                <a:gd name="T12" fmla="*/ 52 w 124"/>
                <a:gd name="T13" fmla="*/ 65 h 100"/>
                <a:gd name="T14" fmla="*/ 52 w 124"/>
                <a:gd name="T15" fmla="*/ 65 h 100"/>
                <a:gd name="T16" fmla="*/ 48 w 124"/>
                <a:gd name="T17" fmla="*/ 66 h 100"/>
                <a:gd name="T18" fmla="*/ 44 w 124"/>
                <a:gd name="T19" fmla="*/ 57 h 100"/>
                <a:gd name="T20" fmla="*/ 44 w 124"/>
                <a:gd name="T21" fmla="*/ 50 h 100"/>
                <a:gd name="T22" fmla="*/ 44 w 124"/>
                <a:gd name="T23" fmla="*/ 50 h 100"/>
                <a:gd name="T24" fmla="*/ 44 w 124"/>
                <a:gd name="T25" fmla="*/ 50 h 100"/>
                <a:gd name="T26" fmla="*/ 44 w 124"/>
                <a:gd name="T27" fmla="*/ 50 h 100"/>
                <a:gd name="T28" fmla="*/ 44 w 124"/>
                <a:gd name="T29" fmla="*/ 50 h 100"/>
                <a:gd name="T30" fmla="*/ 44 w 124"/>
                <a:gd name="T31" fmla="*/ 49 h 100"/>
                <a:gd name="T32" fmla="*/ 44 w 124"/>
                <a:gd name="T33" fmla="*/ 49 h 100"/>
                <a:gd name="T34" fmla="*/ 44 w 124"/>
                <a:gd name="T35" fmla="*/ 49 h 100"/>
                <a:gd name="T36" fmla="*/ 44 w 124"/>
                <a:gd name="T37" fmla="*/ 49 h 100"/>
                <a:gd name="T38" fmla="*/ 44 w 124"/>
                <a:gd name="T39" fmla="*/ 49 h 100"/>
                <a:gd name="T40" fmla="*/ 44 w 124"/>
                <a:gd name="T41" fmla="*/ 49 h 100"/>
                <a:gd name="T42" fmla="*/ 44 w 124"/>
                <a:gd name="T43" fmla="*/ 49 h 100"/>
                <a:gd name="T44" fmla="*/ 44 w 124"/>
                <a:gd name="T45" fmla="*/ 49 h 100"/>
                <a:gd name="T46" fmla="*/ 44 w 124"/>
                <a:gd name="T47" fmla="*/ 49 h 100"/>
                <a:gd name="T48" fmla="*/ 44 w 124"/>
                <a:gd name="T49" fmla="*/ 49 h 100"/>
                <a:gd name="T50" fmla="*/ 56 w 124"/>
                <a:gd name="T51" fmla="*/ 38 h 100"/>
                <a:gd name="T52" fmla="*/ 57 w 124"/>
                <a:gd name="T53" fmla="*/ 38 h 100"/>
                <a:gd name="T54" fmla="*/ 69 w 124"/>
                <a:gd name="T55" fmla="*/ 48 h 100"/>
                <a:gd name="T56" fmla="*/ 74 w 124"/>
                <a:gd name="T57" fmla="*/ 0 h 100"/>
                <a:gd name="T58" fmla="*/ 71 w 124"/>
                <a:gd name="T59" fmla="*/ 0 h 100"/>
                <a:gd name="T60" fmla="*/ 0 w 124"/>
                <a:gd name="T61" fmla="*/ 71 h 100"/>
                <a:gd name="T62" fmla="*/ 46 w 124"/>
                <a:gd name="T63" fmla="*/ 100 h 100"/>
                <a:gd name="T64" fmla="*/ 74 w 124"/>
                <a:gd name="T65" fmla="*/ 100 h 100"/>
                <a:gd name="T66" fmla="*/ 124 w 124"/>
                <a:gd name="T67" fmla="*/ 50 h 100"/>
                <a:gd name="T68" fmla="*/ 74 w 124"/>
                <a:gd name="T6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00">
                  <a:moveTo>
                    <a:pt x="69" y="48"/>
                  </a:moveTo>
                  <a:cubicBezTo>
                    <a:pt x="81" y="36"/>
                    <a:pt x="93" y="24"/>
                    <a:pt x="105" y="12"/>
                  </a:cubicBezTo>
                  <a:cubicBezTo>
                    <a:pt x="108" y="16"/>
                    <a:pt x="111" y="20"/>
                    <a:pt x="114" y="25"/>
                  </a:cubicBezTo>
                  <a:cubicBezTo>
                    <a:pt x="89" y="49"/>
                    <a:pt x="65" y="74"/>
                    <a:pt x="40" y="98"/>
                  </a:cubicBezTo>
                  <a:cubicBezTo>
                    <a:pt x="34" y="98"/>
                    <a:pt x="28" y="96"/>
                    <a:pt x="23" y="94"/>
                  </a:cubicBezTo>
                  <a:cubicBezTo>
                    <a:pt x="24" y="92"/>
                    <a:pt x="26" y="91"/>
                    <a:pt x="27" y="90"/>
                  </a:cubicBezTo>
                  <a:cubicBezTo>
                    <a:pt x="35" y="82"/>
                    <a:pt x="44" y="73"/>
                    <a:pt x="52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0" y="65"/>
                    <a:pt x="49" y="66"/>
                    <a:pt x="48" y="66"/>
                  </a:cubicBezTo>
                  <a:cubicBezTo>
                    <a:pt x="46" y="64"/>
                    <a:pt x="44" y="60"/>
                    <a:pt x="44" y="57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5" y="43"/>
                    <a:pt x="50" y="38"/>
                    <a:pt x="56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63" y="38"/>
                    <a:pt x="68" y="42"/>
                    <a:pt x="69" y="48"/>
                  </a:cubicBezTo>
                  <a:moveTo>
                    <a:pt x="74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7" y="23"/>
                    <a:pt x="24" y="47"/>
                    <a:pt x="0" y="71"/>
                  </a:cubicBezTo>
                  <a:cubicBezTo>
                    <a:pt x="8" y="88"/>
                    <a:pt x="26" y="100"/>
                    <a:pt x="46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102" y="100"/>
                    <a:pt x="124" y="78"/>
                    <a:pt x="124" y="50"/>
                  </a:cubicBezTo>
                  <a:cubicBezTo>
                    <a:pt x="124" y="22"/>
                    <a:pt x="102" y="0"/>
                    <a:pt x="74" y="0"/>
                  </a:cubicBezTo>
                </a:path>
              </a:pathLst>
            </a:custGeom>
            <a:solidFill>
              <a:srgbClr val="2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7" name="Freeform 369"/>
            <p:cNvSpPr>
              <a:spLocks noEditPoints="1"/>
            </p:cNvSpPr>
            <p:nvPr/>
          </p:nvSpPr>
          <p:spPr bwMode="auto">
            <a:xfrm>
              <a:off x="8211645" y="4604997"/>
              <a:ext cx="93205" cy="105032"/>
            </a:xfrm>
            <a:custGeom>
              <a:avLst/>
              <a:gdLst>
                <a:gd name="T0" fmla="*/ 0 w 25"/>
                <a:gd name="T1" fmla="*/ 12 h 28"/>
                <a:gd name="T2" fmla="*/ 0 w 25"/>
                <a:gd name="T3" fmla="*/ 12 h 28"/>
                <a:gd name="T4" fmla="*/ 0 w 25"/>
                <a:gd name="T5" fmla="*/ 19 h 28"/>
                <a:gd name="T6" fmla="*/ 4 w 25"/>
                <a:gd name="T7" fmla="*/ 28 h 28"/>
                <a:gd name="T8" fmla="*/ 8 w 25"/>
                <a:gd name="T9" fmla="*/ 27 h 28"/>
                <a:gd name="T10" fmla="*/ 4 w 25"/>
                <a:gd name="T11" fmla="*/ 28 h 28"/>
                <a:gd name="T12" fmla="*/ 0 w 25"/>
                <a:gd name="T13" fmla="*/ 19 h 28"/>
                <a:gd name="T14" fmla="*/ 0 w 25"/>
                <a:gd name="T15" fmla="*/ 12 h 28"/>
                <a:gd name="T16" fmla="*/ 0 w 25"/>
                <a:gd name="T17" fmla="*/ 12 h 28"/>
                <a:gd name="T18" fmla="*/ 0 w 25"/>
                <a:gd name="T19" fmla="*/ 12 h 28"/>
                <a:gd name="T20" fmla="*/ 0 w 25"/>
                <a:gd name="T21" fmla="*/ 12 h 28"/>
                <a:gd name="T22" fmla="*/ 0 w 25"/>
                <a:gd name="T23" fmla="*/ 11 h 28"/>
                <a:gd name="T24" fmla="*/ 0 w 25"/>
                <a:gd name="T25" fmla="*/ 12 h 28"/>
                <a:gd name="T26" fmla="*/ 0 w 25"/>
                <a:gd name="T27" fmla="*/ 11 h 28"/>
                <a:gd name="T28" fmla="*/ 0 w 25"/>
                <a:gd name="T29" fmla="*/ 11 h 28"/>
                <a:gd name="T30" fmla="*/ 0 w 25"/>
                <a:gd name="T31" fmla="*/ 11 h 28"/>
                <a:gd name="T32" fmla="*/ 0 w 25"/>
                <a:gd name="T33" fmla="*/ 11 h 28"/>
                <a:gd name="T34" fmla="*/ 0 w 25"/>
                <a:gd name="T35" fmla="*/ 11 h 28"/>
                <a:gd name="T36" fmla="*/ 0 w 25"/>
                <a:gd name="T37" fmla="*/ 11 h 28"/>
                <a:gd name="T38" fmla="*/ 0 w 25"/>
                <a:gd name="T39" fmla="*/ 11 h 28"/>
                <a:gd name="T40" fmla="*/ 0 w 25"/>
                <a:gd name="T41" fmla="*/ 11 h 28"/>
                <a:gd name="T42" fmla="*/ 0 w 25"/>
                <a:gd name="T43" fmla="*/ 11 h 28"/>
                <a:gd name="T44" fmla="*/ 0 w 25"/>
                <a:gd name="T45" fmla="*/ 11 h 28"/>
                <a:gd name="T46" fmla="*/ 0 w 25"/>
                <a:gd name="T47" fmla="*/ 11 h 28"/>
                <a:gd name="T48" fmla="*/ 0 w 25"/>
                <a:gd name="T49" fmla="*/ 11 h 28"/>
                <a:gd name="T50" fmla="*/ 0 w 25"/>
                <a:gd name="T51" fmla="*/ 11 h 28"/>
                <a:gd name="T52" fmla="*/ 16 w 25"/>
                <a:gd name="T53" fmla="*/ 11 h 28"/>
                <a:gd name="T54" fmla="*/ 11 w 25"/>
                <a:gd name="T55" fmla="*/ 7 h 28"/>
                <a:gd name="T56" fmla="*/ 16 w 25"/>
                <a:gd name="T57" fmla="*/ 3 h 28"/>
                <a:gd name="T58" fmla="*/ 20 w 25"/>
                <a:gd name="T59" fmla="*/ 7 h 28"/>
                <a:gd name="T60" fmla="*/ 16 w 25"/>
                <a:gd name="T61" fmla="*/ 11 h 28"/>
                <a:gd name="T62" fmla="*/ 13 w 25"/>
                <a:gd name="T63" fmla="*/ 0 h 28"/>
                <a:gd name="T64" fmla="*/ 12 w 25"/>
                <a:gd name="T65" fmla="*/ 0 h 28"/>
                <a:gd name="T66" fmla="*/ 0 w 25"/>
                <a:gd name="T67" fmla="*/ 11 h 28"/>
                <a:gd name="T68" fmla="*/ 5 w 25"/>
                <a:gd name="T69" fmla="*/ 2 h 28"/>
                <a:gd name="T70" fmla="*/ 5 w 25"/>
                <a:gd name="T71" fmla="*/ 2 h 28"/>
                <a:gd name="T72" fmla="*/ 5 w 25"/>
                <a:gd name="T73" fmla="*/ 2 h 28"/>
                <a:gd name="T74" fmla="*/ 3 w 25"/>
                <a:gd name="T75" fmla="*/ 9 h 28"/>
                <a:gd name="T76" fmla="*/ 3 w 25"/>
                <a:gd name="T77" fmla="*/ 16 h 28"/>
                <a:gd name="T78" fmla="*/ 9 w 25"/>
                <a:gd name="T79" fmla="*/ 26 h 28"/>
                <a:gd name="T80" fmla="*/ 25 w 25"/>
                <a:gd name="T81" fmla="*/ 10 h 28"/>
                <a:gd name="T82" fmla="*/ 13 w 25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28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6"/>
                    <a:pt x="4" y="28"/>
                  </a:cubicBezTo>
                  <a:cubicBezTo>
                    <a:pt x="5" y="28"/>
                    <a:pt x="6" y="27"/>
                    <a:pt x="8" y="27"/>
                  </a:cubicBezTo>
                  <a:cubicBezTo>
                    <a:pt x="6" y="27"/>
                    <a:pt x="5" y="28"/>
                    <a:pt x="4" y="28"/>
                  </a:cubicBezTo>
                  <a:cubicBezTo>
                    <a:pt x="2" y="26"/>
                    <a:pt x="0" y="22"/>
                    <a:pt x="0" y="19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16" y="11"/>
                  </a:moveTo>
                  <a:cubicBezTo>
                    <a:pt x="13" y="11"/>
                    <a:pt x="11" y="9"/>
                    <a:pt x="11" y="7"/>
                  </a:cubicBezTo>
                  <a:cubicBezTo>
                    <a:pt x="11" y="5"/>
                    <a:pt x="13" y="3"/>
                    <a:pt x="16" y="3"/>
                  </a:cubicBezTo>
                  <a:cubicBezTo>
                    <a:pt x="18" y="3"/>
                    <a:pt x="20" y="5"/>
                    <a:pt x="20" y="7"/>
                  </a:cubicBezTo>
                  <a:cubicBezTo>
                    <a:pt x="20" y="9"/>
                    <a:pt x="18" y="11"/>
                    <a:pt x="16" y="11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1" y="5"/>
                    <a:pt x="0" y="11"/>
                  </a:cubicBezTo>
                  <a:cubicBezTo>
                    <a:pt x="1" y="7"/>
                    <a:pt x="2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4"/>
                    <a:pt x="3" y="6"/>
                    <a:pt x="3" y="9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21"/>
                    <a:pt x="5" y="24"/>
                    <a:pt x="9" y="26"/>
                  </a:cubicBezTo>
                  <a:cubicBezTo>
                    <a:pt x="14" y="21"/>
                    <a:pt x="20" y="15"/>
                    <a:pt x="25" y="10"/>
                  </a:cubicBezTo>
                  <a:cubicBezTo>
                    <a:pt x="24" y="4"/>
                    <a:pt x="19" y="0"/>
                    <a:pt x="13" y="0"/>
                  </a:cubicBezTo>
                </a:path>
              </a:pathLst>
            </a:custGeom>
            <a:solidFill>
              <a:srgbClr val="1B1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8" name="Freeform 370"/>
            <p:cNvSpPr/>
            <p:nvPr/>
          </p:nvSpPr>
          <p:spPr bwMode="auto">
            <a:xfrm>
              <a:off x="8211645" y="4610830"/>
              <a:ext cx="34952" cy="99199"/>
            </a:xfrm>
            <a:custGeom>
              <a:avLst/>
              <a:gdLst>
                <a:gd name="T0" fmla="*/ 5 w 9"/>
                <a:gd name="T1" fmla="*/ 0 h 26"/>
                <a:gd name="T2" fmla="*/ 0 w 9"/>
                <a:gd name="T3" fmla="*/ 9 h 26"/>
                <a:gd name="T4" fmla="*/ 0 w 9"/>
                <a:gd name="T5" fmla="*/ 9 h 26"/>
                <a:gd name="T6" fmla="*/ 0 w 9"/>
                <a:gd name="T7" fmla="*/ 9 h 26"/>
                <a:gd name="T8" fmla="*/ 0 w 9"/>
                <a:gd name="T9" fmla="*/ 9 h 26"/>
                <a:gd name="T10" fmla="*/ 0 w 9"/>
                <a:gd name="T11" fmla="*/ 9 h 26"/>
                <a:gd name="T12" fmla="*/ 0 w 9"/>
                <a:gd name="T13" fmla="*/ 9 h 26"/>
                <a:gd name="T14" fmla="*/ 0 w 9"/>
                <a:gd name="T15" fmla="*/ 9 h 26"/>
                <a:gd name="T16" fmla="*/ 0 w 9"/>
                <a:gd name="T17" fmla="*/ 9 h 26"/>
                <a:gd name="T18" fmla="*/ 0 w 9"/>
                <a:gd name="T19" fmla="*/ 9 h 26"/>
                <a:gd name="T20" fmla="*/ 0 w 9"/>
                <a:gd name="T21" fmla="*/ 9 h 26"/>
                <a:gd name="T22" fmla="*/ 0 w 9"/>
                <a:gd name="T23" fmla="*/ 10 h 26"/>
                <a:gd name="T24" fmla="*/ 0 w 9"/>
                <a:gd name="T25" fmla="*/ 10 h 26"/>
                <a:gd name="T26" fmla="*/ 0 w 9"/>
                <a:gd name="T27" fmla="*/ 10 h 26"/>
                <a:gd name="T28" fmla="*/ 0 w 9"/>
                <a:gd name="T29" fmla="*/ 10 h 26"/>
                <a:gd name="T30" fmla="*/ 0 w 9"/>
                <a:gd name="T31" fmla="*/ 17 h 26"/>
                <a:gd name="T32" fmla="*/ 4 w 9"/>
                <a:gd name="T33" fmla="*/ 26 h 26"/>
                <a:gd name="T34" fmla="*/ 8 w 9"/>
                <a:gd name="T35" fmla="*/ 25 h 26"/>
                <a:gd name="T36" fmla="*/ 8 w 9"/>
                <a:gd name="T37" fmla="*/ 25 h 26"/>
                <a:gd name="T38" fmla="*/ 9 w 9"/>
                <a:gd name="T39" fmla="*/ 24 h 26"/>
                <a:gd name="T40" fmla="*/ 3 w 9"/>
                <a:gd name="T41" fmla="*/ 14 h 26"/>
                <a:gd name="T42" fmla="*/ 3 w 9"/>
                <a:gd name="T43" fmla="*/ 7 h 26"/>
                <a:gd name="T44" fmla="*/ 5 w 9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26">
                  <a:moveTo>
                    <a:pt x="5" y="0"/>
                  </a:moveTo>
                  <a:cubicBezTo>
                    <a:pt x="2" y="2"/>
                    <a:pt x="1" y="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4"/>
                    <a:pt x="4" y="26"/>
                  </a:cubicBezTo>
                  <a:cubicBezTo>
                    <a:pt x="5" y="26"/>
                    <a:pt x="6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9" y="24"/>
                  </a:cubicBezTo>
                  <a:cubicBezTo>
                    <a:pt x="5" y="22"/>
                    <a:pt x="3" y="19"/>
                    <a:pt x="3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4" y="2"/>
                    <a:pt x="5" y="0"/>
                  </a:cubicBezTo>
                </a:path>
              </a:pathLst>
            </a:custGeom>
            <a:solidFill>
              <a:srgbClr val="191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9" name="Oval 371"/>
            <p:cNvSpPr>
              <a:spLocks noChangeArrowheads="1"/>
            </p:cNvSpPr>
            <p:nvPr/>
          </p:nvSpPr>
          <p:spPr bwMode="auto">
            <a:xfrm>
              <a:off x="8252420" y="4616667"/>
              <a:ext cx="34952" cy="29174"/>
            </a:xfrm>
            <a:prstGeom prst="ellipse">
              <a:avLst/>
            </a:prstGeom>
            <a:solidFill>
              <a:srgbClr val="211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0" name="Freeform 372"/>
            <p:cNvSpPr/>
            <p:nvPr/>
          </p:nvSpPr>
          <p:spPr bwMode="auto">
            <a:xfrm>
              <a:off x="8135915" y="4505797"/>
              <a:ext cx="337867" cy="320934"/>
            </a:xfrm>
            <a:custGeom>
              <a:avLst/>
              <a:gdLst>
                <a:gd name="T0" fmla="*/ 82 w 91"/>
                <a:gd name="T1" fmla="*/ 0 h 86"/>
                <a:gd name="T2" fmla="*/ 46 w 91"/>
                <a:gd name="T3" fmla="*/ 36 h 86"/>
                <a:gd name="T4" fmla="*/ 46 w 91"/>
                <a:gd name="T5" fmla="*/ 38 h 86"/>
                <a:gd name="T6" fmla="*/ 46 w 91"/>
                <a:gd name="T7" fmla="*/ 45 h 86"/>
                <a:gd name="T8" fmla="*/ 43 w 91"/>
                <a:gd name="T9" fmla="*/ 53 h 86"/>
                <a:gd name="T10" fmla="*/ 36 w 91"/>
                <a:gd name="T11" fmla="*/ 53 h 86"/>
                <a:gd name="T12" fmla="*/ 30 w 91"/>
                <a:gd name="T13" fmla="*/ 53 h 86"/>
                <a:gd name="T14" fmla="*/ 30 w 91"/>
                <a:gd name="T15" fmla="*/ 53 h 86"/>
                <a:gd name="T16" fmla="*/ 29 w 91"/>
                <a:gd name="T17" fmla="*/ 53 h 86"/>
                <a:gd name="T18" fmla="*/ 4 w 91"/>
                <a:gd name="T19" fmla="*/ 78 h 86"/>
                <a:gd name="T20" fmla="*/ 0 w 91"/>
                <a:gd name="T21" fmla="*/ 82 h 86"/>
                <a:gd name="T22" fmla="*/ 17 w 91"/>
                <a:gd name="T23" fmla="*/ 86 h 86"/>
                <a:gd name="T24" fmla="*/ 91 w 91"/>
                <a:gd name="T25" fmla="*/ 13 h 86"/>
                <a:gd name="T26" fmla="*/ 82 w 91"/>
                <a:gd name="T2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86">
                  <a:moveTo>
                    <a:pt x="82" y="0"/>
                  </a:moveTo>
                  <a:cubicBezTo>
                    <a:pt x="70" y="12"/>
                    <a:pt x="58" y="24"/>
                    <a:pt x="46" y="36"/>
                  </a:cubicBezTo>
                  <a:cubicBezTo>
                    <a:pt x="46" y="36"/>
                    <a:pt x="46" y="37"/>
                    <a:pt x="46" y="38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8"/>
                    <a:pt x="45" y="51"/>
                    <a:pt x="43" y="53"/>
                  </a:cubicBezTo>
                  <a:cubicBezTo>
                    <a:pt x="41" y="53"/>
                    <a:pt x="39" y="53"/>
                    <a:pt x="36" y="53"/>
                  </a:cubicBezTo>
                  <a:cubicBezTo>
                    <a:pt x="34" y="53"/>
                    <a:pt x="32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29" y="53"/>
                    <a:pt x="29" y="53"/>
                  </a:cubicBezTo>
                  <a:cubicBezTo>
                    <a:pt x="21" y="61"/>
                    <a:pt x="12" y="70"/>
                    <a:pt x="4" y="78"/>
                  </a:cubicBezTo>
                  <a:cubicBezTo>
                    <a:pt x="3" y="79"/>
                    <a:pt x="1" y="80"/>
                    <a:pt x="0" y="82"/>
                  </a:cubicBezTo>
                  <a:cubicBezTo>
                    <a:pt x="5" y="84"/>
                    <a:pt x="11" y="86"/>
                    <a:pt x="17" y="86"/>
                  </a:cubicBezTo>
                  <a:cubicBezTo>
                    <a:pt x="42" y="62"/>
                    <a:pt x="66" y="37"/>
                    <a:pt x="91" y="13"/>
                  </a:cubicBezTo>
                  <a:cubicBezTo>
                    <a:pt x="88" y="8"/>
                    <a:pt x="85" y="4"/>
                    <a:pt x="82" y="0"/>
                  </a:cubicBezTo>
                </a:path>
              </a:pathLst>
            </a:custGeom>
            <a:solidFill>
              <a:srgbClr val="8F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1" name="Freeform 373"/>
            <p:cNvSpPr/>
            <p:nvPr/>
          </p:nvSpPr>
          <p:spPr bwMode="auto">
            <a:xfrm>
              <a:off x="8246597" y="4640007"/>
              <a:ext cx="58253" cy="64185"/>
            </a:xfrm>
            <a:custGeom>
              <a:avLst/>
              <a:gdLst>
                <a:gd name="T0" fmla="*/ 16 w 16"/>
                <a:gd name="T1" fmla="*/ 0 h 17"/>
                <a:gd name="T2" fmla="*/ 0 w 16"/>
                <a:gd name="T3" fmla="*/ 16 h 17"/>
                <a:gd name="T4" fmla="*/ 0 w 16"/>
                <a:gd name="T5" fmla="*/ 17 h 17"/>
                <a:gd name="T6" fmla="*/ 6 w 16"/>
                <a:gd name="T7" fmla="*/ 17 h 17"/>
                <a:gd name="T8" fmla="*/ 13 w 16"/>
                <a:gd name="T9" fmla="*/ 17 h 17"/>
                <a:gd name="T10" fmla="*/ 16 w 16"/>
                <a:gd name="T11" fmla="*/ 9 h 17"/>
                <a:gd name="T12" fmla="*/ 16 w 16"/>
                <a:gd name="T13" fmla="*/ 2 h 17"/>
                <a:gd name="T14" fmla="*/ 16 w 16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16" y="0"/>
                  </a:moveTo>
                  <a:cubicBezTo>
                    <a:pt x="11" y="5"/>
                    <a:pt x="5" y="11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7"/>
                    <a:pt x="4" y="17"/>
                    <a:pt x="6" y="17"/>
                  </a:cubicBezTo>
                  <a:cubicBezTo>
                    <a:pt x="9" y="17"/>
                    <a:pt x="11" y="17"/>
                    <a:pt x="13" y="17"/>
                  </a:cubicBezTo>
                  <a:cubicBezTo>
                    <a:pt x="15" y="15"/>
                    <a:pt x="16" y="12"/>
                    <a:pt x="16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rgbClr val="878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2" name="Freeform 374"/>
            <p:cNvSpPr/>
            <p:nvPr/>
          </p:nvSpPr>
          <p:spPr bwMode="auto">
            <a:xfrm>
              <a:off x="8246597" y="4704192"/>
              <a:ext cx="0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868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3" name="Freeform 375"/>
            <p:cNvSpPr/>
            <p:nvPr/>
          </p:nvSpPr>
          <p:spPr bwMode="auto">
            <a:xfrm>
              <a:off x="8025236" y="4447446"/>
              <a:ext cx="297088" cy="280086"/>
            </a:xfrm>
            <a:custGeom>
              <a:avLst/>
              <a:gdLst>
                <a:gd name="T0" fmla="*/ 75 w 79"/>
                <a:gd name="T1" fmla="*/ 0 h 74"/>
                <a:gd name="T2" fmla="*/ 50 w 79"/>
                <a:gd name="T3" fmla="*/ 0 h 74"/>
                <a:gd name="T4" fmla="*/ 0 w 79"/>
                <a:gd name="T5" fmla="*/ 51 h 74"/>
                <a:gd name="T6" fmla="*/ 6 w 79"/>
                <a:gd name="T7" fmla="*/ 74 h 74"/>
                <a:gd name="T8" fmla="*/ 6 w 79"/>
                <a:gd name="T9" fmla="*/ 74 h 74"/>
                <a:gd name="T10" fmla="*/ 2 w 79"/>
                <a:gd name="T11" fmla="*/ 53 h 74"/>
                <a:gd name="T12" fmla="*/ 52 w 79"/>
                <a:gd name="T13" fmla="*/ 3 h 74"/>
                <a:gd name="T14" fmla="*/ 77 w 79"/>
                <a:gd name="T15" fmla="*/ 3 h 74"/>
                <a:gd name="T16" fmla="*/ 79 w 79"/>
                <a:gd name="T17" fmla="*/ 0 h 74"/>
                <a:gd name="T18" fmla="*/ 75 w 79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4">
                  <a:moveTo>
                    <a:pt x="75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cubicBezTo>
                    <a:pt x="0" y="59"/>
                    <a:pt x="2" y="67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4" y="67"/>
                    <a:pt x="2" y="60"/>
                    <a:pt x="2" y="53"/>
                  </a:cubicBezTo>
                  <a:cubicBezTo>
                    <a:pt x="2" y="25"/>
                    <a:pt x="24" y="3"/>
                    <a:pt x="52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2"/>
                    <a:pt x="79" y="1"/>
                    <a:pt x="79" y="0"/>
                  </a:cubicBezTo>
                  <a:cubicBezTo>
                    <a:pt x="78" y="0"/>
                    <a:pt x="76" y="0"/>
                    <a:pt x="75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4" name="Freeform 376"/>
            <p:cNvSpPr/>
            <p:nvPr/>
          </p:nvSpPr>
          <p:spPr bwMode="auto">
            <a:xfrm>
              <a:off x="8031059" y="4459116"/>
              <a:ext cx="285441" cy="268416"/>
            </a:xfrm>
            <a:custGeom>
              <a:avLst/>
              <a:gdLst>
                <a:gd name="T0" fmla="*/ 75 w 75"/>
                <a:gd name="T1" fmla="*/ 0 h 71"/>
                <a:gd name="T2" fmla="*/ 50 w 75"/>
                <a:gd name="T3" fmla="*/ 0 h 71"/>
                <a:gd name="T4" fmla="*/ 0 w 75"/>
                <a:gd name="T5" fmla="*/ 50 h 71"/>
                <a:gd name="T6" fmla="*/ 4 w 75"/>
                <a:gd name="T7" fmla="*/ 71 h 71"/>
                <a:gd name="T8" fmla="*/ 75 w 75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1">
                  <a:moveTo>
                    <a:pt x="75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57"/>
                    <a:pt x="2" y="64"/>
                    <a:pt x="4" y="71"/>
                  </a:cubicBezTo>
                  <a:cubicBezTo>
                    <a:pt x="28" y="47"/>
                    <a:pt x="51" y="23"/>
                    <a:pt x="75" y="0"/>
                  </a:cubicBezTo>
                </a:path>
              </a:pathLst>
            </a:custGeom>
            <a:solidFill>
              <a:srgbClr val="8F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" name="Freeform 377"/>
            <p:cNvSpPr/>
            <p:nvPr/>
          </p:nvSpPr>
          <p:spPr bwMode="auto">
            <a:xfrm>
              <a:off x="8001935" y="4429943"/>
              <a:ext cx="524276" cy="420130"/>
            </a:xfrm>
            <a:custGeom>
              <a:avLst/>
              <a:gdLst>
                <a:gd name="T0" fmla="*/ 134 w 140"/>
                <a:gd name="T1" fmla="*/ 56 h 112"/>
                <a:gd name="T2" fmla="*/ 128 w 140"/>
                <a:gd name="T3" fmla="*/ 56 h 112"/>
                <a:gd name="T4" fmla="*/ 115 w 140"/>
                <a:gd name="T5" fmla="*/ 87 h 112"/>
                <a:gd name="T6" fmla="*/ 84 w 140"/>
                <a:gd name="T7" fmla="*/ 100 h 112"/>
                <a:gd name="T8" fmla="*/ 56 w 140"/>
                <a:gd name="T9" fmla="*/ 100 h 112"/>
                <a:gd name="T10" fmla="*/ 25 w 140"/>
                <a:gd name="T11" fmla="*/ 87 h 112"/>
                <a:gd name="T12" fmla="*/ 12 w 140"/>
                <a:gd name="T13" fmla="*/ 56 h 112"/>
                <a:gd name="T14" fmla="*/ 25 w 140"/>
                <a:gd name="T15" fmla="*/ 25 h 112"/>
                <a:gd name="T16" fmla="*/ 56 w 140"/>
                <a:gd name="T17" fmla="*/ 12 h 112"/>
                <a:gd name="T18" fmla="*/ 84 w 140"/>
                <a:gd name="T19" fmla="*/ 12 h 112"/>
                <a:gd name="T20" fmla="*/ 115 w 140"/>
                <a:gd name="T21" fmla="*/ 25 h 112"/>
                <a:gd name="T22" fmla="*/ 128 w 140"/>
                <a:gd name="T23" fmla="*/ 56 h 112"/>
                <a:gd name="T24" fmla="*/ 134 w 140"/>
                <a:gd name="T25" fmla="*/ 56 h 112"/>
                <a:gd name="T26" fmla="*/ 140 w 140"/>
                <a:gd name="T27" fmla="*/ 56 h 112"/>
                <a:gd name="T28" fmla="*/ 84 w 140"/>
                <a:gd name="T29" fmla="*/ 0 h 112"/>
                <a:gd name="T30" fmla="*/ 56 w 140"/>
                <a:gd name="T31" fmla="*/ 0 h 112"/>
                <a:gd name="T32" fmla="*/ 0 w 140"/>
                <a:gd name="T33" fmla="*/ 56 h 112"/>
                <a:gd name="T34" fmla="*/ 56 w 140"/>
                <a:gd name="T35" fmla="*/ 112 h 112"/>
                <a:gd name="T36" fmla="*/ 84 w 140"/>
                <a:gd name="T37" fmla="*/ 112 h 112"/>
                <a:gd name="T38" fmla="*/ 140 w 140"/>
                <a:gd name="T39" fmla="*/ 56 h 112"/>
                <a:gd name="T40" fmla="*/ 134 w 140"/>
                <a:gd name="T41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12">
                  <a:moveTo>
                    <a:pt x="134" y="56"/>
                  </a:moveTo>
                  <a:cubicBezTo>
                    <a:pt x="128" y="56"/>
                    <a:pt x="128" y="56"/>
                    <a:pt x="128" y="56"/>
                  </a:cubicBezTo>
                  <a:cubicBezTo>
                    <a:pt x="128" y="68"/>
                    <a:pt x="123" y="79"/>
                    <a:pt x="115" y="87"/>
                  </a:cubicBezTo>
                  <a:cubicBezTo>
                    <a:pt x="107" y="95"/>
                    <a:pt x="96" y="100"/>
                    <a:pt x="84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44" y="100"/>
                    <a:pt x="33" y="95"/>
                    <a:pt x="25" y="87"/>
                  </a:cubicBezTo>
                  <a:cubicBezTo>
                    <a:pt x="17" y="79"/>
                    <a:pt x="12" y="68"/>
                    <a:pt x="12" y="56"/>
                  </a:cubicBezTo>
                  <a:cubicBezTo>
                    <a:pt x="12" y="44"/>
                    <a:pt x="17" y="33"/>
                    <a:pt x="25" y="25"/>
                  </a:cubicBezTo>
                  <a:cubicBezTo>
                    <a:pt x="33" y="17"/>
                    <a:pt x="44" y="12"/>
                    <a:pt x="5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96" y="12"/>
                    <a:pt x="107" y="17"/>
                    <a:pt x="115" y="25"/>
                  </a:cubicBezTo>
                  <a:cubicBezTo>
                    <a:pt x="123" y="33"/>
                    <a:pt x="128" y="44"/>
                    <a:pt x="128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25"/>
                    <a:pt x="115" y="0"/>
                    <a:pt x="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115" y="112"/>
                    <a:pt x="140" y="87"/>
                    <a:pt x="140" y="56"/>
                  </a:cubicBezTo>
                  <a:lnTo>
                    <a:pt x="134" y="56"/>
                  </a:ln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" name="Freeform 378"/>
            <p:cNvSpPr/>
            <p:nvPr/>
          </p:nvSpPr>
          <p:spPr bwMode="auto">
            <a:xfrm>
              <a:off x="7669892" y="4710029"/>
              <a:ext cx="425248" cy="75855"/>
            </a:xfrm>
            <a:custGeom>
              <a:avLst/>
              <a:gdLst>
                <a:gd name="T0" fmla="*/ 4 w 113"/>
                <a:gd name="T1" fmla="*/ 20 h 20"/>
                <a:gd name="T2" fmla="*/ 4 w 113"/>
                <a:gd name="T3" fmla="*/ 20 h 20"/>
                <a:gd name="T4" fmla="*/ 61 w 113"/>
                <a:gd name="T5" fmla="*/ 11 h 20"/>
                <a:gd name="T6" fmla="*/ 109 w 113"/>
                <a:gd name="T7" fmla="*/ 20 h 20"/>
                <a:gd name="T8" fmla="*/ 113 w 113"/>
                <a:gd name="T9" fmla="*/ 10 h 20"/>
                <a:gd name="T10" fmla="*/ 61 w 113"/>
                <a:gd name="T11" fmla="*/ 0 h 20"/>
                <a:gd name="T12" fmla="*/ 0 w 113"/>
                <a:gd name="T13" fmla="*/ 10 h 20"/>
                <a:gd name="T14" fmla="*/ 4 w 113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0">
                  <a:moveTo>
                    <a:pt x="4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30" y="11"/>
                    <a:pt x="61" y="11"/>
                  </a:cubicBezTo>
                  <a:cubicBezTo>
                    <a:pt x="76" y="11"/>
                    <a:pt x="93" y="13"/>
                    <a:pt x="109" y="2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96" y="2"/>
                    <a:pt x="78" y="0"/>
                    <a:pt x="61" y="0"/>
                  </a:cubicBezTo>
                  <a:cubicBezTo>
                    <a:pt x="27" y="0"/>
                    <a:pt x="0" y="10"/>
                    <a:pt x="0" y="10"/>
                  </a:cubicBezTo>
                  <a:cubicBezTo>
                    <a:pt x="4" y="20"/>
                    <a:pt x="4" y="20"/>
                    <a:pt x="4" y="20"/>
                  </a:cubicBez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7" name="Freeform 379"/>
            <p:cNvSpPr>
              <a:spLocks noEditPoints="1"/>
            </p:cNvSpPr>
            <p:nvPr/>
          </p:nvSpPr>
          <p:spPr bwMode="auto">
            <a:xfrm>
              <a:off x="6889304" y="5182673"/>
              <a:ext cx="1968946" cy="595184"/>
            </a:xfrm>
            <a:custGeom>
              <a:avLst/>
              <a:gdLst>
                <a:gd name="T0" fmla="*/ 0 w 524"/>
                <a:gd name="T1" fmla="*/ 39 h 158"/>
                <a:gd name="T2" fmla="*/ 70 w 524"/>
                <a:gd name="T3" fmla="*/ 140 h 158"/>
                <a:gd name="T4" fmla="*/ 204 w 524"/>
                <a:gd name="T5" fmla="*/ 158 h 158"/>
                <a:gd name="T6" fmla="*/ 204 w 524"/>
                <a:gd name="T7" fmla="*/ 158 h 158"/>
                <a:gd name="T8" fmla="*/ 70 w 524"/>
                <a:gd name="T9" fmla="*/ 140 h 158"/>
                <a:gd name="T10" fmla="*/ 0 w 524"/>
                <a:gd name="T11" fmla="*/ 39 h 158"/>
                <a:gd name="T12" fmla="*/ 524 w 524"/>
                <a:gd name="T13" fmla="*/ 30 h 158"/>
                <a:gd name="T14" fmla="*/ 524 w 524"/>
                <a:gd name="T15" fmla="*/ 30 h 158"/>
                <a:gd name="T16" fmla="*/ 524 w 524"/>
                <a:gd name="T17" fmla="*/ 30 h 158"/>
                <a:gd name="T18" fmla="*/ 0 w 524"/>
                <a:gd name="T19" fmla="*/ 30 h 158"/>
                <a:gd name="T20" fmla="*/ 0 w 524"/>
                <a:gd name="T21" fmla="*/ 30 h 158"/>
                <a:gd name="T22" fmla="*/ 0 w 524"/>
                <a:gd name="T23" fmla="*/ 30 h 158"/>
                <a:gd name="T24" fmla="*/ 4 w 524"/>
                <a:gd name="T25" fmla="*/ 0 h 158"/>
                <a:gd name="T26" fmla="*/ 4 w 524"/>
                <a:gd name="T27" fmla="*/ 0 h 158"/>
                <a:gd name="T28" fmla="*/ 0 w 524"/>
                <a:gd name="T29" fmla="*/ 30 h 158"/>
                <a:gd name="T30" fmla="*/ 4 w 524"/>
                <a:gd name="T3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4" h="158">
                  <a:moveTo>
                    <a:pt x="0" y="39"/>
                  </a:moveTo>
                  <a:cubicBezTo>
                    <a:pt x="0" y="82"/>
                    <a:pt x="29" y="132"/>
                    <a:pt x="70" y="140"/>
                  </a:cubicBezTo>
                  <a:cubicBezTo>
                    <a:pt x="86" y="149"/>
                    <a:pt x="138" y="156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138" y="155"/>
                    <a:pt x="86" y="149"/>
                    <a:pt x="70" y="140"/>
                  </a:cubicBezTo>
                  <a:cubicBezTo>
                    <a:pt x="30" y="132"/>
                    <a:pt x="0" y="82"/>
                    <a:pt x="0" y="39"/>
                  </a:cubicBezTo>
                  <a:moveTo>
                    <a:pt x="524" y="30"/>
                  </a:moveTo>
                  <a:cubicBezTo>
                    <a:pt x="524" y="30"/>
                    <a:pt x="524" y="30"/>
                    <a:pt x="524" y="30"/>
                  </a:cubicBezTo>
                  <a:cubicBezTo>
                    <a:pt x="524" y="30"/>
                    <a:pt x="524" y="30"/>
                    <a:pt x="524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0"/>
                    <a:pt x="0" y="20"/>
                    <a:pt x="0" y="30"/>
                  </a:cubicBezTo>
                  <a:cubicBezTo>
                    <a:pt x="0" y="20"/>
                    <a:pt x="2" y="10"/>
                    <a:pt x="4" y="0"/>
                  </a:cubicBezTo>
                </a:path>
              </a:pathLst>
            </a:custGeom>
            <a:solidFill>
              <a:srgbClr val="F0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8" name="Freeform 380"/>
            <p:cNvSpPr/>
            <p:nvPr/>
          </p:nvSpPr>
          <p:spPr bwMode="auto">
            <a:xfrm>
              <a:off x="7658241" y="5777857"/>
              <a:ext cx="5827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68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9" name="Freeform 381"/>
            <p:cNvSpPr/>
            <p:nvPr/>
          </p:nvSpPr>
          <p:spPr bwMode="auto">
            <a:xfrm>
              <a:off x="7664068" y="5777857"/>
              <a:ext cx="209710" cy="0"/>
            </a:xfrm>
            <a:custGeom>
              <a:avLst/>
              <a:gdLst>
                <a:gd name="T0" fmla="*/ 0 w 56"/>
                <a:gd name="T1" fmla="*/ 0 h 1"/>
                <a:gd name="T2" fmla="*/ 0 w 56"/>
                <a:gd name="T3" fmla="*/ 0 h 1"/>
                <a:gd name="T4" fmla="*/ 55 w 56"/>
                <a:gd name="T5" fmla="*/ 1 h 1"/>
                <a:gd name="T6" fmla="*/ 56 w 56"/>
                <a:gd name="T7" fmla="*/ 1 h 1"/>
                <a:gd name="T8" fmla="*/ 0 w 5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1"/>
                    <a:pt x="36" y="1"/>
                    <a:pt x="55" y="1"/>
                  </a:cubicBezTo>
                  <a:cubicBezTo>
                    <a:pt x="55" y="1"/>
                    <a:pt x="55" y="1"/>
                    <a:pt x="56" y="1"/>
                  </a:cubicBezTo>
                  <a:cubicBezTo>
                    <a:pt x="36" y="1"/>
                    <a:pt x="18" y="1"/>
                    <a:pt x="0" y="0"/>
                  </a:cubicBezTo>
                </a:path>
              </a:pathLst>
            </a:custGeom>
            <a:solidFill>
              <a:srgbClr val="606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0" name="Freeform 382"/>
            <p:cNvSpPr/>
            <p:nvPr/>
          </p:nvSpPr>
          <p:spPr bwMode="auto">
            <a:xfrm>
              <a:off x="6889304" y="4995949"/>
              <a:ext cx="1968946" cy="781908"/>
            </a:xfrm>
            <a:custGeom>
              <a:avLst/>
              <a:gdLst>
                <a:gd name="T0" fmla="*/ 491 w 524"/>
                <a:gd name="T1" fmla="*/ 0 h 208"/>
                <a:gd name="T2" fmla="*/ 504 w 524"/>
                <a:gd name="T3" fmla="*/ 52 h 208"/>
                <a:gd name="T4" fmla="*/ 504 w 524"/>
                <a:gd name="T5" fmla="*/ 60 h 208"/>
                <a:gd name="T6" fmla="*/ 439 w 524"/>
                <a:gd name="T7" fmla="*/ 155 h 208"/>
                <a:gd name="T8" fmla="*/ 260 w 524"/>
                <a:gd name="T9" fmla="*/ 172 h 208"/>
                <a:gd name="T10" fmla="*/ 82 w 524"/>
                <a:gd name="T11" fmla="*/ 155 h 208"/>
                <a:gd name="T12" fmla="*/ 16 w 524"/>
                <a:gd name="T13" fmla="*/ 60 h 208"/>
                <a:gd name="T14" fmla="*/ 16 w 524"/>
                <a:gd name="T15" fmla="*/ 52 h 208"/>
                <a:gd name="T16" fmla="*/ 17 w 524"/>
                <a:gd name="T17" fmla="*/ 38 h 208"/>
                <a:gd name="T18" fmla="*/ 4 w 524"/>
                <a:gd name="T19" fmla="*/ 49 h 208"/>
                <a:gd name="T20" fmla="*/ 0 w 524"/>
                <a:gd name="T21" fmla="*/ 79 h 208"/>
                <a:gd name="T22" fmla="*/ 0 w 524"/>
                <a:gd name="T23" fmla="*/ 79 h 208"/>
                <a:gd name="T24" fmla="*/ 0 w 524"/>
                <a:gd name="T25" fmla="*/ 79 h 208"/>
                <a:gd name="T26" fmla="*/ 0 w 524"/>
                <a:gd name="T27" fmla="*/ 79 h 208"/>
                <a:gd name="T28" fmla="*/ 0 w 524"/>
                <a:gd name="T29" fmla="*/ 79 h 208"/>
                <a:gd name="T30" fmla="*/ 0 w 524"/>
                <a:gd name="T31" fmla="*/ 88 h 208"/>
                <a:gd name="T32" fmla="*/ 0 w 524"/>
                <a:gd name="T33" fmla="*/ 88 h 208"/>
                <a:gd name="T34" fmla="*/ 70 w 524"/>
                <a:gd name="T35" fmla="*/ 189 h 208"/>
                <a:gd name="T36" fmla="*/ 204 w 524"/>
                <a:gd name="T37" fmla="*/ 207 h 208"/>
                <a:gd name="T38" fmla="*/ 206 w 524"/>
                <a:gd name="T39" fmla="*/ 207 h 208"/>
                <a:gd name="T40" fmla="*/ 262 w 524"/>
                <a:gd name="T41" fmla="*/ 208 h 208"/>
                <a:gd name="T42" fmla="*/ 453 w 524"/>
                <a:gd name="T43" fmla="*/ 189 h 208"/>
                <a:gd name="T44" fmla="*/ 524 w 524"/>
                <a:gd name="T45" fmla="*/ 88 h 208"/>
                <a:gd name="T46" fmla="*/ 524 w 524"/>
                <a:gd name="T47" fmla="*/ 79 h 208"/>
                <a:gd name="T48" fmla="*/ 524 w 524"/>
                <a:gd name="T49" fmla="*/ 79 h 208"/>
                <a:gd name="T50" fmla="*/ 524 w 524"/>
                <a:gd name="T51" fmla="*/ 79 h 208"/>
                <a:gd name="T52" fmla="*/ 524 w 524"/>
                <a:gd name="T53" fmla="*/ 79 h 208"/>
                <a:gd name="T54" fmla="*/ 491 w 524"/>
                <a:gd name="T5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4" h="208">
                  <a:moveTo>
                    <a:pt x="491" y="0"/>
                  </a:moveTo>
                  <a:cubicBezTo>
                    <a:pt x="500" y="16"/>
                    <a:pt x="504" y="35"/>
                    <a:pt x="504" y="52"/>
                  </a:cubicBezTo>
                  <a:cubicBezTo>
                    <a:pt x="504" y="60"/>
                    <a:pt x="504" y="60"/>
                    <a:pt x="504" y="60"/>
                  </a:cubicBezTo>
                  <a:cubicBezTo>
                    <a:pt x="504" y="101"/>
                    <a:pt x="477" y="147"/>
                    <a:pt x="439" y="155"/>
                  </a:cubicBezTo>
                  <a:cubicBezTo>
                    <a:pt x="419" y="165"/>
                    <a:pt x="347" y="172"/>
                    <a:pt x="260" y="172"/>
                  </a:cubicBezTo>
                  <a:cubicBezTo>
                    <a:pt x="174" y="172"/>
                    <a:pt x="101" y="165"/>
                    <a:pt x="82" y="155"/>
                  </a:cubicBezTo>
                  <a:cubicBezTo>
                    <a:pt x="44" y="147"/>
                    <a:pt x="16" y="101"/>
                    <a:pt x="16" y="60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47"/>
                    <a:pt x="16" y="43"/>
                    <a:pt x="17" y="38"/>
                  </a:cubicBezTo>
                  <a:cubicBezTo>
                    <a:pt x="13" y="41"/>
                    <a:pt x="9" y="45"/>
                    <a:pt x="4" y="49"/>
                  </a:cubicBezTo>
                  <a:cubicBezTo>
                    <a:pt x="2" y="59"/>
                    <a:pt x="0" y="6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31"/>
                    <a:pt x="30" y="181"/>
                    <a:pt x="70" y="189"/>
                  </a:cubicBezTo>
                  <a:cubicBezTo>
                    <a:pt x="86" y="198"/>
                    <a:pt x="138" y="204"/>
                    <a:pt x="204" y="207"/>
                  </a:cubicBezTo>
                  <a:cubicBezTo>
                    <a:pt x="205" y="207"/>
                    <a:pt x="205" y="207"/>
                    <a:pt x="206" y="207"/>
                  </a:cubicBezTo>
                  <a:cubicBezTo>
                    <a:pt x="224" y="208"/>
                    <a:pt x="242" y="208"/>
                    <a:pt x="262" y="208"/>
                  </a:cubicBezTo>
                  <a:cubicBezTo>
                    <a:pt x="355" y="208"/>
                    <a:pt x="432" y="200"/>
                    <a:pt x="453" y="189"/>
                  </a:cubicBezTo>
                  <a:cubicBezTo>
                    <a:pt x="494" y="181"/>
                    <a:pt x="524" y="131"/>
                    <a:pt x="524" y="88"/>
                  </a:cubicBezTo>
                  <a:cubicBezTo>
                    <a:pt x="524" y="79"/>
                    <a:pt x="524" y="79"/>
                    <a:pt x="524" y="79"/>
                  </a:cubicBezTo>
                  <a:cubicBezTo>
                    <a:pt x="524" y="79"/>
                    <a:pt x="524" y="79"/>
                    <a:pt x="524" y="79"/>
                  </a:cubicBezTo>
                  <a:cubicBezTo>
                    <a:pt x="524" y="79"/>
                    <a:pt x="524" y="79"/>
                    <a:pt x="524" y="79"/>
                  </a:cubicBezTo>
                  <a:cubicBezTo>
                    <a:pt x="524" y="79"/>
                    <a:pt x="524" y="79"/>
                    <a:pt x="524" y="79"/>
                  </a:cubicBezTo>
                  <a:cubicBezTo>
                    <a:pt x="524" y="52"/>
                    <a:pt x="511" y="21"/>
                    <a:pt x="491" y="0"/>
                  </a:cubicBezTo>
                </a:path>
              </a:pathLst>
            </a:custGeom>
            <a:solidFill>
              <a:srgbClr val="E6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1" name="Freeform 383"/>
            <p:cNvSpPr/>
            <p:nvPr/>
          </p:nvSpPr>
          <p:spPr bwMode="auto">
            <a:xfrm>
              <a:off x="8083489" y="3788078"/>
              <a:ext cx="675733" cy="1050324"/>
            </a:xfrm>
            <a:custGeom>
              <a:avLst/>
              <a:gdLst>
                <a:gd name="T0" fmla="*/ 59 w 180"/>
                <a:gd name="T1" fmla="*/ 11 h 280"/>
                <a:gd name="T2" fmla="*/ 91 w 180"/>
                <a:gd name="T3" fmla="*/ 0 h 280"/>
                <a:gd name="T4" fmla="*/ 91 w 180"/>
                <a:gd name="T5" fmla="*/ 33 h 280"/>
                <a:gd name="T6" fmla="*/ 143 w 180"/>
                <a:gd name="T7" fmla="*/ 280 h 280"/>
                <a:gd name="T8" fmla="*/ 0 w 180"/>
                <a:gd name="T9" fmla="*/ 51 h 280"/>
                <a:gd name="T10" fmla="*/ 59 w 180"/>
                <a:gd name="T11" fmla="*/ 1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80">
                  <a:moveTo>
                    <a:pt x="59" y="11"/>
                  </a:moveTo>
                  <a:cubicBezTo>
                    <a:pt x="59" y="11"/>
                    <a:pt x="64" y="0"/>
                    <a:pt x="91" y="0"/>
                  </a:cubicBezTo>
                  <a:cubicBezTo>
                    <a:pt x="91" y="0"/>
                    <a:pt x="69" y="25"/>
                    <a:pt x="91" y="33"/>
                  </a:cubicBezTo>
                  <a:cubicBezTo>
                    <a:pt x="113" y="41"/>
                    <a:pt x="180" y="78"/>
                    <a:pt x="143" y="280"/>
                  </a:cubicBezTo>
                  <a:cubicBezTo>
                    <a:pt x="143" y="280"/>
                    <a:pt x="127" y="62"/>
                    <a:pt x="0" y="51"/>
                  </a:cubicBezTo>
                  <a:cubicBezTo>
                    <a:pt x="0" y="51"/>
                    <a:pt x="6" y="14"/>
                    <a:pt x="59" y="11"/>
                  </a:cubicBezTo>
                </a:path>
              </a:pathLst>
            </a:custGeom>
            <a:solidFill>
              <a:srgbClr val="3E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" name="Freeform 384"/>
            <p:cNvSpPr/>
            <p:nvPr/>
          </p:nvSpPr>
          <p:spPr bwMode="auto">
            <a:xfrm>
              <a:off x="7693193" y="3998143"/>
              <a:ext cx="547577" cy="571843"/>
            </a:xfrm>
            <a:custGeom>
              <a:avLst/>
              <a:gdLst>
                <a:gd name="T0" fmla="*/ 126 w 145"/>
                <a:gd name="T1" fmla="*/ 0 h 153"/>
                <a:gd name="T2" fmla="*/ 0 w 145"/>
                <a:gd name="T3" fmla="*/ 127 h 153"/>
                <a:gd name="T4" fmla="*/ 19 w 145"/>
                <a:gd name="T5" fmla="*/ 153 h 153"/>
                <a:gd name="T6" fmla="*/ 145 w 145"/>
                <a:gd name="T7" fmla="*/ 8 h 153"/>
                <a:gd name="T8" fmla="*/ 126 w 145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53">
                  <a:moveTo>
                    <a:pt x="126" y="0"/>
                  </a:moveTo>
                  <a:cubicBezTo>
                    <a:pt x="96" y="35"/>
                    <a:pt x="49" y="85"/>
                    <a:pt x="0" y="127"/>
                  </a:cubicBezTo>
                  <a:cubicBezTo>
                    <a:pt x="8" y="134"/>
                    <a:pt x="15" y="143"/>
                    <a:pt x="19" y="153"/>
                  </a:cubicBezTo>
                  <a:cubicBezTo>
                    <a:pt x="73" y="101"/>
                    <a:pt x="121" y="41"/>
                    <a:pt x="145" y="8"/>
                  </a:cubicBezTo>
                  <a:cubicBezTo>
                    <a:pt x="139" y="5"/>
                    <a:pt x="133" y="3"/>
                    <a:pt x="126" y="0"/>
                  </a:cubicBezTo>
                </a:path>
              </a:pathLst>
            </a:custGeom>
            <a:solidFill>
              <a:srgbClr val="C6A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3" name="Freeform 385"/>
            <p:cNvSpPr/>
            <p:nvPr/>
          </p:nvSpPr>
          <p:spPr bwMode="auto">
            <a:xfrm>
              <a:off x="6900954" y="4890916"/>
              <a:ext cx="221361" cy="297594"/>
            </a:xfrm>
            <a:custGeom>
              <a:avLst/>
              <a:gdLst>
                <a:gd name="T0" fmla="*/ 58 w 58"/>
                <a:gd name="T1" fmla="*/ 0 h 80"/>
                <a:gd name="T2" fmla="*/ 57 w 58"/>
                <a:gd name="T3" fmla="*/ 0 h 80"/>
                <a:gd name="T4" fmla="*/ 57 w 58"/>
                <a:gd name="T5" fmla="*/ 10 h 80"/>
                <a:gd name="T6" fmla="*/ 0 w 58"/>
                <a:gd name="T7" fmla="*/ 80 h 80"/>
                <a:gd name="T8" fmla="*/ 1 w 58"/>
                <a:gd name="T9" fmla="*/ 78 h 80"/>
                <a:gd name="T10" fmla="*/ 28 w 58"/>
                <a:gd name="T11" fmla="*/ 29 h 80"/>
                <a:gd name="T12" fmla="*/ 27 w 58"/>
                <a:gd name="T13" fmla="*/ 30 h 80"/>
                <a:gd name="T14" fmla="*/ 57 w 58"/>
                <a:gd name="T15" fmla="*/ 10 h 80"/>
                <a:gd name="T16" fmla="*/ 58 w 58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cubicBezTo>
                    <a:pt x="58" y="0"/>
                    <a:pt x="58" y="0"/>
                    <a:pt x="57" y="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29" y="19"/>
                    <a:pt x="8" y="48"/>
                    <a:pt x="0" y="80"/>
                  </a:cubicBezTo>
                  <a:cubicBezTo>
                    <a:pt x="0" y="79"/>
                    <a:pt x="1" y="79"/>
                    <a:pt x="1" y="78"/>
                  </a:cubicBezTo>
                  <a:cubicBezTo>
                    <a:pt x="6" y="60"/>
                    <a:pt x="15" y="42"/>
                    <a:pt x="28" y="29"/>
                  </a:cubicBezTo>
                  <a:cubicBezTo>
                    <a:pt x="28" y="30"/>
                    <a:pt x="27" y="30"/>
                    <a:pt x="27" y="30"/>
                  </a:cubicBezTo>
                  <a:cubicBezTo>
                    <a:pt x="36" y="21"/>
                    <a:pt x="46" y="13"/>
                    <a:pt x="57" y="1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D0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4" name="Freeform 386"/>
            <p:cNvSpPr/>
            <p:nvPr/>
          </p:nvSpPr>
          <p:spPr bwMode="auto">
            <a:xfrm>
              <a:off x="6953384" y="4768380"/>
              <a:ext cx="471846" cy="373449"/>
            </a:xfrm>
            <a:custGeom>
              <a:avLst/>
              <a:gdLst>
                <a:gd name="T0" fmla="*/ 90 w 125"/>
                <a:gd name="T1" fmla="*/ 0 h 99"/>
                <a:gd name="T2" fmla="*/ 44 w 125"/>
                <a:gd name="T3" fmla="*/ 32 h 99"/>
                <a:gd name="T4" fmla="*/ 43 w 125"/>
                <a:gd name="T5" fmla="*/ 42 h 99"/>
                <a:gd name="T6" fmla="*/ 13 w 125"/>
                <a:gd name="T7" fmla="*/ 62 h 99"/>
                <a:gd name="T8" fmla="*/ 0 w 125"/>
                <a:gd name="T9" fmla="*/ 99 h 99"/>
                <a:gd name="T10" fmla="*/ 125 w 125"/>
                <a:gd name="T11" fmla="*/ 21 h 99"/>
                <a:gd name="T12" fmla="*/ 90 w 125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99">
                  <a:moveTo>
                    <a:pt x="90" y="0"/>
                  </a:moveTo>
                  <a:cubicBezTo>
                    <a:pt x="73" y="11"/>
                    <a:pt x="58" y="22"/>
                    <a:pt x="44" y="3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32" y="45"/>
                    <a:pt x="22" y="53"/>
                    <a:pt x="13" y="62"/>
                  </a:cubicBezTo>
                  <a:cubicBezTo>
                    <a:pt x="7" y="74"/>
                    <a:pt x="2" y="86"/>
                    <a:pt x="0" y="99"/>
                  </a:cubicBezTo>
                  <a:cubicBezTo>
                    <a:pt x="37" y="69"/>
                    <a:pt x="68" y="60"/>
                    <a:pt x="125" y="21"/>
                  </a:cubicBezTo>
                  <a:cubicBezTo>
                    <a:pt x="111" y="19"/>
                    <a:pt x="99" y="11"/>
                    <a:pt x="90" y="0"/>
                  </a:cubicBezTo>
                </a:path>
              </a:pathLst>
            </a:custGeom>
            <a:solidFill>
              <a:srgbClr val="C6A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5" name="Freeform 387"/>
            <p:cNvSpPr>
              <a:spLocks noEditPoints="1"/>
            </p:cNvSpPr>
            <p:nvPr/>
          </p:nvSpPr>
          <p:spPr bwMode="auto">
            <a:xfrm>
              <a:off x="7332025" y="4499964"/>
              <a:ext cx="337867" cy="291757"/>
            </a:xfrm>
            <a:custGeom>
              <a:avLst/>
              <a:gdLst>
                <a:gd name="T0" fmla="*/ 29 w 90"/>
                <a:gd name="T1" fmla="*/ 44 h 77"/>
                <a:gd name="T2" fmla="*/ 0 w 90"/>
                <a:gd name="T3" fmla="*/ 64 h 77"/>
                <a:gd name="T4" fmla="*/ 4 w 90"/>
                <a:gd name="T5" fmla="*/ 68 h 77"/>
                <a:gd name="T6" fmla="*/ 16 w 90"/>
                <a:gd name="T7" fmla="*/ 77 h 77"/>
                <a:gd name="T8" fmla="*/ 39 w 90"/>
                <a:gd name="T9" fmla="*/ 54 h 77"/>
                <a:gd name="T10" fmla="*/ 33 w 90"/>
                <a:gd name="T11" fmla="*/ 55 h 77"/>
                <a:gd name="T12" fmla="*/ 29 w 90"/>
                <a:gd name="T13" fmla="*/ 46 h 77"/>
                <a:gd name="T14" fmla="*/ 29 w 90"/>
                <a:gd name="T15" fmla="*/ 44 h 77"/>
                <a:gd name="T16" fmla="*/ 87 w 90"/>
                <a:gd name="T17" fmla="*/ 0 h 77"/>
                <a:gd name="T18" fmla="*/ 60 w 90"/>
                <a:gd name="T19" fmla="*/ 21 h 77"/>
                <a:gd name="T20" fmla="*/ 49 w 90"/>
                <a:gd name="T21" fmla="*/ 29 h 77"/>
                <a:gd name="T22" fmla="*/ 54 w 90"/>
                <a:gd name="T23" fmla="*/ 39 h 77"/>
                <a:gd name="T24" fmla="*/ 54 w 90"/>
                <a:gd name="T25" fmla="*/ 39 h 77"/>
                <a:gd name="T26" fmla="*/ 90 w 90"/>
                <a:gd name="T27" fmla="*/ 2 h 77"/>
                <a:gd name="T28" fmla="*/ 87 w 90"/>
                <a:gd name="T2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77">
                  <a:moveTo>
                    <a:pt x="29" y="44"/>
                  </a:moveTo>
                  <a:cubicBezTo>
                    <a:pt x="19" y="51"/>
                    <a:pt x="9" y="58"/>
                    <a:pt x="0" y="64"/>
                  </a:cubicBezTo>
                  <a:cubicBezTo>
                    <a:pt x="1" y="65"/>
                    <a:pt x="3" y="67"/>
                    <a:pt x="4" y="68"/>
                  </a:cubicBezTo>
                  <a:cubicBezTo>
                    <a:pt x="7" y="72"/>
                    <a:pt x="11" y="75"/>
                    <a:pt x="16" y="77"/>
                  </a:cubicBezTo>
                  <a:cubicBezTo>
                    <a:pt x="24" y="69"/>
                    <a:pt x="31" y="61"/>
                    <a:pt x="39" y="54"/>
                  </a:cubicBezTo>
                  <a:cubicBezTo>
                    <a:pt x="37" y="54"/>
                    <a:pt x="35" y="54"/>
                    <a:pt x="33" y="55"/>
                  </a:cubicBezTo>
                  <a:cubicBezTo>
                    <a:pt x="30" y="53"/>
                    <a:pt x="29" y="49"/>
                    <a:pt x="29" y="46"/>
                  </a:cubicBezTo>
                  <a:cubicBezTo>
                    <a:pt x="29" y="44"/>
                    <a:pt x="29" y="44"/>
                    <a:pt x="29" y="44"/>
                  </a:cubicBezTo>
                  <a:moveTo>
                    <a:pt x="87" y="0"/>
                  </a:moveTo>
                  <a:cubicBezTo>
                    <a:pt x="78" y="8"/>
                    <a:pt x="69" y="15"/>
                    <a:pt x="60" y="21"/>
                  </a:cubicBezTo>
                  <a:cubicBezTo>
                    <a:pt x="56" y="24"/>
                    <a:pt x="53" y="27"/>
                    <a:pt x="49" y="29"/>
                  </a:cubicBezTo>
                  <a:cubicBezTo>
                    <a:pt x="52" y="32"/>
                    <a:pt x="54" y="35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66" y="27"/>
                    <a:pt x="78" y="15"/>
                    <a:pt x="90" y="2"/>
                  </a:cubicBezTo>
                  <a:cubicBezTo>
                    <a:pt x="89" y="2"/>
                    <a:pt x="88" y="1"/>
                    <a:pt x="87" y="0"/>
                  </a:cubicBezTo>
                </a:path>
              </a:pathLst>
            </a:custGeom>
            <a:solidFill>
              <a:srgbClr val="27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" name="Freeform 388"/>
            <p:cNvSpPr/>
            <p:nvPr/>
          </p:nvSpPr>
          <p:spPr bwMode="auto">
            <a:xfrm>
              <a:off x="7436880" y="4610830"/>
              <a:ext cx="99032" cy="99199"/>
            </a:xfrm>
            <a:custGeom>
              <a:avLst/>
              <a:gdLst>
                <a:gd name="T0" fmla="*/ 20 w 25"/>
                <a:gd name="T1" fmla="*/ 0 h 26"/>
                <a:gd name="T2" fmla="*/ 18 w 25"/>
                <a:gd name="T3" fmla="*/ 2 h 26"/>
                <a:gd name="T4" fmla="*/ 19 w 25"/>
                <a:gd name="T5" fmla="*/ 5 h 26"/>
                <a:gd name="T6" fmla="*/ 15 w 25"/>
                <a:gd name="T7" fmla="*/ 9 h 26"/>
                <a:gd name="T8" fmla="*/ 11 w 25"/>
                <a:gd name="T9" fmla="*/ 7 h 26"/>
                <a:gd name="T10" fmla="*/ 0 w 25"/>
                <a:gd name="T11" fmla="*/ 15 h 26"/>
                <a:gd name="T12" fmla="*/ 0 w 25"/>
                <a:gd name="T13" fmla="*/ 17 h 26"/>
                <a:gd name="T14" fmla="*/ 4 w 25"/>
                <a:gd name="T15" fmla="*/ 26 h 26"/>
                <a:gd name="T16" fmla="*/ 10 w 25"/>
                <a:gd name="T17" fmla="*/ 25 h 26"/>
                <a:gd name="T18" fmla="*/ 25 w 25"/>
                <a:gd name="T19" fmla="*/ 10 h 26"/>
                <a:gd name="T20" fmla="*/ 25 w 25"/>
                <a:gd name="T21" fmla="*/ 10 h 26"/>
                <a:gd name="T22" fmla="*/ 20 w 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6">
                  <a:moveTo>
                    <a:pt x="20" y="0"/>
                  </a:moveTo>
                  <a:cubicBezTo>
                    <a:pt x="20" y="1"/>
                    <a:pt x="19" y="1"/>
                    <a:pt x="18" y="2"/>
                  </a:cubicBezTo>
                  <a:cubicBezTo>
                    <a:pt x="19" y="3"/>
                    <a:pt x="19" y="4"/>
                    <a:pt x="19" y="5"/>
                  </a:cubicBezTo>
                  <a:cubicBezTo>
                    <a:pt x="19" y="7"/>
                    <a:pt x="17" y="9"/>
                    <a:pt x="15" y="9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7" y="10"/>
                    <a:pt x="3" y="12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1" y="24"/>
                    <a:pt x="4" y="26"/>
                  </a:cubicBezTo>
                  <a:cubicBezTo>
                    <a:pt x="6" y="25"/>
                    <a:pt x="8" y="25"/>
                    <a:pt x="10" y="25"/>
                  </a:cubicBezTo>
                  <a:cubicBezTo>
                    <a:pt x="15" y="20"/>
                    <a:pt x="20" y="15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6"/>
                    <a:pt x="23" y="3"/>
                    <a:pt x="20" y="0"/>
                  </a:cubicBezTo>
                </a:path>
              </a:pathLst>
            </a:custGeom>
            <a:solidFill>
              <a:srgbClr val="1A15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7" name="Freeform 389"/>
            <p:cNvSpPr/>
            <p:nvPr/>
          </p:nvSpPr>
          <p:spPr bwMode="auto">
            <a:xfrm>
              <a:off x="7477659" y="4622500"/>
              <a:ext cx="34952" cy="23341"/>
            </a:xfrm>
            <a:custGeom>
              <a:avLst/>
              <a:gdLst>
                <a:gd name="T0" fmla="*/ 7 w 8"/>
                <a:gd name="T1" fmla="*/ 0 h 7"/>
                <a:gd name="T2" fmla="*/ 0 w 8"/>
                <a:gd name="T3" fmla="*/ 5 h 7"/>
                <a:gd name="T4" fmla="*/ 4 w 8"/>
                <a:gd name="T5" fmla="*/ 7 h 7"/>
                <a:gd name="T6" fmla="*/ 8 w 8"/>
                <a:gd name="T7" fmla="*/ 3 h 7"/>
                <a:gd name="T8" fmla="*/ 7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5" y="2"/>
                    <a:pt x="2" y="3"/>
                    <a:pt x="0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6" y="7"/>
                    <a:pt x="8" y="5"/>
                    <a:pt x="8" y="3"/>
                  </a:cubicBezTo>
                  <a:cubicBezTo>
                    <a:pt x="8" y="2"/>
                    <a:pt x="8" y="1"/>
                    <a:pt x="7" y="0"/>
                  </a:cubicBezTo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8" name="Freeform 390"/>
            <p:cNvSpPr/>
            <p:nvPr/>
          </p:nvSpPr>
          <p:spPr bwMode="auto">
            <a:xfrm>
              <a:off x="7454358" y="4552479"/>
              <a:ext cx="273787" cy="256746"/>
            </a:xfrm>
            <a:custGeom>
              <a:avLst/>
              <a:gdLst>
                <a:gd name="T0" fmla="*/ 67 w 73"/>
                <a:gd name="T1" fmla="*/ 0 h 67"/>
                <a:gd name="T2" fmla="*/ 0 w 73"/>
                <a:gd name="T3" fmla="*/ 67 h 67"/>
                <a:gd name="T4" fmla="*/ 2 w 73"/>
                <a:gd name="T5" fmla="*/ 67 h 67"/>
                <a:gd name="T6" fmla="*/ 8 w 73"/>
                <a:gd name="T7" fmla="*/ 67 h 67"/>
                <a:gd name="T8" fmla="*/ 21 w 73"/>
                <a:gd name="T9" fmla="*/ 58 h 67"/>
                <a:gd name="T10" fmla="*/ 73 w 73"/>
                <a:gd name="T11" fmla="*/ 14 h 67"/>
                <a:gd name="T12" fmla="*/ 67 w 73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67">
                  <a:moveTo>
                    <a:pt x="67" y="0"/>
                  </a:moveTo>
                  <a:cubicBezTo>
                    <a:pt x="45" y="22"/>
                    <a:pt x="22" y="45"/>
                    <a:pt x="0" y="67"/>
                  </a:cubicBezTo>
                  <a:cubicBezTo>
                    <a:pt x="1" y="67"/>
                    <a:pt x="1" y="67"/>
                    <a:pt x="2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2" y="64"/>
                    <a:pt x="16" y="61"/>
                    <a:pt x="21" y="58"/>
                  </a:cubicBezTo>
                  <a:cubicBezTo>
                    <a:pt x="38" y="45"/>
                    <a:pt x="56" y="30"/>
                    <a:pt x="73" y="14"/>
                  </a:cubicBezTo>
                  <a:cubicBezTo>
                    <a:pt x="72" y="9"/>
                    <a:pt x="70" y="4"/>
                    <a:pt x="67" y="0"/>
                  </a:cubicBezTo>
                </a:path>
              </a:pathLst>
            </a:custGeom>
            <a:solidFill>
              <a:srgbClr val="27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9" name="Freeform 391"/>
            <p:cNvSpPr/>
            <p:nvPr/>
          </p:nvSpPr>
          <p:spPr bwMode="auto">
            <a:xfrm>
              <a:off x="7390278" y="4511634"/>
              <a:ext cx="314565" cy="297590"/>
            </a:xfrm>
            <a:custGeom>
              <a:avLst/>
              <a:gdLst>
                <a:gd name="T0" fmla="*/ 74 w 84"/>
                <a:gd name="T1" fmla="*/ 0 h 79"/>
                <a:gd name="T2" fmla="*/ 38 w 84"/>
                <a:gd name="T3" fmla="*/ 37 h 79"/>
                <a:gd name="T4" fmla="*/ 38 w 84"/>
                <a:gd name="T5" fmla="*/ 44 h 79"/>
                <a:gd name="T6" fmla="*/ 34 w 84"/>
                <a:gd name="T7" fmla="*/ 52 h 79"/>
                <a:gd name="T8" fmla="*/ 28 w 84"/>
                <a:gd name="T9" fmla="*/ 52 h 79"/>
                <a:gd name="T10" fmla="*/ 23 w 84"/>
                <a:gd name="T11" fmla="*/ 52 h 79"/>
                <a:gd name="T12" fmla="*/ 0 w 84"/>
                <a:gd name="T13" fmla="*/ 75 h 79"/>
                <a:gd name="T14" fmla="*/ 17 w 84"/>
                <a:gd name="T15" fmla="*/ 79 h 79"/>
                <a:gd name="T16" fmla="*/ 84 w 84"/>
                <a:gd name="T17" fmla="*/ 12 h 79"/>
                <a:gd name="T18" fmla="*/ 78 w 84"/>
                <a:gd name="T19" fmla="*/ 4 h 79"/>
                <a:gd name="T20" fmla="*/ 74 w 84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79">
                  <a:moveTo>
                    <a:pt x="74" y="0"/>
                  </a:moveTo>
                  <a:cubicBezTo>
                    <a:pt x="62" y="13"/>
                    <a:pt x="50" y="25"/>
                    <a:pt x="38" y="3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7"/>
                    <a:pt x="36" y="50"/>
                    <a:pt x="34" y="52"/>
                  </a:cubicBezTo>
                  <a:cubicBezTo>
                    <a:pt x="32" y="52"/>
                    <a:pt x="30" y="52"/>
                    <a:pt x="28" y="52"/>
                  </a:cubicBezTo>
                  <a:cubicBezTo>
                    <a:pt x="26" y="52"/>
                    <a:pt x="24" y="52"/>
                    <a:pt x="23" y="52"/>
                  </a:cubicBezTo>
                  <a:cubicBezTo>
                    <a:pt x="15" y="59"/>
                    <a:pt x="8" y="67"/>
                    <a:pt x="0" y="75"/>
                  </a:cubicBezTo>
                  <a:cubicBezTo>
                    <a:pt x="5" y="77"/>
                    <a:pt x="11" y="79"/>
                    <a:pt x="17" y="79"/>
                  </a:cubicBezTo>
                  <a:cubicBezTo>
                    <a:pt x="39" y="57"/>
                    <a:pt x="62" y="34"/>
                    <a:pt x="84" y="12"/>
                  </a:cubicBezTo>
                  <a:cubicBezTo>
                    <a:pt x="83" y="9"/>
                    <a:pt x="80" y="6"/>
                    <a:pt x="78" y="4"/>
                  </a:cubicBezTo>
                  <a:cubicBezTo>
                    <a:pt x="77" y="3"/>
                    <a:pt x="76" y="1"/>
                    <a:pt x="74" y="0"/>
                  </a:cubicBezTo>
                </a:path>
              </a:pathLst>
            </a:custGeom>
            <a:solidFill>
              <a:srgbClr val="777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0" name="Freeform 392"/>
            <p:cNvSpPr/>
            <p:nvPr/>
          </p:nvSpPr>
          <p:spPr bwMode="auto">
            <a:xfrm>
              <a:off x="7477659" y="4651678"/>
              <a:ext cx="58253" cy="52514"/>
            </a:xfrm>
            <a:custGeom>
              <a:avLst/>
              <a:gdLst>
                <a:gd name="T0" fmla="*/ 15 w 15"/>
                <a:gd name="T1" fmla="*/ 0 h 15"/>
                <a:gd name="T2" fmla="*/ 0 w 15"/>
                <a:gd name="T3" fmla="*/ 15 h 15"/>
                <a:gd name="T4" fmla="*/ 5 w 15"/>
                <a:gd name="T5" fmla="*/ 15 h 15"/>
                <a:gd name="T6" fmla="*/ 11 w 15"/>
                <a:gd name="T7" fmla="*/ 15 h 15"/>
                <a:gd name="T8" fmla="*/ 15 w 15"/>
                <a:gd name="T9" fmla="*/ 7 h 15"/>
                <a:gd name="T10" fmla="*/ 15 w 1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5" y="0"/>
                  </a:moveTo>
                  <a:cubicBezTo>
                    <a:pt x="10" y="5"/>
                    <a:pt x="5" y="10"/>
                    <a:pt x="0" y="15"/>
                  </a:cubicBezTo>
                  <a:cubicBezTo>
                    <a:pt x="1" y="15"/>
                    <a:pt x="3" y="15"/>
                    <a:pt x="5" y="15"/>
                  </a:cubicBezTo>
                  <a:cubicBezTo>
                    <a:pt x="7" y="15"/>
                    <a:pt x="9" y="15"/>
                    <a:pt x="11" y="15"/>
                  </a:cubicBezTo>
                  <a:cubicBezTo>
                    <a:pt x="13" y="13"/>
                    <a:pt x="15" y="10"/>
                    <a:pt x="15" y="7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70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1" name="Freeform 393"/>
            <p:cNvSpPr>
              <a:spLocks noEditPoints="1"/>
            </p:cNvSpPr>
            <p:nvPr/>
          </p:nvSpPr>
          <p:spPr bwMode="auto">
            <a:xfrm>
              <a:off x="7291250" y="4470787"/>
              <a:ext cx="477673" cy="379286"/>
            </a:xfrm>
            <a:custGeom>
              <a:avLst/>
              <a:gdLst>
                <a:gd name="T0" fmla="*/ 10 w 126"/>
                <a:gd name="T1" fmla="*/ 72 h 100"/>
                <a:gd name="T2" fmla="*/ 0 w 126"/>
                <a:gd name="T3" fmla="*/ 79 h 100"/>
                <a:gd name="T4" fmla="*/ 35 w 126"/>
                <a:gd name="T5" fmla="*/ 100 h 100"/>
                <a:gd name="T6" fmla="*/ 51 w 126"/>
                <a:gd name="T7" fmla="*/ 89 h 100"/>
                <a:gd name="T8" fmla="*/ 45 w 126"/>
                <a:gd name="T9" fmla="*/ 89 h 100"/>
                <a:gd name="T10" fmla="*/ 43 w 126"/>
                <a:gd name="T11" fmla="*/ 89 h 100"/>
                <a:gd name="T12" fmla="*/ 26 w 126"/>
                <a:gd name="T13" fmla="*/ 85 h 100"/>
                <a:gd name="T14" fmla="*/ 14 w 126"/>
                <a:gd name="T15" fmla="*/ 76 h 100"/>
                <a:gd name="T16" fmla="*/ 10 w 126"/>
                <a:gd name="T17" fmla="*/ 72 h 100"/>
                <a:gd name="T18" fmla="*/ 107 w 126"/>
                <a:gd name="T19" fmla="*/ 0 h 100"/>
                <a:gd name="T20" fmla="*/ 97 w 126"/>
                <a:gd name="T21" fmla="*/ 8 h 100"/>
                <a:gd name="T22" fmla="*/ 100 w 126"/>
                <a:gd name="T23" fmla="*/ 10 h 100"/>
                <a:gd name="T24" fmla="*/ 104 w 126"/>
                <a:gd name="T25" fmla="*/ 14 h 100"/>
                <a:gd name="T26" fmla="*/ 110 w 126"/>
                <a:gd name="T27" fmla="*/ 22 h 100"/>
                <a:gd name="T28" fmla="*/ 116 w 126"/>
                <a:gd name="T29" fmla="*/ 36 h 100"/>
                <a:gd name="T30" fmla="*/ 126 w 126"/>
                <a:gd name="T31" fmla="*/ 26 h 100"/>
                <a:gd name="T32" fmla="*/ 107 w 126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00">
                  <a:moveTo>
                    <a:pt x="10" y="72"/>
                  </a:moveTo>
                  <a:cubicBezTo>
                    <a:pt x="7" y="74"/>
                    <a:pt x="4" y="77"/>
                    <a:pt x="0" y="79"/>
                  </a:cubicBezTo>
                  <a:cubicBezTo>
                    <a:pt x="9" y="90"/>
                    <a:pt x="21" y="98"/>
                    <a:pt x="35" y="100"/>
                  </a:cubicBezTo>
                  <a:cubicBezTo>
                    <a:pt x="40" y="97"/>
                    <a:pt x="46" y="93"/>
                    <a:pt x="51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37" y="89"/>
                    <a:pt x="31" y="87"/>
                    <a:pt x="26" y="85"/>
                  </a:cubicBezTo>
                  <a:cubicBezTo>
                    <a:pt x="21" y="83"/>
                    <a:pt x="17" y="80"/>
                    <a:pt x="14" y="76"/>
                  </a:cubicBezTo>
                  <a:cubicBezTo>
                    <a:pt x="13" y="75"/>
                    <a:pt x="11" y="73"/>
                    <a:pt x="10" y="72"/>
                  </a:cubicBezTo>
                  <a:moveTo>
                    <a:pt x="107" y="0"/>
                  </a:moveTo>
                  <a:cubicBezTo>
                    <a:pt x="103" y="3"/>
                    <a:pt x="100" y="6"/>
                    <a:pt x="97" y="8"/>
                  </a:cubicBezTo>
                  <a:cubicBezTo>
                    <a:pt x="98" y="9"/>
                    <a:pt x="99" y="10"/>
                    <a:pt x="100" y="10"/>
                  </a:cubicBezTo>
                  <a:cubicBezTo>
                    <a:pt x="102" y="11"/>
                    <a:pt x="103" y="13"/>
                    <a:pt x="104" y="14"/>
                  </a:cubicBezTo>
                  <a:cubicBezTo>
                    <a:pt x="106" y="16"/>
                    <a:pt x="109" y="19"/>
                    <a:pt x="110" y="22"/>
                  </a:cubicBezTo>
                  <a:cubicBezTo>
                    <a:pt x="113" y="26"/>
                    <a:pt x="115" y="31"/>
                    <a:pt x="116" y="36"/>
                  </a:cubicBezTo>
                  <a:cubicBezTo>
                    <a:pt x="119" y="33"/>
                    <a:pt x="123" y="30"/>
                    <a:pt x="126" y="26"/>
                  </a:cubicBezTo>
                  <a:cubicBezTo>
                    <a:pt x="122" y="16"/>
                    <a:pt x="115" y="7"/>
                    <a:pt x="107" y="0"/>
                  </a:cubicBezTo>
                </a:path>
              </a:pathLst>
            </a:custGeom>
            <a:solidFill>
              <a:srgbClr val="26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2" name="Freeform 394"/>
            <p:cNvSpPr/>
            <p:nvPr/>
          </p:nvSpPr>
          <p:spPr bwMode="auto">
            <a:xfrm>
              <a:off x="6906781" y="4995949"/>
              <a:ext cx="99028" cy="186724"/>
            </a:xfrm>
            <a:custGeom>
              <a:avLst/>
              <a:gdLst>
                <a:gd name="T0" fmla="*/ 27 w 27"/>
                <a:gd name="T1" fmla="*/ 0 h 49"/>
                <a:gd name="T2" fmla="*/ 0 w 27"/>
                <a:gd name="T3" fmla="*/ 49 h 49"/>
                <a:gd name="T4" fmla="*/ 0 w 27"/>
                <a:gd name="T5" fmla="*/ 49 h 49"/>
                <a:gd name="T6" fmla="*/ 26 w 27"/>
                <a:gd name="T7" fmla="*/ 1 h 49"/>
                <a:gd name="T8" fmla="*/ 27 w 27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cubicBezTo>
                    <a:pt x="14" y="13"/>
                    <a:pt x="5" y="31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" y="31"/>
                    <a:pt x="14" y="14"/>
                    <a:pt x="26" y="1"/>
                  </a:cubicBezTo>
                  <a:cubicBezTo>
                    <a:pt x="26" y="1"/>
                    <a:pt x="27" y="1"/>
                    <a:pt x="27" y="0"/>
                  </a:cubicBezTo>
                </a:path>
              </a:pathLst>
            </a:custGeom>
            <a:solidFill>
              <a:srgbClr val="C5B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3" name="Freeform 395"/>
            <p:cNvSpPr/>
            <p:nvPr/>
          </p:nvSpPr>
          <p:spPr bwMode="auto">
            <a:xfrm>
              <a:off x="6906781" y="5001786"/>
              <a:ext cx="99028" cy="180887"/>
            </a:xfrm>
            <a:custGeom>
              <a:avLst/>
              <a:gdLst>
                <a:gd name="T0" fmla="*/ 26 w 26"/>
                <a:gd name="T1" fmla="*/ 0 h 48"/>
                <a:gd name="T2" fmla="*/ 0 w 26"/>
                <a:gd name="T3" fmla="*/ 48 h 48"/>
                <a:gd name="T4" fmla="*/ 13 w 26"/>
                <a:gd name="T5" fmla="*/ 37 h 48"/>
                <a:gd name="T6" fmla="*/ 26 w 26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8">
                  <a:moveTo>
                    <a:pt x="26" y="0"/>
                  </a:moveTo>
                  <a:cubicBezTo>
                    <a:pt x="14" y="13"/>
                    <a:pt x="5" y="30"/>
                    <a:pt x="0" y="48"/>
                  </a:cubicBezTo>
                  <a:cubicBezTo>
                    <a:pt x="5" y="44"/>
                    <a:pt x="9" y="40"/>
                    <a:pt x="13" y="37"/>
                  </a:cubicBezTo>
                  <a:cubicBezTo>
                    <a:pt x="15" y="24"/>
                    <a:pt x="20" y="12"/>
                    <a:pt x="26" y="0"/>
                  </a:cubicBezTo>
                </a:path>
              </a:pathLst>
            </a:custGeom>
            <a:solidFill>
              <a:srgbClr val="BC9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4" name="Freeform 396"/>
            <p:cNvSpPr/>
            <p:nvPr/>
          </p:nvSpPr>
          <p:spPr bwMode="auto">
            <a:xfrm>
              <a:off x="8165043" y="3910614"/>
              <a:ext cx="139807" cy="116703"/>
            </a:xfrm>
            <a:custGeom>
              <a:avLst/>
              <a:gdLst>
                <a:gd name="T0" fmla="*/ 22 w 37"/>
                <a:gd name="T1" fmla="*/ 0 h 31"/>
                <a:gd name="T2" fmla="*/ 11 w 37"/>
                <a:gd name="T3" fmla="*/ 11 h 31"/>
                <a:gd name="T4" fmla="*/ 0 w 37"/>
                <a:gd name="T5" fmla="*/ 23 h 31"/>
                <a:gd name="T6" fmla="*/ 19 w 37"/>
                <a:gd name="T7" fmla="*/ 31 h 31"/>
                <a:gd name="T8" fmla="*/ 37 w 37"/>
                <a:gd name="T9" fmla="*/ 7 h 31"/>
                <a:gd name="T10" fmla="*/ 22 w 3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22" y="0"/>
                  </a:moveTo>
                  <a:cubicBezTo>
                    <a:pt x="19" y="4"/>
                    <a:pt x="15" y="8"/>
                    <a:pt x="11" y="11"/>
                  </a:cubicBezTo>
                  <a:cubicBezTo>
                    <a:pt x="7" y="15"/>
                    <a:pt x="4" y="19"/>
                    <a:pt x="0" y="23"/>
                  </a:cubicBezTo>
                  <a:cubicBezTo>
                    <a:pt x="7" y="26"/>
                    <a:pt x="13" y="28"/>
                    <a:pt x="19" y="31"/>
                  </a:cubicBezTo>
                  <a:cubicBezTo>
                    <a:pt x="31" y="17"/>
                    <a:pt x="37" y="7"/>
                    <a:pt x="37" y="7"/>
                  </a:cubicBezTo>
                  <a:cubicBezTo>
                    <a:pt x="37" y="7"/>
                    <a:pt x="32" y="4"/>
                    <a:pt x="22" y="0"/>
                  </a:cubicBezTo>
                </a:path>
              </a:pathLst>
            </a:custGeom>
            <a:solidFill>
              <a:srgbClr val="36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5" name="Freeform 397"/>
            <p:cNvSpPr/>
            <p:nvPr/>
          </p:nvSpPr>
          <p:spPr bwMode="auto">
            <a:xfrm>
              <a:off x="6778625" y="3665538"/>
              <a:ext cx="1526225" cy="1546313"/>
            </a:xfrm>
            <a:custGeom>
              <a:avLst/>
              <a:gdLst>
                <a:gd name="T0" fmla="*/ 407 w 407"/>
                <a:gd name="T1" fmla="*/ 44 h 412"/>
                <a:gd name="T2" fmla="*/ 207 w 407"/>
                <a:gd name="T3" fmla="*/ 244 h 412"/>
                <a:gd name="T4" fmla="*/ 0 w 407"/>
                <a:gd name="T5" fmla="*/ 412 h 412"/>
                <a:gd name="T6" fmla="*/ 85 w 407"/>
                <a:gd name="T7" fmla="*/ 244 h 412"/>
                <a:gd name="T8" fmla="*/ 239 w 407"/>
                <a:gd name="T9" fmla="*/ 17 h 412"/>
                <a:gd name="T10" fmla="*/ 407 w 407"/>
                <a:gd name="T11" fmla="*/ 4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12">
                  <a:moveTo>
                    <a:pt x="407" y="44"/>
                  </a:moveTo>
                  <a:cubicBezTo>
                    <a:pt x="407" y="44"/>
                    <a:pt x="309" y="169"/>
                    <a:pt x="207" y="244"/>
                  </a:cubicBezTo>
                  <a:cubicBezTo>
                    <a:pt x="106" y="320"/>
                    <a:pt x="69" y="330"/>
                    <a:pt x="0" y="412"/>
                  </a:cubicBezTo>
                  <a:cubicBezTo>
                    <a:pt x="0" y="412"/>
                    <a:pt x="29" y="355"/>
                    <a:pt x="85" y="244"/>
                  </a:cubicBezTo>
                  <a:cubicBezTo>
                    <a:pt x="109" y="196"/>
                    <a:pt x="73" y="50"/>
                    <a:pt x="239" y="17"/>
                  </a:cubicBezTo>
                  <a:cubicBezTo>
                    <a:pt x="331" y="0"/>
                    <a:pt x="407" y="44"/>
                    <a:pt x="407" y="44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6" name="Freeform 398"/>
            <p:cNvSpPr/>
            <p:nvPr/>
          </p:nvSpPr>
          <p:spPr bwMode="auto">
            <a:xfrm>
              <a:off x="7163094" y="4120679"/>
              <a:ext cx="489324" cy="530999"/>
            </a:xfrm>
            <a:custGeom>
              <a:avLst/>
              <a:gdLst>
                <a:gd name="T0" fmla="*/ 130 w 130"/>
                <a:gd name="T1" fmla="*/ 0 h 141"/>
                <a:gd name="T2" fmla="*/ 43 w 130"/>
                <a:gd name="T3" fmla="*/ 50 h 141"/>
                <a:gd name="T4" fmla="*/ 22 w 130"/>
                <a:gd name="T5" fmla="*/ 77 h 141"/>
                <a:gd name="T6" fmla="*/ 0 w 130"/>
                <a:gd name="T7" fmla="*/ 141 h 141"/>
                <a:gd name="T8" fmla="*/ 32 w 130"/>
                <a:gd name="T9" fmla="*/ 127 h 141"/>
                <a:gd name="T10" fmla="*/ 46 w 130"/>
                <a:gd name="T11" fmla="*/ 109 h 141"/>
                <a:gd name="T12" fmla="*/ 124 w 130"/>
                <a:gd name="T13" fmla="*/ 25 h 141"/>
                <a:gd name="T14" fmla="*/ 130 w 130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41">
                  <a:moveTo>
                    <a:pt x="130" y="0"/>
                  </a:moveTo>
                  <a:cubicBezTo>
                    <a:pt x="97" y="8"/>
                    <a:pt x="65" y="23"/>
                    <a:pt x="43" y="50"/>
                  </a:cubicBezTo>
                  <a:cubicBezTo>
                    <a:pt x="35" y="58"/>
                    <a:pt x="28" y="67"/>
                    <a:pt x="22" y="77"/>
                  </a:cubicBezTo>
                  <a:cubicBezTo>
                    <a:pt x="10" y="97"/>
                    <a:pt x="2" y="119"/>
                    <a:pt x="0" y="141"/>
                  </a:cubicBezTo>
                  <a:cubicBezTo>
                    <a:pt x="11" y="138"/>
                    <a:pt x="29" y="134"/>
                    <a:pt x="32" y="127"/>
                  </a:cubicBezTo>
                  <a:cubicBezTo>
                    <a:pt x="37" y="121"/>
                    <a:pt x="42" y="115"/>
                    <a:pt x="46" y="109"/>
                  </a:cubicBezTo>
                  <a:cubicBezTo>
                    <a:pt x="72" y="80"/>
                    <a:pt x="90" y="44"/>
                    <a:pt x="124" y="25"/>
                  </a:cubicBezTo>
                  <a:cubicBezTo>
                    <a:pt x="126" y="16"/>
                    <a:pt x="128" y="8"/>
                    <a:pt x="130" y="0"/>
                  </a:cubicBezTo>
                </a:path>
              </a:pathLst>
            </a:custGeom>
            <a:solidFill>
              <a:srgbClr val="5A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7" name="Freeform 399"/>
            <p:cNvSpPr/>
            <p:nvPr/>
          </p:nvSpPr>
          <p:spPr bwMode="auto">
            <a:xfrm>
              <a:off x="6778625" y="3811418"/>
              <a:ext cx="1526225" cy="1406266"/>
            </a:xfrm>
            <a:custGeom>
              <a:avLst/>
              <a:gdLst>
                <a:gd name="T0" fmla="*/ 314 w 407"/>
                <a:gd name="T1" fmla="*/ 62 h 375"/>
                <a:gd name="T2" fmla="*/ 275 w 407"/>
                <a:gd name="T3" fmla="*/ 89 h 375"/>
                <a:gd name="T4" fmla="*/ 265 w 407"/>
                <a:gd name="T5" fmla="*/ 96 h 375"/>
                <a:gd name="T6" fmla="*/ 255 w 407"/>
                <a:gd name="T7" fmla="*/ 104 h 375"/>
                <a:gd name="T8" fmla="*/ 236 w 407"/>
                <a:gd name="T9" fmla="*/ 123 h 375"/>
                <a:gd name="T10" fmla="*/ 233 w 407"/>
                <a:gd name="T11" fmla="*/ 126 h 375"/>
                <a:gd name="T12" fmla="*/ 194 w 407"/>
                <a:gd name="T13" fmla="*/ 174 h 375"/>
                <a:gd name="T14" fmla="*/ 115 w 407"/>
                <a:gd name="T15" fmla="*/ 237 h 375"/>
                <a:gd name="T16" fmla="*/ 54 w 407"/>
                <a:gd name="T17" fmla="*/ 268 h 375"/>
                <a:gd name="T18" fmla="*/ 0 w 407"/>
                <a:gd name="T19" fmla="*/ 375 h 375"/>
                <a:gd name="T20" fmla="*/ 201 w 407"/>
                <a:gd name="T21" fmla="*/ 230 h 375"/>
                <a:gd name="T22" fmla="*/ 407 w 407"/>
                <a:gd name="T23" fmla="*/ 7 h 375"/>
                <a:gd name="T24" fmla="*/ 392 w 407"/>
                <a:gd name="T25" fmla="*/ 0 h 375"/>
                <a:gd name="T26" fmla="*/ 314 w 407"/>
                <a:gd name="T27" fmla="*/ 6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7" h="375">
                  <a:moveTo>
                    <a:pt x="314" y="62"/>
                  </a:moveTo>
                  <a:cubicBezTo>
                    <a:pt x="301" y="71"/>
                    <a:pt x="288" y="80"/>
                    <a:pt x="275" y="89"/>
                  </a:cubicBezTo>
                  <a:cubicBezTo>
                    <a:pt x="272" y="91"/>
                    <a:pt x="268" y="94"/>
                    <a:pt x="265" y="96"/>
                  </a:cubicBezTo>
                  <a:cubicBezTo>
                    <a:pt x="262" y="98"/>
                    <a:pt x="257" y="102"/>
                    <a:pt x="255" y="104"/>
                  </a:cubicBezTo>
                  <a:cubicBezTo>
                    <a:pt x="248" y="110"/>
                    <a:pt x="242" y="116"/>
                    <a:pt x="236" y="123"/>
                  </a:cubicBezTo>
                  <a:cubicBezTo>
                    <a:pt x="232" y="127"/>
                    <a:pt x="217" y="148"/>
                    <a:pt x="233" y="126"/>
                  </a:cubicBezTo>
                  <a:cubicBezTo>
                    <a:pt x="221" y="143"/>
                    <a:pt x="208" y="159"/>
                    <a:pt x="194" y="174"/>
                  </a:cubicBezTo>
                  <a:cubicBezTo>
                    <a:pt x="170" y="198"/>
                    <a:pt x="143" y="219"/>
                    <a:pt x="115" y="237"/>
                  </a:cubicBezTo>
                  <a:cubicBezTo>
                    <a:pt x="95" y="249"/>
                    <a:pt x="75" y="259"/>
                    <a:pt x="54" y="268"/>
                  </a:cubicBezTo>
                  <a:cubicBezTo>
                    <a:pt x="18" y="339"/>
                    <a:pt x="0" y="375"/>
                    <a:pt x="0" y="375"/>
                  </a:cubicBezTo>
                  <a:cubicBezTo>
                    <a:pt x="69" y="293"/>
                    <a:pt x="99" y="305"/>
                    <a:pt x="201" y="230"/>
                  </a:cubicBezTo>
                  <a:cubicBezTo>
                    <a:pt x="302" y="155"/>
                    <a:pt x="407" y="7"/>
                    <a:pt x="407" y="7"/>
                  </a:cubicBezTo>
                  <a:cubicBezTo>
                    <a:pt x="407" y="7"/>
                    <a:pt x="402" y="4"/>
                    <a:pt x="392" y="0"/>
                  </a:cubicBezTo>
                  <a:cubicBezTo>
                    <a:pt x="369" y="24"/>
                    <a:pt x="342" y="44"/>
                    <a:pt x="314" y="62"/>
                  </a:cubicBezTo>
                  <a:close/>
                </a:path>
              </a:pathLst>
            </a:custGeom>
            <a:solidFill>
              <a:srgbClr val="3E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8" name="Freeform 400"/>
            <p:cNvSpPr/>
            <p:nvPr/>
          </p:nvSpPr>
          <p:spPr bwMode="auto">
            <a:xfrm>
              <a:off x="7157267" y="4966775"/>
              <a:ext cx="1433020" cy="367612"/>
            </a:xfrm>
            <a:custGeom>
              <a:avLst/>
              <a:gdLst>
                <a:gd name="T0" fmla="*/ 356 w 382"/>
                <a:gd name="T1" fmla="*/ 30 h 98"/>
                <a:gd name="T2" fmla="*/ 331 w 382"/>
                <a:gd name="T3" fmla="*/ 19 h 98"/>
                <a:gd name="T4" fmla="*/ 341 w 382"/>
                <a:gd name="T5" fmla="*/ 42 h 98"/>
                <a:gd name="T6" fmla="*/ 296 w 382"/>
                <a:gd name="T7" fmla="*/ 35 h 98"/>
                <a:gd name="T8" fmla="*/ 191 w 382"/>
                <a:gd name="T9" fmla="*/ 8 h 98"/>
                <a:gd name="T10" fmla="*/ 86 w 382"/>
                <a:gd name="T11" fmla="*/ 35 h 98"/>
                <a:gd name="T12" fmla="*/ 41 w 382"/>
                <a:gd name="T13" fmla="*/ 42 h 98"/>
                <a:gd name="T14" fmla="*/ 51 w 382"/>
                <a:gd name="T15" fmla="*/ 19 h 98"/>
                <a:gd name="T16" fmla="*/ 26 w 382"/>
                <a:gd name="T17" fmla="*/ 30 h 98"/>
                <a:gd name="T18" fmla="*/ 94 w 382"/>
                <a:gd name="T19" fmla="*/ 75 h 98"/>
                <a:gd name="T20" fmla="*/ 191 w 382"/>
                <a:gd name="T21" fmla="*/ 51 h 98"/>
                <a:gd name="T22" fmla="*/ 288 w 382"/>
                <a:gd name="T23" fmla="*/ 75 h 98"/>
                <a:gd name="T24" fmla="*/ 356 w 382"/>
                <a:gd name="T25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2" h="98">
                  <a:moveTo>
                    <a:pt x="356" y="30"/>
                  </a:moveTo>
                  <a:cubicBezTo>
                    <a:pt x="356" y="30"/>
                    <a:pt x="351" y="17"/>
                    <a:pt x="331" y="19"/>
                  </a:cubicBezTo>
                  <a:cubicBezTo>
                    <a:pt x="331" y="19"/>
                    <a:pt x="350" y="30"/>
                    <a:pt x="341" y="42"/>
                  </a:cubicBezTo>
                  <a:cubicBezTo>
                    <a:pt x="332" y="54"/>
                    <a:pt x="317" y="54"/>
                    <a:pt x="296" y="35"/>
                  </a:cubicBezTo>
                  <a:cubicBezTo>
                    <a:pt x="275" y="17"/>
                    <a:pt x="233" y="0"/>
                    <a:pt x="191" y="8"/>
                  </a:cubicBezTo>
                  <a:cubicBezTo>
                    <a:pt x="150" y="0"/>
                    <a:pt x="107" y="17"/>
                    <a:pt x="86" y="35"/>
                  </a:cubicBezTo>
                  <a:cubicBezTo>
                    <a:pt x="64" y="54"/>
                    <a:pt x="50" y="54"/>
                    <a:pt x="41" y="42"/>
                  </a:cubicBezTo>
                  <a:cubicBezTo>
                    <a:pt x="32" y="30"/>
                    <a:pt x="51" y="19"/>
                    <a:pt x="51" y="19"/>
                  </a:cubicBezTo>
                  <a:cubicBezTo>
                    <a:pt x="31" y="17"/>
                    <a:pt x="26" y="30"/>
                    <a:pt x="26" y="30"/>
                  </a:cubicBezTo>
                  <a:cubicBezTo>
                    <a:pt x="0" y="79"/>
                    <a:pt x="74" y="98"/>
                    <a:pt x="94" y="75"/>
                  </a:cubicBezTo>
                  <a:cubicBezTo>
                    <a:pt x="112" y="54"/>
                    <a:pt x="179" y="51"/>
                    <a:pt x="191" y="51"/>
                  </a:cubicBezTo>
                  <a:cubicBezTo>
                    <a:pt x="202" y="51"/>
                    <a:pt x="269" y="54"/>
                    <a:pt x="288" y="75"/>
                  </a:cubicBezTo>
                  <a:cubicBezTo>
                    <a:pt x="307" y="98"/>
                    <a:pt x="382" y="79"/>
                    <a:pt x="356" y="30"/>
                  </a:cubicBezTo>
                  <a:close/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9" name="Freeform 401"/>
            <p:cNvSpPr/>
            <p:nvPr/>
          </p:nvSpPr>
          <p:spPr bwMode="auto">
            <a:xfrm>
              <a:off x="7302901" y="5036797"/>
              <a:ext cx="46602" cy="40844"/>
            </a:xfrm>
            <a:custGeom>
              <a:avLst/>
              <a:gdLst>
                <a:gd name="T0" fmla="*/ 3 w 13"/>
                <a:gd name="T1" fmla="*/ 12 h 12"/>
                <a:gd name="T2" fmla="*/ 13 w 13"/>
                <a:gd name="T3" fmla="*/ 1 h 12"/>
                <a:gd name="T4" fmla="*/ 2 w 13"/>
                <a:gd name="T5" fmla="*/ 1 h 12"/>
                <a:gd name="T6" fmla="*/ 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3" y="12"/>
                  </a:moveTo>
                  <a:cubicBezTo>
                    <a:pt x="6" y="5"/>
                    <a:pt x="13" y="1"/>
                    <a:pt x="13" y="1"/>
                  </a:cubicBezTo>
                  <a:cubicBezTo>
                    <a:pt x="9" y="0"/>
                    <a:pt x="5" y="1"/>
                    <a:pt x="2" y="1"/>
                  </a:cubicBezTo>
                  <a:cubicBezTo>
                    <a:pt x="1" y="5"/>
                    <a:pt x="0" y="8"/>
                    <a:pt x="3" y="12"/>
                  </a:cubicBezTo>
                  <a:close/>
                </a:path>
              </a:pathLst>
            </a:custGeom>
            <a:solidFill>
              <a:srgbClr val="3E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0" name="Freeform 402"/>
            <p:cNvSpPr/>
            <p:nvPr/>
          </p:nvSpPr>
          <p:spPr bwMode="auto">
            <a:xfrm>
              <a:off x="8403878" y="5036797"/>
              <a:ext cx="46602" cy="40844"/>
            </a:xfrm>
            <a:custGeom>
              <a:avLst/>
              <a:gdLst>
                <a:gd name="T0" fmla="*/ 11 w 13"/>
                <a:gd name="T1" fmla="*/ 12 h 12"/>
                <a:gd name="T2" fmla="*/ 11 w 13"/>
                <a:gd name="T3" fmla="*/ 1 h 12"/>
                <a:gd name="T4" fmla="*/ 0 w 13"/>
                <a:gd name="T5" fmla="*/ 1 h 12"/>
                <a:gd name="T6" fmla="*/ 11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1" y="12"/>
                  </a:moveTo>
                  <a:cubicBezTo>
                    <a:pt x="13" y="8"/>
                    <a:pt x="12" y="5"/>
                    <a:pt x="11" y="1"/>
                  </a:cubicBezTo>
                  <a:cubicBezTo>
                    <a:pt x="8" y="1"/>
                    <a:pt x="4" y="0"/>
                    <a:pt x="0" y="1"/>
                  </a:cubicBezTo>
                  <a:cubicBezTo>
                    <a:pt x="0" y="1"/>
                    <a:pt x="7" y="5"/>
                    <a:pt x="11" y="12"/>
                  </a:cubicBezTo>
                  <a:close/>
                </a:path>
              </a:pathLst>
            </a:custGeom>
            <a:solidFill>
              <a:srgbClr val="3E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1" name="Freeform 403"/>
            <p:cNvSpPr/>
            <p:nvPr/>
          </p:nvSpPr>
          <p:spPr bwMode="auto">
            <a:xfrm>
              <a:off x="7215520" y="5118488"/>
              <a:ext cx="1322342" cy="210065"/>
            </a:xfrm>
            <a:custGeom>
              <a:avLst/>
              <a:gdLst>
                <a:gd name="T0" fmla="*/ 273 w 352"/>
                <a:gd name="T1" fmla="*/ 24 h 56"/>
                <a:gd name="T2" fmla="*/ 176 w 352"/>
                <a:gd name="T3" fmla="*/ 0 h 56"/>
                <a:gd name="T4" fmla="*/ 79 w 352"/>
                <a:gd name="T5" fmla="*/ 24 h 56"/>
                <a:gd name="T6" fmla="*/ 6 w 352"/>
                <a:gd name="T7" fmla="*/ 4 h 56"/>
                <a:gd name="T8" fmla="*/ 79 w 352"/>
                <a:gd name="T9" fmla="*/ 35 h 56"/>
                <a:gd name="T10" fmla="*/ 176 w 352"/>
                <a:gd name="T11" fmla="*/ 11 h 56"/>
                <a:gd name="T12" fmla="*/ 273 w 352"/>
                <a:gd name="T13" fmla="*/ 35 h 56"/>
                <a:gd name="T14" fmla="*/ 346 w 352"/>
                <a:gd name="T15" fmla="*/ 4 h 56"/>
                <a:gd name="T16" fmla="*/ 273 w 352"/>
                <a:gd name="T17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">
                  <a:moveTo>
                    <a:pt x="273" y="24"/>
                  </a:moveTo>
                  <a:cubicBezTo>
                    <a:pt x="254" y="4"/>
                    <a:pt x="187" y="1"/>
                    <a:pt x="176" y="0"/>
                  </a:cubicBezTo>
                  <a:cubicBezTo>
                    <a:pt x="164" y="1"/>
                    <a:pt x="97" y="4"/>
                    <a:pt x="79" y="24"/>
                  </a:cubicBezTo>
                  <a:cubicBezTo>
                    <a:pt x="63" y="43"/>
                    <a:pt x="12" y="34"/>
                    <a:pt x="6" y="4"/>
                  </a:cubicBezTo>
                  <a:cubicBezTo>
                    <a:pt x="0" y="42"/>
                    <a:pt x="61" y="56"/>
                    <a:pt x="79" y="35"/>
                  </a:cubicBezTo>
                  <a:cubicBezTo>
                    <a:pt x="97" y="14"/>
                    <a:pt x="164" y="11"/>
                    <a:pt x="176" y="11"/>
                  </a:cubicBezTo>
                  <a:cubicBezTo>
                    <a:pt x="187" y="11"/>
                    <a:pt x="254" y="14"/>
                    <a:pt x="273" y="35"/>
                  </a:cubicBezTo>
                  <a:cubicBezTo>
                    <a:pt x="290" y="56"/>
                    <a:pt x="352" y="42"/>
                    <a:pt x="346" y="4"/>
                  </a:cubicBezTo>
                  <a:cubicBezTo>
                    <a:pt x="340" y="34"/>
                    <a:pt x="289" y="43"/>
                    <a:pt x="273" y="24"/>
                  </a:cubicBezTo>
                  <a:close/>
                </a:path>
              </a:pathLst>
            </a:custGeom>
            <a:solidFill>
              <a:srgbClr val="3E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33" name="组合 271"/>
          <p:cNvGrpSpPr/>
          <p:nvPr/>
        </p:nvGrpSpPr>
        <p:grpSpPr>
          <a:xfrm>
            <a:off x="1925638" y="4891088"/>
            <a:ext cx="639762" cy="909637"/>
            <a:chOff x="6273323" y="1781276"/>
            <a:chExt cx="1256826" cy="1789138"/>
          </a:xfrm>
        </p:grpSpPr>
        <p:sp>
          <p:nvSpPr>
            <p:cNvPr id="273" name="Freeform 657"/>
            <p:cNvSpPr/>
            <p:nvPr/>
          </p:nvSpPr>
          <p:spPr bwMode="auto">
            <a:xfrm>
              <a:off x="6500985" y="2124741"/>
              <a:ext cx="976147" cy="1074108"/>
            </a:xfrm>
            <a:custGeom>
              <a:avLst/>
              <a:gdLst>
                <a:gd name="T0" fmla="*/ 550 w 550"/>
                <a:gd name="T1" fmla="*/ 542 h 604"/>
                <a:gd name="T2" fmla="*/ 513 w 550"/>
                <a:gd name="T3" fmla="*/ 604 h 604"/>
                <a:gd name="T4" fmla="*/ 36 w 550"/>
                <a:gd name="T5" fmla="*/ 604 h 604"/>
                <a:gd name="T6" fmla="*/ 0 w 550"/>
                <a:gd name="T7" fmla="*/ 567 h 604"/>
                <a:gd name="T8" fmla="*/ 0 w 550"/>
                <a:gd name="T9" fmla="*/ 36 h 604"/>
                <a:gd name="T10" fmla="*/ 36 w 550"/>
                <a:gd name="T11" fmla="*/ 0 h 604"/>
                <a:gd name="T12" fmla="*/ 513 w 550"/>
                <a:gd name="T13" fmla="*/ 0 h 604"/>
                <a:gd name="T14" fmla="*/ 550 w 550"/>
                <a:gd name="T15" fmla="*/ 36 h 604"/>
                <a:gd name="T16" fmla="*/ 550 w 550"/>
                <a:gd name="T17" fmla="*/ 54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0" h="604">
                  <a:moveTo>
                    <a:pt x="550" y="542"/>
                  </a:moveTo>
                  <a:cubicBezTo>
                    <a:pt x="550" y="562"/>
                    <a:pt x="533" y="604"/>
                    <a:pt x="513" y="604"/>
                  </a:cubicBezTo>
                  <a:cubicBezTo>
                    <a:pt x="36" y="604"/>
                    <a:pt x="36" y="604"/>
                    <a:pt x="36" y="604"/>
                  </a:cubicBezTo>
                  <a:cubicBezTo>
                    <a:pt x="16" y="604"/>
                    <a:pt x="0" y="587"/>
                    <a:pt x="0" y="56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33" y="0"/>
                    <a:pt x="550" y="16"/>
                    <a:pt x="550" y="36"/>
                  </a:cubicBezTo>
                  <a:cubicBezTo>
                    <a:pt x="550" y="542"/>
                    <a:pt x="550" y="542"/>
                    <a:pt x="550" y="542"/>
                  </a:cubicBezTo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4" name="Freeform 658"/>
            <p:cNvSpPr>
              <a:spLocks noEditPoints="1"/>
            </p:cNvSpPr>
            <p:nvPr/>
          </p:nvSpPr>
          <p:spPr bwMode="auto">
            <a:xfrm>
              <a:off x="6497868" y="2121617"/>
              <a:ext cx="982382" cy="1077231"/>
            </a:xfrm>
            <a:custGeom>
              <a:avLst/>
              <a:gdLst>
                <a:gd name="T0" fmla="*/ 515 w 553"/>
                <a:gd name="T1" fmla="*/ 607 h 607"/>
                <a:gd name="T2" fmla="*/ 38 w 553"/>
                <a:gd name="T3" fmla="*/ 607 h 607"/>
                <a:gd name="T4" fmla="*/ 0 w 553"/>
                <a:gd name="T5" fmla="*/ 569 h 607"/>
                <a:gd name="T6" fmla="*/ 0 w 553"/>
                <a:gd name="T7" fmla="*/ 38 h 607"/>
                <a:gd name="T8" fmla="*/ 38 w 553"/>
                <a:gd name="T9" fmla="*/ 0 h 607"/>
                <a:gd name="T10" fmla="*/ 515 w 553"/>
                <a:gd name="T11" fmla="*/ 0 h 607"/>
                <a:gd name="T12" fmla="*/ 553 w 553"/>
                <a:gd name="T13" fmla="*/ 38 h 607"/>
                <a:gd name="T14" fmla="*/ 553 w 553"/>
                <a:gd name="T15" fmla="*/ 544 h 607"/>
                <a:gd name="T16" fmla="*/ 515 w 553"/>
                <a:gd name="T17" fmla="*/ 607 h 607"/>
                <a:gd name="T18" fmla="*/ 38 w 553"/>
                <a:gd name="T19" fmla="*/ 3 h 607"/>
                <a:gd name="T20" fmla="*/ 3 w 553"/>
                <a:gd name="T21" fmla="*/ 38 h 607"/>
                <a:gd name="T22" fmla="*/ 3 w 553"/>
                <a:gd name="T23" fmla="*/ 569 h 607"/>
                <a:gd name="T24" fmla="*/ 38 w 553"/>
                <a:gd name="T25" fmla="*/ 604 h 607"/>
                <a:gd name="T26" fmla="*/ 515 w 553"/>
                <a:gd name="T27" fmla="*/ 604 h 607"/>
                <a:gd name="T28" fmla="*/ 550 w 553"/>
                <a:gd name="T29" fmla="*/ 544 h 607"/>
                <a:gd name="T30" fmla="*/ 550 w 553"/>
                <a:gd name="T31" fmla="*/ 38 h 607"/>
                <a:gd name="T32" fmla="*/ 515 w 553"/>
                <a:gd name="T33" fmla="*/ 3 h 607"/>
                <a:gd name="T34" fmla="*/ 38 w 553"/>
                <a:gd name="T35" fmla="*/ 3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3" h="607">
                  <a:moveTo>
                    <a:pt x="515" y="607"/>
                  </a:moveTo>
                  <a:cubicBezTo>
                    <a:pt x="38" y="607"/>
                    <a:pt x="38" y="607"/>
                    <a:pt x="38" y="607"/>
                  </a:cubicBezTo>
                  <a:cubicBezTo>
                    <a:pt x="17" y="607"/>
                    <a:pt x="0" y="590"/>
                    <a:pt x="0" y="56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536" y="0"/>
                    <a:pt x="553" y="17"/>
                    <a:pt x="553" y="38"/>
                  </a:cubicBezTo>
                  <a:cubicBezTo>
                    <a:pt x="553" y="544"/>
                    <a:pt x="553" y="544"/>
                    <a:pt x="553" y="544"/>
                  </a:cubicBezTo>
                  <a:cubicBezTo>
                    <a:pt x="553" y="565"/>
                    <a:pt x="536" y="607"/>
                    <a:pt x="515" y="607"/>
                  </a:cubicBezTo>
                  <a:moveTo>
                    <a:pt x="38" y="3"/>
                  </a:moveTo>
                  <a:cubicBezTo>
                    <a:pt x="19" y="3"/>
                    <a:pt x="3" y="19"/>
                    <a:pt x="3" y="38"/>
                  </a:cubicBezTo>
                  <a:cubicBezTo>
                    <a:pt x="3" y="569"/>
                    <a:pt x="3" y="569"/>
                    <a:pt x="3" y="569"/>
                  </a:cubicBezTo>
                  <a:cubicBezTo>
                    <a:pt x="3" y="589"/>
                    <a:pt x="19" y="604"/>
                    <a:pt x="38" y="604"/>
                  </a:cubicBezTo>
                  <a:cubicBezTo>
                    <a:pt x="515" y="604"/>
                    <a:pt x="515" y="604"/>
                    <a:pt x="515" y="604"/>
                  </a:cubicBezTo>
                  <a:cubicBezTo>
                    <a:pt x="534" y="604"/>
                    <a:pt x="550" y="563"/>
                    <a:pt x="550" y="544"/>
                  </a:cubicBezTo>
                  <a:cubicBezTo>
                    <a:pt x="550" y="38"/>
                    <a:pt x="550" y="38"/>
                    <a:pt x="550" y="38"/>
                  </a:cubicBezTo>
                  <a:cubicBezTo>
                    <a:pt x="550" y="19"/>
                    <a:pt x="534" y="3"/>
                    <a:pt x="515" y="3"/>
                  </a:cubicBezTo>
                  <a:cubicBezTo>
                    <a:pt x="38" y="3"/>
                    <a:pt x="38" y="3"/>
                    <a:pt x="38" y="3"/>
                  </a:cubicBezTo>
                </a:path>
              </a:pathLst>
            </a:custGeom>
            <a:solidFill>
              <a:srgbClr val="A0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5" name="Freeform 659"/>
            <p:cNvSpPr>
              <a:spLocks noEditPoints="1"/>
            </p:cNvSpPr>
            <p:nvPr/>
          </p:nvSpPr>
          <p:spPr bwMode="auto">
            <a:xfrm>
              <a:off x="6513460" y="2430737"/>
              <a:ext cx="948078" cy="296628"/>
            </a:xfrm>
            <a:custGeom>
              <a:avLst/>
              <a:gdLst>
                <a:gd name="T0" fmla="*/ 0 w 535"/>
                <a:gd name="T1" fmla="*/ 98 h 168"/>
                <a:gd name="T2" fmla="*/ 0 w 535"/>
                <a:gd name="T3" fmla="*/ 98 h 168"/>
                <a:gd name="T4" fmla="*/ 26 w 535"/>
                <a:gd name="T5" fmla="*/ 125 h 168"/>
                <a:gd name="T6" fmla="*/ 0 w 535"/>
                <a:gd name="T7" fmla="*/ 98 h 168"/>
                <a:gd name="T8" fmla="*/ 240 w 535"/>
                <a:gd name="T9" fmla="*/ 1 h 168"/>
                <a:gd name="T10" fmla="*/ 232 w 535"/>
                <a:gd name="T11" fmla="*/ 8 h 168"/>
                <a:gd name="T12" fmla="*/ 233 w 535"/>
                <a:gd name="T13" fmla="*/ 24 h 168"/>
                <a:gd name="T14" fmla="*/ 103 w 535"/>
                <a:gd name="T15" fmla="*/ 155 h 168"/>
                <a:gd name="T16" fmla="*/ 1 w 535"/>
                <a:gd name="T17" fmla="*/ 104 h 168"/>
                <a:gd name="T18" fmla="*/ 4 w 535"/>
                <a:gd name="T19" fmla="*/ 121 h 168"/>
                <a:gd name="T20" fmla="*/ 48 w 535"/>
                <a:gd name="T21" fmla="*/ 152 h 168"/>
                <a:gd name="T22" fmla="*/ 55 w 535"/>
                <a:gd name="T23" fmla="*/ 151 h 168"/>
                <a:gd name="T24" fmla="*/ 84 w 535"/>
                <a:gd name="T25" fmla="*/ 162 h 168"/>
                <a:gd name="T26" fmla="*/ 110 w 535"/>
                <a:gd name="T27" fmla="*/ 165 h 168"/>
                <a:gd name="T28" fmla="*/ 229 w 535"/>
                <a:gd name="T29" fmla="*/ 74 h 168"/>
                <a:gd name="T30" fmla="*/ 235 w 535"/>
                <a:gd name="T31" fmla="*/ 22 h 168"/>
                <a:gd name="T32" fmla="*/ 240 w 535"/>
                <a:gd name="T33" fmla="*/ 1 h 168"/>
                <a:gd name="T34" fmla="*/ 293 w 535"/>
                <a:gd name="T35" fmla="*/ 0 h 168"/>
                <a:gd name="T36" fmla="*/ 298 w 535"/>
                <a:gd name="T37" fmla="*/ 27 h 168"/>
                <a:gd name="T38" fmla="*/ 301 w 535"/>
                <a:gd name="T39" fmla="*/ 51 h 168"/>
                <a:gd name="T40" fmla="*/ 301 w 535"/>
                <a:gd name="T41" fmla="*/ 50 h 168"/>
                <a:gd name="T42" fmla="*/ 303 w 535"/>
                <a:gd name="T43" fmla="*/ 62 h 168"/>
                <a:gd name="T44" fmla="*/ 424 w 535"/>
                <a:gd name="T45" fmla="*/ 168 h 168"/>
                <a:gd name="T46" fmla="*/ 446 w 535"/>
                <a:gd name="T47" fmla="*/ 166 h 168"/>
                <a:gd name="T48" fmla="*/ 477 w 535"/>
                <a:gd name="T49" fmla="*/ 151 h 168"/>
                <a:gd name="T50" fmla="*/ 486 w 535"/>
                <a:gd name="T51" fmla="*/ 152 h 168"/>
                <a:gd name="T52" fmla="*/ 531 w 535"/>
                <a:gd name="T53" fmla="*/ 123 h 168"/>
                <a:gd name="T54" fmla="*/ 535 w 535"/>
                <a:gd name="T55" fmla="*/ 96 h 168"/>
                <a:gd name="T56" fmla="*/ 429 w 535"/>
                <a:gd name="T57" fmla="*/ 152 h 168"/>
                <a:gd name="T58" fmla="*/ 334 w 535"/>
                <a:gd name="T59" fmla="*/ 109 h 168"/>
                <a:gd name="T60" fmla="*/ 300 w 535"/>
                <a:gd name="T61" fmla="*/ 23 h 168"/>
                <a:gd name="T62" fmla="*/ 302 w 535"/>
                <a:gd name="T63" fmla="*/ 4 h 168"/>
                <a:gd name="T64" fmla="*/ 293 w 535"/>
                <a:gd name="T6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5" h="168">
                  <a:moveTo>
                    <a:pt x="0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8" y="108"/>
                    <a:pt x="16" y="118"/>
                    <a:pt x="26" y="125"/>
                  </a:cubicBezTo>
                  <a:cubicBezTo>
                    <a:pt x="16" y="118"/>
                    <a:pt x="7" y="108"/>
                    <a:pt x="0" y="98"/>
                  </a:cubicBezTo>
                  <a:moveTo>
                    <a:pt x="240" y="1"/>
                  </a:moveTo>
                  <a:cubicBezTo>
                    <a:pt x="237" y="3"/>
                    <a:pt x="234" y="5"/>
                    <a:pt x="232" y="8"/>
                  </a:cubicBezTo>
                  <a:cubicBezTo>
                    <a:pt x="233" y="13"/>
                    <a:pt x="233" y="19"/>
                    <a:pt x="233" y="24"/>
                  </a:cubicBezTo>
                  <a:cubicBezTo>
                    <a:pt x="233" y="96"/>
                    <a:pt x="175" y="155"/>
                    <a:pt x="103" y="155"/>
                  </a:cubicBezTo>
                  <a:cubicBezTo>
                    <a:pt x="62" y="155"/>
                    <a:pt x="25" y="135"/>
                    <a:pt x="1" y="104"/>
                  </a:cubicBezTo>
                  <a:cubicBezTo>
                    <a:pt x="2" y="110"/>
                    <a:pt x="3" y="116"/>
                    <a:pt x="4" y="121"/>
                  </a:cubicBezTo>
                  <a:cubicBezTo>
                    <a:pt x="17" y="135"/>
                    <a:pt x="32" y="145"/>
                    <a:pt x="48" y="152"/>
                  </a:cubicBezTo>
                  <a:cubicBezTo>
                    <a:pt x="51" y="152"/>
                    <a:pt x="53" y="151"/>
                    <a:pt x="55" y="151"/>
                  </a:cubicBezTo>
                  <a:cubicBezTo>
                    <a:pt x="71" y="151"/>
                    <a:pt x="80" y="157"/>
                    <a:pt x="84" y="162"/>
                  </a:cubicBezTo>
                  <a:cubicBezTo>
                    <a:pt x="93" y="164"/>
                    <a:pt x="101" y="165"/>
                    <a:pt x="110" y="165"/>
                  </a:cubicBezTo>
                  <a:cubicBezTo>
                    <a:pt x="164" y="165"/>
                    <a:pt x="207" y="128"/>
                    <a:pt x="229" y="74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35" y="15"/>
                    <a:pt x="237" y="7"/>
                    <a:pt x="240" y="1"/>
                  </a:cubicBezTo>
                  <a:moveTo>
                    <a:pt x="293" y="0"/>
                  </a:moveTo>
                  <a:cubicBezTo>
                    <a:pt x="297" y="8"/>
                    <a:pt x="298" y="17"/>
                    <a:pt x="298" y="27"/>
                  </a:cubicBezTo>
                  <a:cubicBezTo>
                    <a:pt x="301" y="51"/>
                    <a:pt x="301" y="51"/>
                    <a:pt x="301" y="51"/>
                  </a:cubicBezTo>
                  <a:cubicBezTo>
                    <a:pt x="301" y="51"/>
                    <a:pt x="301" y="50"/>
                    <a:pt x="301" y="50"/>
                  </a:cubicBezTo>
                  <a:cubicBezTo>
                    <a:pt x="303" y="62"/>
                    <a:pt x="303" y="62"/>
                    <a:pt x="303" y="62"/>
                  </a:cubicBezTo>
                  <a:cubicBezTo>
                    <a:pt x="323" y="125"/>
                    <a:pt x="367" y="168"/>
                    <a:pt x="424" y="168"/>
                  </a:cubicBezTo>
                  <a:cubicBezTo>
                    <a:pt x="431" y="168"/>
                    <a:pt x="438" y="167"/>
                    <a:pt x="446" y="166"/>
                  </a:cubicBezTo>
                  <a:cubicBezTo>
                    <a:pt x="448" y="162"/>
                    <a:pt x="457" y="151"/>
                    <a:pt x="477" y="151"/>
                  </a:cubicBezTo>
                  <a:cubicBezTo>
                    <a:pt x="481" y="151"/>
                    <a:pt x="484" y="152"/>
                    <a:pt x="486" y="152"/>
                  </a:cubicBezTo>
                  <a:cubicBezTo>
                    <a:pt x="501" y="145"/>
                    <a:pt x="516" y="136"/>
                    <a:pt x="531" y="123"/>
                  </a:cubicBezTo>
                  <a:cubicBezTo>
                    <a:pt x="532" y="115"/>
                    <a:pt x="534" y="106"/>
                    <a:pt x="535" y="96"/>
                  </a:cubicBezTo>
                  <a:cubicBezTo>
                    <a:pt x="512" y="130"/>
                    <a:pt x="472" y="152"/>
                    <a:pt x="429" y="152"/>
                  </a:cubicBezTo>
                  <a:cubicBezTo>
                    <a:pt x="392" y="152"/>
                    <a:pt x="358" y="135"/>
                    <a:pt x="334" y="109"/>
                  </a:cubicBezTo>
                  <a:cubicBezTo>
                    <a:pt x="313" y="87"/>
                    <a:pt x="300" y="56"/>
                    <a:pt x="300" y="23"/>
                  </a:cubicBezTo>
                  <a:cubicBezTo>
                    <a:pt x="300" y="17"/>
                    <a:pt x="301" y="10"/>
                    <a:pt x="302" y="4"/>
                  </a:cubicBezTo>
                  <a:cubicBezTo>
                    <a:pt x="299" y="3"/>
                    <a:pt x="296" y="1"/>
                    <a:pt x="293" y="0"/>
                  </a:cubicBezTo>
                </a:path>
              </a:pathLst>
            </a:custGeom>
            <a:solidFill>
              <a:srgbClr val="C69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" name="Freeform 660"/>
            <p:cNvSpPr>
              <a:spLocks noEditPoints="1"/>
            </p:cNvSpPr>
            <p:nvPr/>
          </p:nvSpPr>
          <p:spPr bwMode="auto">
            <a:xfrm>
              <a:off x="6497868" y="2577489"/>
              <a:ext cx="3118" cy="43714"/>
            </a:xfrm>
            <a:custGeom>
              <a:avLst/>
              <a:gdLst>
                <a:gd name="T0" fmla="*/ 0 w 1"/>
                <a:gd name="T1" fmla="*/ 6 h 24"/>
                <a:gd name="T2" fmla="*/ 0 w 1"/>
                <a:gd name="T3" fmla="*/ 22 h 24"/>
                <a:gd name="T4" fmla="*/ 1 w 1"/>
                <a:gd name="T5" fmla="*/ 24 h 24"/>
                <a:gd name="T6" fmla="*/ 1 w 1"/>
                <a:gd name="T7" fmla="*/ 14 h 24"/>
                <a:gd name="T8" fmla="*/ 1 w 1"/>
                <a:gd name="T9" fmla="*/ 13 h 24"/>
                <a:gd name="T10" fmla="*/ 1 w 1"/>
                <a:gd name="T11" fmla="*/ 13 h 24"/>
                <a:gd name="T12" fmla="*/ 1 w 1"/>
                <a:gd name="T13" fmla="*/ 8 h 24"/>
                <a:gd name="T14" fmla="*/ 0 w 1"/>
                <a:gd name="T15" fmla="*/ 6 h 24"/>
                <a:gd name="T16" fmla="*/ 0 w 1"/>
                <a:gd name="T17" fmla="*/ 0 h 24"/>
                <a:gd name="T18" fmla="*/ 0 w 1"/>
                <a:gd name="T19" fmla="*/ 0 h 24"/>
                <a:gd name="T20" fmla="*/ 1 w 1"/>
                <a:gd name="T21" fmla="*/ 2 h 24"/>
                <a:gd name="T22" fmla="*/ 1 w 1"/>
                <a:gd name="T23" fmla="*/ 2 h 24"/>
                <a:gd name="T24" fmla="*/ 0 w 1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24">
                  <a:moveTo>
                    <a:pt x="0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1" y="20"/>
                    <a:pt x="1" y="17"/>
                    <a:pt x="1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1"/>
                    <a:pt x="1" y="10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7D6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7" name="Freeform 661"/>
            <p:cNvSpPr/>
            <p:nvPr/>
          </p:nvSpPr>
          <p:spPr bwMode="auto">
            <a:xfrm>
              <a:off x="6497868" y="2474450"/>
              <a:ext cx="997977" cy="1095964"/>
            </a:xfrm>
            <a:custGeom>
              <a:avLst/>
              <a:gdLst>
                <a:gd name="T0" fmla="*/ 551 w 561"/>
                <a:gd name="T1" fmla="*/ 5 h 618"/>
                <a:gd name="T2" fmla="*/ 407 w 561"/>
                <a:gd name="T3" fmla="*/ 270 h 618"/>
                <a:gd name="T4" fmla="*/ 381 w 561"/>
                <a:gd name="T5" fmla="*/ 347 h 618"/>
                <a:gd name="T6" fmla="*/ 319 w 561"/>
                <a:gd name="T7" fmla="*/ 365 h 618"/>
                <a:gd name="T8" fmla="*/ 276 w 561"/>
                <a:gd name="T9" fmla="*/ 324 h 618"/>
                <a:gd name="T10" fmla="*/ 233 w 561"/>
                <a:gd name="T11" fmla="*/ 365 h 618"/>
                <a:gd name="T12" fmla="*/ 170 w 561"/>
                <a:gd name="T13" fmla="*/ 347 h 618"/>
                <a:gd name="T14" fmla="*/ 144 w 561"/>
                <a:gd name="T15" fmla="*/ 270 h 618"/>
                <a:gd name="T16" fmla="*/ 1 w 561"/>
                <a:gd name="T17" fmla="*/ 6 h 618"/>
                <a:gd name="T18" fmla="*/ 1 w 561"/>
                <a:gd name="T19" fmla="*/ 376 h 618"/>
                <a:gd name="T20" fmla="*/ 291 w 561"/>
                <a:gd name="T21" fmla="*/ 618 h 618"/>
                <a:gd name="T22" fmla="*/ 551 w 561"/>
                <a:gd name="T23" fmla="*/ 386 h 618"/>
                <a:gd name="T24" fmla="*/ 551 w 561"/>
                <a:gd name="T25" fmla="*/ 5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1" h="618">
                  <a:moveTo>
                    <a:pt x="551" y="5"/>
                  </a:moveTo>
                  <a:cubicBezTo>
                    <a:pt x="528" y="308"/>
                    <a:pt x="407" y="270"/>
                    <a:pt x="407" y="270"/>
                  </a:cubicBezTo>
                  <a:cubicBezTo>
                    <a:pt x="407" y="270"/>
                    <a:pt x="394" y="294"/>
                    <a:pt x="381" y="347"/>
                  </a:cubicBezTo>
                  <a:cubicBezTo>
                    <a:pt x="377" y="367"/>
                    <a:pt x="327" y="367"/>
                    <a:pt x="319" y="365"/>
                  </a:cubicBezTo>
                  <a:cubicBezTo>
                    <a:pt x="300" y="361"/>
                    <a:pt x="295" y="324"/>
                    <a:pt x="276" y="324"/>
                  </a:cubicBezTo>
                  <a:cubicBezTo>
                    <a:pt x="256" y="324"/>
                    <a:pt x="251" y="361"/>
                    <a:pt x="233" y="365"/>
                  </a:cubicBezTo>
                  <a:cubicBezTo>
                    <a:pt x="225" y="367"/>
                    <a:pt x="174" y="367"/>
                    <a:pt x="170" y="347"/>
                  </a:cubicBezTo>
                  <a:cubicBezTo>
                    <a:pt x="157" y="294"/>
                    <a:pt x="144" y="270"/>
                    <a:pt x="144" y="270"/>
                  </a:cubicBezTo>
                  <a:cubicBezTo>
                    <a:pt x="144" y="270"/>
                    <a:pt x="24" y="308"/>
                    <a:pt x="1" y="6"/>
                  </a:cubicBezTo>
                  <a:cubicBezTo>
                    <a:pt x="0" y="1"/>
                    <a:pt x="1" y="231"/>
                    <a:pt x="1" y="376"/>
                  </a:cubicBezTo>
                  <a:cubicBezTo>
                    <a:pt x="1" y="441"/>
                    <a:pt x="291" y="618"/>
                    <a:pt x="291" y="618"/>
                  </a:cubicBezTo>
                  <a:cubicBezTo>
                    <a:pt x="291" y="618"/>
                    <a:pt x="546" y="439"/>
                    <a:pt x="551" y="386"/>
                  </a:cubicBezTo>
                  <a:cubicBezTo>
                    <a:pt x="561" y="253"/>
                    <a:pt x="551" y="0"/>
                    <a:pt x="551" y="5"/>
                  </a:cubicBezTo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8" name="Freeform 662"/>
            <p:cNvSpPr/>
            <p:nvPr/>
          </p:nvSpPr>
          <p:spPr bwMode="auto">
            <a:xfrm>
              <a:off x="6497868" y="2474450"/>
              <a:ext cx="979265" cy="1095964"/>
            </a:xfrm>
            <a:custGeom>
              <a:avLst/>
              <a:gdLst>
                <a:gd name="T0" fmla="*/ 551 w 551"/>
                <a:gd name="T1" fmla="*/ 5 h 618"/>
                <a:gd name="T2" fmla="*/ 523 w 551"/>
                <a:gd name="T3" fmla="*/ 377 h 618"/>
                <a:gd name="T4" fmla="*/ 290 w 551"/>
                <a:gd name="T5" fmla="*/ 584 h 618"/>
                <a:gd name="T6" fmla="*/ 28 w 551"/>
                <a:gd name="T7" fmla="*/ 377 h 618"/>
                <a:gd name="T8" fmla="*/ 1 w 551"/>
                <a:gd name="T9" fmla="*/ 6 h 618"/>
                <a:gd name="T10" fmla="*/ 1 w 551"/>
                <a:gd name="T11" fmla="*/ 375 h 618"/>
                <a:gd name="T12" fmla="*/ 291 w 551"/>
                <a:gd name="T13" fmla="*/ 618 h 618"/>
                <a:gd name="T14" fmla="*/ 551 w 551"/>
                <a:gd name="T15" fmla="*/ 378 h 618"/>
                <a:gd name="T16" fmla="*/ 551 w 551"/>
                <a:gd name="T17" fmla="*/ 5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1" h="618">
                  <a:moveTo>
                    <a:pt x="551" y="5"/>
                  </a:moveTo>
                  <a:cubicBezTo>
                    <a:pt x="545" y="72"/>
                    <a:pt x="523" y="328"/>
                    <a:pt x="523" y="377"/>
                  </a:cubicBezTo>
                  <a:cubicBezTo>
                    <a:pt x="523" y="439"/>
                    <a:pt x="290" y="584"/>
                    <a:pt x="290" y="584"/>
                  </a:cubicBezTo>
                  <a:cubicBezTo>
                    <a:pt x="290" y="584"/>
                    <a:pt x="28" y="423"/>
                    <a:pt x="28" y="377"/>
                  </a:cubicBezTo>
                  <a:cubicBezTo>
                    <a:pt x="28" y="325"/>
                    <a:pt x="6" y="73"/>
                    <a:pt x="1" y="6"/>
                  </a:cubicBezTo>
                  <a:cubicBezTo>
                    <a:pt x="0" y="1"/>
                    <a:pt x="1" y="230"/>
                    <a:pt x="1" y="375"/>
                  </a:cubicBezTo>
                  <a:cubicBezTo>
                    <a:pt x="1" y="451"/>
                    <a:pt x="291" y="618"/>
                    <a:pt x="291" y="618"/>
                  </a:cubicBezTo>
                  <a:cubicBezTo>
                    <a:pt x="291" y="618"/>
                    <a:pt x="551" y="461"/>
                    <a:pt x="551" y="378"/>
                  </a:cubicBezTo>
                  <a:cubicBezTo>
                    <a:pt x="551" y="245"/>
                    <a:pt x="551" y="0"/>
                    <a:pt x="551" y="5"/>
                  </a:cubicBezTo>
                </a:path>
              </a:pathLst>
            </a:custGeom>
            <a:solidFill>
              <a:srgbClr val="432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9" name="Freeform 663"/>
            <p:cNvSpPr/>
            <p:nvPr/>
          </p:nvSpPr>
          <p:spPr bwMode="auto">
            <a:xfrm>
              <a:off x="6529055" y="2702385"/>
              <a:ext cx="907534" cy="234181"/>
            </a:xfrm>
            <a:custGeom>
              <a:avLst/>
              <a:gdLst>
                <a:gd name="T0" fmla="*/ 467 w 513"/>
                <a:gd name="T1" fmla="*/ 0 h 132"/>
                <a:gd name="T2" fmla="*/ 467 w 513"/>
                <a:gd name="T3" fmla="*/ 0 h 132"/>
                <a:gd name="T4" fmla="*/ 467 w 513"/>
                <a:gd name="T5" fmla="*/ 0 h 132"/>
                <a:gd name="T6" fmla="*/ 436 w 513"/>
                <a:gd name="T7" fmla="*/ 16 h 132"/>
                <a:gd name="T8" fmla="*/ 420 w 513"/>
                <a:gd name="T9" fmla="*/ 33 h 132"/>
                <a:gd name="T10" fmla="*/ 313 w 513"/>
                <a:gd name="T11" fmla="*/ 0 h 132"/>
                <a:gd name="T12" fmla="*/ 256 w 513"/>
                <a:gd name="T13" fmla="*/ 23 h 132"/>
                <a:gd name="T14" fmla="*/ 256 w 513"/>
                <a:gd name="T15" fmla="*/ 23 h 132"/>
                <a:gd name="T16" fmla="*/ 200 w 513"/>
                <a:gd name="T17" fmla="*/ 0 h 132"/>
                <a:gd name="T18" fmla="*/ 93 w 513"/>
                <a:gd name="T19" fmla="*/ 33 h 132"/>
                <a:gd name="T20" fmla="*/ 77 w 513"/>
                <a:gd name="T21" fmla="*/ 16 h 132"/>
                <a:gd name="T22" fmla="*/ 77 w 513"/>
                <a:gd name="T23" fmla="*/ 16 h 132"/>
                <a:gd name="T24" fmla="*/ 77 w 513"/>
                <a:gd name="T25" fmla="*/ 16 h 132"/>
                <a:gd name="T26" fmla="*/ 46 w 513"/>
                <a:gd name="T27" fmla="*/ 0 h 132"/>
                <a:gd name="T28" fmla="*/ 46 w 513"/>
                <a:gd name="T29" fmla="*/ 0 h 132"/>
                <a:gd name="T30" fmla="*/ 45 w 513"/>
                <a:gd name="T31" fmla="*/ 0 h 132"/>
                <a:gd name="T32" fmla="*/ 0 w 513"/>
                <a:gd name="T33" fmla="*/ 55 h 132"/>
                <a:gd name="T34" fmla="*/ 97 w 513"/>
                <a:gd name="T35" fmla="*/ 132 h 132"/>
                <a:gd name="T36" fmla="*/ 97 w 513"/>
                <a:gd name="T37" fmla="*/ 132 h 132"/>
                <a:gd name="T38" fmla="*/ 97 w 513"/>
                <a:gd name="T39" fmla="*/ 132 h 132"/>
                <a:gd name="T40" fmla="*/ 256 w 513"/>
                <a:gd name="T41" fmla="*/ 72 h 132"/>
                <a:gd name="T42" fmla="*/ 415 w 513"/>
                <a:gd name="T43" fmla="*/ 132 h 132"/>
                <a:gd name="T44" fmla="*/ 416 w 513"/>
                <a:gd name="T45" fmla="*/ 132 h 132"/>
                <a:gd name="T46" fmla="*/ 416 w 513"/>
                <a:gd name="T47" fmla="*/ 132 h 132"/>
                <a:gd name="T48" fmla="*/ 513 w 513"/>
                <a:gd name="T49" fmla="*/ 55 h 132"/>
                <a:gd name="T50" fmla="*/ 467 w 513"/>
                <a:gd name="T5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3" h="132">
                  <a:moveTo>
                    <a:pt x="467" y="0"/>
                  </a:moveTo>
                  <a:cubicBezTo>
                    <a:pt x="467" y="0"/>
                    <a:pt x="467" y="0"/>
                    <a:pt x="467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43" y="0"/>
                    <a:pt x="436" y="16"/>
                    <a:pt x="436" y="16"/>
                  </a:cubicBezTo>
                  <a:cubicBezTo>
                    <a:pt x="443" y="18"/>
                    <a:pt x="445" y="33"/>
                    <a:pt x="420" y="33"/>
                  </a:cubicBezTo>
                  <a:cubicBezTo>
                    <a:pt x="395" y="33"/>
                    <a:pt x="346" y="0"/>
                    <a:pt x="313" y="0"/>
                  </a:cubicBezTo>
                  <a:cubicBezTo>
                    <a:pt x="269" y="0"/>
                    <a:pt x="257" y="22"/>
                    <a:pt x="256" y="23"/>
                  </a:cubicBezTo>
                  <a:cubicBezTo>
                    <a:pt x="256" y="23"/>
                    <a:pt x="256" y="23"/>
                    <a:pt x="256" y="23"/>
                  </a:cubicBezTo>
                  <a:cubicBezTo>
                    <a:pt x="255" y="21"/>
                    <a:pt x="243" y="0"/>
                    <a:pt x="200" y="0"/>
                  </a:cubicBezTo>
                  <a:cubicBezTo>
                    <a:pt x="167" y="0"/>
                    <a:pt x="118" y="33"/>
                    <a:pt x="93" y="33"/>
                  </a:cubicBezTo>
                  <a:cubicBezTo>
                    <a:pt x="67" y="33"/>
                    <a:pt x="70" y="18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0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2" y="0"/>
                    <a:pt x="0" y="37"/>
                    <a:pt x="0" y="55"/>
                  </a:cubicBezTo>
                  <a:cubicBezTo>
                    <a:pt x="0" y="74"/>
                    <a:pt x="17" y="132"/>
                    <a:pt x="97" y="132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177" y="132"/>
                    <a:pt x="189" y="72"/>
                    <a:pt x="256" y="72"/>
                  </a:cubicBezTo>
                  <a:cubicBezTo>
                    <a:pt x="324" y="72"/>
                    <a:pt x="336" y="132"/>
                    <a:pt x="415" y="132"/>
                  </a:cubicBezTo>
                  <a:cubicBezTo>
                    <a:pt x="416" y="132"/>
                    <a:pt x="416" y="132"/>
                    <a:pt x="416" y="132"/>
                  </a:cubicBezTo>
                  <a:cubicBezTo>
                    <a:pt x="416" y="132"/>
                    <a:pt x="416" y="132"/>
                    <a:pt x="416" y="132"/>
                  </a:cubicBezTo>
                  <a:cubicBezTo>
                    <a:pt x="496" y="132"/>
                    <a:pt x="513" y="74"/>
                    <a:pt x="513" y="55"/>
                  </a:cubicBezTo>
                  <a:cubicBezTo>
                    <a:pt x="513" y="37"/>
                    <a:pt x="501" y="0"/>
                    <a:pt x="467" y="0"/>
                  </a:cubicBezTo>
                </a:path>
              </a:pathLst>
            </a:custGeom>
            <a:solidFill>
              <a:srgbClr val="94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0" name="Freeform 664"/>
            <p:cNvSpPr>
              <a:spLocks noEditPoints="1"/>
            </p:cNvSpPr>
            <p:nvPr/>
          </p:nvSpPr>
          <p:spPr bwMode="auto">
            <a:xfrm>
              <a:off x="6529055" y="2696140"/>
              <a:ext cx="913771" cy="240426"/>
            </a:xfrm>
            <a:custGeom>
              <a:avLst/>
              <a:gdLst>
                <a:gd name="T0" fmla="*/ 417 w 515"/>
                <a:gd name="T1" fmla="*/ 135 h 135"/>
                <a:gd name="T2" fmla="*/ 417 w 515"/>
                <a:gd name="T3" fmla="*/ 135 h 135"/>
                <a:gd name="T4" fmla="*/ 329 w 515"/>
                <a:gd name="T5" fmla="*/ 103 h 135"/>
                <a:gd name="T6" fmla="*/ 257 w 515"/>
                <a:gd name="T7" fmla="*/ 75 h 135"/>
                <a:gd name="T8" fmla="*/ 186 w 515"/>
                <a:gd name="T9" fmla="*/ 103 h 135"/>
                <a:gd name="T10" fmla="*/ 98 w 515"/>
                <a:gd name="T11" fmla="*/ 135 h 135"/>
                <a:gd name="T12" fmla="*/ 0 w 515"/>
                <a:gd name="T13" fmla="*/ 57 h 135"/>
                <a:gd name="T14" fmla="*/ 46 w 515"/>
                <a:gd name="T15" fmla="*/ 0 h 135"/>
                <a:gd name="T16" fmla="*/ 79 w 515"/>
                <a:gd name="T17" fmla="*/ 17 h 135"/>
                <a:gd name="T18" fmla="*/ 80 w 515"/>
                <a:gd name="T19" fmla="*/ 19 h 135"/>
                <a:gd name="T20" fmla="*/ 78 w 515"/>
                <a:gd name="T21" fmla="*/ 19 h 135"/>
                <a:gd name="T22" fmla="*/ 75 w 515"/>
                <a:gd name="T23" fmla="*/ 25 h 135"/>
                <a:gd name="T24" fmla="*/ 94 w 515"/>
                <a:gd name="T25" fmla="*/ 33 h 135"/>
                <a:gd name="T26" fmla="*/ 140 w 515"/>
                <a:gd name="T27" fmla="*/ 19 h 135"/>
                <a:gd name="T28" fmla="*/ 201 w 515"/>
                <a:gd name="T29" fmla="*/ 0 h 135"/>
                <a:gd name="T30" fmla="*/ 257 w 515"/>
                <a:gd name="T31" fmla="*/ 22 h 135"/>
                <a:gd name="T32" fmla="*/ 314 w 515"/>
                <a:gd name="T33" fmla="*/ 0 h 135"/>
                <a:gd name="T34" fmla="*/ 375 w 515"/>
                <a:gd name="T35" fmla="*/ 19 h 135"/>
                <a:gd name="T36" fmla="*/ 421 w 515"/>
                <a:gd name="T37" fmla="*/ 33 h 135"/>
                <a:gd name="T38" fmla="*/ 440 w 515"/>
                <a:gd name="T39" fmla="*/ 25 h 135"/>
                <a:gd name="T40" fmla="*/ 437 w 515"/>
                <a:gd name="T41" fmla="*/ 19 h 135"/>
                <a:gd name="T42" fmla="*/ 435 w 515"/>
                <a:gd name="T43" fmla="*/ 18 h 135"/>
                <a:gd name="T44" fmla="*/ 436 w 515"/>
                <a:gd name="T45" fmla="*/ 17 h 135"/>
                <a:gd name="T46" fmla="*/ 468 w 515"/>
                <a:gd name="T47" fmla="*/ 0 h 135"/>
                <a:gd name="T48" fmla="*/ 515 w 515"/>
                <a:gd name="T49" fmla="*/ 57 h 135"/>
                <a:gd name="T50" fmla="*/ 417 w 515"/>
                <a:gd name="T51" fmla="*/ 135 h 135"/>
                <a:gd name="T52" fmla="*/ 257 w 515"/>
                <a:gd name="T53" fmla="*/ 72 h 135"/>
                <a:gd name="T54" fmla="*/ 330 w 515"/>
                <a:gd name="T55" fmla="*/ 101 h 135"/>
                <a:gd name="T56" fmla="*/ 416 w 515"/>
                <a:gd name="T57" fmla="*/ 132 h 135"/>
                <a:gd name="T58" fmla="*/ 417 w 515"/>
                <a:gd name="T59" fmla="*/ 132 h 135"/>
                <a:gd name="T60" fmla="*/ 512 w 515"/>
                <a:gd name="T61" fmla="*/ 57 h 135"/>
                <a:gd name="T62" fmla="*/ 468 w 515"/>
                <a:gd name="T63" fmla="*/ 3 h 135"/>
                <a:gd name="T64" fmla="*/ 439 w 515"/>
                <a:gd name="T65" fmla="*/ 17 h 135"/>
                <a:gd name="T66" fmla="*/ 443 w 515"/>
                <a:gd name="T67" fmla="*/ 26 h 135"/>
                <a:gd name="T68" fmla="*/ 421 w 515"/>
                <a:gd name="T69" fmla="*/ 36 h 135"/>
                <a:gd name="T70" fmla="*/ 374 w 515"/>
                <a:gd name="T71" fmla="*/ 21 h 135"/>
                <a:gd name="T72" fmla="*/ 314 w 515"/>
                <a:gd name="T73" fmla="*/ 3 h 135"/>
                <a:gd name="T74" fmla="*/ 259 w 515"/>
                <a:gd name="T75" fmla="*/ 26 h 135"/>
                <a:gd name="T76" fmla="*/ 258 w 515"/>
                <a:gd name="T77" fmla="*/ 27 h 135"/>
                <a:gd name="T78" fmla="*/ 256 w 515"/>
                <a:gd name="T79" fmla="*/ 26 h 135"/>
                <a:gd name="T80" fmla="*/ 256 w 515"/>
                <a:gd name="T81" fmla="*/ 26 h 135"/>
                <a:gd name="T82" fmla="*/ 201 w 515"/>
                <a:gd name="T83" fmla="*/ 3 h 135"/>
                <a:gd name="T84" fmla="*/ 141 w 515"/>
                <a:gd name="T85" fmla="*/ 21 h 135"/>
                <a:gd name="T86" fmla="*/ 94 w 515"/>
                <a:gd name="T87" fmla="*/ 36 h 135"/>
                <a:gd name="T88" fmla="*/ 72 w 515"/>
                <a:gd name="T89" fmla="*/ 26 h 135"/>
                <a:gd name="T90" fmla="*/ 75 w 515"/>
                <a:gd name="T91" fmla="*/ 17 h 135"/>
                <a:gd name="T92" fmla="*/ 73 w 515"/>
                <a:gd name="T93" fmla="*/ 15 h 135"/>
                <a:gd name="T94" fmla="*/ 75 w 515"/>
                <a:gd name="T95" fmla="*/ 15 h 135"/>
                <a:gd name="T96" fmla="*/ 47 w 515"/>
                <a:gd name="T97" fmla="*/ 3 h 135"/>
                <a:gd name="T98" fmla="*/ 3 w 515"/>
                <a:gd name="T99" fmla="*/ 57 h 135"/>
                <a:gd name="T100" fmla="*/ 98 w 515"/>
                <a:gd name="T101" fmla="*/ 132 h 135"/>
                <a:gd name="T102" fmla="*/ 184 w 515"/>
                <a:gd name="T103" fmla="*/ 101 h 135"/>
                <a:gd name="T104" fmla="*/ 257 w 515"/>
                <a:gd name="T105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5" h="135">
                  <a:moveTo>
                    <a:pt x="417" y="135"/>
                  </a:moveTo>
                  <a:cubicBezTo>
                    <a:pt x="417" y="135"/>
                    <a:pt x="417" y="135"/>
                    <a:pt x="417" y="135"/>
                  </a:cubicBezTo>
                  <a:cubicBezTo>
                    <a:pt x="374" y="135"/>
                    <a:pt x="351" y="119"/>
                    <a:pt x="329" y="103"/>
                  </a:cubicBezTo>
                  <a:cubicBezTo>
                    <a:pt x="308" y="89"/>
                    <a:pt x="289" y="75"/>
                    <a:pt x="257" y="75"/>
                  </a:cubicBezTo>
                  <a:cubicBezTo>
                    <a:pt x="226" y="75"/>
                    <a:pt x="206" y="89"/>
                    <a:pt x="186" y="103"/>
                  </a:cubicBezTo>
                  <a:cubicBezTo>
                    <a:pt x="164" y="119"/>
                    <a:pt x="141" y="135"/>
                    <a:pt x="98" y="135"/>
                  </a:cubicBezTo>
                  <a:cubicBezTo>
                    <a:pt x="18" y="135"/>
                    <a:pt x="0" y="77"/>
                    <a:pt x="0" y="57"/>
                  </a:cubicBezTo>
                  <a:cubicBezTo>
                    <a:pt x="0" y="39"/>
                    <a:pt x="11" y="0"/>
                    <a:pt x="46" y="0"/>
                  </a:cubicBezTo>
                  <a:cubicBezTo>
                    <a:pt x="72" y="0"/>
                    <a:pt x="79" y="16"/>
                    <a:pt x="79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6" y="20"/>
                    <a:pt x="74" y="22"/>
                    <a:pt x="75" y="25"/>
                  </a:cubicBezTo>
                  <a:cubicBezTo>
                    <a:pt x="75" y="27"/>
                    <a:pt x="77" y="33"/>
                    <a:pt x="94" y="33"/>
                  </a:cubicBezTo>
                  <a:cubicBezTo>
                    <a:pt x="105" y="33"/>
                    <a:pt x="122" y="26"/>
                    <a:pt x="140" y="19"/>
                  </a:cubicBezTo>
                  <a:cubicBezTo>
                    <a:pt x="161" y="10"/>
                    <a:pt x="183" y="0"/>
                    <a:pt x="201" y="0"/>
                  </a:cubicBezTo>
                  <a:cubicBezTo>
                    <a:pt x="239" y="0"/>
                    <a:pt x="253" y="16"/>
                    <a:pt x="257" y="22"/>
                  </a:cubicBezTo>
                  <a:cubicBezTo>
                    <a:pt x="261" y="16"/>
                    <a:pt x="276" y="0"/>
                    <a:pt x="314" y="0"/>
                  </a:cubicBezTo>
                  <a:cubicBezTo>
                    <a:pt x="332" y="0"/>
                    <a:pt x="354" y="10"/>
                    <a:pt x="375" y="19"/>
                  </a:cubicBezTo>
                  <a:cubicBezTo>
                    <a:pt x="393" y="26"/>
                    <a:pt x="410" y="33"/>
                    <a:pt x="421" y="33"/>
                  </a:cubicBezTo>
                  <a:cubicBezTo>
                    <a:pt x="437" y="33"/>
                    <a:pt x="440" y="27"/>
                    <a:pt x="440" y="25"/>
                  </a:cubicBezTo>
                  <a:cubicBezTo>
                    <a:pt x="441" y="22"/>
                    <a:pt x="439" y="20"/>
                    <a:pt x="437" y="19"/>
                  </a:cubicBezTo>
                  <a:cubicBezTo>
                    <a:pt x="435" y="18"/>
                    <a:pt x="435" y="18"/>
                    <a:pt x="435" y="18"/>
                  </a:cubicBezTo>
                  <a:cubicBezTo>
                    <a:pt x="436" y="17"/>
                    <a:pt x="436" y="17"/>
                    <a:pt x="436" y="17"/>
                  </a:cubicBezTo>
                  <a:cubicBezTo>
                    <a:pt x="436" y="16"/>
                    <a:pt x="443" y="0"/>
                    <a:pt x="468" y="0"/>
                  </a:cubicBezTo>
                  <a:cubicBezTo>
                    <a:pt x="503" y="0"/>
                    <a:pt x="515" y="39"/>
                    <a:pt x="515" y="57"/>
                  </a:cubicBezTo>
                  <a:cubicBezTo>
                    <a:pt x="515" y="77"/>
                    <a:pt x="497" y="135"/>
                    <a:pt x="417" y="135"/>
                  </a:cubicBezTo>
                  <a:moveTo>
                    <a:pt x="257" y="72"/>
                  </a:moveTo>
                  <a:cubicBezTo>
                    <a:pt x="290" y="72"/>
                    <a:pt x="310" y="86"/>
                    <a:pt x="330" y="101"/>
                  </a:cubicBezTo>
                  <a:cubicBezTo>
                    <a:pt x="352" y="116"/>
                    <a:pt x="375" y="132"/>
                    <a:pt x="416" y="132"/>
                  </a:cubicBezTo>
                  <a:cubicBezTo>
                    <a:pt x="417" y="132"/>
                    <a:pt x="417" y="132"/>
                    <a:pt x="417" y="132"/>
                  </a:cubicBezTo>
                  <a:cubicBezTo>
                    <a:pt x="495" y="132"/>
                    <a:pt x="512" y="76"/>
                    <a:pt x="512" y="57"/>
                  </a:cubicBezTo>
                  <a:cubicBezTo>
                    <a:pt x="512" y="40"/>
                    <a:pt x="501" y="3"/>
                    <a:pt x="468" y="3"/>
                  </a:cubicBezTo>
                  <a:cubicBezTo>
                    <a:pt x="449" y="3"/>
                    <a:pt x="441" y="13"/>
                    <a:pt x="439" y="17"/>
                  </a:cubicBezTo>
                  <a:cubicBezTo>
                    <a:pt x="442" y="19"/>
                    <a:pt x="444" y="22"/>
                    <a:pt x="443" y="26"/>
                  </a:cubicBezTo>
                  <a:cubicBezTo>
                    <a:pt x="442" y="29"/>
                    <a:pt x="439" y="36"/>
                    <a:pt x="421" y="36"/>
                  </a:cubicBezTo>
                  <a:cubicBezTo>
                    <a:pt x="409" y="36"/>
                    <a:pt x="392" y="29"/>
                    <a:pt x="374" y="21"/>
                  </a:cubicBezTo>
                  <a:cubicBezTo>
                    <a:pt x="353" y="13"/>
                    <a:pt x="331" y="3"/>
                    <a:pt x="314" y="3"/>
                  </a:cubicBezTo>
                  <a:cubicBezTo>
                    <a:pt x="270" y="3"/>
                    <a:pt x="259" y="25"/>
                    <a:pt x="259" y="26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6" y="26"/>
                    <a:pt x="256" y="26"/>
                    <a:pt x="256" y="26"/>
                  </a:cubicBezTo>
                  <a:cubicBezTo>
                    <a:pt x="256" y="26"/>
                    <a:pt x="256" y="26"/>
                    <a:pt x="256" y="26"/>
                  </a:cubicBezTo>
                  <a:cubicBezTo>
                    <a:pt x="255" y="23"/>
                    <a:pt x="243" y="3"/>
                    <a:pt x="201" y="3"/>
                  </a:cubicBezTo>
                  <a:cubicBezTo>
                    <a:pt x="183" y="3"/>
                    <a:pt x="162" y="13"/>
                    <a:pt x="141" y="21"/>
                  </a:cubicBezTo>
                  <a:cubicBezTo>
                    <a:pt x="123" y="29"/>
                    <a:pt x="106" y="36"/>
                    <a:pt x="94" y="36"/>
                  </a:cubicBezTo>
                  <a:cubicBezTo>
                    <a:pt x="75" y="36"/>
                    <a:pt x="72" y="29"/>
                    <a:pt x="72" y="26"/>
                  </a:cubicBezTo>
                  <a:cubicBezTo>
                    <a:pt x="71" y="22"/>
                    <a:pt x="73" y="19"/>
                    <a:pt x="75" y="17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2" y="11"/>
                    <a:pt x="64" y="3"/>
                    <a:pt x="47" y="3"/>
                  </a:cubicBezTo>
                  <a:cubicBezTo>
                    <a:pt x="14" y="3"/>
                    <a:pt x="3" y="40"/>
                    <a:pt x="3" y="57"/>
                  </a:cubicBezTo>
                  <a:cubicBezTo>
                    <a:pt x="3" y="76"/>
                    <a:pt x="20" y="132"/>
                    <a:pt x="98" y="132"/>
                  </a:cubicBezTo>
                  <a:cubicBezTo>
                    <a:pt x="140" y="132"/>
                    <a:pt x="162" y="116"/>
                    <a:pt x="184" y="101"/>
                  </a:cubicBezTo>
                  <a:cubicBezTo>
                    <a:pt x="205" y="86"/>
                    <a:pt x="225" y="72"/>
                    <a:pt x="257" y="72"/>
                  </a:cubicBezTo>
                </a:path>
              </a:pathLst>
            </a:custGeom>
            <a:solidFill>
              <a:srgbClr val="432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1" name="Freeform 665"/>
            <p:cNvSpPr/>
            <p:nvPr/>
          </p:nvSpPr>
          <p:spPr bwMode="auto">
            <a:xfrm>
              <a:off x="6984381" y="2680529"/>
              <a:ext cx="452207" cy="256037"/>
            </a:xfrm>
            <a:custGeom>
              <a:avLst/>
              <a:gdLst>
                <a:gd name="T0" fmla="*/ 210 w 255"/>
                <a:gd name="T1" fmla="*/ 12 h 143"/>
                <a:gd name="T2" fmla="*/ 179 w 255"/>
                <a:gd name="T3" fmla="*/ 27 h 143"/>
                <a:gd name="T4" fmla="*/ 207 w 255"/>
                <a:gd name="T5" fmla="*/ 48 h 143"/>
                <a:gd name="T6" fmla="*/ 166 w 255"/>
                <a:gd name="T7" fmla="*/ 77 h 143"/>
                <a:gd name="T8" fmla="*/ 0 w 255"/>
                <a:gd name="T9" fmla="*/ 35 h 143"/>
                <a:gd name="T10" fmla="*/ 0 w 255"/>
                <a:gd name="T11" fmla="*/ 83 h 143"/>
                <a:gd name="T12" fmla="*/ 158 w 255"/>
                <a:gd name="T13" fmla="*/ 143 h 143"/>
                <a:gd name="T14" fmla="*/ 255 w 255"/>
                <a:gd name="T15" fmla="*/ 66 h 143"/>
                <a:gd name="T16" fmla="*/ 210 w 255"/>
                <a:gd name="T17" fmla="*/ 1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143">
                  <a:moveTo>
                    <a:pt x="210" y="12"/>
                  </a:moveTo>
                  <a:cubicBezTo>
                    <a:pt x="185" y="12"/>
                    <a:pt x="179" y="27"/>
                    <a:pt x="179" y="27"/>
                  </a:cubicBezTo>
                  <a:cubicBezTo>
                    <a:pt x="179" y="27"/>
                    <a:pt x="207" y="22"/>
                    <a:pt x="207" y="48"/>
                  </a:cubicBezTo>
                  <a:cubicBezTo>
                    <a:pt x="207" y="66"/>
                    <a:pt x="193" y="77"/>
                    <a:pt x="166" y="77"/>
                  </a:cubicBezTo>
                  <a:cubicBezTo>
                    <a:pt x="129" y="77"/>
                    <a:pt x="57" y="0"/>
                    <a:pt x="0" y="3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7" y="83"/>
                    <a:pt x="78" y="143"/>
                    <a:pt x="158" y="143"/>
                  </a:cubicBezTo>
                  <a:cubicBezTo>
                    <a:pt x="238" y="143"/>
                    <a:pt x="255" y="85"/>
                    <a:pt x="255" y="66"/>
                  </a:cubicBezTo>
                  <a:cubicBezTo>
                    <a:pt x="255" y="48"/>
                    <a:pt x="243" y="12"/>
                    <a:pt x="210" y="12"/>
                  </a:cubicBezTo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2" name="Freeform 666"/>
            <p:cNvSpPr/>
            <p:nvPr/>
          </p:nvSpPr>
          <p:spPr bwMode="auto">
            <a:xfrm>
              <a:off x="6529055" y="2668039"/>
              <a:ext cx="455327" cy="268527"/>
            </a:xfrm>
            <a:custGeom>
              <a:avLst/>
              <a:gdLst>
                <a:gd name="T0" fmla="*/ 89 w 258"/>
                <a:gd name="T1" fmla="*/ 84 h 150"/>
                <a:gd name="T2" fmla="*/ 47 w 258"/>
                <a:gd name="T3" fmla="*/ 55 h 150"/>
                <a:gd name="T4" fmla="*/ 76 w 258"/>
                <a:gd name="T5" fmla="*/ 34 h 150"/>
                <a:gd name="T6" fmla="*/ 45 w 258"/>
                <a:gd name="T7" fmla="*/ 18 h 150"/>
                <a:gd name="T8" fmla="*/ 0 w 258"/>
                <a:gd name="T9" fmla="*/ 73 h 150"/>
                <a:gd name="T10" fmla="*/ 97 w 258"/>
                <a:gd name="T11" fmla="*/ 150 h 150"/>
                <a:gd name="T12" fmla="*/ 258 w 258"/>
                <a:gd name="T13" fmla="*/ 90 h 150"/>
                <a:gd name="T14" fmla="*/ 258 w 258"/>
                <a:gd name="T15" fmla="*/ 42 h 150"/>
                <a:gd name="T16" fmla="*/ 89 w 258"/>
                <a:gd name="T17" fmla="*/ 8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50">
                  <a:moveTo>
                    <a:pt x="89" y="84"/>
                  </a:moveTo>
                  <a:cubicBezTo>
                    <a:pt x="62" y="84"/>
                    <a:pt x="47" y="73"/>
                    <a:pt x="47" y="55"/>
                  </a:cubicBezTo>
                  <a:cubicBezTo>
                    <a:pt x="47" y="29"/>
                    <a:pt x="76" y="34"/>
                    <a:pt x="76" y="34"/>
                  </a:cubicBezTo>
                  <a:cubicBezTo>
                    <a:pt x="76" y="34"/>
                    <a:pt x="70" y="18"/>
                    <a:pt x="45" y="18"/>
                  </a:cubicBezTo>
                  <a:cubicBezTo>
                    <a:pt x="12" y="18"/>
                    <a:pt x="0" y="54"/>
                    <a:pt x="0" y="73"/>
                  </a:cubicBezTo>
                  <a:cubicBezTo>
                    <a:pt x="0" y="91"/>
                    <a:pt x="17" y="150"/>
                    <a:pt x="97" y="150"/>
                  </a:cubicBezTo>
                  <a:cubicBezTo>
                    <a:pt x="176" y="150"/>
                    <a:pt x="190" y="90"/>
                    <a:pt x="258" y="90"/>
                  </a:cubicBezTo>
                  <a:cubicBezTo>
                    <a:pt x="258" y="42"/>
                    <a:pt x="258" y="42"/>
                    <a:pt x="258" y="42"/>
                  </a:cubicBezTo>
                  <a:cubicBezTo>
                    <a:pt x="202" y="0"/>
                    <a:pt x="126" y="84"/>
                    <a:pt x="89" y="84"/>
                  </a:cubicBezTo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3" name="Freeform 667"/>
            <p:cNvSpPr/>
            <p:nvPr/>
          </p:nvSpPr>
          <p:spPr bwMode="auto">
            <a:xfrm>
              <a:off x="6987499" y="2749222"/>
              <a:ext cx="455327" cy="187344"/>
            </a:xfrm>
            <a:custGeom>
              <a:avLst/>
              <a:gdLst>
                <a:gd name="T0" fmla="*/ 250 w 256"/>
                <a:gd name="T1" fmla="*/ 0 h 104"/>
                <a:gd name="T2" fmla="*/ 160 w 256"/>
                <a:gd name="T3" fmla="*/ 80 h 104"/>
                <a:gd name="T4" fmla="*/ 0 w 256"/>
                <a:gd name="T5" fmla="*/ 44 h 104"/>
                <a:gd name="T6" fmla="*/ 159 w 256"/>
                <a:gd name="T7" fmla="*/ 104 h 104"/>
                <a:gd name="T8" fmla="*/ 256 w 256"/>
                <a:gd name="T9" fmla="*/ 27 h 104"/>
                <a:gd name="T10" fmla="*/ 250 w 256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104">
                  <a:moveTo>
                    <a:pt x="250" y="0"/>
                  </a:moveTo>
                  <a:cubicBezTo>
                    <a:pt x="241" y="52"/>
                    <a:pt x="214" y="80"/>
                    <a:pt x="160" y="80"/>
                  </a:cubicBezTo>
                  <a:cubicBezTo>
                    <a:pt x="106" y="80"/>
                    <a:pt x="66" y="23"/>
                    <a:pt x="0" y="44"/>
                  </a:cubicBezTo>
                  <a:cubicBezTo>
                    <a:pt x="67" y="44"/>
                    <a:pt x="79" y="104"/>
                    <a:pt x="159" y="104"/>
                  </a:cubicBezTo>
                  <a:cubicBezTo>
                    <a:pt x="239" y="104"/>
                    <a:pt x="256" y="45"/>
                    <a:pt x="256" y="27"/>
                  </a:cubicBezTo>
                  <a:cubicBezTo>
                    <a:pt x="256" y="24"/>
                    <a:pt x="254" y="10"/>
                    <a:pt x="250" y="0"/>
                  </a:cubicBezTo>
                </a:path>
              </a:pathLst>
            </a:custGeom>
            <a:solidFill>
              <a:srgbClr val="432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4" name="Freeform 668"/>
            <p:cNvSpPr/>
            <p:nvPr/>
          </p:nvSpPr>
          <p:spPr bwMode="auto">
            <a:xfrm>
              <a:off x="6532172" y="2746099"/>
              <a:ext cx="455327" cy="190468"/>
            </a:xfrm>
            <a:custGeom>
              <a:avLst/>
              <a:gdLst>
                <a:gd name="T0" fmla="*/ 96 w 257"/>
                <a:gd name="T1" fmla="*/ 83 h 107"/>
                <a:gd name="T2" fmla="*/ 7 w 257"/>
                <a:gd name="T3" fmla="*/ 0 h 107"/>
                <a:gd name="T4" fmla="*/ 0 w 257"/>
                <a:gd name="T5" fmla="*/ 30 h 107"/>
                <a:gd name="T6" fmla="*/ 97 w 257"/>
                <a:gd name="T7" fmla="*/ 107 h 107"/>
                <a:gd name="T8" fmla="*/ 257 w 257"/>
                <a:gd name="T9" fmla="*/ 47 h 107"/>
                <a:gd name="T10" fmla="*/ 96 w 257"/>
                <a:gd name="T11" fmla="*/ 8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" h="107">
                  <a:moveTo>
                    <a:pt x="96" y="83"/>
                  </a:moveTo>
                  <a:cubicBezTo>
                    <a:pt x="42" y="83"/>
                    <a:pt x="17" y="51"/>
                    <a:pt x="7" y="0"/>
                  </a:cubicBezTo>
                  <a:cubicBezTo>
                    <a:pt x="0" y="17"/>
                    <a:pt x="0" y="27"/>
                    <a:pt x="0" y="30"/>
                  </a:cubicBezTo>
                  <a:cubicBezTo>
                    <a:pt x="0" y="48"/>
                    <a:pt x="17" y="107"/>
                    <a:pt x="97" y="107"/>
                  </a:cubicBezTo>
                  <a:cubicBezTo>
                    <a:pt x="177" y="107"/>
                    <a:pt x="189" y="47"/>
                    <a:pt x="257" y="47"/>
                  </a:cubicBezTo>
                  <a:cubicBezTo>
                    <a:pt x="190" y="26"/>
                    <a:pt x="150" y="83"/>
                    <a:pt x="96" y="83"/>
                  </a:cubicBezTo>
                </a:path>
              </a:pathLst>
            </a:custGeom>
            <a:solidFill>
              <a:srgbClr val="432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5" name="Freeform 669"/>
            <p:cNvSpPr/>
            <p:nvPr/>
          </p:nvSpPr>
          <p:spPr bwMode="auto">
            <a:xfrm>
              <a:off x="6663157" y="2830405"/>
              <a:ext cx="651805" cy="137386"/>
            </a:xfrm>
            <a:custGeom>
              <a:avLst/>
              <a:gdLst>
                <a:gd name="T0" fmla="*/ 182 w 368"/>
                <a:gd name="T1" fmla="*/ 0 h 77"/>
                <a:gd name="T2" fmla="*/ 111 w 368"/>
                <a:gd name="T3" fmla="*/ 28 h 77"/>
                <a:gd name="T4" fmla="*/ 23 w 368"/>
                <a:gd name="T5" fmla="*/ 60 h 77"/>
                <a:gd name="T6" fmla="*/ 0 w 368"/>
                <a:gd name="T7" fmla="*/ 59 h 77"/>
                <a:gd name="T8" fmla="*/ 40 w 368"/>
                <a:gd name="T9" fmla="*/ 71 h 77"/>
                <a:gd name="T10" fmla="*/ 52 w 368"/>
                <a:gd name="T11" fmla="*/ 69 h 77"/>
                <a:gd name="T12" fmla="*/ 56 w 368"/>
                <a:gd name="T13" fmla="*/ 77 h 77"/>
                <a:gd name="T14" fmla="*/ 58 w 368"/>
                <a:gd name="T15" fmla="*/ 76 h 77"/>
                <a:gd name="T16" fmla="*/ 183 w 368"/>
                <a:gd name="T17" fmla="*/ 12 h 77"/>
                <a:gd name="T18" fmla="*/ 307 w 368"/>
                <a:gd name="T19" fmla="*/ 76 h 77"/>
                <a:gd name="T20" fmla="*/ 311 w 368"/>
                <a:gd name="T21" fmla="*/ 77 h 77"/>
                <a:gd name="T22" fmla="*/ 315 w 368"/>
                <a:gd name="T23" fmla="*/ 69 h 77"/>
                <a:gd name="T24" fmla="*/ 327 w 368"/>
                <a:gd name="T25" fmla="*/ 71 h 77"/>
                <a:gd name="T26" fmla="*/ 368 w 368"/>
                <a:gd name="T27" fmla="*/ 58 h 77"/>
                <a:gd name="T28" fmla="*/ 342 w 368"/>
                <a:gd name="T29" fmla="*/ 60 h 77"/>
                <a:gd name="T30" fmla="*/ 342 w 368"/>
                <a:gd name="T31" fmla="*/ 60 h 77"/>
                <a:gd name="T32" fmla="*/ 341 w 368"/>
                <a:gd name="T33" fmla="*/ 60 h 77"/>
                <a:gd name="T34" fmla="*/ 254 w 368"/>
                <a:gd name="T35" fmla="*/ 28 h 77"/>
                <a:gd name="T36" fmla="*/ 182 w 368"/>
                <a:gd name="T3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8" h="77">
                  <a:moveTo>
                    <a:pt x="182" y="0"/>
                  </a:moveTo>
                  <a:cubicBezTo>
                    <a:pt x="151" y="0"/>
                    <a:pt x="131" y="14"/>
                    <a:pt x="111" y="28"/>
                  </a:cubicBezTo>
                  <a:cubicBezTo>
                    <a:pt x="89" y="44"/>
                    <a:pt x="66" y="60"/>
                    <a:pt x="23" y="60"/>
                  </a:cubicBezTo>
                  <a:cubicBezTo>
                    <a:pt x="15" y="60"/>
                    <a:pt x="7" y="60"/>
                    <a:pt x="0" y="59"/>
                  </a:cubicBezTo>
                  <a:cubicBezTo>
                    <a:pt x="16" y="69"/>
                    <a:pt x="30" y="71"/>
                    <a:pt x="40" y="71"/>
                  </a:cubicBezTo>
                  <a:cubicBezTo>
                    <a:pt x="48" y="71"/>
                    <a:pt x="52" y="69"/>
                    <a:pt x="52" y="69"/>
                  </a:cubicBezTo>
                  <a:cubicBezTo>
                    <a:pt x="52" y="69"/>
                    <a:pt x="54" y="72"/>
                    <a:pt x="56" y="77"/>
                  </a:cubicBezTo>
                  <a:cubicBezTo>
                    <a:pt x="57" y="76"/>
                    <a:pt x="57" y="76"/>
                    <a:pt x="58" y="76"/>
                  </a:cubicBezTo>
                  <a:cubicBezTo>
                    <a:pt x="116" y="49"/>
                    <a:pt x="139" y="12"/>
                    <a:pt x="183" y="12"/>
                  </a:cubicBezTo>
                  <a:cubicBezTo>
                    <a:pt x="226" y="12"/>
                    <a:pt x="249" y="49"/>
                    <a:pt x="307" y="76"/>
                  </a:cubicBezTo>
                  <a:cubicBezTo>
                    <a:pt x="308" y="76"/>
                    <a:pt x="310" y="77"/>
                    <a:pt x="311" y="77"/>
                  </a:cubicBezTo>
                  <a:cubicBezTo>
                    <a:pt x="313" y="72"/>
                    <a:pt x="315" y="69"/>
                    <a:pt x="315" y="69"/>
                  </a:cubicBezTo>
                  <a:cubicBezTo>
                    <a:pt x="315" y="69"/>
                    <a:pt x="320" y="71"/>
                    <a:pt x="327" y="71"/>
                  </a:cubicBezTo>
                  <a:cubicBezTo>
                    <a:pt x="337" y="71"/>
                    <a:pt x="352" y="69"/>
                    <a:pt x="368" y="58"/>
                  </a:cubicBezTo>
                  <a:cubicBezTo>
                    <a:pt x="360" y="60"/>
                    <a:pt x="351" y="60"/>
                    <a:pt x="342" y="60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2" y="60"/>
                    <a:pt x="341" y="60"/>
                    <a:pt x="341" y="60"/>
                  </a:cubicBezTo>
                  <a:cubicBezTo>
                    <a:pt x="299" y="60"/>
                    <a:pt x="276" y="44"/>
                    <a:pt x="254" y="28"/>
                  </a:cubicBezTo>
                  <a:cubicBezTo>
                    <a:pt x="233" y="14"/>
                    <a:pt x="214" y="0"/>
                    <a:pt x="182" y="0"/>
                  </a:cubicBezTo>
                </a:path>
              </a:pathLst>
            </a:custGeom>
            <a:solidFill>
              <a:srgbClr val="C69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" name="Freeform 670"/>
            <p:cNvSpPr>
              <a:spLocks noEditPoints="1"/>
            </p:cNvSpPr>
            <p:nvPr/>
          </p:nvSpPr>
          <p:spPr bwMode="auto">
            <a:xfrm>
              <a:off x="6538410" y="2842894"/>
              <a:ext cx="895061" cy="137386"/>
            </a:xfrm>
            <a:custGeom>
              <a:avLst/>
              <a:gdLst>
                <a:gd name="T0" fmla="*/ 0 w 503"/>
                <a:gd name="T1" fmla="*/ 2 h 77"/>
                <a:gd name="T2" fmla="*/ 69 w 503"/>
                <a:gd name="T3" fmla="*/ 75 h 77"/>
                <a:gd name="T4" fmla="*/ 86 w 503"/>
                <a:gd name="T5" fmla="*/ 77 h 77"/>
                <a:gd name="T6" fmla="*/ 125 w 503"/>
                <a:gd name="T7" fmla="*/ 70 h 77"/>
                <a:gd name="T8" fmla="*/ 121 w 503"/>
                <a:gd name="T9" fmla="*/ 62 h 77"/>
                <a:gd name="T10" fmla="*/ 109 w 503"/>
                <a:gd name="T11" fmla="*/ 64 h 77"/>
                <a:gd name="T12" fmla="*/ 69 w 503"/>
                <a:gd name="T13" fmla="*/ 52 h 77"/>
                <a:gd name="T14" fmla="*/ 15 w 503"/>
                <a:gd name="T15" fmla="*/ 24 h 77"/>
                <a:gd name="T16" fmla="*/ 0 w 503"/>
                <a:gd name="T17" fmla="*/ 2 h 77"/>
                <a:gd name="T18" fmla="*/ 503 w 503"/>
                <a:gd name="T19" fmla="*/ 0 h 77"/>
                <a:gd name="T20" fmla="*/ 437 w 503"/>
                <a:gd name="T21" fmla="*/ 51 h 77"/>
                <a:gd name="T22" fmla="*/ 396 w 503"/>
                <a:gd name="T23" fmla="*/ 64 h 77"/>
                <a:gd name="T24" fmla="*/ 384 w 503"/>
                <a:gd name="T25" fmla="*/ 62 h 77"/>
                <a:gd name="T26" fmla="*/ 380 w 503"/>
                <a:gd name="T27" fmla="*/ 70 h 77"/>
                <a:gd name="T28" fmla="*/ 417 w 503"/>
                <a:gd name="T29" fmla="*/ 77 h 77"/>
                <a:gd name="T30" fmla="*/ 434 w 503"/>
                <a:gd name="T31" fmla="*/ 75 h 77"/>
                <a:gd name="T32" fmla="*/ 503 w 503"/>
                <a:gd name="T3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3" h="77">
                  <a:moveTo>
                    <a:pt x="0" y="2"/>
                  </a:moveTo>
                  <a:cubicBezTo>
                    <a:pt x="6" y="24"/>
                    <a:pt x="23" y="65"/>
                    <a:pt x="69" y="75"/>
                  </a:cubicBezTo>
                  <a:cubicBezTo>
                    <a:pt x="74" y="77"/>
                    <a:pt x="80" y="77"/>
                    <a:pt x="86" y="77"/>
                  </a:cubicBezTo>
                  <a:cubicBezTo>
                    <a:pt x="101" y="77"/>
                    <a:pt x="114" y="74"/>
                    <a:pt x="125" y="70"/>
                  </a:cubicBezTo>
                  <a:cubicBezTo>
                    <a:pt x="123" y="65"/>
                    <a:pt x="121" y="62"/>
                    <a:pt x="121" y="62"/>
                  </a:cubicBezTo>
                  <a:cubicBezTo>
                    <a:pt x="121" y="62"/>
                    <a:pt x="117" y="64"/>
                    <a:pt x="109" y="64"/>
                  </a:cubicBezTo>
                  <a:cubicBezTo>
                    <a:pt x="99" y="64"/>
                    <a:pt x="85" y="62"/>
                    <a:pt x="69" y="52"/>
                  </a:cubicBezTo>
                  <a:cubicBezTo>
                    <a:pt x="43" y="47"/>
                    <a:pt x="26" y="36"/>
                    <a:pt x="15" y="24"/>
                  </a:cubicBezTo>
                  <a:cubicBezTo>
                    <a:pt x="8" y="17"/>
                    <a:pt x="3" y="9"/>
                    <a:pt x="0" y="2"/>
                  </a:cubicBezTo>
                  <a:moveTo>
                    <a:pt x="503" y="0"/>
                  </a:moveTo>
                  <a:cubicBezTo>
                    <a:pt x="495" y="20"/>
                    <a:pt x="476" y="44"/>
                    <a:pt x="437" y="51"/>
                  </a:cubicBezTo>
                  <a:cubicBezTo>
                    <a:pt x="421" y="62"/>
                    <a:pt x="406" y="64"/>
                    <a:pt x="396" y="64"/>
                  </a:cubicBezTo>
                  <a:cubicBezTo>
                    <a:pt x="389" y="64"/>
                    <a:pt x="384" y="62"/>
                    <a:pt x="384" y="62"/>
                  </a:cubicBezTo>
                  <a:cubicBezTo>
                    <a:pt x="384" y="62"/>
                    <a:pt x="382" y="65"/>
                    <a:pt x="380" y="70"/>
                  </a:cubicBezTo>
                  <a:cubicBezTo>
                    <a:pt x="390" y="74"/>
                    <a:pt x="403" y="77"/>
                    <a:pt x="417" y="77"/>
                  </a:cubicBezTo>
                  <a:cubicBezTo>
                    <a:pt x="423" y="77"/>
                    <a:pt x="429" y="77"/>
                    <a:pt x="434" y="75"/>
                  </a:cubicBezTo>
                  <a:cubicBezTo>
                    <a:pt x="482" y="65"/>
                    <a:pt x="498" y="21"/>
                    <a:pt x="503" y="0"/>
                  </a:cubicBezTo>
                </a:path>
              </a:pathLst>
            </a:custGeom>
            <a:solidFill>
              <a:srgbClr val="5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7" name="Freeform 671"/>
            <p:cNvSpPr/>
            <p:nvPr/>
          </p:nvSpPr>
          <p:spPr bwMode="auto">
            <a:xfrm>
              <a:off x="6538410" y="2842894"/>
              <a:ext cx="28069" cy="40590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1 h 23"/>
                <a:gd name="T4" fmla="*/ 15 w 15"/>
                <a:gd name="T5" fmla="*/ 23 h 23"/>
                <a:gd name="T6" fmla="*/ 6 w 15"/>
                <a:gd name="T7" fmla="*/ 11 h 23"/>
                <a:gd name="T8" fmla="*/ 0 w 1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3" y="8"/>
                    <a:pt x="8" y="16"/>
                    <a:pt x="15" y="23"/>
                  </a:cubicBezTo>
                  <a:cubicBezTo>
                    <a:pt x="11" y="19"/>
                    <a:pt x="8" y="15"/>
                    <a:pt x="6" y="11"/>
                  </a:cubicBezTo>
                  <a:cubicBezTo>
                    <a:pt x="3" y="8"/>
                    <a:pt x="1" y="4"/>
                    <a:pt x="0" y="0"/>
                  </a:cubicBezTo>
                </a:path>
              </a:pathLst>
            </a:custGeom>
            <a:solidFill>
              <a:srgbClr val="74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8" name="Freeform 672"/>
            <p:cNvSpPr/>
            <p:nvPr/>
          </p:nvSpPr>
          <p:spPr bwMode="auto">
            <a:xfrm>
              <a:off x="6550884" y="2821036"/>
              <a:ext cx="885704" cy="115530"/>
            </a:xfrm>
            <a:custGeom>
              <a:avLst/>
              <a:gdLst>
                <a:gd name="T0" fmla="*/ 500 w 500"/>
                <a:gd name="T1" fmla="*/ 0 h 65"/>
                <a:gd name="T2" fmla="*/ 435 w 500"/>
                <a:gd name="T3" fmla="*/ 61 h 65"/>
                <a:gd name="T4" fmla="*/ 408 w 500"/>
                <a:gd name="T5" fmla="*/ 64 h 65"/>
                <a:gd name="T6" fmla="*/ 405 w 500"/>
                <a:gd name="T7" fmla="*/ 64 h 65"/>
                <a:gd name="T8" fmla="*/ 405 w 500"/>
                <a:gd name="T9" fmla="*/ 64 h 65"/>
                <a:gd name="T10" fmla="*/ 404 w 500"/>
                <a:gd name="T11" fmla="*/ 64 h 65"/>
                <a:gd name="T12" fmla="*/ 403 w 500"/>
                <a:gd name="T13" fmla="*/ 64 h 65"/>
                <a:gd name="T14" fmla="*/ 245 w 500"/>
                <a:gd name="T15" fmla="*/ 4 h 65"/>
                <a:gd name="T16" fmla="*/ 245 w 500"/>
                <a:gd name="T17" fmla="*/ 4 h 65"/>
                <a:gd name="T18" fmla="*/ 220 w 500"/>
                <a:gd name="T19" fmla="*/ 7 h 65"/>
                <a:gd name="T20" fmla="*/ 128 w 500"/>
                <a:gd name="T21" fmla="*/ 57 h 65"/>
                <a:gd name="T22" fmla="*/ 86 w 500"/>
                <a:gd name="T23" fmla="*/ 64 h 65"/>
                <a:gd name="T24" fmla="*/ 86 w 500"/>
                <a:gd name="T25" fmla="*/ 64 h 65"/>
                <a:gd name="T26" fmla="*/ 84 w 500"/>
                <a:gd name="T27" fmla="*/ 64 h 65"/>
                <a:gd name="T28" fmla="*/ 64 w 500"/>
                <a:gd name="T29" fmla="*/ 62 h 65"/>
                <a:gd name="T30" fmla="*/ 0 w 500"/>
                <a:gd name="T31" fmla="*/ 24 h 65"/>
                <a:gd name="T32" fmla="*/ 9 w 500"/>
                <a:gd name="T33" fmla="*/ 36 h 65"/>
                <a:gd name="T34" fmla="*/ 63 w 500"/>
                <a:gd name="T35" fmla="*/ 64 h 65"/>
                <a:gd name="T36" fmla="*/ 86 w 500"/>
                <a:gd name="T37" fmla="*/ 65 h 65"/>
                <a:gd name="T38" fmla="*/ 174 w 500"/>
                <a:gd name="T39" fmla="*/ 33 h 65"/>
                <a:gd name="T40" fmla="*/ 245 w 500"/>
                <a:gd name="T41" fmla="*/ 5 h 65"/>
                <a:gd name="T42" fmla="*/ 317 w 500"/>
                <a:gd name="T43" fmla="*/ 33 h 65"/>
                <a:gd name="T44" fmla="*/ 404 w 500"/>
                <a:gd name="T45" fmla="*/ 65 h 65"/>
                <a:gd name="T46" fmla="*/ 405 w 500"/>
                <a:gd name="T47" fmla="*/ 65 h 65"/>
                <a:gd name="T48" fmla="*/ 405 w 500"/>
                <a:gd name="T49" fmla="*/ 65 h 65"/>
                <a:gd name="T50" fmla="*/ 431 w 500"/>
                <a:gd name="T51" fmla="*/ 63 h 65"/>
                <a:gd name="T52" fmla="*/ 497 w 500"/>
                <a:gd name="T53" fmla="*/ 12 h 65"/>
                <a:gd name="T54" fmla="*/ 500 w 500"/>
                <a:gd name="T5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0" h="65">
                  <a:moveTo>
                    <a:pt x="500" y="0"/>
                  </a:moveTo>
                  <a:cubicBezTo>
                    <a:pt x="495" y="20"/>
                    <a:pt x="478" y="51"/>
                    <a:pt x="435" y="61"/>
                  </a:cubicBezTo>
                  <a:cubicBezTo>
                    <a:pt x="423" y="64"/>
                    <a:pt x="412" y="64"/>
                    <a:pt x="408" y="64"/>
                  </a:cubicBezTo>
                  <a:cubicBezTo>
                    <a:pt x="407" y="64"/>
                    <a:pt x="406" y="64"/>
                    <a:pt x="405" y="64"/>
                  </a:cubicBezTo>
                  <a:cubicBezTo>
                    <a:pt x="405" y="64"/>
                    <a:pt x="405" y="64"/>
                    <a:pt x="405" y="64"/>
                  </a:cubicBezTo>
                  <a:cubicBezTo>
                    <a:pt x="404" y="64"/>
                    <a:pt x="404" y="64"/>
                    <a:pt x="404" y="64"/>
                  </a:cubicBezTo>
                  <a:cubicBezTo>
                    <a:pt x="404" y="64"/>
                    <a:pt x="403" y="64"/>
                    <a:pt x="403" y="64"/>
                  </a:cubicBezTo>
                  <a:cubicBezTo>
                    <a:pt x="323" y="64"/>
                    <a:pt x="312" y="4"/>
                    <a:pt x="245" y="4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36" y="4"/>
                    <a:pt x="228" y="5"/>
                    <a:pt x="220" y="7"/>
                  </a:cubicBezTo>
                  <a:cubicBezTo>
                    <a:pt x="185" y="17"/>
                    <a:pt x="165" y="45"/>
                    <a:pt x="128" y="57"/>
                  </a:cubicBezTo>
                  <a:cubicBezTo>
                    <a:pt x="116" y="61"/>
                    <a:pt x="103" y="64"/>
                    <a:pt x="86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5" y="64"/>
                    <a:pt x="85" y="64"/>
                    <a:pt x="84" y="64"/>
                  </a:cubicBezTo>
                  <a:cubicBezTo>
                    <a:pt x="80" y="64"/>
                    <a:pt x="73" y="64"/>
                    <a:pt x="64" y="62"/>
                  </a:cubicBezTo>
                  <a:cubicBezTo>
                    <a:pt x="31" y="58"/>
                    <a:pt x="11" y="41"/>
                    <a:pt x="0" y="24"/>
                  </a:cubicBezTo>
                  <a:cubicBezTo>
                    <a:pt x="2" y="28"/>
                    <a:pt x="5" y="32"/>
                    <a:pt x="9" y="36"/>
                  </a:cubicBezTo>
                  <a:cubicBezTo>
                    <a:pt x="20" y="48"/>
                    <a:pt x="37" y="59"/>
                    <a:pt x="63" y="64"/>
                  </a:cubicBezTo>
                  <a:cubicBezTo>
                    <a:pt x="70" y="65"/>
                    <a:pt x="78" y="65"/>
                    <a:pt x="86" y="65"/>
                  </a:cubicBezTo>
                  <a:cubicBezTo>
                    <a:pt x="129" y="65"/>
                    <a:pt x="152" y="49"/>
                    <a:pt x="174" y="33"/>
                  </a:cubicBezTo>
                  <a:cubicBezTo>
                    <a:pt x="194" y="19"/>
                    <a:pt x="214" y="5"/>
                    <a:pt x="245" y="5"/>
                  </a:cubicBezTo>
                  <a:cubicBezTo>
                    <a:pt x="277" y="5"/>
                    <a:pt x="296" y="19"/>
                    <a:pt x="317" y="33"/>
                  </a:cubicBezTo>
                  <a:cubicBezTo>
                    <a:pt x="339" y="49"/>
                    <a:pt x="362" y="65"/>
                    <a:pt x="404" y="65"/>
                  </a:cubicBezTo>
                  <a:cubicBezTo>
                    <a:pt x="404" y="65"/>
                    <a:pt x="405" y="65"/>
                    <a:pt x="405" y="65"/>
                  </a:cubicBezTo>
                  <a:cubicBezTo>
                    <a:pt x="405" y="65"/>
                    <a:pt x="405" y="65"/>
                    <a:pt x="405" y="65"/>
                  </a:cubicBezTo>
                  <a:cubicBezTo>
                    <a:pt x="414" y="65"/>
                    <a:pt x="423" y="65"/>
                    <a:pt x="431" y="63"/>
                  </a:cubicBezTo>
                  <a:cubicBezTo>
                    <a:pt x="470" y="56"/>
                    <a:pt x="489" y="32"/>
                    <a:pt x="497" y="12"/>
                  </a:cubicBezTo>
                  <a:cubicBezTo>
                    <a:pt x="499" y="5"/>
                    <a:pt x="500" y="1"/>
                    <a:pt x="500" y="0"/>
                  </a:cubicBezTo>
                </a:path>
              </a:pathLst>
            </a:custGeom>
            <a:solidFill>
              <a:srgbClr val="351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9" name="Freeform 673"/>
            <p:cNvSpPr/>
            <p:nvPr/>
          </p:nvSpPr>
          <p:spPr bwMode="auto">
            <a:xfrm>
              <a:off x="6984381" y="2827281"/>
              <a:ext cx="283799" cy="109285"/>
            </a:xfrm>
            <a:custGeom>
              <a:avLst/>
              <a:gdLst>
                <a:gd name="T0" fmla="*/ 1 w 159"/>
                <a:gd name="T1" fmla="*/ 0 h 60"/>
                <a:gd name="T2" fmla="*/ 0 w 159"/>
                <a:gd name="T3" fmla="*/ 0 h 60"/>
                <a:gd name="T4" fmla="*/ 1 w 159"/>
                <a:gd name="T5" fmla="*/ 0 h 60"/>
                <a:gd name="T6" fmla="*/ 0 w 159"/>
                <a:gd name="T7" fmla="*/ 0 h 60"/>
                <a:gd name="T8" fmla="*/ 0 w 159"/>
                <a:gd name="T9" fmla="*/ 0 h 60"/>
                <a:gd name="T10" fmla="*/ 0 w 159"/>
                <a:gd name="T11" fmla="*/ 0 h 60"/>
                <a:gd name="T12" fmla="*/ 158 w 159"/>
                <a:gd name="T13" fmla="*/ 60 h 60"/>
                <a:gd name="T14" fmla="*/ 159 w 159"/>
                <a:gd name="T15" fmla="*/ 60 h 60"/>
                <a:gd name="T16" fmla="*/ 110 w 159"/>
                <a:gd name="T17" fmla="*/ 50 h 60"/>
                <a:gd name="T18" fmla="*/ 25 w 159"/>
                <a:gd name="T19" fmla="*/ 3 h 60"/>
                <a:gd name="T20" fmla="*/ 1 w 159"/>
                <a:gd name="T21" fmla="*/ 0 h 60"/>
                <a:gd name="T22" fmla="*/ 1 w 159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6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7" y="0"/>
                    <a:pt x="78" y="60"/>
                    <a:pt x="158" y="60"/>
                  </a:cubicBezTo>
                  <a:cubicBezTo>
                    <a:pt x="158" y="60"/>
                    <a:pt x="159" y="60"/>
                    <a:pt x="159" y="60"/>
                  </a:cubicBezTo>
                  <a:cubicBezTo>
                    <a:pt x="139" y="60"/>
                    <a:pt x="123" y="56"/>
                    <a:pt x="110" y="50"/>
                  </a:cubicBezTo>
                  <a:cubicBezTo>
                    <a:pt x="77" y="36"/>
                    <a:pt x="58" y="11"/>
                    <a:pt x="25" y="3"/>
                  </a:cubicBezTo>
                  <a:cubicBezTo>
                    <a:pt x="18" y="1"/>
                    <a:pt x="1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0" name="Freeform 674"/>
            <p:cNvSpPr>
              <a:spLocks noEditPoints="1"/>
            </p:cNvSpPr>
            <p:nvPr/>
          </p:nvSpPr>
          <p:spPr bwMode="auto">
            <a:xfrm>
              <a:off x="6535292" y="2821036"/>
              <a:ext cx="449090" cy="109285"/>
            </a:xfrm>
            <a:custGeom>
              <a:avLst/>
              <a:gdLst>
                <a:gd name="T0" fmla="*/ 254 w 254"/>
                <a:gd name="T1" fmla="*/ 4 h 62"/>
                <a:gd name="T2" fmla="*/ 246 w 254"/>
                <a:gd name="T3" fmla="*/ 4 h 62"/>
                <a:gd name="T4" fmla="*/ 229 w 254"/>
                <a:gd name="T5" fmla="*/ 7 h 62"/>
                <a:gd name="T6" fmla="*/ 254 w 254"/>
                <a:gd name="T7" fmla="*/ 4 h 62"/>
                <a:gd name="T8" fmla="*/ 254 w 254"/>
                <a:gd name="T9" fmla="*/ 4 h 62"/>
                <a:gd name="T10" fmla="*/ 254 w 254"/>
                <a:gd name="T11" fmla="*/ 4 h 62"/>
                <a:gd name="T12" fmla="*/ 0 w 254"/>
                <a:gd name="T13" fmla="*/ 0 h 62"/>
                <a:gd name="T14" fmla="*/ 3 w 254"/>
                <a:gd name="T15" fmla="*/ 13 h 62"/>
                <a:gd name="T16" fmla="*/ 9 w 254"/>
                <a:gd name="T17" fmla="*/ 24 h 62"/>
                <a:gd name="T18" fmla="*/ 73 w 254"/>
                <a:gd name="T19" fmla="*/ 62 h 62"/>
                <a:gd name="T20" fmla="*/ 68 w 254"/>
                <a:gd name="T21" fmla="*/ 61 h 62"/>
                <a:gd name="T22" fmla="*/ 21 w 254"/>
                <a:gd name="T23" fmla="*/ 37 h 62"/>
                <a:gd name="T24" fmla="*/ 18 w 254"/>
                <a:gd name="T25" fmla="*/ 34 h 62"/>
                <a:gd name="T26" fmla="*/ 0 w 254"/>
                <a:gd name="T27" fmla="*/ 1 h 62"/>
                <a:gd name="T28" fmla="*/ 0 w 254"/>
                <a:gd name="T2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62">
                  <a:moveTo>
                    <a:pt x="254" y="4"/>
                  </a:moveTo>
                  <a:cubicBezTo>
                    <a:pt x="251" y="4"/>
                    <a:pt x="249" y="4"/>
                    <a:pt x="246" y="4"/>
                  </a:cubicBezTo>
                  <a:cubicBezTo>
                    <a:pt x="240" y="5"/>
                    <a:pt x="235" y="6"/>
                    <a:pt x="229" y="7"/>
                  </a:cubicBezTo>
                  <a:cubicBezTo>
                    <a:pt x="237" y="5"/>
                    <a:pt x="245" y="4"/>
                    <a:pt x="254" y="4"/>
                  </a:cubicBezTo>
                  <a:cubicBezTo>
                    <a:pt x="254" y="4"/>
                    <a:pt x="254" y="4"/>
                    <a:pt x="254" y="4"/>
                  </a:cubicBezTo>
                  <a:cubicBezTo>
                    <a:pt x="254" y="4"/>
                    <a:pt x="254" y="4"/>
                    <a:pt x="254" y="4"/>
                  </a:cubicBezTo>
                  <a:moveTo>
                    <a:pt x="0" y="0"/>
                  </a:moveTo>
                  <a:cubicBezTo>
                    <a:pt x="0" y="0"/>
                    <a:pt x="1" y="5"/>
                    <a:pt x="3" y="13"/>
                  </a:cubicBezTo>
                  <a:cubicBezTo>
                    <a:pt x="4" y="17"/>
                    <a:pt x="6" y="21"/>
                    <a:pt x="9" y="24"/>
                  </a:cubicBezTo>
                  <a:cubicBezTo>
                    <a:pt x="20" y="41"/>
                    <a:pt x="40" y="58"/>
                    <a:pt x="73" y="62"/>
                  </a:cubicBezTo>
                  <a:cubicBezTo>
                    <a:pt x="72" y="62"/>
                    <a:pt x="70" y="62"/>
                    <a:pt x="68" y="61"/>
                  </a:cubicBezTo>
                  <a:cubicBezTo>
                    <a:pt x="47" y="57"/>
                    <a:pt x="32" y="48"/>
                    <a:pt x="21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8" y="23"/>
                    <a:pt x="3" y="1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1" name="Freeform 675"/>
            <p:cNvSpPr>
              <a:spLocks noEditPoints="1"/>
            </p:cNvSpPr>
            <p:nvPr/>
          </p:nvSpPr>
          <p:spPr bwMode="auto">
            <a:xfrm>
              <a:off x="6987499" y="2821036"/>
              <a:ext cx="449090" cy="115530"/>
            </a:xfrm>
            <a:custGeom>
              <a:avLst/>
              <a:gdLst>
                <a:gd name="T0" fmla="*/ 109 w 254"/>
                <a:gd name="T1" fmla="*/ 54 h 64"/>
                <a:gd name="T2" fmla="*/ 158 w 254"/>
                <a:gd name="T3" fmla="*/ 64 h 64"/>
                <a:gd name="T4" fmla="*/ 159 w 254"/>
                <a:gd name="T5" fmla="*/ 64 h 64"/>
                <a:gd name="T6" fmla="*/ 159 w 254"/>
                <a:gd name="T7" fmla="*/ 64 h 64"/>
                <a:gd name="T8" fmla="*/ 159 w 254"/>
                <a:gd name="T9" fmla="*/ 64 h 64"/>
                <a:gd name="T10" fmla="*/ 109 w 254"/>
                <a:gd name="T11" fmla="*/ 54 h 64"/>
                <a:gd name="T12" fmla="*/ 0 w 254"/>
                <a:gd name="T13" fmla="*/ 4 h 64"/>
                <a:gd name="T14" fmla="*/ 0 w 254"/>
                <a:gd name="T15" fmla="*/ 4 h 64"/>
                <a:gd name="T16" fmla="*/ 0 w 254"/>
                <a:gd name="T17" fmla="*/ 4 h 64"/>
                <a:gd name="T18" fmla="*/ 24 w 254"/>
                <a:gd name="T19" fmla="*/ 7 h 64"/>
                <a:gd name="T20" fmla="*/ 0 w 254"/>
                <a:gd name="T21" fmla="*/ 4 h 64"/>
                <a:gd name="T22" fmla="*/ 254 w 254"/>
                <a:gd name="T23" fmla="*/ 0 h 64"/>
                <a:gd name="T24" fmla="*/ 189 w 254"/>
                <a:gd name="T25" fmla="*/ 61 h 64"/>
                <a:gd name="T26" fmla="*/ 254 w 254"/>
                <a:gd name="T27" fmla="*/ 0 h 64"/>
                <a:gd name="T28" fmla="*/ 254 w 254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64">
                  <a:moveTo>
                    <a:pt x="109" y="54"/>
                  </a:moveTo>
                  <a:cubicBezTo>
                    <a:pt x="122" y="60"/>
                    <a:pt x="138" y="64"/>
                    <a:pt x="158" y="64"/>
                  </a:cubicBezTo>
                  <a:cubicBezTo>
                    <a:pt x="158" y="64"/>
                    <a:pt x="158" y="64"/>
                    <a:pt x="159" y="64"/>
                  </a:cubicBezTo>
                  <a:cubicBezTo>
                    <a:pt x="159" y="64"/>
                    <a:pt x="159" y="64"/>
                    <a:pt x="159" y="64"/>
                  </a:cubicBezTo>
                  <a:cubicBezTo>
                    <a:pt x="159" y="64"/>
                    <a:pt x="159" y="64"/>
                    <a:pt x="159" y="64"/>
                  </a:cubicBezTo>
                  <a:cubicBezTo>
                    <a:pt x="138" y="64"/>
                    <a:pt x="122" y="60"/>
                    <a:pt x="109" y="5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4"/>
                    <a:pt x="17" y="5"/>
                    <a:pt x="24" y="7"/>
                  </a:cubicBezTo>
                  <a:cubicBezTo>
                    <a:pt x="17" y="5"/>
                    <a:pt x="9" y="4"/>
                    <a:pt x="0" y="4"/>
                  </a:cubicBezTo>
                  <a:moveTo>
                    <a:pt x="254" y="0"/>
                  </a:moveTo>
                  <a:cubicBezTo>
                    <a:pt x="242" y="40"/>
                    <a:pt x="212" y="55"/>
                    <a:pt x="189" y="61"/>
                  </a:cubicBezTo>
                  <a:cubicBezTo>
                    <a:pt x="232" y="51"/>
                    <a:pt x="249" y="2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</a:path>
              </a:pathLst>
            </a:custGeom>
            <a:solidFill>
              <a:srgbClr val="351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2" name="Freeform 676"/>
            <p:cNvSpPr>
              <a:spLocks noEditPoints="1"/>
            </p:cNvSpPr>
            <p:nvPr/>
          </p:nvSpPr>
          <p:spPr bwMode="auto">
            <a:xfrm>
              <a:off x="6535292" y="2824160"/>
              <a:ext cx="452207" cy="112407"/>
            </a:xfrm>
            <a:custGeom>
              <a:avLst/>
              <a:gdLst>
                <a:gd name="T0" fmla="*/ 137 w 255"/>
                <a:gd name="T1" fmla="*/ 56 h 63"/>
                <a:gd name="T2" fmla="*/ 95 w 255"/>
                <a:gd name="T3" fmla="*/ 63 h 63"/>
                <a:gd name="T4" fmla="*/ 95 w 255"/>
                <a:gd name="T5" fmla="*/ 63 h 63"/>
                <a:gd name="T6" fmla="*/ 95 w 255"/>
                <a:gd name="T7" fmla="*/ 63 h 63"/>
                <a:gd name="T8" fmla="*/ 137 w 255"/>
                <a:gd name="T9" fmla="*/ 56 h 63"/>
                <a:gd name="T10" fmla="*/ 21 w 255"/>
                <a:gd name="T11" fmla="*/ 36 h 63"/>
                <a:gd name="T12" fmla="*/ 68 w 255"/>
                <a:gd name="T13" fmla="*/ 60 h 63"/>
                <a:gd name="T14" fmla="*/ 21 w 255"/>
                <a:gd name="T15" fmla="*/ 36 h 63"/>
                <a:gd name="T16" fmla="*/ 254 w 255"/>
                <a:gd name="T17" fmla="*/ 3 h 63"/>
                <a:gd name="T18" fmla="*/ 246 w 255"/>
                <a:gd name="T19" fmla="*/ 3 h 63"/>
                <a:gd name="T20" fmla="*/ 254 w 255"/>
                <a:gd name="T21" fmla="*/ 3 h 63"/>
                <a:gd name="T22" fmla="*/ 255 w 255"/>
                <a:gd name="T23" fmla="*/ 3 h 63"/>
                <a:gd name="T24" fmla="*/ 254 w 255"/>
                <a:gd name="T25" fmla="*/ 3 h 63"/>
                <a:gd name="T26" fmla="*/ 0 w 255"/>
                <a:gd name="T27" fmla="*/ 0 h 63"/>
                <a:gd name="T28" fmla="*/ 18 w 255"/>
                <a:gd name="T29" fmla="*/ 33 h 63"/>
                <a:gd name="T30" fmla="*/ 0 w 255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5" h="63">
                  <a:moveTo>
                    <a:pt x="137" y="56"/>
                  </a:moveTo>
                  <a:cubicBezTo>
                    <a:pt x="125" y="60"/>
                    <a:pt x="112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112" y="63"/>
                    <a:pt x="125" y="60"/>
                    <a:pt x="137" y="56"/>
                  </a:cubicBezTo>
                  <a:moveTo>
                    <a:pt x="21" y="36"/>
                  </a:moveTo>
                  <a:cubicBezTo>
                    <a:pt x="32" y="47"/>
                    <a:pt x="47" y="56"/>
                    <a:pt x="68" y="60"/>
                  </a:cubicBezTo>
                  <a:cubicBezTo>
                    <a:pt x="53" y="57"/>
                    <a:pt x="36" y="51"/>
                    <a:pt x="21" y="36"/>
                  </a:cubicBezTo>
                  <a:moveTo>
                    <a:pt x="254" y="3"/>
                  </a:moveTo>
                  <a:cubicBezTo>
                    <a:pt x="252" y="3"/>
                    <a:pt x="249" y="3"/>
                    <a:pt x="246" y="3"/>
                  </a:cubicBezTo>
                  <a:cubicBezTo>
                    <a:pt x="249" y="3"/>
                    <a:pt x="251" y="3"/>
                    <a:pt x="254" y="3"/>
                  </a:cubicBezTo>
                  <a:cubicBezTo>
                    <a:pt x="254" y="3"/>
                    <a:pt x="254" y="3"/>
                    <a:pt x="255" y="3"/>
                  </a:cubicBezTo>
                  <a:cubicBezTo>
                    <a:pt x="254" y="3"/>
                    <a:pt x="254" y="3"/>
                    <a:pt x="254" y="3"/>
                  </a:cubicBezTo>
                  <a:moveTo>
                    <a:pt x="0" y="0"/>
                  </a:moveTo>
                  <a:cubicBezTo>
                    <a:pt x="3" y="9"/>
                    <a:pt x="8" y="22"/>
                    <a:pt x="18" y="33"/>
                  </a:cubicBezTo>
                  <a:cubicBezTo>
                    <a:pt x="11" y="24"/>
                    <a:pt x="4" y="13"/>
                    <a:pt x="0" y="0"/>
                  </a:cubicBezTo>
                </a:path>
              </a:pathLst>
            </a:custGeom>
            <a:solidFill>
              <a:srgbClr val="351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3" name="Freeform 677"/>
            <p:cNvSpPr/>
            <p:nvPr/>
          </p:nvSpPr>
          <p:spPr bwMode="auto">
            <a:xfrm>
              <a:off x="6903296" y="2402634"/>
              <a:ext cx="168409" cy="368444"/>
            </a:xfrm>
            <a:custGeom>
              <a:avLst/>
              <a:gdLst>
                <a:gd name="T0" fmla="*/ 95 w 95"/>
                <a:gd name="T1" fmla="*/ 172 h 207"/>
                <a:gd name="T2" fmla="*/ 47 w 95"/>
                <a:gd name="T3" fmla="*/ 207 h 207"/>
                <a:gd name="T4" fmla="*/ 0 w 95"/>
                <a:gd name="T5" fmla="*/ 172 h 207"/>
                <a:gd name="T6" fmla="*/ 16 w 95"/>
                <a:gd name="T7" fmla="*/ 37 h 207"/>
                <a:gd name="T8" fmla="*/ 45 w 95"/>
                <a:gd name="T9" fmla="*/ 0 h 207"/>
                <a:gd name="T10" fmla="*/ 52 w 95"/>
                <a:gd name="T11" fmla="*/ 0 h 207"/>
                <a:gd name="T12" fmla="*/ 79 w 95"/>
                <a:gd name="T13" fmla="*/ 42 h 207"/>
                <a:gd name="T14" fmla="*/ 95 w 95"/>
                <a:gd name="T15" fmla="*/ 17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207">
                  <a:moveTo>
                    <a:pt x="95" y="172"/>
                  </a:moveTo>
                  <a:cubicBezTo>
                    <a:pt x="47" y="207"/>
                    <a:pt x="47" y="207"/>
                    <a:pt x="47" y="20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18"/>
                    <a:pt x="25" y="0"/>
                    <a:pt x="4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2" y="0"/>
                    <a:pt x="79" y="22"/>
                    <a:pt x="79" y="42"/>
                  </a:cubicBezTo>
                  <a:cubicBezTo>
                    <a:pt x="95" y="172"/>
                    <a:pt x="95" y="172"/>
                    <a:pt x="95" y="172"/>
                  </a:cubicBezTo>
                </a:path>
              </a:pathLst>
            </a:custGeom>
            <a:solidFill>
              <a:srgbClr val="D35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4" name="Freeform 678"/>
            <p:cNvSpPr/>
            <p:nvPr/>
          </p:nvSpPr>
          <p:spPr bwMode="auto">
            <a:xfrm>
              <a:off x="6903296" y="2708630"/>
              <a:ext cx="168409" cy="90551"/>
            </a:xfrm>
            <a:custGeom>
              <a:avLst/>
              <a:gdLst>
                <a:gd name="T0" fmla="*/ 95 w 95"/>
                <a:gd name="T1" fmla="*/ 0 h 52"/>
                <a:gd name="T2" fmla="*/ 47 w 95"/>
                <a:gd name="T3" fmla="*/ 35 h 52"/>
                <a:gd name="T4" fmla="*/ 0 w 95"/>
                <a:gd name="T5" fmla="*/ 0 h 52"/>
                <a:gd name="T6" fmla="*/ 0 w 95"/>
                <a:gd name="T7" fmla="*/ 17 h 52"/>
                <a:gd name="T8" fmla="*/ 48 w 95"/>
                <a:gd name="T9" fmla="*/ 52 h 52"/>
                <a:gd name="T10" fmla="*/ 95 w 95"/>
                <a:gd name="T11" fmla="*/ 15 h 52"/>
                <a:gd name="T12" fmla="*/ 95 w 95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52">
                  <a:moveTo>
                    <a:pt x="95" y="0"/>
                  </a:moveTo>
                  <a:cubicBezTo>
                    <a:pt x="95" y="0"/>
                    <a:pt x="46" y="35"/>
                    <a:pt x="47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4C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5" name="Freeform 679"/>
            <p:cNvSpPr/>
            <p:nvPr/>
          </p:nvSpPr>
          <p:spPr bwMode="auto">
            <a:xfrm>
              <a:off x="7068585" y="2693019"/>
              <a:ext cx="3120" cy="6245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1 h 4"/>
                <a:gd name="T4" fmla="*/ 1 w 1"/>
                <a:gd name="T5" fmla="*/ 4 h 4"/>
                <a:gd name="T6" fmla="*/ 1 w 1"/>
                <a:gd name="T7" fmla="*/ 4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9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6" name="Freeform 680"/>
            <p:cNvSpPr/>
            <p:nvPr/>
          </p:nvSpPr>
          <p:spPr bwMode="auto">
            <a:xfrm>
              <a:off x="7071704" y="2705508"/>
              <a:ext cx="0" cy="3121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4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7" name="Freeform 681"/>
            <p:cNvSpPr/>
            <p:nvPr/>
          </p:nvSpPr>
          <p:spPr bwMode="auto">
            <a:xfrm>
              <a:off x="7071704" y="2699264"/>
              <a:ext cx="0" cy="6245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51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8" name="Freeform 682"/>
            <p:cNvSpPr/>
            <p:nvPr/>
          </p:nvSpPr>
          <p:spPr bwMode="auto">
            <a:xfrm>
              <a:off x="6903296" y="2693019"/>
              <a:ext cx="168409" cy="78059"/>
            </a:xfrm>
            <a:custGeom>
              <a:avLst/>
              <a:gdLst>
                <a:gd name="T0" fmla="*/ 94 w 95"/>
                <a:gd name="T1" fmla="*/ 0 h 43"/>
                <a:gd name="T2" fmla="*/ 47 w 95"/>
                <a:gd name="T3" fmla="*/ 27 h 43"/>
                <a:gd name="T4" fmla="*/ 1 w 95"/>
                <a:gd name="T5" fmla="*/ 0 h 43"/>
                <a:gd name="T6" fmla="*/ 0 w 95"/>
                <a:gd name="T7" fmla="*/ 8 h 43"/>
                <a:gd name="T8" fmla="*/ 47 w 95"/>
                <a:gd name="T9" fmla="*/ 43 h 43"/>
                <a:gd name="T10" fmla="*/ 95 w 95"/>
                <a:gd name="T11" fmla="*/ 8 h 43"/>
                <a:gd name="T12" fmla="*/ 95 w 95"/>
                <a:gd name="T13" fmla="*/ 8 h 43"/>
                <a:gd name="T14" fmla="*/ 95 w 95"/>
                <a:gd name="T15" fmla="*/ 6 h 43"/>
                <a:gd name="T16" fmla="*/ 95 w 95"/>
                <a:gd name="T17" fmla="*/ 3 h 43"/>
                <a:gd name="T18" fmla="*/ 94 w 9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43">
                  <a:moveTo>
                    <a:pt x="94" y="0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2"/>
                    <a:pt x="95" y="8"/>
                    <a:pt x="95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0"/>
                    <a:pt x="94" y="0"/>
                    <a:pt x="94" y="0"/>
                  </a:cubicBezTo>
                </a:path>
              </a:pathLst>
            </a:custGeom>
            <a:solidFill>
              <a:srgbClr val="A53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9" name="Freeform 683"/>
            <p:cNvSpPr/>
            <p:nvPr/>
          </p:nvSpPr>
          <p:spPr bwMode="auto">
            <a:xfrm>
              <a:off x="6903296" y="2708630"/>
              <a:ext cx="168409" cy="62448"/>
            </a:xfrm>
            <a:custGeom>
              <a:avLst/>
              <a:gdLst>
                <a:gd name="T0" fmla="*/ 95 w 95"/>
                <a:gd name="T1" fmla="*/ 0 h 35"/>
                <a:gd name="T2" fmla="*/ 47 w 95"/>
                <a:gd name="T3" fmla="*/ 35 h 35"/>
                <a:gd name="T4" fmla="*/ 0 w 95"/>
                <a:gd name="T5" fmla="*/ 0 h 35"/>
                <a:gd name="T6" fmla="*/ 0 w 95"/>
                <a:gd name="T7" fmla="*/ 0 h 35"/>
                <a:gd name="T8" fmla="*/ 47 w 95"/>
                <a:gd name="T9" fmla="*/ 35 h 35"/>
                <a:gd name="T10" fmla="*/ 95 w 9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35">
                  <a:moveTo>
                    <a:pt x="95" y="0"/>
                  </a:moveTo>
                  <a:cubicBezTo>
                    <a:pt x="95" y="0"/>
                    <a:pt x="47" y="34"/>
                    <a:pt x="47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3C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0" name="Freeform 684"/>
            <p:cNvSpPr/>
            <p:nvPr/>
          </p:nvSpPr>
          <p:spPr bwMode="auto">
            <a:xfrm>
              <a:off x="6943838" y="2402634"/>
              <a:ext cx="90443" cy="28103"/>
            </a:xfrm>
            <a:custGeom>
              <a:avLst/>
              <a:gdLst>
                <a:gd name="T0" fmla="*/ 28 w 50"/>
                <a:gd name="T1" fmla="*/ 0 h 15"/>
                <a:gd name="T2" fmla="*/ 21 w 50"/>
                <a:gd name="T3" fmla="*/ 0 h 15"/>
                <a:gd name="T4" fmla="*/ 0 w 50"/>
                <a:gd name="T5" fmla="*/ 11 h 15"/>
                <a:gd name="T6" fmla="*/ 21 w 50"/>
                <a:gd name="T7" fmla="*/ 0 h 15"/>
                <a:gd name="T8" fmla="*/ 28 w 50"/>
                <a:gd name="T9" fmla="*/ 0 h 15"/>
                <a:gd name="T10" fmla="*/ 50 w 50"/>
                <a:gd name="T11" fmla="*/ 15 h 15"/>
                <a:gd name="T12" fmla="*/ 50 w 50"/>
                <a:gd name="T13" fmla="*/ 15 h 15"/>
                <a:gd name="T14" fmla="*/ 28 w 50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5">
                  <a:moveTo>
                    <a:pt x="2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1" y="0"/>
                    <a:pt x="5" y="4"/>
                    <a:pt x="0" y="11"/>
                  </a:cubicBezTo>
                  <a:cubicBezTo>
                    <a:pt x="5" y="4"/>
                    <a:pt x="11" y="0"/>
                    <a:pt x="2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8" y="0"/>
                    <a:pt x="45" y="6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6"/>
                    <a:pt x="39" y="0"/>
                    <a:pt x="28" y="0"/>
                  </a:cubicBezTo>
                </a:path>
              </a:pathLst>
            </a:custGeom>
            <a:solidFill>
              <a:srgbClr val="C69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1" name="Freeform 685"/>
            <p:cNvSpPr/>
            <p:nvPr/>
          </p:nvSpPr>
          <p:spPr bwMode="auto">
            <a:xfrm>
              <a:off x="7034280" y="2430737"/>
              <a:ext cx="12475" cy="87427"/>
            </a:xfrm>
            <a:custGeom>
              <a:avLst/>
              <a:gdLst>
                <a:gd name="T0" fmla="*/ 0 w 8"/>
                <a:gd name="T1" fmla="*/ 0 h 51"/>
                <a:gd name="T2" fmla="*/ 5 w 8"/>
                <a:gd name="T3" fmla="*/ 27 h 51"/>
                <a:gd name="T4" fmla="*/ 8 w 8"/>
                <a:gd name="T5" fmla="*/ 50 h 51"/>
                <a:gd name="T6" fmla="*/ 8 w 8"/>
                <a:gd name="T7" fmla="*/ 51 h 51"/>
                <a:gd name="T8" fmla="*/ 5 w 8"/>
                <a:gd name="T9" fmla="*/ 27 h 51"/>
                <a:gd name="T10" fmla="*/ 0 w 8"/>
                <a:gd name="T11" fmla="*/ 0 h 51"/>
                <a:gd name="T12" fmla="*/ 0 w 8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1">
                  <a:moveTo>
                    <a:pt x="0" y="0"/>
                  </a:moveTo>
                  <a:cubicBezTo>
                    <a:pt x="4" y="8"/>
                    <a:pt x="5" y="18"/>
                    <a:pt x="5" y="27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7"/>
                    <a:pt x="4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B6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2" name="Freeform 686"/>
            <p:cNvSpPr/>
            <p:nvPr/>
          </p:nvSpPr>
          <p:spPr bwMode="auto">
            <a:xfrm>
              <a:off x="6925126" y="2402634"/>
              <a:ext cx="121629" cy="115530"/>
            </a:xfrm>
            <a:custGeom>
              <a:avLst/>
              <a:gdLst>
                <a:gd name="T0" fmla="*/ 39 w 69"/>
                <a:gd name="T1" fmla="*/ 0 h 65"/>
                <a:gd name="T2" fmla="*/ 32 w 69"/>
                <a:gd name="T3" fmla="*/ 0 h 65"/>
                <a:gd name="T4" fmla="*/ 11 w 69"/>
                <a:gd name="T5" fmla="*/ 11 h 65"/>
                <a:gd name="T6" fmla="*/ 4 w 69"/>
                <a:gd name="T7" fmla="*/ 37 h 65"/>
                <a:gd name="T8" fmla="*/ 0 w 69"/>
                <a:gd name="T9" fmla="*/ 64 h 65"/>
                <a:gd name="T10" fmla="*/ 33 w 69"/>
                <a:gd name="T11" fmla="*/ 22 h 65"/>
                <a:gd name="T12" fmla="*/ 69 w 69"/>
                <a:gd name="T13" fmla="*/ 65 h 65"/>
                <a:gd name="T14" fmla="*/ 66 w 69"/>
                <a:gd name="T15" fmla="*/ 42 h 65"/>
                <a:gd name="T16" fmla="*/ 61 w 69"/>
                <a:gd name="T17" fmla="*/ 15 h 65"/>
                <a:gd name="T18" fmla="*/ 39 w 69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5">
                  <a:moveTo>
                    <a:pt x="3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2" y="0"/>
                    <a:pt x="16" y="4"/>
                    <a:pt x="11" y="11"/>
                  </a:cubicBezTo>
                  <a:cubicBezTo>
                    <a:pt x="6" y="17"/>
                    <a:pt x="4" y="27"/>
                    <a:pt x="4" y="3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5" y="49"/>
                    <a:pt x="18" y="22"/>
                    <a:pt x="33" y="22"/>
                  </a:cubicBezTo>
                  <a:cubicBezTo>
                    <a:pt x="53" y="22"/>
                    <a:pt x="62" y="35"/>
                    <a:pt x="69" y="65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33"/>
                    <a:pt x="65" y="23"/>
                    <a:pt x="61" y="15"/>
                  </a:cubicBezTo>
                  <a:cubicBezTo>
                    <a:pt x="56" y="6"/>
                    <a:pt x="49" y="0"/>
                    <a:pt x="39" y="0"/>
                  </a:cubicBezTo>
                </a:path>
              </a:pathLst>
            </a:custGeom>
            <a:solidFill>
              <a:srgbClr val="A53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3" name="Freeform 687"/>
            <p:cNvSpPr>
              <a:spLocks noEditPoints="1"/>
            </p:cNvSpPr>
            <p:nvPr/>
          </p:nvSpPr>
          <p:spPr bwMode="auto">
            <a:xfrm>
              <a:off x="6472918" y="2243392"/>
              <a:ext cx="452207" cy="452748"/>
            </a:xfrm>
            <a:custGeom>
              <a:avLst/>
              <a:gdLst>
                <a:gd name="T0" fmla="*/ 127 w 255"/>
                <a:gd name="T1" fmla="*/ 0 h 254"/>
                <a:gd name="T2" fmla="*/ 7 w 255"/>
                <a:gd name="T3" fmla="*/ 84 h 254"/>
                <a:gd name="T4" fmla="*/ 0 w 255"/>
                <a:gd name="T5" fmla="*/ 126 h 254"/>
                <a:gd name="T6" fmla="*/ 0 w 255"/>
                <a:gd name="T7" fmla="*/ 127 h 254"/>
                <a:gd name="T8" fmla="*/ 127 w 255"/>
                <a:gd name="T9" fmla="*/ 254 h 254"/>
                <a:gd name="T10" fmla="*/ 255 w 255"/>
                <a:gd name="T11" fmla="*/ 127 h 254"/>
                <a:gd name="T12" fmla="*/ 127 w 255"/>
                <a:gd name="T13" fmla="*/ 0 h 254"/>
                <a:gd name="T14" fmla="*/ 112 w 255"/>
                <a:gd name="T15" fmla="*/ 212 h 254"/>
                <a:gd name="T16" fmla="*/ 27 w 255"/>
                <a:gd name="T17" fmla="*/ 127 h 254"/>
                <a:gd name="T18" fmla="*/ 112 w 255"/>
                <a:gd name="T19" fmla="*/ 42 h 254"/>
                <a:gd name="T20" fmla="*/ 197 w 255"/>
                <a:gd name="T21" fmla="*/ 127 h 254"/>
                <a:gd name="T22" fmla="*/ 112 w 255"/>
                <a:gd name="T23" fmla="*/ 21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54">
                  <a:moveTo>
                    <a:pt x="127" y="0"/>
                  </a:moveTo>
                  <a:cubicBezTo>
                    <a:pt x="72" y="0"/>
                    <a:pt x="25" y="35"/>
                    <a:pt x="7" y="84"/>
                  </a:cubicBezTo>
                  <a:cubicBezTo>
                    <a:pt x="4" y="92"/>
                    <a:pt x="0" y="114"/>
                    <a:pt x="0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8" y="254"/>
                    <a:pt x="255" y="197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moveTo>
                    <a:pt x="112" y="212"/>
                  </a:moveTo>
                  <a:cubicBezTo>
                    <a:pt x="65" y="212"/>
                    <a:pt x="27" y="174"/>
                    <a:pt x="27" y="127"/>
                  </a:cubicBezTo>
                  <a:cubicBezTo>
                    <a:pt x="27" y="80"/>
                    <a:pt x="65" y="42"/>
                    <a:pt x="112" y="42"/>
                  </a:cubicBezTo>
                  <a:cubicBezTo>
                    <a:pt x="159" y="42"/>
                    <a:pt x="197" y="80"/>
                    <a:pt x="197" y="127"/>
                  </a:cubicBezTo>
                  <a:cubicBezTo>
                    <a:pt x="197" y="174"/>
                    <a:pt x="159" y="212"/>
                    <a:pt x="112" y="212"/>
                  </a:cubicBezTo>
                </a:path>
              </a:pathLst>
            </a:custGeom>
            <a:solidFill>
              <a:srgbClr val="EBD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4" name="Freeform 688"/>
            <p:cNvSpPr>
              <a:spLocks noEditPoints="1"/>
            </p:cNvSpPr>
            <p:nvPr/>
          </p:nvSpPr>
          <p:spPr bwMode="auto">
            <a:xfrm>
              <a:off x="6472918" y="2246514"/>
              <a:ext cx="452207" cy="452750"/>
            </a:xfrm>
            <a:custGeom>
              <a:avLst/>
              <a:gdLst>
                <a:gd name="T0" fmla="*/ 127 w 255"/>
                <a:gd name="T1" fmla="*/ 0 h 255"/>
                <a:gd name="T2" fmla="*/ 7 w 255"/>
                <a:gd name="T3" fmla="*/ 85 h 255"/>
                <a:gd name="T4" fmla="*/ 0 w 255"/>
                <a:gd name="T5" fmla="*/ 127 h 255"/>
                <a:gd name="T6" fmla="*/ 0 w 255"/>
                <a:gd name="T7" fmla="*/ 128 h 255"/>
                <a:gd name="T8" fmla="*/ 127 w 255"/>
                <a:gd name="T9" fmla="*/ 255 h 255"/>
                <a:gd name="T10" fmla="*/ 255 w 255"/>
                <a:gd name="T11" fmla="*/ 128 h 255"/>
                <a:gd name="T12" fmla="*/ 127 w 255"/>
                <a:gd name="T13" fmla="*/ 0 h 255"/>
                <a:gd name="T14" fmla="*/ 112 w 255"/>
                <a:gd name="T15" fmla="*/ 213 h 255"/>
                <a:gd name="T16" fmla="*/ 27 w 255"/>
                <a:gd name="T17" fmla="*/ 128 h 255"/>
                <a:gd name="T18" fmla="*/ 112 w 255"/>
                <a:gd name="T19" fmla="*/ 43 h 255"/>
                <a:gd name="T20" fmla="*/ 197 w 255"/>
                <a:gd name="T21" fmla="*/ 128 h 255"/>
                <a:gd name="T22" fmla="*/ 112 w 255"/>
                <a:gd name="T23" fmla="*/ 21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55">
                  <a:moveTo>
                    <a:pt x="127" y="0"/>
                  </a:moveTo>
                  <a:cubicBezTo>
                    <a:pt x="72" y="0"/>
                    <a:pt x="25" y="36"/>
                    <a:pt x="7" y="85"/>
                  </a:cubicBezTo>
                  <a:cubicBezTo>
                    <a:pt x="4" y="93"/>
                    <a:pt x="0" y="114"/>
                    <a:pt x="0" y="12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cubicBezTo>
                    <a:pt x="198" y="255"/>
                    <a:pt x="255" y="198"/>
                    <a:pt x="255" y="128"/>
                  </a:cubicBezTo>
                  <a:cubicBezTo>
                    <a:pt x="255" y="58"/>
                    <a:pt x="198" y="0"/>
                    <a:pt x="127" y="0"/>
                  </a:cubicBezTo>
                  <a:moveTo>
                    <a:pt x="112" y="213"/>
                  </a:moveTo>
                  <a:cubicBezTo>
                    <a:pt x="65" y="213"/>
                    <a:pt x="27" y="175"/>
                    <a:pt x="27" y="128"/>
                  </a:cubicBezTo>
                  <a:cubicBezTo>
                    <a:pt x="27" y="81"/>
                    <a:pt x="65" y="43"/>
                    <a:pt x="112" y="43"/>
                  </a:cubicBezTo>
                  <a:cubicBezTo>
                    <a:pt x="159" y="43"/>
                    <a:pt x="197" y="81"/>
                    <a:pt x="197" y="128"/>
                  </a:cubicBezTo>
                  <a:cubicBezTo>
                    <a:pt x="197" y="175"/>
                    <a:pt x="159" y="213"/>
                    <a:pt x="112" y="213"/>
                  </a:cubicBezTo>
                </a:path>
              </a:pathLst>
            </a:custGeom>
            <a:solidFill>
              <a:srgbClr val="EBD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689"/>
            <p:cNvSpPr/>
            <p:nvPr/>
          </p:nvSpPr>
          <p:spPr bwMode="auto">
            <a:xfrm>
              <a:off x="6476036" y="2383899"/>
              <a:ext cx="445972" cy="318485"/>
            </a:xfrm>
            <a:custGeom>
              <a:avLst/>
              <a:gdLst>
                <a:gd name="T0" fmla="*/ 240 w 251"/>
                <a:gd name="T1" fmla="*/ 0 h 180"/>
                <a:gd name="T2" fmla="*/ 244 w 251"/>
                <a:gd name="T3" fmla="*/ 33 h 180"/>
                <a:gd name="T4" fmla="*/ 117 w 251"/>
                <a:gd name="T5" fmla="*/ 161 h 180"/>
                <a:gd name="T6" fmla="*/ 0 w 251"/>
                <a:gd name="T7" fmla="*/ 85 h 180"/>
                <a:gd name="T8" fmla="*/ 123 w 251"/>
                <a:gd name="T9" fmla="*/ 180 h 180"/>
                <a:gd name="T10" fmla="*/ 251 w 251"/>
                <a:gd name="T11" fmla="*/ 52 h 180"/>
                <a:gd name="T12" fmla="*/ 240 w 251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80">
                  <a:moveTo>
                    <a:pt x="240" y="0"/>
                  </a:moveTo>
                  <a:cubicBezTo>
                    <a:pt x="242" y="11"/>
                    <a:pt x="244" y="22"/>
                    <a:pt x="244" y="33"/>
                  </a:cubicBezTo>
                  <a:cubicBezTo>
                    <a:pt x="244" y="104"/>
                    <a:pt x="187" y="161"/>
                    <a:pt x="117" y="161"/>
                  </a:cubicBezTo>
                  <a:cubicBezTo>
                    <a:pt x="65" y="161"/>
                    <a:pt x="20" y="130"/>
                    <a:pt x="0" y="85"/>
                  </a:cubicBezTo>
                  <a:cubicBezTo>
                    <a:pt x="15" y="140"/>
                    <a:pt x="65" y="180"/>
                    <a:pt x="123" y="180"/>
                  </a:cubicBezTo>
                  <a:cubicBezTo>
                    <a:pt x="194" y="180"/>
                    <a:pt x="251" y="123"/>
                    <a:pt x="251" y="52"/>
                  </a:cubicBezTo>
                  <a:cubicBezTo>
                    <a:pt x="251" y="34"/>
                    <a:pt x="247" y="16"/>
                    <a:pt x="240" y="0"/>
                  </a:cubicBezTo>
                  <a:close/>
                </a:path>
              </a:pathLst>
            </a:custGeom>
            <a:solidFill>
              <a:srgbClr val="C0B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6" name="Freeform 690"/>
            <p:cNvSpPr/>
            <p:nvPr/>
          </p:nvSpPr>
          <p:spPr bwMode="auto">
            <a:xfrm>
              <a:off x="6494748" y="2265248"/>
              <a:ext cx="396073" cy="405913"/>
            </a:xfrm>
            <a:custGeom>
              <a:avLst/>
              <a:gdLst>
                <a:gd name="T0" fmla="*/ 194 w 223"/>
                <a:gd name="T1" fmla="*/ 193 h 229"/>
                <a:gd name="T2" fmla="*/ 167 w 223"/>
                <a:gd name="T3" fmla="*/ 214 h 229"/>
                <a:gd name="T4" fmla="*/ 159 w 223"/>
                <a:gd name="T5" fmla="*/ 212 h 229"/>
                <a:gd name="T6" fmla="*/ 108 w 223"/>
                <a:gd name="T7" fmla="*/ 223 h 229"/>
                <a:gd name="T8" fmla="*/ 101 w 223"/>
                <a:gd name="T9" fmla="*/ 229 h 229"/>
                <a:gd name="T10" fmla="*/ 68 w 223"/>
                <a:gd name="T11" fmla="*/ 222 h 229"/>
                <a:gd name="T12" fmla="*/ 64 w 223"/>
                <a:gd name="T13" fmla="*/ 214 h 229"/>
                <a:gd name="T14" fmla="*/ 23 w 223"/>
                <a:gd name="T15" fmla="*/ 181 h 229"/>
                <a:gd name="T16" fmla="*/ 15 w 223"/>
                <a:gd name="T17" fmla="*/ 179 h 229"/>
                <a:gd name="T18" fmla="*/ 0 w 223"/>
                <a:gd name="T19" fmla="*/ 149 h 229"/>
                <a:gd name="T20" fmla="*/ 4 w 223"/>
                <a:gd name="T21" fmla="*/ 141 h 229"/>
                <a:gd name="T22" fmla="*/ 4 w 223"/>
                <a:gd name="T23" fmla="*/ 88 h 229"/>
                <a:gd name="T24" fmla="*/ 0 w 223"/>
                <a:gd name="T25" fmla="*/ 81 h 229"/>
                <a:gd name="T26" fmla="*/ 15 w 223"/>
                <a:gd name="T27" fmla="*/ 50 h 229"/>
                <a:gd name="T28" fmla="*/ 23 w 223"/>
                <a:gd name="T29" fmla="*/ 48 h 229"/>
                <a:gd name="T30" fmla="*/ 64 w 223"/>
                <a:gd name="T31" fmla="*/ 16 h 229"/>
                <a:gd name="T32" fmla="*/ 68 w 223"/>
                <a:gd name="T33" fmla="*/ 8 h 229"/>
                <a:gd name="T34" fmla="*/ 101 w 223"/>
                <a:gd name="T35" fmla="*/ 0 h 229"/>
                <a:gd name="T36" fmla="*/ 108 w 223"/>
                <a:gd name="T37" fmla="*/ 6 h 229"/>
                <a:gd name="T38" fmla="*/ 159 w 223"/>
                <a:gd name="T39" fmla="*/ 18 h 229"/>
                <a:gd name="T40" fmla="*/ 167 w 223"/>
                <a:gd name="T41" fmla="*/ 15 h 229"/>
                <a:gd name="T42" fmla="*/ 194 w 223"/>
                <a:gd name="T43" fmla="*/ 36 h 229"/>
                <a:gd name="T44" fmla="*/ 193 w 223"/>
                <a:gd name="T45" fmla="*/ 45 h 229"/>
                <a:gd name="T46" fmla="*/ 216 w 223"/>
                <a:gd name="T47" fmla="*/ 93 h 229"/>
                <a:gd name="T48" fmla="*/ 223 w 223"/>
                <a:gd name="T49" fmla="*/ 97 h 229"/>
                <a:gd name="T50" fmla="*/ 223 w 223"/>
                <a:gd name="T51" fmla="*/ 132 h 229"/>
                <a:gd name="T52" fmla="*/ 216 w 223"/>
                <a:gd name="T53" fmla="*/ 137 h 229"/>
                <a:gd name="T54" fmla="*/ 193 w 223"/>
                <a:gd name="T55" fmla="*/ 184 h 229"/>
                <a:gd name="T56" fmla="*/ 194 w 223"/>
                <a:gd name="T57" fmla="*/ 19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29">
                  <a:moveTo>
                    <a:pt x="194" y="193"/>
                  </a:moveTo>
                  <a:cubicBezTo>
                    <a:pt x="167" y="214"/>
                    <a:pt x="167" y="214"/>
                    <a:pt x="167" y="214"/>
                  </a:cubicBezTo>
                  <a:cubicBezTo>
                    <a:pt x="159" y="212"/>
                    <a:pt x="159" y="212"/>
                    <a:pt x="159" y="212"/>
                  </a:cubicBezTo>
                  <a:cubicBezTo>
                    <a:pt x="143" y="207"/>
                    <a:pt x="120" y="212"/>
                    <a:pt x="108" y="223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64" y="214"/>
                    <a:pt x="64" y="214"/>
                    <a:pt x="64" y="214"/>
                  </a:cubicBezTo>
                  <a:cubicBezTo>
                    <a:pt x="58" y="198"/>
                    <a:pt x="40" y="183"/>
                    <a:pt x="23" y="181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12" y="126"/>
                    <a:pt x="12" y="103"/>
                    <a:pt x="4" y="8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40" y="46"/>
                    <a:pt x="58" y="31"/>
                    <a:pt x="64" y="1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20" y="17"/>
                    <a:pt x="143" y="22"/>
                    <a:pt x="159" y="18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3" y="45"/>
                    <a:pt x="193" y="45"/>
                    <a:pt x="193" y="45"/>
                  </a:cubicBezTo>
                  <a:cubicBezTo>
                    <a:pt x="192" y="62"/>
                    <a:pt x="203" y="83"/>
                    <a:pt x="216" y="93"/>
                  </a:cubicBezTo>
                  <a:cubicBezTo>
                    <a:pt x="223" y="97"/>
                    <a:pt x="223" y="97"/>
                    <a:pt x="223" y="97"/>
                  </a:cubicBezTo>
                  <a:cubicBezTo>
                    <a:pt x="223" y="132"/>
                    <a:pt x="223" y="132"/>
                    <a:pt x="223" y="132"/>
                  </a:cubicBezTo>
                  <a:cubicBezTo>
                    <a:pt x="216" y="137"/>
                    <a:pt x="216" y="137"/>
                    <a:pt x="216" y="137"/>
                  </a:cubicBezTo>
                  <a:cubicBezTo>
                    <a:pt x="203" y="146"/>
                    <a:pt x="192" y="168"/>
                    <a:pt x="193" y="184"/>
                  </a:cubicBezTo>
                  <a:lnTo>
                    <a:pt x="194" y="193"/>
                  </a:lnTo>
                  <a:close/>
                </a:path>
              </a:pathLst>
            </a:cu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" name="Freeform 691"/>
            <p:cNvSpPr>
              <a:spLocks noEditPoints="1"/>
            </p:cNvSpPr>
            <p:nvPr/>
          </p:nvSpPr>
          <p:spPr bwMode="auto">
            <a:xfrm>
              <a:off x="6491630" y="2265248"/>
              <a:ext cx="399191" cy="409036"/>
            </a:xfrm>
            <a:custGeom>
              <a:avLst/>
              <a:gdLst>
                <a:gd name="T0" fmla="*/ 102 w 225"/>
                <a:gd name="T1" fmla="*/ 231 h 231"/>
                <a:gd name="T2" fmla="*/ 68 w 225"/>
                <a:gd name="T3" fmla="*/ 223 h 231"/>
                <a:gd name="T4" fmla="*/ 65 w 225"/>
                <a:gd name="T5" fmla="*/ 215 h 231"/>
                <a:gd name="T6" fmla="*/ 24 w 225"/>
                <a:gd name="T7" fmla="*/ 183 h 231"/>
                <a:gd name="T8" fmla="*/ 15 w 225"/>
                <a:gd name="T9" fmla="*/ 181 h 231"/>
                <a:gd name="T10" fmla="*/ 0 w 225"/>
                <a:gd name="T11" fmla="*/ 149 h 231"/>
                <a:gd name="T12" fmla="*/ 4 w 225"/>
                <a:gd name="T13" fmla="*/ 142 h 231"/>
                <a:gd name="T14" fmla="*/ 4 w 225"/>
                <a:gd name="T15" fmla="*/ 90 h 231"/>
                <a:gd name="T16" fmla="*/ 0 w 225"/>
                <a:gd name="T17" fmla="*/ 82 h 231"/>
                <a:gd name="T18" fmla="*/ 15 w 225"/>
                <a:gd name="T19" fmla="*/ 50 h 231"/>
                <a:gd name="T20" fmla="*/ 24 w 225"/>
                <a:gd name="T21" fmla="*/ 49 h 231"/>
                <a:gd name="T22" fmla="*/ 65 w 225"/>
                <a:gd name="T23" fmla="*/ 16 h 231"/>
                <a:gd name="T24" fmla="*/ 68 w 225"/>
                <a:gd name="T25" fmla="*/ 8 h 231"/>
                <a:gd name="T26" fmla="*/ 102 w 225"/>
                <a:gd name="T27" fmla="*/ 0 h 231"/>
                <a:gd name="T28" fmla="*/ 109 w 225"/>
                <a:gd name="T29" fmla="*/ 6 h 231"/>
                <a:gd name="T30" fmla="*/ 147 w 225"/>
                <a:gd name="T31" fmla="*/ 20 h 231"/>
                <a:gd name="T32" fmla="*/ 160 w 225"/>
                <a:gd name="T33" fmla="*/ 18 h 231"/>
                <a:gd name="T34" fmla="*/ 168 w 225"/>
                <a:gd name="T35" fmla="*/ 15 h 231"/>
                <a:gd name="T36" fmla="*/ 196 w 225"/>
                <a:gd name="T37" fmla="*/ 37 h 231"/>
                <a:gd name="T38" fmla="*/ 195 w 225"/>
                <a:gd name="T39" fmla="*/ 46 h 231"/>
                <a:gd name="T40" fmla="*/ 218 w 225"/>
                <a:gd name="T41" fmla="*/ 93 h 231"/>
                <a:gd name="T42" fmla="*/ 225 w 225"/>
                <a:gd name="T43" fmla="*/ 98 h 231"/>
                <a:gd name="T44" fmla="*/ 225 w 225"/>
                <a:gd name="T45" fmla="*/ 133 h 231"/>
                <a:gd name="T46" fmla="*/ 218 w 225"/>
                <a:gd name="T47" fmla="*/ 138 h 231"/>
                <a:gd name="T48" fmla="*/ 195 w 225"/>
                <a:gd name="T49" fmla="*/ 185 h 231"/>
                <a:gd name="T50" fmla="*/ 196 w 225"/>
                <a:gd name="T51" fmla="*/ 194 h 231"/>
                <a:gd name="T52" fmla="*/ 168 w 225"/>
                <a:gd name="T53" fmla="*/ 216 h 231"/>
                <a:gd name="T54" fmla="*/ 160 w 225"/>
                <a:gd name="T55" fmla="*/ 213 h 231"/>
                <a:gd name="T56" fmla="*/ 147 w 225"/>
                <a:gd name="T57" fmla="*/ 212 h 231"/>
                <a:gd name="T58" fmla="*/ 109 w 225"/>
                <a:gd name="T59" fmla="*/ 225 h 231"/>
                <a:gd name="T60" fmla="*/ 102 w 225"/>
                <a:gd name="T61" fmla="*/ 231 h 231"/>
                <a:gd name="T62" fmla="*/ 69 w 225"/>
                <a:gd name="T63" fmla="*/ 222 h 231"/>
                <a:gd name="T64" fmla="*/ 102 w 225"/>
                <a:gd name="T65" fmla="*/ 230 h 231"/>
                <a:gd name="T66" fmla="*/ 108 w 225"/>
                <a:gd name="T67" fmla="*/ 224 h 231"/>
                <a:gd name="T68" fmla="*/ 147 w 225"/>
                <a:gd name="T69" fmla="*/ 210 h 231"/>
                <a:gd name="T70" fmla="*/ 160 w 225"/>
                <a:gd name="T71" fmla="*/ 212 h 231"/>
                <a:gd name="T72" fmla="*/ 168 w 225"/>
                <a:gd name="T73" fmla="*/ 214 h 231"/>
                <a:gd name="T74" fmla="*/ 194 w 225"/>
                <a:gd name="T75" fmla="*/ 194 h 231"/>
                <a:gd name="T76" fmla="*/ 194 w 225"/>
                <a:gd name="T77" fmla="*/ 185 h 231"/>
                <a:gd name="T78" fmla="*/ 217 w 225"/>
                <a:gd name="T79" fmla="*/ 137 h 231"/>
                <a:gd name="T80" fmla="*/ 224 w 225"/>
                <a:gd name="T81" fmla="*/ 132 h 231"/>
                <a:gd name="T82" fmla="*/ 224 w 225"/>
                <a:gd name="T83" fmla="*/ 99 h 231"/>
                <a:gd name="T84" fmla="*/ 217 w 225"/>
                <a:gd name="T85" fmla="*/ 94 h 231"/>
                <a:gd name="T86" fmla="*/ 194 w 225"/>
                <a:gd name="T87" fmla="*/ 46 h 231"/>
                <a:gd name="T88" fmla="*/ 194 w 225"/>
                <a:gd name="T89" fmla="*/ 38 h 231"/>
                <a:gd name="T90" fmla="*/ 168 w 225"/>
                <a:gd name="T91" fmla="*/ 17 h 231"/>
                <a:gd name="T92" fmla="*/ 160 w 225"/>
                <a:gd name="T93" fmla="*/ 19 h 231"/>
                <a:gd name="T94" fmla="*/ 147 w 225"/>
                <a:gd name="T95" fmla="*/ 21 h 231"/>
                <a:gd name="T96" fmla="*/ 108 w 225"/>
                <a:gd name="T97" fmla="*/ 7 h 231"/>
                <a:gd name="T98" fmla="*/ 102 w 225"/>
                <a:gd name="T99" fmla="*/ 2 h 231"/>
                <a:gd name="T100" fmla="*/ 69 w 225"/>
                <a:gd name="T101" fmla="*/ 9 h 231"/>
                <a:gd name="T102" fmla="*/ 66 w 225"/>
                <a:gd name="T103" fmla="*/ 17 h 231"/>
                <a:gd name="T104" fmla="*/ 24 w 225"/>
                <a:gd name="T105" fmla="*/ 50 h 231"/>
                <a:gd name="T106" fmla="*/ 16 w 225"/>
                <a:gd name="T107" fmla="*/ 51 h 231"/>
                <a:gd name="T108" fmla="*/ 2 w 225"/>
                <a:gd name="T109" fmla="*/ 82 h 231"/>
                <a:gd name="T110" fmla="*/ 6 w 225"/>
                <a:gd name="T111" fmla="*/ 89 h 231"/>
                <a:gd name="T112" fmla="*/ 6 w 225"/>
                <a:gd name="T113" fmla="*/ 142 h 231"/>
                <a:gd name="T114" fmla="*/ 2 w 225"/>
                <a:gd name="T115" fmla="*/ 150 h 231"/>
                <a:gd name="T116" fmla="*/ 16 w 225"/>
                <a:gd name="T117" fmla="*/ 180 h 231"/>
                <a:gd name="T118" fmla="*/ 24 w 225"/>
                <a:gd name="T119" fmla="*/ 181 h 231"/>
                <a:gd name="T120" fmla="*/ 66 w 225"/>
                <a:gd name="T121" fmla="*/ 214 h 231"/>
                <a:gd name="T122" fmla="*/ 69 w 225"/>
                <a:gd name="T123" fmla="*/ 22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5" h="231">
                  <a:moveTo>
                    <a:pt x="102" y="231"/>
                  </a:moveTo>
                  <a:cubicBezTo>
                    <a:pt x="68" y="223"/>
                    <a:pt x="68" y="223"/>
                    <a:pt x="68" y="223"/>
                  </a:cubicBezTo>
                  <a:cubicBezTo>
                    <a:pt x="65" y="215"/>
                    <a:pt x="65" y="215"/>
                    <a:pt x="65" y="215"/>
                  </a:cubicBezTo>
                  <a:cubicBezTo>
                    <a:pt x="59" y="200"/>
                    <a:pt x="40" y="185"/>
                    <a:pt x="24" y="183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3" y="127"/>
                    <a:pt x="13" y="104"/>
                    <a:pt x="4" y="9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0" y="46"/>
                    <a:pt x="59" y="32"/>
                    <a:pt x="65" y="1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8" y="14"/>
                    <a:pt x="133" y="20"/>
                    <a:pt x="147" y="20"/>
                  </a:cubicBezTo>
                  <a:cubicBezTo>
                    <a:pt x="151" y="20"/>
                    <a:pt x="156" y="19"/>
                    <a:pt x="160" y="18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5" y="46"/>
                    <a:pt x="195" y="46"/>
                    <a:pt x="195" y="46"/>
                  </a:cubicBezTo>
                  <a:cubicBezTo>
                    <a:pt x="194" y="63"/>
                    <a:pt x="204" y="84"/>
                    <a:pt x="218" y="93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5" y="133"/>
                    <a:pt x="225" y="133"/>
                    <a:pt x="225" y="133"/>
                  </a:cubicBezTo>
                  <a:cubicBezTo>
                    <a:pt x="218" y="138"/>
                    <a:pt x="218" y="138"/>
                    <a:pt x="218" y="138"/>
                  </a:cubicBezTo>
                  <a:cubicBezTo>
                    <a:pt x="204" y="148"/>
                    <a:pt x="194" y="169"/>
                    <a:pt x="195" y="18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0" y="213"/>
                    <a:pt x="160" y="213"/>
                    <a:pt x="160" y="213"/>
                  </a:cubicBezTo>
                  <a:cubicBezTo>
                    <a:pt x="156" y="212"/>
                    <a:pt x="151" y="212"/>
                    <a:pt x="147" y="212"/>
                  </a:cubicBezTo>
                  <a:cubicBezTo>
                    <a:pt x="133" y="212"/>
                    <a:pt x="118" y="217"/>
                    <a:pt x="109" y="225"/>
                  </a:cubicBezTo>
                  <a:lnTo>
                    <a:pt x="102" y="231"/>
                  </a:lnTo>
                  <a:close/>
                  <a:moveTo>
                    <a:pt x="69" y="222"/>
                  </a:moveTo>
                  <a:cubicBezTo>
                    <a:pt x="102" y="230"/>
                    <a:pt x="102" y="230"/>
                    <a:pt x="102" y="230"/>
                  </a:cubicBezTo>
                  <a:cubicBezTo>
                    <a:pt x="108" y="224"/>
                    <a:pt x="108" y="224"/>
                    <a:pt x="108" y="224"/>
                  </a:cubicBezTo>
                  <a:cubicBezTo>
                    <a:pt x="117" y="216"/>
                    <a:pt x="132" y="210"/>
                    <a:pt x="147" y="210"/>
                  </a:cubicBezTo>
                  <a:cubicBezTo>
                    <a:pt x="152" y="210"/>
                    <a:pt x="156" y="211"/>
                    <a:pt x="160" y="212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94" y="194"/>
                    <a:pt x="194" y="194"/>
                    <a:pt x="194" y="194"/>
                  </a:cubicBezTo>
                  <a:cubicBezTo>
                    <a:pt x="194" y="185"/>
                    <a:pt x="194" y="185"/>
                    <a:pt x="194" y="185"/>
                  </a:cubicBezTo>
                  <a:cubicBezTo>
                    <a:pt x="192" y="168"/>
                    <a:pt x="203" y="147"/>
                    <a:pt x="217" y="137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7" y="94"/>
                    <a:pt x="217" y="94"/>
                    <a:pt x="217" y="94"/>
                  </a:cubicBezTo>
                  <a:cubicBezTo>
                    <a:pt x="203" y="85"/>
                    <a:pt x="192" y="63"/>
                    <a:pt x="194" y="46"/>
                  </a:cubicBezTo>
                  <a:cubicBezTo>
                    <a:pt x="194" y="38"/>
                    <a:pt x="194" y="38"/>
                    <a:pt x="194" y="38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56" y="20"/>
                    <a:pt x="152" y="21"/>
                    <a:pt x="147" y="21"/>
                  </a:cubicBezTo>
                  <a:cubicBezTo>
                    <a:pt x="132" y="21"/>
                    <a:pt x="117" y="16"/>
                    <a:pt x="108" y="7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0" y="33"/>
                    <a:pt x="41" y="48"/>
                    <a:pt x="24" y="5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14" y="104"/>
                    <a:pt x="14" y="128"/>
                    <a:pt x="6" y="14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16" y="180"/>
                    <a:pt x="16" y="180"/>
                    <a:pt x="16" y="180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41" y="184"/>
                    <a:pt x="60" y="199"/>
                    <a:pt x="66" y="214"/>
                  </a:cubicBezTo>
                  <a:lnTo>
                    <a:pt x="69" y="222"/>
                  </a:lnTo>
                  <a:close/>
                </a:path>
              </a:pathLst>
            </a:custGeom>
            <a:solidFill>
              <a:srgbClr val="585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8" name="Freeform 692"/>
            <p:cNvSpPr/>
            <p:nvPr/>
          </p:nvSpPr>
          <p:spPr bwMode="auto">
            <a:xfrm>
              <a:off x="6525935" y="2324575"/>
              <a:ext cx="165291" cy="199834"/>
            </a:xfrm>
            <a:custGeom>
              <a:avLst/>
              <a:gdLst>
                <a:gd name="T0" fmla="*/ 83 w 94"/>
                <a:gd name="T1" fmla="*/ 14 h 113"/>
                <a:gd name="T2" fmla="*/ 94 w 94"/>
                <a:gd name="T3" fmla="*/ 1 h 113"/>
                <a:gd name="T4" fmla="*/ 82 w 94"/>
                <a:gd name="T5" fmla="*/ 0 h 113"/>
                <a:gd name="T6" fmla="*/ 0 w 94"/>
                <a:gd name="T7" fmla="*/ 82 h 113"/>
                <a:gd name="T8" fmla="*/ 6 w 94"/>
                <a:gd name="T9" fmla="*/ 113 h 113"/>
                <a:gd name="T10" fmla="*/ 75 w 94"/>
                <a:gd name="T11" fmla="*/ 24 h 113"/>
                <a:gd name="T12" fmla="*/ 83 w 94"/>
                <a:gd name="T13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13">
                  <a:moveTo>
                    <a:pt x="83" y="14"/>
                  </a:moveTo>
                  <a:cubicBezTo>
                    <a:pt x="87" y="10"/>
                    <a:pt x="90" y="5"/>
                    <a:pt x="94" y="1"/>
                  </a:cubicBezTo>
                  <a:cubicBezTo>
                    <a:pt x="90" y="1"/>
                    <a:pt x="86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93"/>
                    <a:pt x="2" y="103"/>
                    <a:pt x="6" y="113"/>
                  </a:cubicBezTo>
                  <a:cubicBezTo>
                    <a:pt x="28" y="83"/>
                    <a:pt x="51" y="54"/>
                    <a:pt x="75" y="24"/>
                  </a:cubicBezTo>
                  <a:cubicBezTo>
                    <a:pt x="78" y="21"/>
                    <a:pt x="80" y="17"/>
                    <a:pt x="83" y="14"/>
                  </a:cubicBezTo>
                  <a:close/>
                </a:path>
              </a:pathLst>
            </a:custGeom>
            <a:solidFill>
              <a:srgbClr val="4E7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9" name="Freeform 693"/>
            <p:cNvSpPr/>
            <p:nvPr/>
          </p:nvSpPr>
          <p:spPr bwMode="auto">
            <a:xfrm>
              <a:off x="6535292" y="2327696"/>
              <a:ext cx="233900" cy="262282"/>
            </a:xfrm>
            <a:custGeom>
              <a:avLst/>
              <a:gdLst>
                <a:gd name="T0" fmla="*/ 88 w 132"/>
                <a:gd name="T1" fmla="*/ 0 h 149"/>
                <a:gd name="T2" fmla="*/ 77 w 132"/>
                <a:gd name="T3" fmla="*/ 13 h 149"/>
                <a:gd name="T4" fmla="*/ 69 w 132"/>
                <a:gd name="T5" fmla="*/ 23 h 149"/>
                <a:gd name="T6" fmla="*/ 0 w 132"/>
                <a:gd name="T7" fmla="*/ 112 h 149"/>
                <a:gd name="T8" fmla="*/ 32 w 132"/>
                <a:gd name="T9" fmla="*/ 149 h 149"/>
                <a:gd name="T10" fmla="*/ 132 w 132"/>
                <a:gd name="T11" fmla="*/ 22 h 149"/>
                <a:gd name="T12" fmla="*/ 88 w 132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49">
                  <a:moveTo>
                    <a:pt x="88" y="0"/>
                  </a:moveTo>
                  <a:cubicBezTo>
                    <a:pt x="84" y="4"/>
                    <a:pt x="81" y="9"/>
                    <a:pt x="77" y="13"/>
                  </a:cubicBezTo>
                  <a:cubicBezTo>
                    <a:pt x="74" y="16"/>
                    <a:pt x="72" y="20"/>
                    <a:pt x="69" y="23"/>
                  </a:cubicBezTo>
                  <a:cubicBezTo>
                    <a:pt x="45" y="53"/>
                    <a:pt x="22" y="82"/>
                    <a:pt x="0" y="112"/>
                  </a:cubicBezTo>
                  <a:cubicBezTo>
                    <a:pt x="7" y="127"/>
                    <a:pt x="18" y="140"/>
                    <a:pt x="32" y="149"/>
                  </a:cubicBezTo>
                  <a:cubicBezTo>
                    <a:pt x="64" y="106"/>
                    <a:pt x="98" y="64"/>
                    <a:pt x="132" y="22"/>
                  </a:cubicBezTo>
                  <a:cubicBezTo>
                    <a:pt x="120" y="10"/>
                    <a:pt x="105" y="3"/>
                    <a:pt x="88" y="0"/>
                  </a:cubicBezTo>
                  <a:close/>
                </a:path>
              </a:pathLst>
            </a:custGeom>
            <a:solidFill>
              <a:srgbClr val="6C8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0" name="Freeform 694"/>
            <p:cNvSpPr/>
            <p:nvPr/>
          </p:nvSpPr>
          <p:spPr bwMode="auto">
            <a:xfrm>
              <a:off x="6594546" y="2365165"/>
              <a:ext cx="205833" cy="243548"/>
            </a:xfrm>
            <a:custGeom>
              <a:avLst/>
              <a:gdLst>
                <a:gd name="T0" fmla="*/ 69 w 116"/>
                <a:gd name="T1" fmla="*/ 77 h 137"/>
                <a:gd name="T2" fmla="*/ 116 w 116"/>
                <a:gd name="T3" fmla="*/ 22 h 137"/>
                <a:gd name="T4" fmla="*/ 100 w 116"/>
                <a:gd name="T5" fmla="*/ 0 h 137"/>
                <a:gd name="T6" fmla="*/ 0 w 116"/>
                <a:gd name="T7" fmla="*/ 127 h 137"/>
                <a:gd name="T8" fmla="*/ 19 w 116"/>
                <a:gd name="T9" fmla="*/ 137 h 137"/>
                <a:gd name="T10" fmla="*/ 69 w 116"/>
                <a:gd name="T11" fmla="*/ 7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37">
                  <a:moveTo>
                    <a:pt x="69" y="77"/>
                  </a:moveTo>
                  <a:cubicBezTo>
                    <a:pt x="85" y="58"/>
                    <a:pt x="100" y="40"/>
                    <a:pt x="116" y="22"/>
                  </a:cubicBezTo>
                  <a:cubicBezTo>
                    <a:pt x="112" y="14"/>
                    <a:pt x="107" y="6"/>
                    <a:pt x="100" y="0"/>
                  </a:cubicBezTo>
                  <a:cubicBezTo>
                    <a:pt x="66" y="42"/>
                    <a:pt x="32" y="84"/>
                    <a:pt x="0" y="127"/>
                  </a:cubicBezTo>
                  <a:cubicBezTo>
                    <a:pt x="6" y="131"/>
                    <a:pt x="12" y="134"/>
                    <a:pt x="19" y="137"/>
                  </a:cubicBezTo>
                  <a:cubicBezTo>
                    <a:pt x="35" y="116"/>
                    <a:pt x="52" y="97"/>
                    <a:pt x="69" y="77"/>
                  </a:cubicBezTo>
                  <a:close/>
                </a:path>
              </a:pathLst>
            </a:custGeom>
            <a:solidFill>
              <a:srgbClr val="4E7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1" name="Freeform 695"/>
            <p:cNvSpPr/>
            <p:nvPr/>
          </p:nvSpPr>
          <p:spPr bwMode="auto">
            <a:xfrm>
              <a:off x="6656919" y="2433858"/>
              <a:ext cx="159054" cy="181100"/>
            </a:xfrm>
            <a:custGeom>
              <a:avLst/>
              <a:gdLst>
                <a:gd name="T0" fmla="*/ 8 w 89"/>
                <a:gd name="T1" fmla="*/ 101 h 101"/>
                <a:gd name="T2" fmla="*/ 89 w 89"/>
                <a:gd name="T3" fmla="*/ 20 h 101"/>
                <a:gd name="T4" fmla="*/ 87 w 89"/>
                <a:gd name="T5" fmla="*/ 0 h 101"/>
                <a:gd name="T6" fmla="*/ 0 w 89"/>
                <a:gd name="T7" fmla="*/ 101 h 101"/>
                <a:gd name="T8" fmla="*/ 8 w 8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1">
                  <a:moveTo>
                    <a:pt x="8" y="101"/>
                  </a:moveTo>
                  <a:cubicBezTo>
                    <a:pt x="53" y="101"/>
                    <a:pt x="89" y="65"/>
                    <a:pt x="89" y="20"/>
                  </a:cubicBezTo>
                  <a:cubicBezTo>
                    <a:pt x="89" y="13"/>
                    <a:pt x="89" y="7"/>
                    <a:pt x="87" y="0"/>
                  </a:cubicBezTo>
                  <a:cubicBezTo>
                    <a:pt x="57" y="34"/>
                    <a:pt x="28" y="67"/>
                    <a:pt x="0" y="101"/>
                  </a:cubicBezTo>
                  <a:cubicBezTo>
                    <a:pt x="3" y="101"/>
                    <a:pt x="5" y="101"/>
                    <a:pt x="8" y="101"/>
                  </a:cubicBezTo>
                  <a:close/>
                </a:path>
              </a:pathLst>
            </a:custGeom>
            <a:solidFill>
              <a:srgbClr val="4E7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2" name="Freeform 696"/>
            <p:cNvSpPr/>
            <p:nvPr/>
          </p:nvSpPr>
          <p:spPr bwMode="auto">
            <a:xfrm>
              <a:off x="6656919" y="2436981"/>
              <a:ext cx="155934" cy="177976"/>
            </a:xfrm>
            <a:custGeom>
              <a:avLst/>
              <a:gdLst>
                <a:gd name="T0" fmla="*/ 8 w 89"/>
                <a:gd name="T1" fmla="*/ 101 h 101"/>
                <a:gd name="T2" fmla="*/ 89 w 89"/>
                <a:gd name="T3" fmla="*/ 19 h 101"/>
                <a:gd name="T4" fmla="*/ 87 w 89"/>
                <a:gd name="T5" fmla="*/ 0 h 101"/>
                <a:gd name="T6" fmla="*/ 0 w 89"/>
                <a:gd name="T7" fmla="*/ 101 h 101"/>
                <a:gd name="T8" fmla="*/ 8 w 8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1">
                  <a:moveTo>
                    <a:pt x="8" y="101"/>
                  </a:moveTo>
                  <a:cubicBezTo>
                    <a:pt x="53" y="101"/>
                    <a:pt x="89" y="64"/>
                    <a:pt x="89" y="19"/>
                  </a:cubicBezTo>
                  <a:cubicBezTo>
                    <a:pt x="89" y="13"/>
                    <a:pt x="89" y="6"/>
                    <a:pt x="87" y="0"/>
                  </a:cubicBezTo>
                  <a:cubicBezTo>
                    <a:pt x="58" y="34"/>
                    <a:pt x="28" y="67"/>
                    <a:pt x="0" y="101"/>
                  </a:cubicBezTo>
                  <a:cubicBezTo>
                    <a:pt x="3" y="101"/>
                    <a:pt x="5" y="101"/>
                    <a:pt x="8" y="101"/>
                  </a:cubicBezTo>
                  <a:close/>
                </a:path>
              </a:pathLst>
            </a:custGeom>
            <a:solidFill>
              <a:srgbClr val="4E7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3" name="Freeform 697"/>
            <p:cNvSpPr/>
            <p:nvPr/>
          </p:nvSpPr>
          <p:spPr bwMode="auto">
            <a:xfrm>
              <a:off x="6625733" y="2405757"/>
              <a:ext cx="187121" cy="209200"/>
            </a:xfrm>
            <a:custGeom>
              <a:avLst/>
              <a:gdLst>
                <a:gd name="T0" fmla="*/ 50 w 104"/>
                <a:gd name="T1" fmla="*/ 55 h 118"/>
                <a:gd name="T2" fmla="*/ 0 w 104"/>
                <a:gd name="T3" fmla="*/ 115 h 118"/>
                <a:gd name="T4" fmla="*/ 17 w 104"/>
                <a:gd name="T5" fmla="*/ 118 h 118"/>
                <a:gd name="T6" fmla="*/ 104 w 104"/>
                <a:gd name="T7" fmla="*/ 17 h 118"/>
                <a:gd name="T8" fmla="*/ 97 w 104"/>
                <a:gd name="T9" fmla="*/ 0 h 118"/>
                <a:gd name="T10" fmla="*/ 50 w 104"/>
                <a:gd name="T11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8">
                  <a:moveTo>
                    <a:pt x="50" y="55"/>
                  </a:moveTo>
                  <a:cubicBezTo>
                    <a:pt x="33" y="75"/>
                    <a:pt x="16" y="94"/>
                    <a:pt x="0" y="115"/>
                  </a:cubicBezTo>
                  <a:cubicBezTo>
                    <a:pt x="6" y="116"/>
                    <a:pt x="11" y="118"/>
                    <a:pt x="17" y="118"/>
                  </a:cubicBezTo>
                  <a:cubicBezTo>
                    <a:pt x="45" y="84"/>
                    <a:pt x="74" y="51"/>
                    <a:pt x="104" y="17"/>
                  </a:cubicBezTo>
                  <a:cubicBezTo>
                    <a:pt x="102" y="11"/>
                    <a:pt x="100" y="5"/>
                    <a:pt x="97" y="0"/>
                  </a:cubicBezTo>
                  <a:cubicBezTo>
                    <a:pt x="81" y="18"/>
                    <a:pt x="66" y="36"/>
                    <a:pt x="50" y="55"/>
                  </a:cubicBezTo>
                  <a:close/>
                </a:path>
              </a:pathLst>
            </a:custGeom>
            <a:solidFill>
              <a:srgbClr val="6C8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698"/>
            <p:cNvSpPr/>
            <p:nvPr/>
          </p:nvSpPr>
          <p:spPr bwMode="auto">
            <a:xfrm>
              <a:off x="6522817" y="2324575"/>
              <a:ext cx="168409" cy="290383"/>
            </a:xfrm>
            <a:custGeom>
              <a:avLst/>
              <a:gdLst>
                <a:gd name="T0" fmla="*/ 75 w 95"/>
                <a:gd name="T1" fmla="*/ 160 h 164"/>
                <a:gd name="T2" fmla="*/ 55 w 95"/>
                <a:gd name="T3" fmla="*/ 151 h 164"/>
                <a:gd name="T4" fmla="*/ 24 w 95"/>
                <a:gd name="T5" fmla="*/ 114 h 164"/>
                <a:gd name="T6" fmla="*/ 18 w 95"/>
                <a:gd name="T7" fmla="*/ 83 h 164"/>
                <a:gd name="T8" fmla="*/ 95 w 95"/>
                <a:gd name="T9" fmla="*/ 1 h 164"/>
                <a:gd name="T10" fmla="*/ 94 w 95"/>
                <a:gd name="T11" fmla="*/ 1 h 164"/>
                <a:gd name="T12" fmla="*/ 82 w 95"/>
                <a:gd name="T13" fmla="*/ 0 h 164"/>
                <a:gd name="T14" fmla="*/ 0 w 95"/>
                <a:gd name="T15" fmla="*/ 82 h 164"/>
                <a:gd name="T16" fmla="*/ 7 w 95"/>
                <a:gd name="T17" fmla="*/ 113 h 164"/>
                <a:gd name="T18" fmla="*/ 38 w 95"/>
                <a:gd name="T19" fmla="*/ 150 h 164"/>
                <a:gd name="T20" fmla="*/ 57 w 95"/>
                <a:gd name="T21" fmla="*/ 159 h 164"/>
                <a:gd name="T22" fmla="*/ 74 w 95"/>
                <a:gd name="T23" fmla="*/ 163 h 164"/>
                <a:gd name="T24" fmla="*/ 74 w 95"/>
                <a:gd name="T25" fmla="*/ 163 h 164"/>
                <a:gd name="T26" fmla="*/ 81 w 95"/>
                <a:gd name="T27" fmla="*/ 164 h 164"/>
                <a:gd name="T28" fmla="*/ 89 w 95"/>
                <a:gd name="T29" fmla="*/ 163 h 164"/>
                <a:gd name="T30" fmla="*/ 75 w 95"/>
                <a:gd name="T31" fmla="*/ 16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164">
                  <a:moveTo>
                    <a:pt x="75" y="160"/>
                  </a:moveTo>
                  <a:cubicBezTo>
                    <a:pt x="68" y="158"/>
                    <a:pt x="61" y="155"/>
                    <a:pt x="55" y="151"/>
                  </a:cubicBezTo>
                  <a:cubicBezTo>
                    <a:pt x="42" y="142"/>
                    <a:pt x="31" y="129"/>
                    <a:pt x="24" y="114"/>
                  </a:cubicBezTo>
                  <a:cubicBezTo>
                    <a:pt x="20" y="104"/>
                    <a:pt x="18" y="94"/>
                    <a:pt x="18" y="83"/>
                  </a:cubicBezTo>
                  <a:cubicBezTo>
                    <a:pt x="18" y="39"/>
                    <a:pt x="52" y="3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0" y="0"/>
                    <a:pt x="86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93"/>
                    <a:pt x="3" y="103"/>
                    <a:pt x="7" y="113"/>
                  </a:cubicBezTo>
                  <a:cubicBezTo>
                    <a:pt x="13" y="128"/>
                    <a:pt x="24" y="141"/>
                    <a:pt x="38" y="150"/>
                  </a:cubicBezTo>
                  <a:cubicBezTo>
                    <a:pt x="44" y="154"/>
                    <a:pt x="50" y="157"/>
                    <a:pt x="57" y="159"/>
                  </a:cubicBezTo>
                  <a:cubicBezTo>
                    <a:pt x="63" y="161"/>
                    <a:pt x="68" y="162"/>
                    <a:pt x="74" y="163"/>
                  </a:cubicBezTo>
                  <a:cubicBezTo>
                    <a:pt x="74" y="163"/>
                    <a:pt x="74" y="163"/>
                    <a:pt x="74" y="163"/>
                  </a:cubicBezTo>
                  <a:cubicBezTo>
                    <a:pt x="76" y="164"/>
                    <a:pt x="79" y="164"/>
                    <a:pt x="81" y="164"/>
                  </a:cubicBezTo>
                  <a:cubicBezTo>
                    <a:pt x="84" y="164"/>
                    <a:pt x="86" y="164"/>
                    <a:pt x="89" y="163"/>
                  </a:cubicBezTo>
                  <a:cubicBezTo>
                    <a:pt x="84" y="163"/>
                    <a:pt x="79" y="162"/>
                    <a:pt x="75" y="160"/>
                  </a:cubicBezTo>
                  <a:close/>
                </a:path>
              </a:pathLst>
            </a:custGeom>
            <a:solidFill>
              <a:srgbClr val="6C6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5" name="Freeform 699"/>
            <p:cNvSpPr>
              <a:spLocks noEditPoints="1"/>
            </p:cNvSpPr>
            <p:nvPr/>
          </p:nvSpPr>
          <p:spPr bwMode="auto">
            <a:xfrm>
              <a:off x="6519698" y="2318330"/>
              <a:ext cx="302513" cy="305996"/>
            </a:xfrm>
            <a:custGeom>
              <a:avLst/>
              <a:gdLst>
                <a:gd name="T0" fmla="*/ 86 w 172"/>
                <a:gd name="T1" fmla="*/ 0 h 172"/>
                <a:gd name="T2" fmla="*/ 0 w 172"/>
                <a:gd name="T3" fmla="*/ 86 h 172"/>
                <a:gd name="T4" fmla="*/ 86 w 172"/>
                <a:gd name="T5" fmla="*/ 172 h 172"/>
                <a:gd name="T6" fmla="*/ 172 w 172"/>
                <a:gd name="T7" fmla="*/ 86 h 172"/>
                <a:gd name="T8" fmla="*/ 86 w 172"/>
                <a:gd name="T9" fmla="*/ 0 h 172"/>
                <a:gd name="T10" fmla="*/ 86 w 172"/>
                <a:gd name="T11" fmla="*/ 169 h 172"/>
                <a:gd name="T12" fmla="*/ 3 w 172"/>
                <a:gd name="T13" fmla="*/ 86 h 172"/>
                <a:gd name="T14" fmla="*/ 86 w 172"/>
                <a:gd name="T15" fmla="*/ 2 h 172"/>
                <a:gd name="T16" fmla="*/ 170 w 172"/>
                <a:gd name="T17" fmla="*/ 86 h 172"/>
                <a:gd name="T18" fmla="*/ 86 w 172"/>
                <a:gd name="T19" fmla="*/ 16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72">
                  <a:moveTo>
                    <a:pt x="86" y="0"/>
                  </a:moveTo>
                  <a:cubicBezTo>
                    <a:pt x="39" y="0"/>
                    <a:pt x="0" y="38"/>
                    <a:pt x="0" y="86"/>
                  </a:cubicBezTo>
                  <a:cubicBezTo>
                    <a:pt x="0" y="133"/>
                    <a:pt x="39" y="172"/>
                    <a:pt x="86" y="172"/>
                  </a:cubicBezTo>
                  <a:cubicBezTo>
                    <a:pt x="134" y="172"/>
                    <a:pt x="172" y="133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  <a:close/>
                  <a:moveTo>
                    <a:pt x="86" y="169"/>
                  </a:moveTo>
                  <a:cubicBezTo>
                    <a:pt x="40" y="169"/>
                    <a:pt x="3" y="132"/>
                    <a:pt x="3" y="86"/>
                  </a:cubicBezTo>
                  <a:cubicBezTo>
                    <a:pt x="3" y="40"/>
                    <a:pt x="40" y="2"/>
                    <a:pt x="86" y="2"/>
                  </a:cubicBezTo>
                  <a:cubicBezTo>
                    <a:pt x="132" y="2"/>
                    <a:pt x="170" y="40"/>
                    <a:pt x="170" y="86"/>
                  </a:cubicBezTo>
                  <a:cubicBezTo>
                    <a:pt x="170" y="132"/>
                    <a:pt x="132" y="169"/>
                    <a:pt x="86" y="169"/>
                  </a:cubicBezTo>
                  <a:close/>
                </a:path>
              </a:pathLst>
            </a:custGeom>
            <a:solidFill>
              <a:srgbClr val="726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6" name="Freeform 700"/>
            <p:cNvSpPr>
              <a:spLocks noEditPoints="1"/>
            </p:cNvSpPr>
            <p:nvPr/>
          </p:nvSpPr>
          <p:spPr bwMode="auto">
            <a:xfrm>
              <a:off x="6466681" y="2240269"/>
              <a:ext cx="461564" cy="465240"/>
            </a:xfrm>
            <a:custGeom>
              <a:avLst/>
              <a:gdLst>
                <a:gd name="T0" fmla="*/ 129 w 259"/>
                <a:gd name="T1" fmla="*/ 0 h 261"/>
                <a:gd name="T2" fmla="*/ 7 w 259"/>
                <a:gd name="T3" fmla="*/ 86 h 261"/>
                <a:gd name="T4" fmla="*/ 0 w 259"/>
                <a:gd name="T5" fmla="*/ 130 h 261"/>
                <a:gd name="T6" fmla="*/ 1 w 259"/>
                <a:gd name="T7" fmla="*/ 130 h 261"/>
                <a:gd name="T8" fmla="*/ 0 w 259"/>
                <a:gd name="T9" fmla="*/ 130 h 261"/>
                <a:gd name="T10" fmla="*/ 129 w 259"/>
                <a:gd name="T11" fmla="*/ 261 h 261"/>
                <a:gd name="T12" fmla="*/ 259 w 259"/>
                <a:gd name="T13" fmla="*/ 130 h 261"/>
                <a:gd name="T14" fmla="*/ 129 w 259"/>
                <a:gd name="T15" fmla="*/ 0 h 261"/>
                <a:gd name="T16" fmla="*/ 129 w 259"/>
                <a:gd name="T17" fmla="*/ 258 h 261"/>
                <a:gd name="T18" fmla="*/ 3 w 259"/>
                <a:gd name="T19" fmla="*/ 130 h 261"/>
                <a:gd name="T20" fmla="*/ 3 w 259"/>
                <a:gd name="T21" fmla="*/ 130 h 261"/>
                <a:gd name="T22" fmla="*/ 10 w 259"/>
                <a:gd name="T23" fmla="*/ 88 h 261"/>
                <a:gd name="T24" fmla="*/ 129 w 259"/>
                <a:gd name="T25" fmla="*/ 3 h 261"/>
                <a:gd name="T26" fmla="*/ 256 w 259"/>
                <a:gd name="T27" fmla="*/ 130 h 261"/>
                <a:gd name="T28" fmla="*/ 129 w 259"/>
                <a:gd name="T29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9" h="261">
                  <a:moveTo>
                    <a:pt x="129" y="0"/>
                  </a:moveTo>
                  <a:cubicBezTo>
                    <a:pt x="75" y="0"/>
                    <a:pt x="26" y="35"/>
                    <a:pt x="7" y="86"/>
                  </a:cubicBezTo>
                  <a:cubicBezTo>
                    <a:pt x="4" y="94"/>
                    <a:pt x="0" y="117"/>
                    <a:pt x="0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202"/>
                    <a:pt x="58" y="261"/>
                    <a:pt x="129" y="261"/>
                  </a:cubicBezTo>
                  <a:cubicBezTo>
                    <a:pt x="201" y="261"/>
                    <a:pt x="259" y="202"/>
                    <a:pt x="259" y="130"/>
                  </a:cubicBezTo>
                  <a:cubicBezTo>
                    <a:pt x="259" y="58"/>
                    <a:pt x="201" y="0"/>
                    <a:pt x="129" y="0"/>
                  </a:cubicBezTo>
                  <a:moveTo>
                    <a:pt x="129" y="258"/>
                  </a:moveTo>
                  <a:cubicBezTo>
                    <a:pt x="59" y="258"/>
                    <a:pt x="3" y="201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3" y="117"/>
                    <a:pt x="6" y="95"/>
                    <a:pt x="10" y="88"/>
                  </a:cubicBezTo>
                  <a:cubicBezTo>
                    <a:pt x="28" y="37"/>
                    <a:pt x="76" y="3"/>
                    <a:pt x="129" y="3"/>
                  </a:cubicBezTo>
                  <a:cubicBezTo>
                    <a:pt x="199" y="3"/>
                    <a:pt x="256" y="60"/>
                    <a:pt x="256" y="130"/>
                  </a:cubicBezTo>
                  <a:cubicBezTo>
                    <a:pt x="256" y="201"/>
                    <a:pt x="199" y="258"/>
                    <a:pt x="129" y="258"/>
                  </a:cubicBezTo>
                </a:path>
              </a:pathLst>
            </a:custGeom>
            <a:solidFill>
              <a:srgbClr val="726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701"/>
            <p:cNvSpPr>
              <a:spLocks noEditPoints="1"/>
            </p:cNvSpPr>
            <p:nvPr/>
          </p:nvSpPr>
          <p:spPr bwMode="auto">
            <a:xfrm>
              <a:off x="6504105" y="2302717"/>
              <a:ext cx="333697" cy="334098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94 w 188"/>
                <a:gd name="T11" fmla="*/ 175 h 188"/>
                <a:gd name="T12" fmla="*/ 12 w 188"/>
                <a:gd name="T13" fmla="*/ 94 h 188"/>
                <a:gd name="T14" fmla="*/ 94 w 188"/>
                <a:gd name="T15" fmla="*/ 12 h 188"/>
                <a:gd name="T16" fmla="*/ 175 w 188"/>
                <a:gd name="T17" fmla="*/ 94 h 188"/>
                <a:gd name="T18" fmla="*/ 94 w 188"/>
                <a:gd name="T19" fmla="*/ 17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94" y="175"/>
                  </a:moveTo>
                  <a:cubicBezTo>
                    <a:pt x="49" y="175"/>
                    <a:pt x="12" y="139"/>
                    <a:pt x="12" y="94"/>
                  </a:cubicBezTo>
                  <a:cubicBezTo>
                    <a:pt x="12" y="49"/>
                    <a:pt x="49" y="12"/>
                    <a:pt x="94" y="12"/>
                  </a:cubicBezTo>
                  <a:cubicBezTo>
                    <a:pt x="139" y="12"/>
                    <a:pt x="175" y="49"/>
                    <a:pt x="175" y="94"/>
                  </a:cubicBezTo>
                  <a:cubicBezTo>
                    <a:pt x="175" y="139"/>
                    <a:pt x="139" y="175"/>
                    <a:pt x="94" y="175"/>
                  </a:cubicBezTo>
                  <a:close/>
                </a:path>
              </a:pathLst>
            </a:custGeom>
            <a:solidFill>
              <a:srgbClr val="ACA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8" name="Freeform 702"/>
            <p:cNvSpPr>
              <a:spLocks noEditPoints="1"/>
            </p:cNvSpPr>
            <p:nvPr/>
          </p:nvSpPr>
          <p:spPr bwMode="auto">
            <a:xfrm>
              <a:off x="6500985" y="2299595"/>
              <a:ext cx="352412" cy="340341"/>
            </a:xfrm>
            <a:custGeom>
              <a:avLst/>
              <a:gdLst>
                <a:gd name="T0" fmla="*/ 96 w 199"/>
                <a:gd name="T1" fmla="*/ 191 h 191"/>
                <a:gd name="T2" fmla="*/ 0 w 199"/>
                <a:gd name="T3" fmla="*/ 96 h 191"/>
                <a:gd name="T4" fmla="*/ 96 w 199"/>
                <a:gd name="T5" fmla="*/ 0 h 191"/>
                <a:gd name="T6" fmla="*/ 199 w 199"/>
                <a:gd name="T7" fmla="*/ 96 h 191"/>
                <a:gd name="T8" fmla="*/ 96 w 199"/>
                <a:gd name="T9" fmla="*/ 191 h 191"/>
                <a:gd name="T10" fmla="*/ 96 w 199"/>
                <a:gd name="T11" fmla="*/ 3 h 191"/>
                <a:gd name="T12" fmla="*/ 3 w 199"/>
                <a:gd name="T13" fmla="*/ 96 h 191"/>
                <a:gd name="T14" fmla="*/ 96 w 199"/>
                <a:gd name="T15" fmla="*/ 189 h 191"/>
                <a:gd name="T16" fmla="*/ 189 w 199"/>
                <a:gd name="T17" fmla="*/ 96 h 191"/>
                <a:gd name="T18" fmla="*/ 96 w 199"/>
                <a:gd name="T19" fmla="*/ 3 h 191"/>
                <a:gd name="T20" fmla="*/ 96 w 199"/>
                <a:gd name="T21" fmla="*/ 179 h 191"/>
                <a:gd name="T22" fmla="*/ 13 w 199"/>
                <a:gd name="T23" fmla="*/ 96 h 191"/>
                <a:gd name="T24" fmla="*/ 96 w 199"/>
                <a:gd name="T25" fmla="*/ 13 h 191"/>
                <a:gd name="T26" fmla="*/ 179 w 199"/>
                <a:gd name="T27" fmla="*/ 96 h 191"/>
                <a:gd name="T28" fmla="*/ 96 w 199"/>
                <a:gd name="T29" fmla="*/ 179 h 191"/>
                <a:gd name="T30" fmla="*/ 96 w 199"/>
                <a:gd name="T31" fmla="*/ 16 h 191"/>
                <a:gd name="T32" fmla="*/ 15 w 199"/>
                <a:gd name="T33" fmla="*/ 96 h 191"/>
                <a:gd name="T34" fmla="*/ 96 w 199"/>
                <a:gd name="T35" fmla="*/ 176 h 191"/>
                <a:gd name="T36" fmla="*/ 176 w 199"/>
                <a:gd name="T37" fmla="*/ 96 h 191"/>
                <a:gd name="T38" fmla="*/ 96 w 199"/>
                <a:gd name="T39" fmla="*/ 1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191">
                  <a:moveTo>
                    <a:pt x="96" y="191"/>
                  </a:moveTo>
                  <a:cubicBezTo>
                    <a:pt x="43" y="191"/>
                    <a:pt x="0" y="148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8" y="0"/>
                    <a:pt x="199" y="34"/>
                    <a:pt x="199" y="96"/>
                  </a:cubicBezTo>
                  <a:cubicBezTo>
                    <a:pt x="199" y="158"/>
                    <a:pt x="148" y="191"/>
                    <a:pt x="96" y="191"/>
                  </a:cubicBezTo>
                  <a:close/>
                  <a:moveTo>
                    <a:pt x="96" y="3"/>
                  </a:moveTo>
                  <a:cubicBezTo>
                    <a:pt x="45" y="3"/>
                    <a:pt x="3" y="45"/>
                    <a:pt x="3" y="96"/>
                  </a:cubicBezTo>
                  <a:cubicBezTo>
                    <a:pt x="3" y="147"/>
                    <a:pt x="45" y="189"/>
                    <a:pt x="96" y="189"/>
                  </a:cubicBezTo>
                  <a:cubicBezTo>
                    <a:pt x="147" y="189"/>
                    <a:pt x="189" y="147"/>
                    <a:pt x="189" y="96"/>
                  </a:cubicBezTo>
                  <a:cubicBezTo>
                    <a:pt x="189" y="45"/>
                    <a:pt x="147" y="3"/>
                    <a:pt x="96" y="3"/>
                  </a:cubicBezTo>
                  <a:close/>
                  <a:moveTo>
                    <a:pt x="96" y="179"/>
                  </a:moveTo>
                  <a:cubicBezTo>
                    <a:pt x="50" y="179"/>
                    <a:pt x="13" y="142"/>
                    <a:pt x="13" y="96"/>
                  </a:cubicBezTo>
                  <a:cubicBezTo>
                    <a:pt x="13" y="50"/>
                    <a:pt x="50" y="13"/>
                    <a:pt x="96" y="13"/>
                  </a:cubicBezTo>
                  <a:cubicBezTo>
                    <a:pt x="141" y="13"/>
                    <a:pt x="179" y="50"/>
                    <a:pt x="179" y="96"/>
                  </a:cubicBezTo>
                  <a:cubicBezTo>
                    <a:pt x="179" y="142"/>
                    <a:pt x="141" y="179"/>
                    <a:pt x="96" y="179"/>
                  </a:cubicBezTo>
                  <a:close/>
                  <a:moveTo>
                    <a:pt x="96" y="16"/>
                  </a:moveTo>
                  <a:cubicBezTo>
                    <a:pt x="51" y="16"/>
                    <a:pt x="15" y="52"/>
                    <a:pt x="15" y="96"/>
                  </a:cubicBezTo>
                  <a:cubicBezTo>
                    <a:pt x="15" y="140"/>
                    <a:pt x="51" y="176"/>
                    <a:pt x="96" y="176"/>
                  </a:cubicBezTo>
                  <a:cubicBezTo>
                    <a:pt x="140" y="176"/>
                    <a:pt x="176" y="140"/>
                    <a:pt x="176" y="96"/>
                  </a:cubicBezTo>
                  <a:cubicBezTo>
                    <a:pt x="176" y="52"/>
                    <a:pt x="140" y="16"/>
                    <a:pt x="96" y="16"/>
                  </a:cubicBezTo>
                  <a:close/>
                </a:path>
              </a:pathLst>
            </a:custGeom>
            <a:solidFill>
              <a:srgbClr val="585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9" name="Oval 703"/>
            <p:cNvSpPr>
              <a:spLocks noChangeArrowheads="1"/>
            </p:cNvSpPr>
            <p:nvPr/>
          </p:nvSpPr>
          <p:spPr bwMode="auto">
            <a:xfrm>
              <a:off x="6669394" y="2305840"/>
              <a:ext cx="15594" cy="15611"/>
            </a:xfrm>
            <a:prstGeom prst="ellipse">
              <a:avLst/>
            </a:pr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0" name="Freeform 704"/>
            <p:cNvSpPr>
              <a:spLocks noEditPoints="1"/>
            </p:cNvSpPr>
            <p:nvPr/>
          </p:nvSpPr>
          <p:spPr bwMode="auto">
            <a:xfrm>
              <a:off x="6669394" y="2305840"/>
              <a:ext cx="15594" cy="15611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4 h 9"/>
                <a:gd name="T4" fmla="*/ 4 w 9"/>
                <a:gd name="T5" fmla="*/ 0 h 9"/>
                <a:gd name="T6" fmla="*/ 9 w 9"/>
                <a:gd name="T7" fmla="*/ 4 h 9"/>
                <a:gd name="T8" fmla="*/ 4 w 9"/>
                <a:gd name="T9" fmla="*/ 9 h 9"/>
                <a:gd name="T10" fmla="*/ 4 w 9"/>
                <a:gd name="T11" fmla="*/ 0 h 9"/>
                <a:gd name="T12" fmla="*/ 0 w 9"/>
                <a:gd name="T13" fmla="*/ 4 h 9"/>
                <a:gd name="T14" fmla="*/ 4 w 9"/>
                <a:gd name="T15" fmla="*/ 9 h 9"/>
                <a:gd name="T16" fmla="*/ 9 w 9"/>
                <a:gd name="T17" fmla="*/ 4 h 9"/>
                <a:gd name="T18" fmla="*/ 4 w 9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1" name="Oval 705"/>
            <p:cNvSpPr>
              <a:spLocks noChangeArrowheads="1"/>
            </p:cNvSpPr>
            <p:nvPr/>
          </p:nvSpPr>
          <p:spPr bwMode="auto">
            <a:xfrm>
              <a:off x="6672514" y="2308962"/>
              <a:ext cx="12475" cy="12490"/>
            </a:xfrm>
            <a:prstGeom prst="ellipse">
              <a:avLst/>
            </a:pr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2" name="Freeform 706"/>
            <p:cNvSpPr>
              <a:spLocks noEditPoints="1"/>
            </p:cNvSpPr>
            <p:nvPr/>
          </p:nvSpPr>
          <p:spPr bwMode="auto">
            <a:xfrm>
              <a:off x="6672514" y="2308962"/>
              <a:ext cx="12475" cy="12490"/>
            </a:xfrm>
            <a:custGeom>
              <a:avLst/>
              <a:gdLst>
                <a:gd name="T0" fmla="*/ 3 w 7"/>
                <a:gd name="T1" fmla="*/ 7 h 7"/>
                <a:gd name="T2" fmla="*/ 0 w 7"/>
                <a:gd name="T3" fmla="*/ 3 h 7"/>
                <a:gd name="T4" fmla="*/ 3 w 7"/>
                <a:gd name="T5" fmla="*/ 0 h 7"/>
                <a:gd name="T6" fmla="*/ 7 w 7"/>
                <a:gd name="T7" fmla="*/ 3 h 7"/>
                <a:gd name="T8" fmla="*/ 3 w 7"/>
                <a:gd name="T9" fmla="*/ 7 h 7"/>
                <a:gd name="T10" fmla="*/ 3 w 7"/>
                <a:gd name="T11" fmla="*/ 0 h 7"/>
                <a:gd name="T12" fmla="*/ 0 w 7"/>
                <a:gd name="T13" fmla="*/ 3 h 7"/>
                <a:gd name="T14" fmla="*/ 3 w 7"/>
                <a:gd name="T15" fmla="*/ 7 h 7"/>
                <a:gd name="T16" fmla="*/ 7 w 7"/>
                <a:gd name="T17" fmla="*/ 3 h 7"/>
                <a:gd name="T18" fmla="*/ 3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close/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3" name="Freeform 707"/>
            <p:cNvSpPr/>
            <p:nvPr/>
          </p:nvSpPr>
          <p:spPr bwMode="auto">
            <a:xfrm>
              <a:off x="6672514" y="2308962"/>
              <a:ext cx="9355" cy="9368"/>
            </a:xfrm>
            <a:custGeom>
              <a:avLst/>
              <a:gdLst>
                <a:gd name="T0" fmla="*/ 5 w 5"/>
                <a:gd name="T1" fmla="*/ 1 h 5"/>
                <a:gd name="T2" fmla="*/ 2 w 5"/>
                <a:gd name="T3" fmla="*/ 2 h 5"/>
                <a:gd name="T4" fmla="*/ 1 w 5"/>
                <a:gd name="T5" fmla="*/ 0 h 5"/>
                <a:gd name="T6" fmla="*/ 1 w 5"/>
                <a:gd name="T7" fmla="*/ 0 h 5"/>
                <a:gd name="T8" fmla="*/ 1 w 5"/>
                <a:gd name="T9" fmla="*/ 1 h 5"/>
                <a:gd name="T10" fmla="*/ 2 w 5"/>
                <a:gd name="T11" fmla="*/ 2 h 5"/>
                <a:gd name="T12" fmla="*/ 0 w 5"/>
                <a:gd name="T13" fmla="*/ 4 h 5"/>
                <a:gd name="T14" fmla="*/ 0 w 5"/>
                <a:gd name="T15" fmla="*/ 4 h 5"/>
                <a:gd name="T16" fmla="*/ 2 w 5"/>
                <a:gd name="T17" fmla="*/ 3 h 5"/>
                <a:gd name="T18" fmla="*/ 4 w 5"/>
                <a:gd name="T19" fmla="*/ 5 h 5"/>
                <a:gd name="T20" fmla="*/ 4 w 5"/>
                <a:gd name="T21" fmla="*/ 5 h 5"/>
                <a:gd name="T22" fmla="*/ 3 w 5"/>
                <a:gd name="T23" fmla="*/ 2 h 5"/>
                <a:gd name="T24" fmla="*/ 5 w 5"/>
                <a:gd name="T2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3"/>
                    <a:pt x="3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4" name="Freeform 708"/>
            <p:cNvSpPr/>
            <p:nvPr/>
          </p:nvSpPr>
          <p:spPr bwMode="auto">
            <a:xfrm>
              <a:off x="6819091" y="2458837"/>
              <a:ext cx="15594" cy="15613"/>
            </a:xfrm>
            <a:custGeom>
              <a:avLst/>
              <a:gdLst>
                <a:gd name="T0" fmla="*/ 5 w 9"/>
                <a:gd name="T1" fmla="*/ 9 h 9"/>
                <a:gd name="T2" fmla="*/ 0 w 9"/>
                <a:gd name="T3" fmla="*/ 5 h 9"/>
                <a:gd name="T4" fmla="*/ 5 w 9"/>
                <a:gd name="T5" fmla="*/ 0 h 9"/>
                <a:gd name="T6" fmla="*/ 9 w 9"/>
                <a:gd name="T7" fmla="*/ 4 h 9"/>
                <a:gd name="T8" fmla="*/ 5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3" y="9"/>
                    <a:pt x="1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  <a:close/>
                </a:path>
              </a:pathLst>
            </a:cu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5" name="Freeform 709"/>
            <p:cNvSpPr>
              <a:spLocks noEditPoints="1"/>
            </p:cNvSpPr>
            <p:nvPr/>
          </p:nvSpPr>
          <p:spPr bwMode="auto">
            <a:xfrm>
              <a:off x="6819091" y="2458837"/>
              <a:ext cx="15594" cy="15613"/>
            </a:xfrm>
            <a:custGeom>
              <a:avLst/>
              <a:gdLst>
                <a:gd name="T0" fmla="*/ 0 w 9"/>
                <a:gd name="T1" fmla="*/ 5 h 9"/>
                <a:gd name="T2" fmla="*/ 5 w 9"/>
                <a:gd name="T3" fmla="*/ 0 h 9"/>
                <a:gd name="T4" fmla="*/ 9 w 9"/>
                <a:gd name="T5" fmla="*/ 4 h 9"/>
                <a:gd name="T6" fmla="*/ 5 w 9"/>
                <a:gd name="T7" fmla="*/ 9 h 9"/>
                <a:gd name="T8" fmla="*/ 0 w 9"/>
                <a:gd name="T9" fmla="*/ 5 h 9"/>
                <a:gd name="T10" fmla="*/ 9 w 9"/>
                <a:gd name="T11" fmla="*/ 4 h 9"/>
                <a:gd name="T12" fmla="*/ 5 w 9"/>
                <a:gd name="T13" fmla="*/ 0 h 9"/>
                <a:gd name="T14" fmla="*/ 1 w 9"/>
                <a:gd name="T15" fmla="*/ 5 h 9"/>
                <a:gd name="T16" fmla="*/ 5 w 9"/>
                <a:gd name="T17" fmla="*/ 9 h 9"/>
                <a:gd name="T18" fmla="*/ 9 w 9"/>
                <a:gd name="T1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lose/>
                  <a:moveTo>
                    <a:pt x="9" y="4"/>
                  </a:move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1" y="5"/>
                  </a:cubicBezTo>
                  <a:cubicBezTo>
                    <a:pt x="1" y="7"/>
                    <a:pt x="3" y="9"/>
                    <a:pt x="5" y="9"/>
                  </a:cubicBezTo>
                  <a:cubicBezTo>
                    <a:pt x="7" y="9"/>
                    <a:pt x="9" y="7"/>
                    <a:pt x="9" y="4"/>
                  </a:cubicBezTo>
                  <a:close/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6" name="Freeform 710"/>
            <p:cNvSpPr/>
            <p:nvPr/>
          </p:nvSpPr>
          <p:spPr bwMode="auto">
            <a:xfrm>
              <a:off x="6819091" y="2458837"/>
              <a:ext cx="12475" cy="12490"/>
            </a:xfrm>
            <a:custGeom>
              <a:avLst/>
              <a:gdLst>
                <a:gd name="T0" fmla="*/ 4 w 7"/>
                <a:gd name="T1" fmla="*/ 7 h 7"/>
                <a:gd name="T2" fmla="*/ 0 w 7"/>
                <a:gd name="T3" fmla="*/ 3 h 7"/>
                <a:gd name="T4" fmla="*/ 4 w 7"/>
                <a:gd name="T5" fmla="*/ 0 h 7"/>
                <a:gd name="T6" fmla="*/ 7 w 7"/>
                <a:gd name="T7" fmla="*/ 3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close/>
                </a:path>
              </a:pathLst>
            </a:cu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7" name="Freeform 711"/>
            <p:cNvSpPr>
              <a:spLocks noEditPoints="1"/>
            </p:cNvSpPr>
            <p:nvPr/>
          </p:nvSpPr>
          <p:spPr bwMode="auto">
            <a:xfrm>
              <a:off x="6819091" y="2458837"/>
              <a:ext cx="12475" cy="12490"/>
            </a:xfrm>
            <a:custGeom>
              <a:avLst/>
              <a:gdLst>
                <a:gd name="T0" fmla="*/ 0 w 7"/>
                <a:gd name="T1" fmla="*/ 3 h 7"/>
                <a:gd name="T2" fmla="*/ 4 w 7"/>
                <a:gd name="T3" fmla="*/ 0 h 7"/>
                <a:gd name="T4" fmla="*/ 7 w 7"/>
                <a:gd name="T5" fmla="*/ 3 h 7"/>
                <a:gd name="T6" fmla="*/ 4 w 7"/>
                <a:gd name="T7" fmla="*/ 7 h 7"/>
                <a:gd name="T8" fmla="*/ 0 w 7"/>
                <a:gd name="T9" fmla="*/ 3 h 7"/>
                <a:gd name="T10" fmla="*/ 7 w 7"/>
                <a:gd name="T11" fmla="*/ 3 h 7"/>
                <a:gd name="T12" fmla="*/ 4 w 7"/>
                <a:gd name="T13" fmla="*/ 0 h 7"/>
                <a:gd name="T14" fmla="*/ 0 w 7"/>
                <a:gd name="T15" fmla="*/ 3 h 7"/>
                <a:gd name="T16" fmla="*/ 4 w 7"/>
                <a:gd name="T17" fmla="*/ 7 h 7"/>
                <a:gd name="T18" fmla="*/ 7 w 7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lose/>
                  <a:moveTo>
                    <a:pt x="7" y="3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8" name="Freeform 712"/>
            <p:cNvSpPr/>
            <p:nvPr/>
          </p:nvSpPr>
          <p:spPr bwMode="auto">
            <a:xfrm>
              <a:off x="6822210" y="2461961"/>
              <a:ext cx="9355" cy="6245"/>
            </a:xfrm>
            <a:custGeom>
              <a:avLst/>
              <a:gdLst>
                <a:gd name="T0" fmla="*/ 5 w 5"/>
                <a:gd name="T1" fmla="*/ 5 h 5"/>
                <a:gd name="T2" fmla="*/ 3 w 5"/>
                <a:gd name="T3" fmla="*/ 3 h 5"/>
                <a:gd name="T4" fmla="*/ 5 w 5"/>
                <a:gd name="T5" fmla="*/ 1 h 5"/>
                <a:gd name="T6" fmla="*/ 5 w 5"/>
                <a:gd name="T7" fmla="*/ 1 h 5"/>
                <a:gd name="T8" fmla="*/ 4 w 5"/>
                <a:gd name="T9" fmla="*/ 1 h 5"/>
                <a:gd name="T10" fmla="*/ 3 w 5"/>
                <a:gd name="T11" fmla="*/ 2 h 5"/>
                <a:gd name="T12" fmla="*/ 1 w 5"/>
                <a:gd name="T13" fmla="*/ 0 h 5"/>
                <a:gd name="T14" fmla="*/ 1 w 5"/>
                <a:gd name="T15" fmla="*/ 0 h 5"/>
                <a:gd name="T16" fmla="*/ 2 w 5"/>
                <a:gd name="T17" fmla="*/ 2 h 5"/>
                <a:gd name="T18" fmla="*/ 0 w 5"/>
                <a:gd name="T19" fmla="*/ 4 h 5"/>
                <a:gd name="T20" fmla="*/ 0 w 5"/>
                <a:gd name="T21" fmla="*/ 4 h 5"/>
                <a:gd name="T22" fmla="*/ 3 w 5"/>
                <a:gd name="T23" fmla="*/ 3 h 5"/>
                <a:gd name="T24" fmla="*/ 4 w 5"/>
                <a:gd name="T25" fmla="*/ 5 h 5"/>
                <a:gd name="T26" fmla="*/ 5 w 5"/>
                <a:gd name="T2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4" y="4"/>
                    <a:pt x="4" y="3"/>
                    <a:pt x="3" y="3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4"/>
                    <a:pt x="4" y="4"/>
                    <a:pt x="4" y="5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9" name="Freeform 713"/>
            <p:cNvSpPr/>
            <p:nvPr/>
          </p:nvSpPr>
          <p:spPr bwMode="auto">
            <a:xfrm>
              <a:off x="6666276" y="2618081"/>
              <a:ext cx="18712" cy="15611"/>
            </a:xfrm>
            <a:custGeom>
              <a:avLst/>
              <a:gdLst>
                <a:gd name="T0" fmla="*/ 0 w 9"/>
                <a:gd name="T1" fmla="*/ 5 h 9"/>
                <a:gd name="T2" fmla="*/ 5 w 9"/>
                <a:gd name="T3" fmla="*/ 0 h 9"/>
                <a:gd name="T4" fmla="*/ 9 w 9"/>
                <a:gd name="T5" fmla="*/ 5 h 9"/>
                <a:gd name="T6" fmla="*/ 5 w 9"/>
                <a:gd name="T7" fmla="*/ 9 h 9"/>
                <a:gd name="T8" fmla="*/ 0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  <a:cubicBezTo>
                    <a:pt x="3" y="9"/>
                    <a:pt x="1" y="7"/>
                    <a:pt x="0" y="5"/>
                  </a:cubicBezTo>
                  <a:close/>
                </a:path>
              </a:pathLst>
            </a:cu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0" name="Freeform 714"/>
            <p:cNvSpPr>
              <a:spLocks noEditPoints="1"/>
            </p:cNvSpPr>
            <p:nvPr/>
          </p:nvSpPr>
          <p:spPr bwMode="auto">
            <a:xfrm>
              <a:off x="6666276" y="2618081"/>
              <a:ext cx="18712" cy="15611"/>
            </a:xfrm>
            <a:custGeom>
              <a:avLst/>
              <a:gdLst>
                <a:gd name="T0" fmla="*/ 5 w 9"/>
                <a:gd name="T1" fmla="*/ 0 h 9"/>
                <a:gd name="T2" fmla="*/ 9 w 9"/>
                <a:gd name="T3" fmla="*/ 5 h 9"/>
                <a:gd name="T4" fmla="*/ 5 w 9"/>
                <a:gd name="T5" fmla="*/ 9 h 9"/>
                <a:gd name="T6" fmla="*/ 0 w 9"/>
                <a:gd name="T7" fmla="*/ 5 h 9"/>
                <a:gd name="T8" fmla="*/ 5 w 9"/>
                <a:gd name="T9" fmla="*/ 0 h 9"/>
                <a:gd name="T10" fmla="*/ 5 w 9"/>
                <a:gd name="T11" fmla="*/ 9 h 9"/>
                <a:gd name="T12" fmla="*/ 9 w 9"/>
                <a:gd name="T13" fmla="*/ 5 h 9"/>
                <a:gd name="T14" fmla="*/ 5 w 9"/>
                <a:gd name="T15" fmla="*/ 1 h 9"/>
                <a:gd name="T16" fmla="*/ 1 w 9"/>
                <a:gd name="T17" fmla="*/ 5 h 9"/>
                <a:gd name="T18" fmla="*/ 5 w 9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  <a:moveTo>
                    <a:pt x="5" y="9"/>
                  </a:moveTo>
                  <a:cubicBezTo>
                    <a:pt x="7" y="9"/>
                    <a:pt x="9" y="7"/>
                    <a:pt x="9" y="5"/>
                  </a:cubicBezTo>
                  <a:cubicBezTo>
                    <a:pt x="9" y="2"/>
                    <a:pt x="7" y="0"/>
                    <a:pt x="5" y="1"/>
                  </a:cubicBezTo>
                  <a:cubicBezTo>
                    <a:pt x="2" y="1"/>
                    <a:pt x="0" y="3"/>
                    <a:pt x="1" y="5"/>
                  </a:cubicBezTo>
                  <a:cubicBezTo>
                    <a:pt x="1" y="7"/>
                    <a:pt x="3" y="9"/>
                    <a:pt x="5" y="9"/>
                  </a:cubicBezTo>
                  <a:close/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1" name="Freeform 715"/>
            <p:cNvSpPr/>
            <p:nvPr/>
          </p:nvSpPr>
          <p:spPr bwMode="auto">
            <a:xfrm>
              <a:off x="6669394" y="2618081"/>
              <a:ext cx="12475" cy="12490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0 h 7"/>
                <a:gd name="T4" fmla="*/ 7 w 7"/>
                <a:gd name="T5" fmla="*/ 4 h 7"/>
                <a:gd name="T6" fmla="*/ 4 w 7"/>
                <a:gd name="T7" fmla="*/ 7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2" name="Freeform 716"/>
            <p:cNvSpPr>
              <a:spLocks noEditPoints="1"/>
            </p:cNvSpPr>
            <p:nvPr/>
          </p:nvSpPr>
          <p:spPr bwMode="auto">
            <a:xfrm>
              <a:off x="6669394" y="2618081"/>
              <a:ext cx="12475" cy="12490"/>
            </a:xfrm>
            <a:custGeom>
              <a:avLst/>
              <a:gdLst>
                <a:gd name="T0" fmla="*/ 4 w 7"/>
                <a:gd name="T1" fmla="*/ 0 h 7"/>
                <a:gd name="T2" fmla="*/ 7 w 7"/>
                <a:gd name="T3" fmla="*/ 4 h 7"/>
                <a:gd name="T4" fmla="*/ 4 w 7"/>
                <a:gd name="T5" fmla="*/ 7 h 7"/>
                <a:gd name="T6" fmla="*/ 0 w 7"/>
                <a:gd name="T7" fmla="*/ 4 h 7"/>
                <a:gd name="T8" fmla="*/ 4 w 7"/>
                <a:gd name="T9" fmla="*/ 0 h 7"/>
                <a:gd name="T10" fmla="*/ 4 w 7"/>
                <a:gd name="T11" fmla="*/ 7 h 7"/>
                <a:gd name="T12" fmla="*/ 7 w 7"/>
                <a:gd name="T13" fmla="*/ 4 h 7"/>
                <a:gd name="T14" fmla="*/ 4 w 7"/>
                <a:gd name="T15" fmla="*/ 0 h 7"/>
                <a:gd name="T16" fmla="*/ 0 w 7"/>
                <a:gd name="T17" fmla="*/ 4 h 7"/>
                <a:gd name="T18" fmla="*/ 4 w 7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5" y="0"/>
                    <a:pt x="7" y="2"/>
                    <a:pt x="7" y="4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4" y="7"/>
                  </a:moveTo>
                  <a:cubicBezTo>
                    <a:pt x="6" y="7"/>
                    <a:pt x="7" y="5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3" name="Freeform 717"/>
            <p:cNvSpPr/>
            <p:nvPr/>
          </p:nvSpPr>
          <p:spPr bwMode="auto">
            <a:xfrm>
              <a:off x="6672514" y="2621202"/>
              <a:ext cx="6237" cy="9368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3 h 5"/>
                <a:gd name="T4" fmla="*/ 4 w 5"/>
                <a:gd name="T5" fmla="*/ 5 h 5"/>
                <a:gd name="T6" fmla="*/ 5 w 5"/>
                <a:gd name="T7" fmla="*/ 5 h 5"/>
                <a:gd name="T8" fmla="*/ 4 w 5"/>
                <a:gd name="T9" fmla="*/ 4 h 5"/>
                <a:gd name="T10" fmla="*/ 3 w 5"/>
                <a:gd name="T11" fmla="*/ 3 h 5"/>
                <a:gd name="T12" fmla="*/ 5 w 5"/>
                <a:gd name="T13" fmla="*/ 1 h 5"/>
                <a:gd name="T14" fmla="*/ 5 w 5"/>
                <a:gd name="T15" fmla="*/ 1 h 5"/>
                <a:gd name="T16" fmla="*/ 3 w 5"/>
                <a:gd name="T17" fmla="*/ 2 h 5"/>
                <a:gd name="T18" fmla="*/ 1 w 5"/>
                <a:gd name="T19" fmla="*/ 0 h 5"/>
                <a:gd name="T20" fmla="*/ 1 w 5"/>
                <a:gd name="T21" fmla="*/ 0 h 5"/>
                <a:gd name="T22" fmla="*/ 2 w 5"/>
                <a:gd name="T23" fmla="*/ 3 h 5"/>
                <a:gd name="T24" fmla="*/ 0 w 5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4" name="Freeform 718"/>
            <p:cNvSpPr/>
            <p:nvPr/>
          </p:nvSpPr>
          <p:spPr bwMode="auto">
            <a:xfrm>
              <a:off x="6507223" y="2465082"/>
              <a:ext cx="15594" cy="12490"/>
            </a:xfrm>
            <a:custGeom>
              <a:avLst/>
              <a:gdLst>
                <a:gd name="T0" fmla="*/ 4 w 9"/>
                <a:gd name="T1" fmla="*/ 0 h 8"/>
                <a:gd name="T2" fmla="*/ 9 w 9"/>
                <a:gd name="T3" fmla="*/ 4 h 8"/>
                <a:gd name="T4" fmla="*/ 5 w 9"/>
                <a:gd name="T5" fmla="*/ 8 h 8"/>
                <a:gd name="T6" fmla="*/ 0 w 9"/>
                <a:gd name="T7" fmla="*/ 4 h 8"/>
                <a:gd name="T8" fmla="*/ 4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  <a:cubicBezTo>
                    <a:pt x="3" y="8"/>
                    <a:pt x="1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5" name="Freeform 719"/>
            <p:cNvSpPr>
              <a:spLocks noEditPoints="1"/>
            </p:cNvSpPr>
            <p:nvPr/>
          </p:nvSpPr>
          <p:spPr bwMode="auto">
            <a:xfrm>
              <a:off x="6507223" y="2461961"/>
              <a:ext cx="15594" cy="18734"/>
            </a:xfrm>
            <a:custGeom>
              <a:avLst/>
              <a:gdLst>
                <a:gd name="T0" fmla="*/ 9 w 9"/>
                <a:gd name="T1" fmla="*/ 5 h 10"/>
                <a:gd name="T2" fmla="*/ 5 w 9"/>
                <a:gd name="T3" fmla="*/ 9 h 10"/>
                <a:gd name="T4" fmla="*/ 0 w 9"/>
                <a:gd name="T5" fmla="*/ 5 h 10"/>
                <a:gd name="T6" fmla="*/ 4 w 9"/>
                <a:gd name="T7" fmla="*/ 1 h 10"/>
                <a:gd name="T8" fmla="*/ 9 w 9"/>
                <a:gd name="T9" fmla="*/ 5 h 10"/>
                <a:gd name="T10" fmla="*/ 1 w 9"/>
                <a:gd name="T11" fmla="*/ 5 h 10"/>
                <a:gd name="T12" fmla="*/ 5 w 9"/>
                <a:gd name="T13" fmla="*/ 9 h 10"/>
                <a:gd name="T14" fmla="*/ 9 w 9"/>
                <a:gd name="T15" fmla="*/ 5 h 10"/>
                <a:gd name="T16" fmla="*/ 4 w 9"/>
                <a:gd name="T17" fmla="*/ 1 h 10"/>
                <a:gd name="T18" fmla="*/ 1 w 9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9" y="5"/>
                  </a:moveTo>
                  <a:cubicBezTo>
                    <a:pt x="9" y="7"/>
                    <a:pt x="8" y="9"/>
                    <a:pt x="5" y="9"/>
                  </a:cubicBezTo>
                  <a:cubicBezTo>
                    <a:pt x="3" y="10"/>
                    <a:pt x="1" y="8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7" y="0"/>
                    <a:pt x="9" y="2"/>
                    <a:pt x="9" y="5"/>
                  </a:cubicBezTo>
                  <a:close/>
                  <a:moveTo>
                    <a:pt x="1" y="5"/>
                  </a:moveTo>
                  <a:cubicBezTo>
                    <a:pt x="1" y="8"/>
                    <a:pt x="3" y="9"/>
                    <a:pt x="5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2"/>
                    <a:pt x="7" y="1"/>
                    <a:pt x="4" y="1"/>
                  </a:cubicBezTo>
                  <a:cubicBezTo>
                    <a:pt x="2" y="1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6" name="Freeform 720"/>
            <p:cNvSpPr/>
            <p:nvPr/>
          </p:nvSpPr>
          <p:spPr bwMode="auto">
            <a:xfrm>
              <a:off x="6507223" y="2465082"/>
              <a:ext cx="12475" cy="12490"/>
            </a:xfrm>
            <a:custGeom>
              <a:avLst/>
              <a:gdLst>
                <a:gd name="T0" fmla="*/ 4 w 7"/>
                <a:gd name="T1" fmla="*/ 1 h 8"/>
                <a:gd name="T2" fmla="*/ 7 w 7"/>
                <a:gd name="T3" fmla="*/ 4 h 8"/>
                <a:gd name="T4" fmla="*/ 4 w 7"/>
                <a:gd name="T5" fmla="*/ 7 h 8"/>
                <a:gd name="T6" fmla="*/ 0 w 7"/>
                <a:gd name="T7" fmla="*/ 4 h 8"/>
                <a:gd name="T8" fmla="*/ 4 w 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4" y="1"/>
                  </a:move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7" name="Freeform 721"/>
            <p:cNvSpPr>
              <a:spLocks noEditPoints="1"/>
            </p:cNvSpPr>
            <p:nvPr/>
          </p:nvSpPr>
          <p:spPr bwMode="auto">
            <a:xfrm>
              <a:off x="6507223" y="2465082"/>
              <a:ext cx="12475" cy="12490"/>
            </a:xfrm>
            <a:custGeom>
              <a:avLst/>
              <a:gdLst>
                <a:gd name="T0" fmla="*/ 7 w 7"/>
                <a:gd name="T1" fmla="*/ 4 h 8"/>
                <a:gd name="T2" fmla="*/ 4 w 7"/>
                <a:gd name="T3" fmla="*/ 7 h 8"/>
                <a:gd name="T4" fmla="*/ 0 w 7"/>
                <a:gd name="T5" fmla="*/ 4 h 8"/>
                <a:gd name="T6" fmla="*/ 4 w 7"/>
                <a:gd name="T7" fmla="*/ 1 h 8"/>
                <a:gd name="T8" fmla="*/ 7 w 7"/>
                <a:gd name="T9" fmla="*/ 4 h 8"/>
                <a:gd name="T10" fmla="*/ 0 w 7"/>
                <a:gd name="T11" fmla="*/ 4 h 8"/>
                <a:gd name="T12" fmla="*/ 4 w 7"/>
                <a:gd name="T13" fmla="*/ 7 h 8"/>
                <a:gd name="T14" fmla="*/ 7 w 7"/>
                <a:gd name="T15" fmla="*/ 4 h 8"/>
                <a:gd name="T16" fmla="*/ 4 w 7"/>
                <a:gd name="T17" fmla="*/ 1 h 8"/>
                <a:gd name="T18" fmla="*/ 0 w 7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7"/>
                    <a:pt x="4" y="7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1"/>
                    <a:pt x="4" y="1"/>
                  </a:cubicBezTo>
                  <a:cubicBezTo>
                    <a:pt x="5" y="0"/>
                    <a:pt x="7" y="2"/>
                    <a:pt x="7" y="4"/>
                  </a:cubicBezTo>
                  <a:close/>
                  <a:moveTo>
                    <a:pt x="0" y="4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6" y="7"/>
                    <a:pt x="7" y="6"/>
                    <a:pt x="7" y="4"/>
                  </a:cubicBezTo>
                  <a:cubicBezTo>
                    <a:pt x="7" y="2"/>
                    <a:pt x="5" y="1"/>
                    <a:pt x="4" y="1"/>
                  </a:cubicBezTo>
                  <a:cubicBezTo>
                    <a:pt x="2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" name="Freeform 722"/>
            <p:cNvSpPr/>
            <p:nvPr/>
          </p:nvSpPr>
          <p:spPr bwMode="auto">
            <a:xfrm>
              <a:off x="6510342" y="2465082"/>
              <a:ext cx="9355" cy="9368"/>
            </a:xfrm>
            <a:custGeom>
              <a:avLst/>
              <a:gdLst>
                <a:gd name="T0" fmla="*/ 1 w 5"/>
                <a:gd name="T1" fmla="*/ 1 h 5"/>
                <a:gd name="T2" fmla="*/ 2 w 5"/>
                <a:gd name="T3" fmla="*/ 3 h 5"/>
                <a:gd name="T4" fmla="*/ 0 w 5"/>
                <a:gd name="T5" fmla="*/ 5 h 5"/>
                <a:gd name="T6" fmla="*/ 0 w 5"/>
                <a:gd name="T7" fmla="*/ 5 h 5"/>
                <a:gd name="T8" fmla="*/ 1 w 5"/>
                <a:gd name="T9" fmla="*/ 4 h 5"/>
                <a:gd name="T10" fmla="*/ 3 w 5"/>
                <a:gd name="T11" fmla="*/ 3 h 5"/>
                <a:gd name="T12" fmla="*/ 5 w 5"/>
                <a:gd name="T13" fmla="*/ 5 h 5"/>
                <a:gd name="T14" fmla="*/ 5 w 5"/>
                <a:gd name="T15" fmla="*/ 5 h 5"/>
                <a:gd name="T16" fmla="*/ 3 w 5"/>
                <a:gd name="T17" fmla="*/ 3 h 5"/>
                <a:gd name="T18" fmla="*/ 5 w 5"/>
                <a:gd name="T19" fmla="*/ 1 h 5"/>
                <a:gd name="T20" fmla="*/ 5 w 5"/>
                <a:gd name="T21" fmla="*/ 1 h 5"/>
                <a:gd name="T22" fmla="*/ 3 w 5"/>
                <a:gd name="T23" fmla="*/ 3 h 5"/>
                <a:gd name="T24" fmla="*/ 1 w 5"/>
                <a:gd name="T25" fmla="*/ 0 h 5"/>
                <a:gd name="T26" fmla="*/ 1 w 5"/>
                <a:gd name="T2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3" y="3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9" name="Freeform 723"/>
            <p:cNvSpPr/>
            <p:nvPr/>
          </p:nvSpPr>
          <p:spPr bwMode="auto">
            <a:xfrm>
              <a:off x="6781666" y="2358920"/>
              <a:ext cx="15594" cy="15613"/>
            </a:xfrm>
            <a:custGeom>
              <a:avLst/>
              <a:gdLst>
                <a:gd name="T0" fmla="*/ 7 w 9"/>
                <a:gd name="T1" fmla="*/ 8 h 9"/>
                <a:gd name="T2" fmla="*/ 1 w 9"/>
                <a:gd name="T3" fmla="*/ 7 h 9"/>
                <a:gd name="T4" fmla="*/ 1 w 9"/>
                <a:gd name="T5" fmla="*/ 1 h 9"/>
                <a:gd name="T6" fmla="*/ 8 w 9"/>
                <a:gd name="T7" fmla="*/ 1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6" y="9"/>
                    <a:pt x="3" y="9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9" y="3"/>
                    <a:pt x="9" y="6"/>
                    <a:pt x="7" y="8"/>
                  </a:cubicBezTo>
                  <a:close/>
                </a:path>
              </a:pathLst>
            </a:cu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0" name="Freeform 724"/>
            <p:cNvSpPr>
              <a:spLocks noEditPoints="1"/>
            </p:cNvSpPr>
            <p:nvPr/>
          </p:nvSpPr>
          <p:spPr bwMode="auto">
            <a:xfrm>
              <a:off x="6778549" y="2358920"/>
              <a:ext cx="18712" cy="15613"/>
            </a:xfrm>
            <a:custGeom>
              <a:avLst/>
              <a:gdLst>
                <a:gd name="T0" fmla="*/ 2 w 10"/>
                <a:gd name="T1" fmla="*/ 7 h 9"/>
                <a:gd name="T2" fmla="*/ 2 w 10"/>
                <a:gd name="T3" fmla="*/ 1 h 9"/>
                <a:gd name="T4" fmla="*/ 9 w 10"/>
                <a:gd name="T5" fmla="*/ 1 h 9"/>
                <a:gd name="T6" fmla="*/ 8 w 10"/>
                <a:gd name="T7" fmla="*/ 8 h 9"/>
                <a:gd name="T8" fmla="*/ 2 w 10"/>
                <a:gd name="T9" fmla="*/ 7 h 9"/>
                <a:gd name="T10" fmla="*/ 8 w 10"/>
                <a:gd name="T11" fmla="*/ 2 h 9"/>
                <a:gd name="T12" fmla="*/ 2 w 10"/>
                <a:gd name="T13" fmla="*/ 1 h 9"/>
                <a:gd name="T14" fmla="*/ 2 w 10"/>
                <a:gd name="T15" fmla="*/ 7 h 9"/>
                <a:gd name="T16" fmla="*/ 8 w 10"/>
                <a:gd name="T17" fmla="*/ 8 h 9"/>
                <a:gd name="T18" fmla="*/ 8 w 10"/>
                <a:gd name="T1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2" y="7"/>
                  </a:moveTo>
                  <a:cubicBezTo>
                    <a:pt x="0" y="6"/>
                    <a:pt x="1" y="3"/>
                    <a:pt x="2" y="1"/>
                  </a:cubicBezTo>
                  <a:cubicBezTo>
                    <a:pt x="4" y="0"/>
                    <a:pt x="7" y="0"/>
                    <a:pt x="9" y="1"/>
                  </a:cubicBezTo>
                  <a:cubicBezTo>
                    <a:pt x="10" y="3"/>
                    <a:pt x="10" y="6"/>
                    <a:pt x="8" y="8"/>
                  </a:cubicBezTo>
                  <a:cubicBezTo>
                    <a:pt x="7" y="9"/>
                    <a:pt x="4" y="9"/>
                    <a:pt x="2" y="7"/>
                  </a:cubicBezTo>
                  <a:close/>
                  <a:moveTo>
                    <a:pt x="8" y="2"/>
                  </a:moveTo>
                  <a:cubicBezTo>
                    <a:pt x="7" y="0"/>
                    <a:pt x="4" y="0"/>
                    <a:pt x="2" y="1"/>
                  </a:cubicBezTo>
                  <a:cubicBezTo>
                    <a:pt x="1" y="3"/>
                    <a:pt x="1" y="6"/>
                    <a:pt x="2" y="7"/>
                  </a:cubicBezTo>
                  <a:cubicBezTo>
                    <a:pt x="4" y="9"/>
                    <a:pt x="7" y="9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lose/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1" name="Freeform 725"/>
            <p:cNvSpPr/>
            <p:nvPr/>
          </p:nvSpPr>
          <p:spPr bwMode="auto">
            <a:xfrm>
              <a:off x="6781666" y="2362044"/>
              <a:ext cx="15594" cy="12490"/>
            </a:xfrm>
            <a:custGeom>
              <a:avLst/>
              <a:gdLst>
                <a:gd name="T0" fmla="*/ 6 w 7"/>
                <a:gd name="T1" fmla="*/ 6 h 7"/>
                <a:gd name="T2" fmla="*/ 1 w 7"/>
                <a:gd name="T3" fmla="*/ 6 h 7"/>
                <a:gd name="T4" fmla="*/ 1 w 7"/>
                <a:gd name="T5" fmla="*/ 1 h 7"/>
                <a:gd name="T6" fmla="*/ 6 w 7"/>
                <a:gd name="T7" fmla="*/ 1 h 7"/>
                <a:gd name="T8" fmla="*/ 6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cubicBezTo>
                    <a:pt x="4" y="7"/>
                    <a:pt x="2" y="7"/>
                    <a:pt x="1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" y="2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2" name="Freeform 726"/>
            <p:cNvSpPr>
              <a:spLocks noEditPoints="1"/>
            </p:cNvSpPr>
            <p:nvPr/>
          </p:nvSpPr>
          <p:spPr bwMode="auto">
            <a:xfrm>
              <a:off x="6781666" y="2362044"/>
              <a:ext cx="15594" cy="12490"/>
            </a:xfrm>
            <a:custGeom>
              <a:avLst/>
              <a:gdLst>
                <a:gd name="T0" fmla="*/ 2 w 8"/>
                <a:gd name="T1" fmla="*/ 6 h 7"/>
                <a:gd name="T2" fmla="*/ 2 w 8"/>
                <a:gd name="T3" fmla="*/ 1 h 7"/>
                <a:gd name="T4" fmla="*/ 7 w 8"/>
                <a:gd name="T5" fmla="*/ 1 h 7"/>
                <a:gd name="T6" fmla="*/ 7 w 8"/>
                <a:gd name="T7" fmla="*/ 6 h 7"/>
                <a:gd name="T8" fmla="*/ 2 w 8"/>
                <a:gd name="T9" fmla="*/ 6 h 7"/>
                <a:gd name="T10" fmla="*/ 7 w 8"/>
                <a:gd name="T11" fmla="*/ 1 h 7"/>
                <a:gd name="T12" fmla="*/ 2 w 8"/>
                <a:gd name="T13" fmla="*/ 1 h 7"/>
                <a:gd name="T14" fmla="*/ 2 w 8"/>
                <a:gd name="T15" fmla="*/ 6 h 7"/>
                <a:gd name="T16" fmla="*/ 7 w 8"/>
                <a:gd name="T17" fmla="*/ 6 h 7"/>
                <a:gd name="T18" fmla="*/ 7 w 8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8" y="2"/>
                    <a:pt x="8" y="5"/>
                    <a:pt x="7" y="6"/>
                  </a:cubicBezTo>
                  <a:cubicBezTo>
                    <a:pt x="5" y="7"/>
                    <a:pt x="3" y="7"/>
                    <a:pt x="2" y="6"/>
                  </a:cubicBezTo>
                  <a:close/>
                  <a:moveTo>
                    <a:pt x="7" y="1"/>
                  </a:moveTo>
                  <a:cubicBezTo>
                    <a:pt x="6" y="0"/>
                    <a:pt x="3" y="0"/>
                    <a:pt x="2" y="1"/>
                  </a:cubicBezTo>
                  <a:cubicBezTo>
                    <a:pt x="1" y="2"/>
                    <a:pt x="1" y="4"/>
                    <a:pt x="2" y="6"/>
                  </a:cubicBezTo>
                  <a:cubicBezTo>
                    <a:pt x="3" y="7"/>
                    <a:pt x="5" y="7"/>
                    <a:pt x="7" y="6"/>
                  </a:cubicBezTo>
                  <a:cubicBezTo>
                    <a:pt x="8" y="5"/>
                    <a:pt x="8" y="2"/>
                    <a:pt x="7" y="1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3" name="Freeform 727"/>
            <p:cNvSpPr/>
            <p:nvPr/>
          </p:nvSpPr>
          <p:spPr bwMode="auto">
            <a:xfrm>
              <a:off x="6781666" y="2362044"/>
              <a:ext cx="12475" cy="9366"/>
            </a:xfrm>
            <a:custGeom>
              <a:avLst/>
              <a:gdLst>
                <a:gd name="T0" fmla="*/ 6 w 6"/>
                <a:gd name="T1" fmla="*/ 3 h 5"/>
                <a:gd name="T2" fmla="*/ 4 w 6"/>
                <a:gd name="T3" fmla="*/ 2 h 5"/>
                <a:gd name="T4" fmla="*/ 4 w 6"/>
                <a:gd name="T5" fmla="*/ 0 h 5"/>
                <a:gd name="T6" fmla="*/ 4 w 6"/>
                <a:gd name="T7" fmla="*/ 0 h 5"/>
                <a:gd name="T8" fmla="*/ 4 w 6"/>
                <a:gd name="T9" fmla="*/ 0 h 5"/>
                <a:gd name="T10" fmla="*/ 3 w 6"/>
                <a:gd name="T11" fmla="*/ 2 h 5"/>
                <a:gd name="T12" fmla="*/ 1 w 6"/>
                <a:gd name="T13" fmla="*/ 2 h 5"/>
                <a:gd name="T14" fmla="*/ 0 w 6"/>
                <a:gd name="T15" fmla="*/ 2 h 5"/>
                <a:gd name="T16" fmla="*/ 3 w 6"/>
                <a:gd name="T17" fmla="*/ 3 h 5"/>
                <a:gd name="T18" fmla="*/ 3 w 6"/>
                <a:gd name="T19" fmla="*/ 5 h 5"/>
                <a:gd name="T20" fmla="*/ 3 w 6"/>
                <a:gd name="T21" fmla="*/ 5 h 5"/>
                <a:gd name="T22" fmla="*/ 4 w 6"/>
                <a:gd name="T23" fmla="*/ 3 h 5"/>
                <a:gd name="T24" fmla="*/ 6 w 6"/>
                <a:gd name="T2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3"/>
                    <a:pt x="5" y="2"/>
                    <a:pt x="4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3" y="3"/>
                  </a:cubicBezTo>
                  <a:cubicBezTo>
                    <a:pt x="3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4" name="Freeform 728"/>
            <p:cNvSpPr/>
            <p:nvPr/>
          </p:nvSpPr>
          <p:spPr bwMode="auto">
            <a:xfrm>
              <a:off x="6772311" y="2571244"/>
              <a:ext cx="15592" cy="18734"/>
            </a:xfrm>
            <a:custGeom>
              <a:avLst/>
              <a:gdLst>
                <a:gd name="T0" fmla="*/ 2 w 9"/>
                <a:gd name="T1" fmla="*/ 8 h 10"/>
                <a:gd name="T2" fmla="*/ 2 w 9"/>
                <a:gd name="T3" fmla="*/ 2 h 10"/>
                <a:gd name="T4" fmla="*/ 8 w 9"/>
                <a:gd name="T5" fmla="*/ 2 h 10"/>
                <a:gd name="T6" fmla="*/ 8 w 9"/>
                <a:gd name="T7" fmla="*/ 8 h 10"/>
                <a:gd name="T8" fmla="*/ 2 w 9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2" y="8"/>
                  </a:move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9" y="4"/>
                    <a:pt x="9" y="7"/>
                    <a:pt x="8" y="8"/>
                  </a:cubicBezTo>
                  <a:cubicBezTo>
                    <a:pt x="6" y="10"/>
                    <a:pt x="3" y="10"/>
                    <a:pt x="2" y="8"/>
                  </a:cubicBezTo>
                  <a:close/>
                </a:path>
              </a:pathLst>
            </a:cu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5" name="Freeform 729"/>
            <p:cNvSpPr>
              <a:spLocks noEditPoints="1"/>
            </p:cNvSpPr>
            <p:nvPr/>
          </p:nvSpPr>
          <p:spPr bwMode="auto">
            <a:xfrm>
              <a:off x="6772311" y="2571244"/>
              <a:ext cx="18712" cy="18734"/>
            </a:xfrm>
            <a:custGeom>
              <a:avLst/>
              <a:gdLst>
                <a:gd name="T0" fmla="*/ 2 w 10"/>
                <a:gd name="T1" fmla="*/ 2 h 10"/>
                <a:gd name="T2" fmla="*/ 8 w 10"/>
                <a:gd name="T3" fmla="*/ 2 h 10"/>
                <a:gd name="T4" fmla="*/ 8 w 10"/>
                <a:gd name="T5" fmla="*/ 8 h 10"/>
                <a:gd name="T6" fmla="*/ 2 w 10"/>
                <a:gd name="T7" fmla="*/ 8 h 10"/>
                <a:gd name="T8" fmla="*/ 2 w 10"/>
                <a:gd name="T9" fmla="*/ 2 h 10"/>
                <a:gd name="T10" fmla="*/ 8 w 10"/>
                <a:gd name="T11" fmla="*/ 8 h 10"/>
                <a:gd name="T12" fmla="*/ 8 w 10"/>
                <a:gd name="T13" fmla="*/ 2 h 10"/>
                <a:gd name="T14" fmla="*/ 2 w 10"/>
                <a:gd name="T15" fmla="*/ 2 h 10"/>
                <a:gd name="T16" fmla="*/ 2 w 10"/>
                <a:gd name="T17" fmla="*/ 8 h 10"/>
                <a:gd name="T18" fmla="*/ 8 w 10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3" y="0"/>
                    <a:pt x="6" y="0"/>
                    <a:pt x="8" y="2"/>
                  </a:cubicBezTo>
                  <a:cubicBezTo>
                    <a:pt x="10" y="4"/>
                    <a:pt x="10" y="7"/>
                    <a:pt x="8" y="8"/>
                  </a:cubicBezTo>
                  <a:cubicBezTo>
                    <a:pt x="6" y="10"/>
                    <a:pt x="3" y="10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lose/>
                  <a:moveTo>
                    <a:pt x="8" y="8"/>
                  </a:moveTo>
                  <a:cubicBezTo>
                    <a:pt x="9" y="7"/>
                    <a:pt x="9" y="4"/>
                    <a:pt x="8" y="2"/>
                  </a:cubicBezTo>
                  <a:cubicBezTo>
                    <a:pt x="6" y="1"/>
                    <a:pt x="3" y="1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lose/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6" name="Freeform 730"/>
            <p:cNvSpPr/>
            <p:nvPr/>
          </p:nvSpPr>
          <p:spPr bwMode="auto">
            <a:xfrm>
              <a:off x="6775429" y="2571244"/>
              <a:ext cx="12475" cy="15613"/>
            </a:xfrm>
            <a:custGeom>
              <a:avLst/>
              <a:gdLst>
                <a:gd name="T0" fmla="*/ 1 w 7"/>
                <a:gd name="T1" fmla="*/ 7 h 8"/>
                <a:gd name="T2" fmla="*/ 1 w 7"/>
                <a:gd name="T3" fmla="*/ 2 h 8"/>
                <a:gd name="T4" fmla="*/ 6 w 7"/>
                <a:gd name="T5" fmla="*/ 2 h 8"/>
                <a:gd name="T6" fmla="*/ 6 w 7"/>
                <a:gd name="T7" fmla="*/ 7 h 8"/>
                <a:gd name="T8" fmla="*/ 1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7"/>
                  </a:move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7" y="3"/>
                    <a:pt x="7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lose/>
                </a:path>
              </a:pathLst>
            </a:cu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Freeform 731"/>
            <p:cNvSpPr>
              <a:spLocks noEditPoints="1"/>
            </p:cNvSpPr>
            <p:nvPr/>
          </p:nvSpPr>
          <p:spPr bwMode="auto">
            <a:xfrm>
              <a:off x="6775429" y="2571244"/>
              <a:ext cx="12475" cy="15613"/>
            </a:xfrm>
            <a:custGeom>
              <a:avLst/>
              <a:gdLst>
                <a:gd name="T0" fmla="*/ 1 w 8"/>
                <a:gd name="T1" fmla="*/ 2 h 8"/>
                <a:gd name="T2" fmla="*/ 6 w 8"/>
                <a:gd name="T3" fmla="*/ 2 h 8"/>
                <a:gd name="T4" fmla="*/ 6 w 8"/>
                <a:gd name="T5" fmla="*/ 7 h 8"/>
                <a:gd name="T6" fmla="*/ 1 w 8"/>
                <a:gd name="T7" fmla="*/ 7 h 8"/>
                <a:gd name="T8" fmla="*/ 1 w 8"/>
                <a:gd name="T9" fmla="*/ 2 h 8"/>
                <a:gd name="T10" fmla="*/ 6 w 8"/>
                <a:gd name="T11" fmla="*/ 7 h 8"/>
                <a:gd name="T12" fmla="*/ 6 w 8"/>
                <a:gd name="T13" fmla="*/ 2 h 8"/>
                <a:gd name="T14" fmla="*/ 1 w 8"/>
                <a:gd name="T15" fmla="*/ 2 h 8"/>
                <a:gd name="T16" fmla="*/ 1 w 8"/>
                <a:gd name="T17" fmla="*/ 7 h 8"/>
                <a:gd name="T18" fmla="*/ 6 w 8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3" y="0"/>
                    <a:pt x="5" y="0"/>
                    <a:pt x="6" y="2"/>
                  </a:cubicBezTo>
                  <a:cubicBezTo>
                    <a:pt x="8" y="3"/>
                    <a:pt x="8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lose/>
                  <a:moveTo>
                    <a:pt x="6" y="7"/>
                  </a:moveTo>
                  <a:cubicBezTo>
                    <a:pt x="7" y="5"/>
                    <a:pt x="7" y="3"/>
                    <a:pt x="6" y="2"/>
                  </a:cubicBezTo>
                  <a:cubicBezTo>
                    <a:pt x="5" y="1"/>
                    <a:pt x="3" y="1"/>
                    <a:pt x="1" y="2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6" y="7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" name="Freeform 732"/>
            <p:cNvSpPr/>
            <p:nvPr/>
          </p:nvSpPr>
          <p:spPr bwMode="auto">
            <a:xfrm>
              <a:off x="6775429" y="2574367"/>
              <a:ext cx="12475" cy="12490"/>
            </a:xfrm>
            <a:custGeom>
              <a:avLst/>
              <a:gdLst>
                <a:gd name="T0" fmla="*/ 2 w 6"/>
                <a:gd name="T1" fmla="*/ 6 h 6"/>
                <a:gd name="T2" fmla="*/ 3 w 6"/>
                <a:gd name="T3" fmla="*/ 4 h 6"/>
                <a:gd name="T4" fmla="*/ 6 w 6"/>
                <a:gd name="T5" fmla="*/ 4 h 6"/>
                <a:gd name="T6" fmla="*/ 6 w 6"/>
                <a:gd name="T7" fmla="*/ 4 h 6"/>
                <a:gd name="T8" fmla="*/ 5 w 6"/>
                <a:gd name="T9" fmla="*/ 3 h 6"/>
                <a:gd name="T10" fmla="*/ 3 w 6"/>
                <a:gd name="T11" fmla="*/ 3 h 6"/>
                <a:gd name="T12" fmla="*/ 3 w 6"/>
                <a:gd name="T13" fmla="*/ 0 h 6"/>
                <a:gd name="T14" fmla="*/ 3 w 6"/>
                <a:gd name="T15" fmla="*/ 0 h 6"/>
                <a:gd name="T16" fmla="*/ 2 w 6"/>
                <a:gd name="T17" fmla="*/ 3 h 6"/>
                <a:gd name="T18" fmla="*/ 0 w 6"/>
                <a:gd name="T19" fmla="*/ 3 h 6"/>
                <a:gd name="T20" fmla="*/ 0 w 6"/>
                <a:gd name="T21" fmla="*/ 3 h 6"/>
                <a:gd name="T22" fmla="*/ 2 w 6"/>
                <a:gd name="T23" fmla="*/ 3 h 6"/>
                <a:gd name="T24" fmla="*/ 2 w 6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3" y="6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4"/>
                    <a:pt x="2" y="5"/>
                    <a:pt x="2" y="6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9" name="Freeform 733"/>
            <p:cNvSpPr/>
            <p:nvPr/>
          </p:nvSpPr>
          <p:spPr bwMode="auto">
            <a:xfrm>
              <a:off x="6554004" y="2571244"/>
              <a:ext cx="15592" cy="15613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1 h 9"/>
                <a:gd name="T4" fmla="*/ 8 w 9"/>
                <a:gd name="T5" fmla="*/ 8 h 9"/>
                <a:gd name="T6" fmla="*/ 2 w 9"/>
                <a:gd name="T7" fmla="*/ 8 h 9"/>
                <a:gd name="T8" fmla="*/ 2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6" y="0"/>
                    <a:pt x="8" y="1"/>
                  </a:cubicBezTo>
                  <a:cubicBezTo>
                    <a:pt x="9" y="3"/>
                    <a:pt x="9" y="6"/>
                    <a:pt x="8" y="8"/>
                  </a:cubicBez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0" name="Freeform 734"/>
            <p:cNvSpPr>
              <a:spLocks noEditPoints="1"/>
            </p:cNvSpPr>
            <p:nvPr/>
          </p:nvSpPr>
          <p:spPr bwMode="auto">
            <a:xfrm>
              <a:off x="6554004" y="2571244"/>
              <a:ext cx="15592" cy="15613"/>
            </a:xfrm>
            <a:custGeom>
              <a:avLst/>
              <a:gdLst>
                <a:gd name="T0" fmla="*/ 8 w 9"/>
                <a:gd name="T1" fmla="*/ 1 h 9"/>
                <a:gd name="T2" fmla="*/ 8 w 9"/>
                <a:gd name="T3" fmla="*/ 8 h 9"/>
                <a:gd name="T4" fmla="*/ 2 w 9"/>
                <a:gd name="T5" fmla="*/ 8 h 9"/>
                <a:gd name="T6" fmla="*/ 1 w 9"/>
                <a:gd name="T7" fmla="*/ 2 h 9"/>
                <a:gd name="T8" fmla="*/ 8 w 9"/>
                <a:gd name="T9" fmla="*/ 1 h 9"/>
                <a:gd name="T10" fmla="*/ 2 w 9"/>
                <a:gd name="T11" fmla="*/ 8 h 9"/>
                <a:gd name="T12" fmla="*/ 8 w 9"/>
                <a:gd name="T13" fmla="*/ 8 h 9"/>
                <a:gd name="T14" fmla="*/ 8 w 9"/>
                <a:gd name="T15" fmla="*/ 2 h 9"/>
                <a:gd name="T16" fmla="*/ 2 w 9"/>
                <a:gd name="T17" fmla="*/ 2 h 9"/>
                <a:gd name="T18" fmla="*/ 2 w 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8" y="1"/>
                  </a:moveTo>
                  <a:cubicBezTo>
                    <a:pt x="9" y="3"/>
                    <a:pt x="9" y="6"/>
                    <a:pt x="8" y="8"/>
                  </a:cubicBez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8" y="1"/>
                  </a:cubicBezTo>
                  <a:close/>
                  <a:moveTo>
                    <a:pt x="2" y="8"/>
                  </a:moveTo>
                  <a:cubicBezTo>
                    <a:pt x="3" y="9"/>
                    <a:pt x="6" y="9"/>
                    <a:pt x="8" y="8"/>
                  </a:cubicBezTo>
                  <a:cubicBezTo>
                    <a:pt x="9" y="6"/>
                    <a:pt x="9" y="3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lose/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1" name="Freeform 735"/>
            <p:cNvSpPr/>
            <p:nvPr/>
          </p:nvSpPr>
          <p:spPr bwMode="auto">
            <a:xfrm>
              <a:off x="6554004" y="2571244"/>
              <a:ext cx="12475" cy="15613"/>
            </a:xfrm>
            <a:custGeom>
              <a:avLst/>
              <a:gdLst>
                <a:gd name="T0" fmla="*/ 1 w 7"/>
                <a:gd name="T1" fmla="*/ 1 h 7"/>
                <a:gd name="T2" fmla="*/ 6 w 7"/>
                <a:gd name="T3" fmla="*/ 1 h 7"/>
                <a:gd name="T4" fmla="*/ 6 w 7"/>
                <a:gd name="T5" fmla="*/ 6 h 7"/>
                <a:gd name="T6" fmla="*/ 1 w 7"/>
                <a:gd name="T7" fmla="*/ 6 h 7"/>
                <a:gd name="T8" fmla="*/ 1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2" y="0"/>
                    <a:pt x="5" y="0"/>
                    <a:pt x="6" y="1"/>
                  </a:cubicBezTo>
                  <a:cubicBezTo>
                    <a:pt x="7" y="2"/>
                    <a:pt x="7" y="5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Freeform 736"/>
            <p:cNvSpPr>
              <a:spLocks noEditPoints="1"/>
            </p:cNvSpPr>
            <p:nvPr/>
          </p:nvSpPr>
          <p:spPr bwMode="auto">
            <a:xfrm>
              <a:off x="6554004" y="2571244"/>
              <a:ext cx="12475" cy="15613"/>
            </a:xfrm>
            <a:custGeom>
              <a:avLst/>
              <a:gdLst>
                <a:gd name="T0" fmla="*/ 6 w 7"/>
                <a:gd name="T1" fmla="*/ 1 h 7"/>
                <a:gd name="T2" fmla="*/ 6 w 7"/>
                <a:gd name="T3" fmla="*/ 6 h 7"/>
                <a:gd name="T4" fmla="*/ 1 w 7"/>
                <a:gd name="T5" fmla="*/ 6 h 7"/>
                <a:gd name="T6" fmla="*/ 1 w 7"/>
                <a:gd name="T7" fmla="*/ 1 h 7"/>
                <a:gd name="T8" fmla="*/ 6 w 7"/>
                <a:gd name="T9" fmla="*/ 1 h 7"/>
                <a:gd name="T10" fmla="*/ 1 w 7"/>
                <a:gd name="T11" fmla="*/ 6 h 7"/>
                <a:gd name="T12" fmla="*/ 6 w 7"/>
                <a:gd name="T13" fmla="*/ 6 h 7"/>
                <a:gd name="T14" fmla="*/ 6 w 7"/>
                <a:gd name="T15" fmla="*/ 1 h 7"/>
                <a:gd name="T16" fmla="*/ 1 w 7"/>
                <a:gd name="T17" fmla="*/ 1 h 7"/>
                <a:gd name="T18" fmla="*/ 1 w 7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7" y="2"/>
                    <a:pt x="7" y="5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  <a:moveTo>
                    <a:pt x="1" y="6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7" y="5"/>
                    <a:pt x="7" y="2"/>
                    <a:pt x="6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Freeform 737"/>
            <p:cNvSpPr/>
            <p:nvPr/>
          </p:nvSpPr>
          <p:spPr bwMode="auto">
            <a:xfrm>
              <a:off x="6557122" y="2571244"/>
              <a:ext cx="9357" cy="12490"/>
            </a:xfrm>
            <a:custGeom>
              <a:avLst/>
              <a:gdLst>
                <a:gd name="T0" fmla="*/ 0 w 6"/>
                <a:gd name="T1" fmla="*/ 3 h 6"/>
                <a:gd name="T2" fmla="*/ 2 w 6"/>
                <a:gd name="T3" fmla="*/ 4 h 6"/>
                <a:gd name="T4" fmla="*/ 2 w 6"/>
                <a:gd name="T5" fmla="*/ 6 h 6"/>
                <a:gd name="T6" fmla="*/ 2 w 6"/>
                <a:gd name="T7" fmla="*/ 6 h 6"/>
                <a:gd name="T8" fmla="*/ 2 w 6"/>
                <a:gd name="T9" fmla="*/ 6 h 6"/>
                <a:gd name="T10" fmla="*/ 3 w 6"/>
                <a:gd name="T11" fmla="*/ 4 h 6"/>
                <a:gd name="T12" fmla="*/ 6 w 6"/>
                <a:gd name="T13" fmla="*/ 4 h 6"/>
                <a:gd name="T14" fmla="*/ 6 w 6"/>
                <a:gd name="T15" fmla="*/ 4 h 6"/>
                <a:gd name="T16" fmla="*/ 3 w 6"/>
                <a:gd name="T17" fmla="*/ 3 h 6"/>
                <a:gd name="T18" fmla="*/ 3 w 6"/>
                <a:gd name="T19" fmla="*/ 1 h 6"/>
                <a:gd name="T20" fmla="*/ 3 w 6"/>
                <a:gd name="T21" fmla="*/ 0 h 6"/>
                <a:gd name="T22" fmla="*/ 2 w 6"/>
                <a:gd name="T23" fmla="*/ 3 h 6"/>
                <a:gd name="T24" fmla="*/ 0 w 6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Freeform 738"/>
            <p:cNvSpPr/>
            <p:nvPr/>
          </p:nvSpPr>
          <p:spPr bwMode="auto">
            <a:xfrm>
              <a:off x="6554004" y="2346431"/>
              <a:ext cx="18712" cy="18734"/>
            </a:xfrm>
            <a:custGeom>
              <a:avLst/>
              <a:gdLst>
                <a:gd name="T0" fmla="*/ 8 w 10"/>
                <a:gd name="T1" fmla="*/ 2 h 10"/>
                <a:gd name="T2" fmla="*/ 8 w 10"/>
                <a:gd name="T3" fmla="*/ 8 h 10"/>
                <a:gd name="T4" fmla="*/ 2 w 10"/>
                <a:gd name="T5" fmla="*/ 8 h 10"/>
                <a:gd name="T6" fmla="*/ 2 w 10"/>
                <a:gd name="T7" fmla="*/ 2 h 10"/>
                <a:gd name="T8" fmla="*/ 8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2"/>
                  </a:moveTo>
                  <a:cubicBezTo>
                    <a:pt x="10" y="3"/>
                    <a:pt x="10" y="6"/>
                    <a:pt x="8" y="8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lose/>
                </a:path>
              </a:pathLst>
            </a:cu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5" name="Freeform 739"/>
            <p:cNvSpPr>
              <a:spLocks noEditPoints="1"/>
            </p:cNvSpPr>
            <p:nvPr/>
          </p:nvSpPr>
          <p:spPr bwMode="auto">
            <a:xfrm>
              <a:off x="6554004" y="2346431"/>
              <a:ext cx="18712" cy="18734"/>
            </a:xfrm>
            <a:custGeom>
              <a:avLst/>
              <a:gdLst>
                <a:gd name="T0" fmla="*/ 8 w 10"/>
                <a:gd name="T1" fmla="*/ 8 h 10"/>
                <a:gd name="T2" fmla="*/ 2 w 10"/>
                <a:gd name="T3" fmla="*/ 8 h 10"/>
                <a:gd name="T4" fmla="*/ 2 w 10"/>
                <a:gd name="T5" fmla="*/ 2 h 10"/>
                <a:gd name="T6" fmla="*/ 8 w 10"/>
                <a:gd name="T7" fmla="*/ 2 h 10"/>
                <a:gd name="T8" fmla="*/ 8 w 10"/>
                <a:gd name="T9" fmla="*/ 8 h 10"/>
                <a:gd name="T10" fmla="*/ 2 w 10"/>
                <a:gd name="T11" fmla="*/ 2 h 10"/>
                <a:gd name="T12" fmla="*/ 2 w 10"/>
                <a:gd name="T13" fmla="*/ 8 h 10"/>
                <a:gd name="T14" fmla="*/ 8 w 10"/>
                <a:gd name="T15" fmla="*/ 8 h 10"/>
                <a:gd name="T16" fmla="*/ 8 w 10"/>
                <a:gd name="T17" fmla="*/ 2 h 10"/>
                <a:gd name="T18" fmla="*/ 2 w 1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lose/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4" y="10"/>
                    <a:pt x="7" y="9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6" name="Freeform 740"/>
            <p:cNvSpPr/>
            <p:nvPr/>
          </p:nvSpPr>
          <p:spPr bwMode="auto">
            <a:xfrm>
              <a:off x="6557122" y="2349554"/>
              <a:ext cx="12475" cy="12490"/>
            </a:xfrm>
            <a:custGeom>
              <a:avLst/>
              <a:gdLst>
                <a:gd name="T0" fmla="*/ 6 w 8"/>
                <a:gd name="T1" fmla="*/ 1 h 8"/>
                <a:gd name="T2" fmla="*/ 7 w 8"/>
                <a:gd name="T3" fmla="*/ 6 h 8"/>
                <a:gd name="T4" fmla="*/ 2 w 8"/>
                <a:gd name="T5" fmla="*/ 6 h 8"/>
                <a:gd name="T6" fmla="*/ 2 w 8"/>
                <a:gd name="T7" fmla="*/ 2 h 8"/>
                <a:gd name="T8" fmla="*/ 6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3"/>
                    <a:pt x="8" y="5"/>
                    <a:pt x="7" y="6"/>
                  </a:cubicBez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Freeform 741"/>
            <p:cNvSpPr>
              <a:spLocks noEditPoints="1"/>
            </p:cNvSpPr>
            <p:nvPr/>
          </p:nvSpPr>
          <p:spPr bwMode="auto">
            <a:xfrm>
              <a:off x="6557122" y="2349554"/>
              <a:ext cx="12475" cy="12490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6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  <a:gd name="T10" fmla="*/ 2 w 8"/>
                <a:gd name="T11" fmla="*/ 2 h 8"/>
                <a:gd name="T12" fmla="*/ 2 w 8"/>
                <a:gd name="T13" fmla="*/ 6 h 8"/>
                <a:gd name="T14" fmla="*/ 7 w 8"/>
                <a:gd name="T15" fmla="*/ 6 h 8"/>
                <a:gd name="T16" fmla="*/ 6 w 8"/>
                <a:gd name="T17" fmla="*/ 1 h 8"/>
                <a:gd name="T18" fmla="*/ 2 w 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3"/>
                    <a:pt x="8" y="5"/>
                    <a:pt x="7" y="6"/>
                  </a:cubicBezTo>
                  <a:close/>
                  <a:moveTo>
                    <a:pt x="2" y="2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3" y="8"/>
                    <a:pt x="5" y="8"/>
                    <a:pt x="7" y="6"/>
                  </a:cubicBezTo>
                  <a:cubicBezTo>
                    <a:pt x="8" y="5"/>
                    <a:pt x="8" y="3"/>
                    <a:pt x="6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Freeform 742"/>
            <p:cNvSpPr/>
            <p:nvPr/>
          </p:nvSpPr>
          <p:spPr bwMode="auto">
            <a:xfrm>
              <a:off x="6557122" y="2352675"/>
              <a:ext cx="12475" cy="9368"/>
            </a:xfrm>
            <a:custGeom>
              <a:avLst/>
              <a:gdLst>
                <a:gd name="T0" fmla="*/ 4 w 6"/>
                <a:gd name="T1" fmla="*/ 0 h 6"/>
                <a:gd name="T2" fmla="*/ 3 w 6"/>
                <a:gd name="T3" fmla="*/ 3 h 6"/>
                <a:gd name="T4" fmla="*/ 0 w 6"/>
                <a:gd name="T5" fmla="*/ 2 h 6"/>
                <a:gd name="T6" fmla="*/ 0 w 6"/>
                <a:gd name="T7" fmla="*/ 2 h 6"/>
                <a:gd name="T8" fmla="*/ 1 w 6"/>
                <a:gd name="T9" fmla="*/ 3 h 6"/>
                <a:gd name="T10" fmla="*/ 3 w 6"/>
                <a:gd name="T11" fmla="*/ 3 h 6"/>
                <a:gd name="T12" fmla="*/ 3 w 6"/>
                <a:gd name="T13" fmla="*/ 6 h 6"/>
                <a:gd name="T14" fmla="*/ 3 w 6"/>
                <a:gd name="T15" fmla="*/ 6 h 6"/>
                <a:gd name="T16" fmla="*/ 3 w 6"/>
                <a:gd name="T17" fmla="*/ 3 h 6"/>
                <a:gd name="T18" fmla="*/ 6 w 6"/>
                <a:gd name="T19" fmla="*/ 3 h 6"/>
                <a:gd name="T20" fmla="*/ 6 w 6"/>
                <a:gd name="T21" fmla="*/ 3 h 6"/>
                <a:gd name="T22" fmla="*/ 3 w 6"/>
                <a:gd name="T23" fmla="*/ 3 h 6"/>
                <a:gd name="T24" fmla="*/ 4 w 6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4" y="3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Freeform 743"/>
            <p:cNvSpPr>
              <a:spLocks noEditPoints="1"/>
            </p:cNvSpPr>
            <p:nvPr/>
          </p:nvSpPr>
          <p:spPr bwMode="auto">
            <a:xfrm>
              <a:off x="7049873" y="2243392"/>
              <a:ext cx="452209" cy="452748"/>
            </a:xfrm>
            <a:custGeom>
              <a:avLst/>
              <a:gdLst>
                <a:gd name="T0" fmla="*/ 127 w 255"/>
                <a:gd name="T1" fmla="*/ 255 h 255"/>
                <a:gd name="T2" fmla="*/ 247 w 255"/>
                <a:gd name="T3" fmla="*/ 170 h 255"/>
                <a:gd name="T4" fmla="*/ 255 w 255"/>
                <a:gd name="T5" fmla="*/ 128 h 255"/>
                <a:gd name="T6" fmla="*/ 255 w 255"/>
                <a:gd name="T7" fmla="*/ 127 h 255"/>
                <a:gd name="T8" fmla="*/ 127 w 255"/>
                <a:gd name="T9" fmla="*/ 0 h 255"/>
                <a:gd name="T10" fmla="*/ 0 w 255"/>
                <a:gd name="T11" fmla="*/ 127 h 255"/>
                <a:gd name="T12" fmla="*/ 127 w 255"/>
                <a:gd name="T13" fmla="*/ 255 h 255"/>
                <a:gd name="T14" fmla="*/ 143 w 255"/>
                <a:gd name="T15" fmla="*/ 42 h 255"/>
                <a:gd name="T16" fmla="*/ 228 w 255"/>
                <a:gd name="T17" fmla="*/ 127 h 255"/>
                <a:gd name="T18" fmla="*/ 143 w 255"/>
                <a:gd name="T19" fmla="*/ 212 h 255"/>
                <a:gd name="T20" fmla="*/ 57 w 255"/>
                <a:gd name="T21" fmla="*/ 127 h 255"/>
                <a:gd name="T22" fmla="*/ 143 w 255"/>
                <a:gd name="T23" fmla="*/ 4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cubicBezTo>
                    <a:pt x="183" y="255"/>
                    <a:pt x="230" y="219"/>
                    <a:pt x="247" y="170"/>
                  </a:cubicBezTo>
                  <a:cubicBezTo>
                    <a:pt x="251" y="163"/>
                    <a:pt x="255" y="141"/>
                    <a:pt x="255" y="128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moveTo>
                    <a:pt x="143" y="42"/>
                  </a:moveTo>
                  <a:cubicBezTo>
                    <a:pt x="189" y="42"/>
                    <a:pt x="228" y="80"/>
                    <a:pt x="228" y="127"/>
                  </a:cubicBezTo>
                  <a:cubicBezTo>
                    <a:pt x="228" y="174"/>
                    <a:pt x="189" y="212"/>
                    <a:pt x="143" y="212"/>
                  </a:cubicBezTo>
                  <a:cubicBezTo>
                    <a:pt x="96" y="212"/>
                    <a:pt x="57" y="174"/>
                    <a:pt x="57" y="127"/>
                  </a:cubicBezTo>
                  <a:cubicBezTo>
                    <a:pt x="57" y="80"/>
                    <a:pt x="96" y="42"/>
                    <a:pt x="143" y="42"/>
                  </a:cubicBezTo>
                </a:path>
              </a:pathLst>
            </a:custGeom>
            <a:solidFill>
              <a:srgbClr val="EBD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0" name="Freeform 744"/>
            <p:cNvSpPr>
              <a:spLocks noEditPoints="1"/>
            </p:cNvSpPr>
            <p:nvPr/>
          </p:nvSpPr>
          <p:spPr bwMode="auto">
            <a:xfrm>
              <a:off x="7049873" y="2240269"/>
              <a:ext cx="452209" cy="452750"/>
            </a:xfrm>
            <a:custGeom>
              <a:avLst/>
              <a:gdLst>
                <a:gd name="T0" fmla="*/ 127 w 255"/>
                <a:gd name="T1" fmla="*/ 255 h 255"/>
                <a:gd name="T2" fmla="*/ 247 w 255"/>
                <a:gd name="T3" fmla="*/ 170 h 255"/>
                <a:gd name="T4" fmla="*/ 255 w 255"/>
                <a:gd name="T5" fmla="*/ 128 h 255"/>
                <a:gd name="T6" fmla="*/ 255 w 255"/>
                <a:gd name="T7" fmla="*/ 127 h 255"/>
                <a:gd name="T8" fmla="*/ 127 w 255"/>
                <a:gd name="T9" fmla="*/ 0 h 255"/>
                <a:gd name="T10" fmla="*/ 0 w 255"/>
                <a:gd name="T11" fmla="*/ 127 h 255"/>
                <a:gd name="T12" fmla="*/ 127 w 255"/>
                <a:gd name="T13" fmla="*/ 255 h 255"/>
                <a:gd name="T14" fmla="*/ 143 w 255"/>
                <a:gd name="T15" fmla="*/ 42 h 255"/>
                <a:gd name="T16" fmla="*/ 228 w 255"/>
                <a:gd name="T17" fmla="*/ 127 h 255"/>
                <a:gd name="T18" fmla="*/ 143 w 255"/>
                <a:gd name="T19" fmla="*/ 213 h 255"/>
                <a:gd name="T20" fmla="*/ 57 w 255"/>
                <a:gd name="T21" fmla="*/ 127 h 255"/>
                <a:gd name="T22" fmla="*/ 143 w 255"/>
                <a:gd name="T23" fmla="*/ 4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55">
                  <a:moveTo>
                    <a:pt x="127" y="255"/>
                  </a:moveTo>
                  <a:cubicBezTo>
                    <a:pt x="183" y="255"/>
                    <a:pt x="230" y="219"/>
                    <a:pt x="247" y="170"/>
                  </a:cubicBezTo>
                  <a:cubicBezTo>
                    <a:pt x="251" y="163"/>
                    <a:pt x="255" y="141"/>
                    <a:pt x="255" y="128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moveTo>
                    <a:pt x="143" y="42"/>
                  </a:moveTo>
                  <a:cubicBezTo>
                    <a:pt x="189" y="42"/>
                    <a:pt x="228" y="80"/>
                    <a:pt x="228" y="127"/>
                  </a:cubicBezTo>
                  <a:cubicBezTo>
                    <a:pt x="228" y="174"/>
                    <a:pt x="189" y="213"/>
                    <a:pt x="143" y="213"/>
                  </a:cubicBezTo>
                  <a:cubicBezTo>
                    <a:pt x="96" y="213"/>
                    <a:pt x="57" y="174"/>
                    <a:pt x="57" y="127"/>
                  </a:cubicBezTo>
                  <a:cubicBezTo>
                    <a:pt x="57" y="80"/>
                    <a:pt x="96" y="42"/>
                    <a:pt x="143" y="42"/>
                  </a:cubicBezTo>
                </a:path>
              </a:pathLst>
            </a:custGeom>
            <a:solidFill>
              <a:srgbClr val="EBD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1" name="Freeform 745"/>
            <p:cNvSpPr/>
            <p:nvPr/>
          </p:nvSpPr>
          <p:spPr bwMode="auto">
            <a:xfrm>
              <a:off x="7046755" y="2290227"/>
              <a:ext cx="396071" cy="405913"/>
            </a:xfrm>
            <a:custGeom>
              <a:avLst/>
              <a:gdLst>
                <a:gd name="T0" fmla="*/ 146 w 223"/>
                <a:gd name="T1" fmla="*/ 212 h 229"/>
                <a:gd name="T2" fmla="*/ 19 w 223"/>
                <a:gd name="T3" fmla="*/ 85 h 229"/>
                <a:gd name="T4" fmla="*/ 51 w 223"/>
                <a:gd name="T5" fmla="*/ 0 h 229"/>
                <a:gd name="T6" fmla="*/ 0 w 223"/>
                <a:gd name="T7" fmla="*/ 102 h 229"/>
                <a:gd name="T8" fmla="*/ 128 w 223"/>
                <a:gd name="T9" fmla="*/ 229 h 229"/>
                <a:gd name="T10" fmla="*/ 223 w 223"/>
                <a:gd name="T11" fmla="*/ 186 h 229"/>
                <a:gd name="T12" fmla="*/ 146 w 223"/>
                <a:gd name="T13" fmla="*/ 21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29">
                  <a:moveTo>
                    <a:pt x="146" y="212"/>
                  </a:moveTo>
                  <a:cubicBezTo>
                    <a:pt x="76" y="212"/>
                    <a:pt x="19" y="155"/>
                    <a:pt x="19" y="85"/>
                  </a:cubicBezTo>
                  <a:cubicBezTo>
                    <a:pt x="19" y="52"/>
                    <a:pt x="31" y="23"/>
                    <a:pt x="51" y="0"/>
                  </a:cubicBezTo>
                  <a:cubicBezTo>
                    <a:pt x="20" y="23"/>
                    <a:pt x="0" y="60"/>
                    <a:pt x="0" y="102"/>
                  </a:cubicBezTo>
                  <a:cubicBezTo>
                    <a:pt x="0" y="172"/>
                    <a:pt x="57" y="229"/>
                    <a:pt x="128" y="229"/>
                  </a:cubicBezTo>
                  <a:cubicBezTo>
                    <a:pt x="165" y="229"/>
                    <a:pt x="199" y="213"/>
                    <a:pt x="223" y="186"/>
                  </a:cubicBezTo>
                  <a:cubicBezTo>
                    <a:pt x="201" y="202"/>
                    <a:pt x="175" y="212"/>
                    <a:pt x="146" y="212"/>
                  </a:cubicBezTo>
                </a:path>
              </a:pathLst>
            </a:custGeom>
            <a:solidFill>
              <a:srgbClr val="C0B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Freeform 746"/>
            <p:cNvSpPr/>
            <p:nvPr/>
          </p:nvSpPr>
          <p:spPr bwMode="auto">
            <a:xfrm>
              <a:off x="7159027" y="2327696"/>
              <a:ext cx="165289" cy="196713"/>
            </a:xfrm>
            <a:custGeom>
              <a:avLst/>
              <a:gdLst>
                <a:gd name="T0" fmla="*/ 84 w 94"/>
                <a:gd name="T1" fmla="*/ 13 h 112"/>
                <a:gd name="T2" fmla="*/ 94 w 94"/>
                <a:gd name="T3" fmla="*/ 1 h 112"/>
                <a:gd name="T4" fmla="*/ 82 w 94"/>
                <a:gd name="T5" fmla="*/ 0 h 112"/>
                <a:gd name="T6" fmla="*/ 0 w 94"/>
                <a:gd name="T7" fmla="*/ 81 h 112"/>
                <a:gd name="T8" fmla="*/ 7 w 94"/>
                <a:gd name="T9" fmla="*/ 112 h 112"/>
                <a:gd name="T10" fmla="*/ 75 w 94"/>
                <a:gd name="T11" fmla="*/ 24 h 112"/>
                <a:gd name="T12" fmla="*/ 84 w 94"/>
                <a:gd name="T13" fmla="*/ 1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12">
                  <a:moveTo>
                    <a:pt x="84" y="13"/>
                  </a:moveTo>
                  <a:cubicBezTo>
                    <a:pt x="87" y="9"/>
                    <a:pt x="91" y="5"/>
                    <a:pt x="94" y="1"/>
                  </a:cubicBezTo>
                  <a:cubicBezTo>
                    <a:pt x="90" y="0"/>
                    <a:pt x="86" y="0"/>
                    <a:pt x="82" y="0"/>
                  </a:cubicBezTo>
                  <a:cubicBezTo>
                    <a:pt x="37" y="0"/>
                    <a:pt x="0" y="36"/>
                    <a:pt x="0" y="81"/>
                  </a:cubicBezTo>
                  <a:cubicBezTo>
                    <a:pt x="0" y="92"/>
                    <a:pt x="3" y="103"/>
                    <a:pt x="7" y="112"/>
                  </a:cubicBezTo>
                  <a:cubicBezTo>
                    <a:pt x="28" y="83"/>
                    <a:pt x="51" y="54"/>
                    <a:pt x="75" y="24"/>
                  </a:cubicBezTo>
                  <a:cubicBezTo>
                    <a:pt x="78" y="20"/>
                    <a:pt x="81" y="17"/>
                    <a:pt x="84" y="13"/>
                  </a:cubicBezTo>
                </a:path>
              </a:pathLst>
            </a:custGeom>
            <a:solidFill>
              <a:srgbClr val="4E7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Freeform 747"/>
            <p:cNvSpPr/>
            <p:nvPr/>
          </p:nvSpPr>
          <p:spPr bwMode="auto">
            <a:xfrm>
              <a:off x="7168382" y="2327696"/>
              <a:ext cx="233902" cy="265406"/>
            </a:xfrm>
            <a:custGeom>
              <a:avLst/>
              <a:gdLst>
                <a:gd name="T0" fmla="*/ 87 w 131"/>
                <a:gd name="T1" fmla="*/ 0 h 149"/>
                <a:gd name="T2" fmla="*/ 77 w 131"/>
                <a:gd name="T3" fmla="*/ 12 h 149"/>
                <a:gd name="T4" fmla="*/ 68 w 131"/>
                <a:gd name="T5" fmla="*/ 23 h 149"/>
                <a:gd name="T6" fmla="*/ 0 w 131"/>
                <a:gd name="T7" fmla="*/ 111 h 149"/>
                <a:gd name="T8" fmla="*/ 31 w 131"/>
                <a:gd name="T9" fmla="*/ 149 h 149"/>
                <a:gd name="T10" fmla="*/ 131 w 131"/>
                <a:gd name="T11" fmla="*/ 21 h 149"/>
                <a:gd name="T12" fmla="*/ 87 w 131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49">
                  <a:moveTo>
                    <a:pt x="87" y="0"/>
                  </a:moveTo>
                  <a:cubicBezTo>
                    <a:pt x="84" y="4"/>
                    <a:pt x="80" y="8"/>
                    <a:pt x="77" y="12"/>
                  </a:cubicBezTo>
                  <a:cubicBezTo>
                    <a:pt x="74" y="16"/>
                    <a:pt x="71" y="19"/>
                    <a:pt x="68" y="23"/>
                  </a:cubicBezTo>
                  <a:cubicBezTo>
                    <a:pt x="44" y="53"/>
                    <a:pt x="21" y="82"/>
                    <a:pt x="0" y="111"/>
                  </a:cubicBezTo>
                  <a:cubicBezTo>
                    <a:pt x="6" y="127"/>
                    <a:pt x="17" y="140"/>
                    <a:pt x="31" y="149"/>
                  </a:cubicBezTo>
                  <a:cubicBezTo>
                    <a:pt x="63" y="105"/>
                    <a:pt x="97" y="63"/>
                    <a:pt x="131" y="21"/>
                  </a:cubicBezTo>
                  <a:cubicBezTo>
                    <a:pt x="119" y="10"/>
                    <a:pt x="104" y="2"/>
                    <a:pt x="87" y="0"/>
                  </a:cubicBezTo>
                  <a:close/>
                </a:path>
              </a:pathLst>
            </a:custGeom>
            <a:solidFill>
              <a:srgbClr val="6C8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Freeform 748"/>
            <p:cNvSpPr/>
            <p:nvPr/>
          </p:nvSpPr>
          <p:spPr bwMode="auto">
            <a:xfrm>
              <a:off x="7224519" y="2365165"/>
              <a:ext cx="208952" cy="243548"/>
            </a:xfrm>
            <a:custGeom>
              <a:avLst/>
              <a:gdLst>
                <a:gd name="T0" fmla="*/ 69 w 117"/>
                <a:gd name="T1" fmla="*/ 77 h 137"/>
                <a:gd name="T2" fmla="*/ 117 w 117"/>
                <a:gd name="T3" fmla="*/ 22 h 137"/>
                <a:gd name="T4" fmla="*/ 100 w 117"/>
                <a:gd name="T5" fmla="*/ 0 h 137"/>
                <a:gd name="T6" fmla="*/ 0 w 117"/>
                <a:gd name="T7" fmla="*/ 128 h 137"/>
                <a:gd name="T8" fmla="*/ 19 w 117"/>
                <a:gd name="T9" fmla="*/ 137 h 137"/>
                <a:gd name="T10" fmla="*/ 69 w 117"/>
                <a:gd name="T11" fmla="*/ 7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37">
                  <a:moveTo>
                    <a:pt x="69" y="77"/>
                  </a:moveTo>
                  <a:cubicBezTo>
                    <a:pt x="86" y="59"/>
                    <a:pt x="100" y="41"/>
                    <a:pt x="117" y="22"/>
                  </a:cubicBezTo>
                  <a:cubicBezTo>
                    <a:pt x="112" y="14"/>
                    <a:pt x="107" y="7"/>
                    <a:pt x="100" y="0"/>
                  </a:cubicBezTo>
                  <a:cubicBezTo>
                    <a:pt x="66" y="42"/>
                    <a:pt x="32" y="84"/>
                    <a:pt x="0" y="128"/>
                  </a:cubicBezTo>
                  <a:cubicBezTo>
                    <a:pt x="6" y="132"/>
                    <a:pt x="12" y="135"/>
                    <a:pt x="19" y="137"/>
                  </a:cubicBezTo>
                  <a:cubicBezTo>
                    <a:pt x="35" y="117"/>
                    <a:pt x="52" y="97"/>
                    <a:pt x="69" y="77"/>
                  </a:cubicBezTo>
                  <a:close/>
                </a:path>
              </a:pathLst>
            </a:custGeom>
            <a:solidFill>
              <a:srgbClr val="4E7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5" name="Freeform 749"/>
            <p:cNvSpPr/>
            <p:nvPr/>
          </p:nvSpPr>
          <p:spPr bwMode="auto">
            <a:xfrm>
              <a:off x="7290012" y="2436981"/>
              <a:ext cx="159052" cy="177976"/>
            </a:xfrm>
            <a:custGeom>
              <a:avLst/>
              <a:gdLst>
                <a:gd name="T0" fmla="*/ 7 w 89"/>
                <a:gd name="T1" fmla="*/ 101 h 101"/>
                <a:gd name="T2" fmla="*/ 89 w 89"/>
                <a:gd name="T3" fmla="*/ 19 h 101"/>
                <a:gd name="T4" fmla="*/ 86 w 89"/>
                <a:gd name="T5" fmla="*/ 0 h 101"/>
                <a:gd name="T6" fmla="*/ 0 w 89"/>
                <a:gd name="T7" fmla="*/ 101 h 101"/>
                <a:gd name="T8" fmla="*/ 7 w 8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1">
                  <a:moveTo>
                    <a:pt x="7" y="101"/>
                  </a:moveTo>
                  <a:cubicBezTo>
                    <a:pt x="52" y="101"/>
                    <a:pt x="89" y="64"/>
                    <a:pt x="89" y="19"/>
                  </a:cubicBezTo>
                  <a:cubicBezTo>
                    <a:pt x="89" y="13"/>
                    <a:pt x="88" y="6"/>
                    <a:pt x="86" y="0"/>
                  </a:cubicBezTo>
                  <a:cubicBezTo>
                    <a:pt x="57" y="34"/>
                    <a:pt x="27" y="66"/>
                    <a:pt x="0" y="101"/>
                  </a:cubicBezTo>
                  <a:cubicBezTo>
                    <a:pt x="2" y="101"/>
                    <a:pt x="4" y="101"/>
                    <a:pt x="7" y="101"/>
                  </a:cubicBezTo>
                  <a:close/>
                </a:path>
              </a:pathLst>
            </a:custGeom>
            <a:solidFill>
              <a:srgbClr val="4E7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6" name="Freeform 750"/>
            <p:cNvSpPr/>
            <p:nvPr/>
          </p:nvSpPr>
          <p:spPr bwMode="auto">
            <a:xfrm>
              <a:off x="7258825" y="2405757"/>
              <a:ext cx="184001" cy="209200"/>
            </a:xfrm>
            <a:custGeom>
              <a:avLst/>
              <a:gdLst>
                <a:gd name="T0" fmla="*/ 50 w 104"/>
                <a:gd name="T1" fmla="*/ 55 h 119"/>
                <a:gd name="T2" fmla="*/ 0 w 104"/>
                <a:gd name="T3" fmla="*/ 115 h 119"/>
                <a:gd name="T4" fmla="*/ 18 w 104"/>
                <a:gd name="T5" fmla="*/ 119 h 119"/>
                <a:gd name="T6" fmla="*/ 104 w 104"/>
                <a:gd name="T7" fmla="*/ 18 h 119"/>
                <a:gd name="T8" fmla="*/ 98 w 104"/>
                <a:gd name="T9" fmla="*/ 0 h 119"/>
                <a:gd name="T10" fmla="*/ 50 w 104"/>
                <a:gd name="T11" fmla="*/ 5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9">
                  <a:moveTo>
                    <a:pt x="50" y="55"/>
                  </a:moveTo>
                  <a:cubicBezTo>
                    <a:pt x="33" y="75"/>
                    <a:pt x="16" y="95"/>
                    <a:pt x="0" y="115"/>
                  </a:cubicBezTo>
                  <a:cubicBezTo>
                    <a:pt x="6" y="117"/>
                    <a:pt x="12" y="118"/>
                    <a:pt x="18" y="119"/>
                  </a:cubicBezTo>
                  <a:cubicBezTo>
                    <a:pt x="45" y="84"/>
                    <a:pt x="75" y="52"/>
                    <a:pt x="104" y="18"/>
                  </a:cubicBezTo>
                  <a:cubicBezTo>
                    <a:pt x="103" y="12"/>
                    <a:pt x="101" y="6"/>
                    <a:pt x="98" y="0"/>
                  </a:cubicBezTo>
                  <a:cubicBezTo>
                    <a:pt x="81" y="19"/>
                    <a:pt x="67" y="37"/>
                    <a:pt x="50" y="55"/>
                  </a:cubicBezTo>
                  <a:close/>
                </a:path>
              </a:pathLst>
            </a:custGeom>
            <a:solidFill>
              <a:srgbClr val="6C8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Freeform 751"/>
            <p:cNvSpPr/>
            <p:nvPr/>
          </p:nvSpPr>
          <p:spPr bwMode="auto">
            <a:xfrm>
              <a:off x="7290012" y="2327696"/>
              <a:ext cx="159052" cy="290385"/>
            </a:xfrm>
            <a:custGeom>
              <a:avLst/>
              <a:gdLst>
                <a:gd name="T0" fmla="*/ 87 w 90"/>
                <a:gd name="T1" fmla="*/ 62 h 163"/>
                <a:gd name="T2" fmla="*/ 81 w 90"/>
                <a:gd name="T3" fmla="*/ 44 h 163"/>
                <a:gd name="T4" fmla="*/ 64 w 90"/>
                <a:gd name="T5" fmla="*/ 22 h 163"/>
                <a:gd name="T6" fmla="*/ 20 w 90"/>
                <a:gd name="T7" fmla="*/ 0 h 163"/>
                <a:gd name="T8" fmla="*/ 8 w 90"/>
                <a:gd name="T9" fmla="*/ 0 h 163"/>
                <a:gd name="T10" fmla="*/ 0 w 90"/>
                <a:gd name="T11" fmla="*/ 0 h 163"/>
                <a:gd name="T12" fmla="*/ 4 w 90"/>
                <a:gd name="T13" fmla="*/ 0 h 163"/>
                <a:gd name="T14" fmla="*/ 49 w 90"/>
                <a:gd name="T15" fmla="*/ 22 h 163"/>
                <a:gd name="T16" fmla="*/ 65 w 90"/>
                <a:gd name="T17" fmla="*/ 44 h 163"/>
                <a:gd name="T18" fmla="*/ 72 w 90"/>
                <a:gd name="T19" fmla="*/ 62 h 163"/>
                <a:gd name="T20" fmla="*/ 74 w 90"/>
                <a:gd name="T21" fmla="*/ 81 h 163"/>
                <a:gd name="T22" fmla="*/ 0 w 90"/>
                <a:gd name="T23" fmla="*/ 162 h 163"/>
                <a:gd name="T24" fmla="*/ 1 w 90"/>
                <a:gd name="T25" fmla="*/ 162 h 163"/>
                <a:gd name="T26" fmla="*/ 8 w 90"/>
                <a:gd name="T27" fmla="*/ 163 h 163"/>
                <a:gd name="T28" fmla="*/ 90 w 90"/>
                <a:gd name="T29" fmla="*/ 81 h 163"/>
                <a:gd name="T30" fmla="*/ 87 w 90"/>
                <a:gd name="T31" fmla="*/ 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163">
                  <a:moveTo>
                    <a:pt x="87" y="62"/>
                  </a:moveTo>
                  <a:cubicBezTo>
                    <a:pt x="86" y="55"/>
                    <a:pt x="84" y="50"/>
                    <a:pt x="81" y="44"/>
                  </a:cubicBezTo>
                  <a:cubicBezTo>
                    <a:pt x="76" y="36"/>
                    <a:pt x="71" y="28"/>
                    <a:pt x="64" y="22"/>
                  </a:cubicBezTo>
                  <a:cubicBezTo>
                    <a:pt x="52" y="11"/>
                    <a:pt x="37" y="3"/>
                    <a:pt x="20" y="0"/>
                  </a:cubicBezTo>
                  <a:cubicBezTo>
                    <a:pt x="16" y="0"/>
                    <a:pt x="12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21" y="3"/>
                    <a:pt x="37" y="11"/>
                    <a:pt x="49" y="22"/>
                  </a:cubicBezTo>
                  <a:cubicBezTo>
                    <a:pt x="55" y="28"/>
                    <a:pt x="61" y="36"/>
                    <a:pt x="65" y="44"/>
                  </a:cubicBezTo>
                  <a:cubicBezTo>
                    <a:pt x="68" y="50"/>
                    <a:pt x="70" y="55"/>
                    <a:pt x="72" y="62"/>
                  </a:cubicBezTo>
                  <a:cubicBezTo>
                    <a:pt x="73" y="68"/>
                    <a:pt x="74" y="74"/>
                    <a:pt x="74" y="81"/>
                  </a:cubicBezTo>
                  <a:cubicBezTo>
                    <a:pt x="74" y="124"/>
                    <a:pt x="42" y="158"/>
                    <a:pt x="0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3" y="163"/>
                    <a:pt x="5" y="163"/>
                    <a:pt x="8" y="163"/>
                  </a:cubicBezTo>
                  <a:cubicBezTo>
                    <a:pt x="53" y="163"/>
                    <a:pt x="90" y="126"/>
                    <a:pt x="90" y="81"/>
                  </a:cubicBezTo>
                  <a:cubicBezTo>
                    <a:pt x="90" y="74"/>
                    <a:pt x="89" y="68"/>
                    <a:pt x="87" y="62"/>
                  </a:cubicBezTo>
                </a:path>
              </a:pathLst>
            </a:custGeom>
            <a:solidFill>
              <a:srgbClr val="6C6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Freeform 752"/>
            <p:cNvSpPr>
              <a:spLocks noEditPoints="1"/>
            </p:cNvSpPr>
            <p:nvPr/>
          </p:nvSpPr>
          <p:spPr bwMode="auto">
            <a:xfrm>
              <a:off x="7149670" y="2318330"/>
              <a:ext cx="305630" cy="305996"/>
            </a:xfrm>
            <a:custGeom>
              <a:avLst/>
              <a:gdLst>
                <a:gd name="T0" fmla="*/ 87 w 173"/>
                <a:gd name="T1" fmla="*/ 172 h 172"/>
                <a:gd name="T2" fmla="*/ 173 w 173"/>
                <a:gd name="T3" fmla="*/ 86 h 172"/>
                <a:gd name="T4" fmla="*/ 87 w 173"/>
                <a:gd name="T5" fmla="*/ 0 h 172"/>
                <a:gd name="T6" fmla="*/ 0 w 173"/>
                <a:gd name="T7" fmla="*/ 86 h 172"/>
                <a:gd name="T8" fmla="*/ 87 w 173"/>
                <a:gd name="T9" fmla="*/ 172 h 172"/>
                <a:gd name="T10" fmla="*/ 87 w 173"/>
                <a:gd name="T11" fmla="*/ 3 h 172"/>
                <a:gd name="T12" fmla="*/ 170 w 173"/>
                <a:gd name="T13" fmla="*/ 86 h 172"/>
                <a:gd name="T14" fmla="*/ 87 w 173"/>
                <a:gd name="T15" fmla="*/ 170 h 172"/>
                <a:gd name="T16" fmla="*/ 3 w 173"/>
                <a:gd name="T17" fmla="*/ 86 h 172"/>
                <a:gd name="T18" fmla="*/ 87 w 173"/>
                <a:gd name="T19" fmla="*/ 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2">
                  <a:moveTo>
                    <a:pt x="87" y="172"/>
                  </a:moveTo>
                  <a:cubicBezTo>
                    <a:pt x="134" y="172"/>
                    <a:pt x="173" y="134"/>
                    <a:pt x="173" y="86"/>
                  </a:cubicBezTo>
                  <a:cubicBezTo>
                    <a:pt x="173" y="39"/>
                    <a:pt x="134" y="0"/>
                    <a:pt x="87" y="0"/>
                  </a:cubicBezTo>
                  <a:cubicBezTo>
                    <a:pt x="39" y="0"/>
                    <a:pt x="0" y="39"/>
                    <a:pt x="0" y="86"/>
                  </a:cubicBezTo>
                  <a:cubicBezTo>
                    <a:pt x="0" y="134"/>
                    <a:pt x="39" y="172"/>
                    <a:pt x="87" y="172"/>
                  </a:cubicBezTo>
                  <a:moveTo>
                    <a:pt x="87" y="3"/>
                  </a:moveTo>
                  <a:cubicBezTo>
                    <a:pt x="133" y="3"/>
                    <a:pt x="170" y="40"/>
                    <a:pt x="170" y="86"/>
                  </a:cubicBezTo>
                  <a:cubicBezTo>
                    <a:pt x="170" y="132"/>
                    <a:pt x="133" y="170"/>
                    <a:pt x="87" y="170"/>
                  </a:cubicBezTo>
                  <a:cubicBezTo>
                    <a:pt x="40" y="170"/>
                    <a:pt x="3" y="132"/>
                    <a:pt x="3" y="86"/>
                  </a:cubicBezTo>
                  <a:cubicBezTo>
                    <a:pt x="3" y="40"/>
                    <a:pt x="40" y="3"/>
                    <a:pt x="87" y="3"/>
                  </a:cubicBezTo>
                </a:path>
              </a:pathLst>
            </a:custGeom>
            <a:solidFill>
              <a:srgbClr val="726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Freeform 753"/>
            <p:cNvSpPr>
              <a:spLocks noEditPoints="1"/>
            </p:cNvSpPr>
            <p:nvPr/>
          </p:nvSpPr>
          <p:spPr bwMode="auto">
            <a:xfrm>
              <a:off x="7046755" y="2240269"/>
              <a:ext cx="458445" cy="458995"/>
            </a:xfrm>
            <a:custGeom>
              <a:avLst/>
              <a:gdLst>
                <a:gd name="T0" fmla="*/ 128 w 257"/>
                <a:gd name="T1" fmla="*/ 258 h 258"/>
                <a:gd name="T2" fmla="*/ 250 w 257"/>
                <a:gd name="T3" fmla="*/ 172 h 258"/>
                <a:gd name="T4" fmla="*/ 257 w 257"/>
                <a:gd name="T5" fmla="*/ 129 h 258"/>
                <a:gd name="T6" fmla="*/ 257 w 257"/>
                <a:gd name="T7" fmla="*/ 129 h 258"/>
                <a:gd name="T8" fmla="*/ 128 w 257"/>
                <a:gd name="T9" fmla="*/ 0 h 258"/>
                <a:gd name="T10" fmla="*/ 0 w 257"/>
                <a:gd name="T11" fmla="*/ 129 h 258"/>
                <a:gd name="T12" fmla="*/ 128 w 257"/>
                <a:gd name="T13" fmla="*/ 258 h 258"/>
                <a:gd name="T14" fmla="*/ 128 w 257"/>
                <a:gd name="T15" fmla="*/ 3 h 258"/>
                <a:gd name="T16" fmla="*/ 254 w 257"/>
                <a:gd name="T17" fmla="*/ 129 h 258"/>
                <a:gd name="T18" fmla="*/ 254 w 257"/>
                <a:gd name="T19" fmla="*/ 129 h 258"/>
                <a:gd name="T20" fmla="*/ 247 w 257"/>
                <a:gd name="T21" fmla="*/ 171 h 258"/>
                <a:gd name="T22" fmla="*/ 128 w 257"/>
                <a:gd name="T23" fmla="*/ 255 h 258"/>
                <a:gd name="T24" fmla="*/ 3 w 257"/>
                <a:gd name="T25" fmla="*/ 129 h 258"/>
                <a:gd name="T26" fmla="*/ 128 w 257"/>
                <a:gd name="T27" fmla="*/ 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258"/>
                  </a:moveTo>
                  <a:cubicBezTo>
                    <a:pt x="183" y="258"/>
                    <a:pt x="231" y="223"/>
                    <a:pt x="250" y="172"/>
                  </a:cubicBezTo>
                  <a:cubicBezTo>
                    <a:pt x="253" y="165"/>
                    <a:pt x="257" y="142"/>
                    <a:pt x="257" y="129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199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moveTo>
                    <a:pt x="128" y="3"/>
                  </a:moveTo>
                  <a:cubicBezTo>
                    <a:pt x="198" y="3"/>
                    <a:pt x="254" y="5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42"/>
                    <a:pt x="251" y="164"/>
                    <a:pt x="247" y="171"/>
                  </a:cubicBezTo>
                  <a:cubicBezTo>
                    <a:pt x="229" y="221"/>
                    <a:pt x="181" y="255"/>
                    <a:pt x="128" y="255"/>
                  </a:cubicBezTo>
                  <a:cubicBezTo>
                    <a:pt x="59" y="255"/>
                    <a:pt x="3" y="198"/>
                    <a:pt x="3" y="129"/>
                  </a:cubicBezTo>
                  <a:cubicBezTo>
                    <a:pt x="3" y="59"/>
                    <a:pt x="59" y="3"/>
                    <a:pt x="128" y="3"/>
                  </a:cubicBezTo>
                </a:path>
              </a:pathLst>
            </a:custGeom>
            <a:solidFill>
              <a:srgbClr val="726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0" name="Freeform 754"/>
            <p:cNvSpPr>
              <a:spLocks noEditPoints="1"/>
            </p:cNvSpPr>
            <p:nvPr/>
          </p:nvSpPr>
          <p:spPr bwMode="auto">
            <a:xfrm>
              <a:off x="7137196" y="2302717"/>
              <a:ext cx="333699" cy="337220"/>
            </a:xfrm>
            <a:custGeom>
              <a:avLst/>
              <a:gdLst>
                <a:gd name="T0" fmla="*/ 94 w 188"/>
                <a:gd name="T1" fmla="*/ 189 h 189"/>
                <a:gd name="T2" fmla="*/ 188 w 188"/>
                <a:gd name="T3" fmla="*/ 94 h 189"/>
                <a:gd name="T4" fmla="*/ 94 w 188"/>
                <a:gd name="T5" fmla="*/ 0 h 189"/>
                <a:gd name="T6" fmla="*/ 0 w 188"/>
                <a:gd name="T7" fmla="*/ 94 h 189"/>
                <a:gd name="T8" fmla="*/ 94 w 188"/>
                <a:gd name="T9" fmla="*/ 189 h 189"/>
                <a:gd name="T10" fmla="*/ 94 w 188"/>
                <a:gd name="T11" fmla="*/ 13 h 189"/>
                <a:gd name="T12" fmla="*/ 176 w 188"/>
                <a:gd name="T13" fmla="*/ 94 h 189"/>
                <a:gd name="T14" fmla="*/ 94 w 188"/>
                <a:gd name="T15" fmla="*/ 176 h 189"/>
                <a:gd name="T16" fmla="*/ 12 w 188"/>
                <a:gd name="T17" fmla="*/ 94 h 189"/>
                <a:gd name="T18" fmla="*/ 94 w 188"/>
                <a:gd name="T19" fmla="*/ 1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9">
                  <a:moveTo>
                    <a:pt x="94" y="189"/>
                  </a:moveTo>
                  <a:cubicBezTo>
                    <a:pt x="146" y="189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9"/>
                    <a:pt x="94" y="189"/>
                  </a:cubicBezTo>
                  <a:moveTo>
                    <a:pt x="94" y="13"/>
                  </a:moveTo>
                  <a:cubicBezTo>
                    <a:pt x="139" y="13"/>
                    <a:pt x="176" y="49"/>
                    <a:pt x="176" y="94"/>
                  </a:cubicBezTo>
                  <a:cubicBezTo>
                    <a:pt x="176" y="139"/>
                    <a:pt x="139" y="176"/>
                    <a:pt x="94" y="176"/>
                  </a:cubicBezTo>
                  <a:cubicBezTo>
                    <a:pt x="49" y="176"/>
                    <a:pt x="12" y="139"/>
                    <a:pt x="12" y="94"/>
                  </a:cubicBezTo>
                  <a:cubicBezTo>
                    <a:pt x="12" y="49"/>
                    <a:pt x="49" y="13"/>
                    <a:pt x="94" y="13"/>
                  </a:cubicBezTo>
                </a:path>
              </a:pathLst>
            </a:custGeom>
            <a:solidFill>
              <a:srgbClr val="ACA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1" name="Freeform 755"/>
            <p:cNvSpPr>
              <a:spLocks noEditPoints="1"/>
            </p:cNvSpPr>
            <p:nvPr/>
          </p:nvSpPr>
          <p:spPr bwMode="auto">
            <a:xfrm>
              <a:off x="7118484" y="2302717"/>
              <a:ext cx="355529" cy="337220"/>
            </a:xfrm>
            <a:custGeom>
              <a:avLst/>
              <a:gdLst>
                <a:gd name="T0" fmla="*/ 104 w 200"/>
                <a:gd name="T1" fmla="*/ 0 h 191"/>
                <a:gd name="T2" fmla="*/ 200 w 200"/>
                <a:gd name="T3" fmla="*/ 95 h 191"/>
                <a:gd name="T4" fmla="*/ 104 w 200"/>
                <a:gd name="T5" fmla="*/ 191 h 191"/>
                <a:gd name="T6" fmla="*/ 0 w 200"/>
                <a:gd name="T7" fmla="*/ 95 h 191"/>
                <a:gd name="T8" fmla="*/ 104 w 200"/>
                <a:gd name="T9" fmla="*/ 0 h 191"/>
                <a:gd name="T10" fmla="*/ 104 w 200"/>
                <a:gd name="T11" fmla="*/ 188 h 191"/>
                <a:gd name="T12" fmla="*/ 197 w 200"/>
                <a:gd name="T13" fmla="*/ 95 h 191"/>
                <a:gd name="T14" fmla="*/ 104 w 200"/>
                <a:gd name="T15" fmla="*/ 2 h 191"/>
                <a:gd name="T16" fmla="*/ 11 w 200"/>
                <a:gd name="T17" fmla="*/ 95 h 191"/>
                <a:gd name="T18" fmla="*/ 104 w 200"/>
                <a:gd name="T19" fmla="*/ 188 h 191"/>
                <a:gd name="T20" fmla="*/ 104 w 200"/>
                <a:gd name="T21" fmla="*/ 12 h 191"/>
                <a:gd name="T22" fmla="*/ 187 w 200"/>
                <a:gd name="T23" fmla="*/ 95 h 191"/>
                <a:gd name="T24" fmla="*/ 104 w 200"/>
                <a:gd name="T25" fmla="*/ 178 h 191"/>
                <a:gd name="T26" fmla="*/ 21 w 200"/>
                <a:gd name="T27" fmla="*/ 95 h 191"/>
                <a:gd name="T28" fmla="*/ 104 w 200"/>
                <a:gd name="T29" fmla="*/ 12 h 191"/>
                <a:gd name="T30" fmla="*/ 104 w 200"/>
                <a:gd name="T31" fmla="*/ 176 h 191"/>
                <a:gd name="T32" fmla="*/ 184 w 200"/>
                <a:gd name="T33" fmla="*/ 95 h 191"/>
                <a:gd name="T34" fmla="*/ 104 w 200"/>
                <a:gd name="T35" fmla="*/ 15 h 191"/>
                <a:gd name="T36" fmla="*/ 24 w 200"/>
                <a:gd name="T37" fmla="*/ 95 h 191"/>
                <a:gd name="T38" fmla="*/ 104 w 200"/>
                <a:gd name="T39" fmla="*/ 17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191">
                  <a:moveTo>
                    <a:pt x="104" y="0"/>
                  </a:moveTo>
                  <a:cubicBezTo>
                    <a:pt x="157" y="0"/>
                    <a:pt x="200" y="43"/>
                    <a:pt x="200" y="95"/>
                  </a:cubicBezTo>
                  <a:cubicBezTo>
                    <a:pt x="200" y="148"/>
                    <a:pt x="157" y="191"/>
                    <a:pt x="104" y="191"/>
                  </a:cubicBezTo>
                  <a:cubicBezTo>
                    <a:pt x="51" y="191"/>
                    <a:pt x="0" y="157"/>
                    <a:pt x="0" y="95"/>
                  </a:cubicBezTo>
                  <a:cubicBezTo>
                    <a:pt x="0" y="34"/>
                    <a:pt x="51" y="0"/>
                    <a:pt x="104" y="0"/>
                  </a:cubicBezTo>
                  <a:moveTo>
                    <a:pt x="104" y="188"/>
                  </a:moveTo>
                  <a:cubicBezTo>
                    <a:pt x="155" y="188"/>
                    <a:pt x="197" y="147"/>
                    <a:pt x="197" y="95"/>
                  </a:cubicBezTo>
                  <a:cubicBezTo>
                    <a:pt x="197" y="44"/>
                    <a:pt x="155" y="2"/>
                    <a:pt x="104" y="2"/>
                  </a:cubicBezTo>
                  <a:cubicBezTo>
                    <a:pt x="53" y="2"/>
                    <a:pt x="11" y="44"/>
                    <a:pt x="11" y="95"/>
                  </a:cubicBezTo>
                  <a:cubicBezTo>
                    <a:pt x="11" y="147"/>
                    <a:pt x="53" y="188"/>
                    <a:pt x="104" y="188"/>
                  </a:cubicBezTo>
                  <a:moveTo>
                    <a:pt x="104" y="12"/>
                  </a:moveTo>
                  <a:cubicBezTo>
                    <a:pt x="150" y="12"/>
                    <a:pt x="187" y="50"/>
                    <a:pt x="187" y="95"/>
                  </a:cubicBezTo>
                  <a:cubicBezTo>
                    <a:pt x="187" y="141"/>
                    <a:pt x="150" y="178"/>
                    <a:pt x="104" y="178"/>
                  </a:cubicBezTo>
                  <a:cubicBezTo>
                    <a:pt x="58" y="178"/>
                    <a:pt x="21" y="141"/>
                    <a:pt x="21" y="95"/>
                  </a:cubicBezTo>
                  <a:cubicBezTo>
                    <a:pt x="21" y="50"/>
                    <a:pt x="58" y="12"/>
                    <a:pt x="104" y="12"/>
                  </a:cubicBezTo>
                  <a:moveTo>
                    <a:pt x="104" y="176"/>
                  </a:moveTo>
                  <a:cubicBezTo>
                    <a:pt x="148" y="176"/>
                    <a:pt x="184" y="140"/>
                    <a:pt x="184" y="95"/>
                  </a:cubicBezTo>
                  <a:cubicBezTo>
                    <a:pt x="184" y="51"/>
                    <a:pt x="148" y="15"/>
                    <a:pt x="104" y="15"/>
                  </a:cubicBezTo>
                  <a:cubicBezTo>
                    <a:pt x="60" y="15"/>
                    <a:pt x="24" y="51"/>
                    <a:pt x="24" y="95"/>
                  </a:cubicBezTo>
                  <a:cubicBezTo>
                    <a:pt x="24" y="140"/>
                    <a:pt x="60" y="176"/>
                    <a:pt x="104" y="176"/>
                  </a:cubicBezTo>
                </a:path>
              </a:pathLst>
            </a:cu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Oval 756"/>
            <p:cNvSpPr>
              <a:spLocks noChangeArrowheads="1"/>
            </p:cNvSpPr>
            <p:nvPr/>
          </p:nvSpPr>
          <p:spPr bwMode="auto">
            <a:xfrm>
              <a:off x="7290012" y="2618081"/>
              <a:ext cx="15592" cy="15611"/>
            </a:xfrm>
            <a:prstGeom prst="ellipse">
              <a:avLst/>
            </a:pr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3" name="Freeform 757"/>
            <p:cNvSpPr>
              <a:spLocks noEditPoints="1"/>
            </p:cNvSpPr>
            <p:nvPr/>
          </p:nvSpPr>
          <p:spPr bwMode="auto">
            <a:xfrm>
              <a:off x="7290012" y="2618081"/>
              <a:ext cx="15592" cy="15611"/>
            </a:xfrm>
            <a:custGeom>
              <a:avLst/>
              <a:gdLst>
                <a:gd name="T0" fmla="*/ 4 w 9"/>
                <a:gd name="T1" fmla="*/ 0 h 9"/>
                <a:gd name="T2" fmla="*/ 9 w 9"/>
                <a:gd name="T3" fmla="*/ 5 h 9"/>
                <a:gd name="T4" fmla="*/ 4 w 9"/>
                <a:gd name="T5" fmla="*/ 9 h 9"/>
                <a:gd name="T6" fmla="*/ 0 w 9"/>
                <a:gd name="T7" fmla="*/ 5 h 9"/>
                <a:gd name="T8" fmla="*/ 4 w 9"/>
                <a:gd name="T9" fmla="*/ 0 h 9"/>
                <a:gd name="T10" fmla="*/ 4 w 9"/>
                <a:gd name="T11" fmla="*/ 9 h 9"/>
                <a:gd name="T12" fmla="*/ 9 w 9"/>
                <a:gd name="T13" fmla="*/ 5 h 9"/>
                <a:gd name="T14" fmla="*/ 4 w 9"/>
                <a:gd name="T15" fmla="*/ 1 h 9"/>
                <a:gd name="T16" fmla="*/ 0 w 9"/>
                <a:gd name="T17" fmla="*/ 5 h 9"/>
                <a:gd name="T18" fmla="*/ 4 w 9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4" y="9"/>
                  </a:moveTo>
                  <a:cubicBezTo>
                    <a:pt x="7" y="9"/>
                    <a:pt x="9" y="7"/>
                    <a:pt x="9" y="5"/>
                  </a:cubicBezTo>
                  <a:cubicBezTo>
                    <a:pt x="9" y="2"/>
                    <a:pt x="7" y="1"/>
                    <a:pt x="4" y="1"/>
                  </a:cubicBez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lose/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4" name="Oval 758"/>
            <p:cNvSpPr>
              <a:spLocks noChangeArrowheads="1"/>
            </p:cNvSpPr>
            <p:nvPr/>
          </p:nvSpPr>
          <p:spPr bwMode="auto">
            <a:xfrm>
              <a:off x="7290012" y="2618081"/>
              <a:ext cx="12475" cy="12490"/>
            </a:xfrm>
            <a:prstGeom prst="ellipse">
              <a:avLst/>
            </a:pr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5" name="Freeform 759"/>
            <p:cNvSpPr>
              <a:spLocks noEditPoints="1"/>
            </p:cNvSpPr>
            <p:nvPr/>
          </p:nvSpPr>
          <p:spPr bwMode="auto">
            <a:xfrm>
              <a:off x="7290012" y="2618081"/>
              <a:ext cx="12475" cy="12490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4 h 7"/>
                <a:gd name="T4" fmla="*/ 3 w 7"/>
                <a:gd name="T5" fmla="*/ 7 h 7"/>
                <a:gd name="T6" fmla="*/ 0 w 7"/>
                <a:gd name="T7" fmla="*/ 4 h 7"/>
                <a:gd name="T8" fmla="*/ 3 w 7"/>
                <a:gd name="T9" fmla="*/ 0 h 7"/>
                <a:gd name="T10" fmla="*/ 3 w 7"/>
                <a:gd name="T11" fmla="*/ 7 h 7"/>
                <a:gd name="T12" fmla="*/ 7 w 7"/>
                <a:gd name="T13" fmla="*/ 4 h 7"/>
                <a:gd name="T14" fmla="*/ 3 w 7"/>
                <a:gd name="T15" fmla="*/ 0 h 7"/>
                <a:gd name="T16" fmla="*/ 0 w 7"/>
                <a:gd name="T17" fmla="*/ 4 h 7"/>
                <a:gd name="T18" fmla="*/ 3 w 7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lose/>
                  <a:moveTo>
                    <a:pt x="3" y="7"/>
                  </a:moveTo>
                  <a:cubicBezTo>
                    <a:pt x="5" y="7"/>
                    <a:pt x="7" y="6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6" name="Freeform 760"/>
            <p:cNvSpPr/>
            <p:nvPr/>
          </p:nvSpPr>
          <p:spPr bwMode="auto">
            <a:xfrm>
              <a:off x="7293130" y="2621202"/>
              <a:ext cx="9357" cy="9368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3 h 5"/>
                <a:gd name="T4" fmla="*/ 4 w 5"/>
                <a:gd name="T5" fmla="*/ 5 h 5"/>
                <a:gd name="T6" fmla="*/ 4 w 5"/>
                <a:gd name="T7" fmla="*/ 5 h 5"/>
                <a:gd name="T8" fmla="*/ 4 w 5"/>
                <a:gd name="T9" fmla="*/ 4 h 5"/>
                <a:gd name="T10" fmla="*/ 3 w 5"/>
                <a:gd name="T11" fmla="*/ 3 h 5"/>
                <a:gd name="T12" fmla="*/ 5 w 5"/>
                <a:gd name="T13" fmla="*/ 1 h 5"/>
                <a:gd name="T14" fmla="*/ 5 w 5"/>
                <a:gd name="T15" fmla="*/ 1 h 5"/>
                <a:gd name="T16" fmla="*/ 2 w 5"/>
                <a:gd name="T17" fmla="*/ 2 h 5"/>
                <a:gd name="T18" fmla="*/ 1 w 5"/>
                <a:gd name="T19" fmla="*/ 0 h 5"/>
                <a:gd name="T20" fmla="*/ 1 w 5"/>
                <a:gd name="T21" fmla="*/ 0 h 5"/>
                <a:gd name="T22" fmla="*/ 2 w 5"/>
                <a:gd name="T23" fmla="*/ 3 h 5"/>
                <a:gd name="T24" fmla="*/ 0 w 5"/>
                <a:gd name="T25" fmla="*/ 4 h 5"/>
                <a:gd name="T26" fmla="*/ 0 w 5"/>
                <a:gd name="T2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4"/>
                    <a:pt x="2" y="4"/>
                    <a:pt x="2" y="3"/>
                  </a:cubicBezTo>
                  <a:cubicBezTo>
                    <a:pt x="3" y="4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1" y="3"/>
                    <a:pt x="0" y="4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7" name="Oval 761"/>
            <p:cNvSpPr>
              <a:spLocks noChangeArrowheads="1"/>
            </p:cNvSpPr>
            <p:nvPr/>
          </p:nvSpPr>
          <p:spPr bwMode="auto">
            <a:xfrm>
              <a:off x="7140315" y="2465082"/>
              <a:ext cx="12475" cy="18734"/>
            </a:xfrm>
            <a:prstGeom prst="ellipse">
              <a:avLst/>
            </a:pr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8" name="Freeform 762"/>
            <p:cNvSpPr>
              <a:spLocks noEditPoints="1"/>
            </p:cNvSpPr>
            <p:nvPr/>
          </p:nvSpPr>
          <p:spPr bwMode="auto">
            <a:xfrm>
              <a:off x="7140315" y="2465082"/>
              <a:ext cx="12475" cy="18734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  <a:gd name="T10" fmla="*/ 0 w 8"/>
                <a:gd name="T11" fmla="*/ 5 h 9"/>
                <a:gd name="T12" fmla="*/ 4 w 8"/>
                <a:gd name="T13" fmla="*/ 9 h 9"/>
                <a:gd name="T14" fmla="*/ 8 w 8"/>
                <a:gd name="T15" fmla="*/ 5 h 9"/>
                <a:gd name="T16" fmla="*/ 4 w 8"/>
                <a:gd name="T17" fmla="*/ 1 h 9"/>
                <a:gd name="T18" fmla="*/ 0 w 8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lose/>
                  <a:moveTo>
                    <a:pt x="0" y="5"/>
                  </a:moveTo>
                  <a:cubicBezTo>
                    <a:pt x="0" y="7"/>
                    <a:pt x="2" y="9"/>
                    <a:pt x="4" y="9"/>
                  </a:cubicBezTo>
                  <a:cubicBezTo>
                    <a:pt x="6" y="9"/>
                    <a:pt x="8" y="7"/>
                    <a:pt x="8" y="5"/>
                  </a:cubicBezTo>
                  <a:cubicBezTo>
                    <a:pt x="8" y="2"/>
                    <a:pt x="6" y="0"/>
                    <a:pt x="4" y="1"/>
                  </a:cubicBezTo>
                  <a:cubicBezTo>
                    <a:pt x="2" y="1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" name="Oval 763"/>
            <p:cNvSpPr>
              <a:spLocks noChangeArrowheads="1"/>
            </p:cNvSpPr>
            <p:nvPr/>
          </p:nvSpPr>
          <p:spPr bwMode="auto">
            <a:xfrm>
              <a:off x="7143433" y="2468205"/>
              <a:ext cx="9357" cy="12490"/>
            </a:xfrm>
            <a:prstGeom prst="ellipse">
              <a:avLst/>
            </a:pr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0" name="Freeform 764"/>
            <p:cNvSpPr>
              <a:spLocks noEditPoints="1"/>
            </p:cNvSpPr>
            <p:nvPr/>
          </p:nvSpPr>
          <p:spPr bwMode="auto">
            <a:xfrm>
              <a:off x="7140315" y="2468205"/>
              <a:ext cx="12475" cy="12490"/>
            </a:xfrm>
            <a:custGeom>
              <a:avLst/>
              <a:gdLst>
                <a:gd name="T0" fmla="*/ 7 w 8"/>
                <a:gd name="T1" fmla="*/ 4 h 7"/>
                <a:gd name="T2" fmla="*/ 4 w 8"/>
                <a:gd name="T3" fmla="*/ 7 h 7"/>
                <a:gd name="T4" fmla="*/ 0 w 8"/>
                <a:gd name="T5" fmla="*/ 4 h 7"/>
                <a:gd name="T6" fmla="*/ 4 w 8"/>
                <a:gd name="T7" fmla="*/ 0 h 7"/>
                <a:gd name="T8" fmla="*/ 7 w 8"/>
                <a:gd name="T9" fmla="*/ 4 h 7"/>
                <a:gd name="T10" fmla="*/ 1 w 8"/>
                <a:gd name="T11" fmla="*/ 4 h 7"/>
                <a:gd name="T12" fmla="*/ 4 w 8"/>
                <a:gd name="T13" fmla="*/ 7 h 7"/>
                <a:gd name="T14" fmla="*/ 7 w 8"/>
                <a:gd name="T15" fmla="*/ 4 h 7"/>
                <a:gd name="T16" fmla="*/ 4 w 8"/>
                <a:gd name="T17" fmla="*/ 0 h 7"/>
                <a:gd name="T18" fmla="*/ 1 w 8"/>
                <a:gd name="T1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1" y="4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1" name="Freeform 765"/>
            <p:cNvSpPr/>
            <p:nvPr/>
          </p:nvSpPr>
          <p:spPr bwMode="auto">
            <a:xfrm>
              <a:off x="7143433" y="2468205"/>
              <a:ext cx="9357" cy="9366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3 h 5"/>
                <a:gd name="T4" fmla="*/ 0 w 5"/>
                <a:gd name="T5" fmla="*/ 4 h 5"/>
                <a:gd name="T6" fmla="*/ 0 w 5"/>
                <a:gd name="T7" fmla="*/ 4 h 5"/>
                <a:gd name="T8" fmla="*/ 0 w 5"/>
                <a:gd name="T9" fmla="*/ 4 h 5"/>
                <a:gd name="T10" fmla="*/ 2 w 5"/>
                <a:gd name="T11" fmla="*/ 3 h 5"/>
                <a:gd name="T12" fmla="*/ 4 w 5"/>
                <a:gd name="T13" fmla="*/ 5 h 5"/>
                <a:gd name="T14" fmla="*/ 4 w 5"/>
                <a:gd name="T15" fmla="*/ 5 h 5"/>
                <a:gd name="T16" fmla="*/ 2 w 5"/>
                <a:gd name="T17" fmla="*/ 3 h 5"/>
                <a:gd name="T18" fmla="*/ 5 w 5"/>
                <a:gd name="T19" fmla="*/ 1 h 5"/>
                <a:gd name="T20" fmla="*/ 4 w 5"/>
                <a:gd name="T21" fmla="*/ 1 h 5"/>
                <a:gd name="T22" fmla="*/ 2 w 5"/>
                <a:gd name="T23" fmla="*/ 2 h 5"/>
                <a:gd name="T24" fmla="*/ 0 w 5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1"/>
                    <a:pt x="1" y="2"/>
                    <a:pt x="2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4"/>
                    <a:pt x="3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2" name="Freeform 766"/>
            <p:cNvSpPr/>
            <p:nvPr/>
          </p:nvSpPr>
          <p:spPr bwMode="auto">
            <a:xfrm>
              <a:off x="7290012" y="2305840"/>
              <a:ext cx="15592" cy="15611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</a:path>
              </a:pathLst>
            </a:cu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3" name="Freeform 767"/>
            <p:cNvSpPr>
              <a:spLocks noEditPoints="1"/>
            </p:cNvSpPr>
            <p:nvPr/>
          </p:nvSpPr>
          <p:spPr bwMode="auto">
            <a:xfrm>
              <a:off x="7290012" y="2305840"/>
              <a:ext cx="15592" cy="15611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8 w 9"/>
                <a:gd name="T7" fmla="*/ 4 h 9"/>
                <a:gd name="T8" fmla="*/ 4 w 9"/>
                <a:gd name="T9" fmla="*/ 9 h 9"/>
                <a:gd name="T10" fmla="*/ 4 w 9"/>
                <a:gd name="T11" fmla="*/ 0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4 h 9"/>
                <a:gd name="T18" fmla="*/ 4 w 9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9" y="7"/>
                    <a:pt x="7" y="9"/>
                    <a:pt x="4" y="9"/>
                  </a:cubicBezTo>
                  <a:moveTo>
                    <a:pt x="4" y="0"/>
                  </a:moveTo>
                  <a:cubicBezTo>
                    <a:pt x="1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4" name="Freeform 768"/>
            <p:cNvSpPr/>
            <p:nvPr/>
          </p:nvSpPr>
          <p:spPr bwMode="auto">
            <a:xfrm>
              <a:off x="7293130" y="2308962"/>
              <a:ext cx="12475" cy="12490"/>
            </a:xfrm>
            <a:custGeom>
              <a:avLst/>
              <a:gdLst>
                <a:gd name="T0" fmla="*/ 6 w 7"/>
                <a:gd name="T1" fmla="*/ 3 h 7"/>
                <a:gd name="T2" fmla="*/ 3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6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5"/>
                    <a:pt x="5" y="7"/>
                    <a:pt x="3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</a:path>
              </a:pathLst>
            </a:cu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5" name="Freeform 769"/>
            <p:cNvSpPr>
              <a:spLocks noEditPoints="1"/>
            </p:cNvSpPr>
            <p:nvPr/>
          </p:nvSpPr>
          <p:spPr bwMode="auto">
            <a:xfrm>
              <a:off x="7290012" y="2308962"/>
              <a:ext cx="15592" cy="12490"/>
            </a:xfrm>
            <a:custGeom>
              <a:avLst/>
              <a:gdLst>
                <a:gd name="T0" fmla="*/ 4 w 8"/>
                <a:gd name="T1" fmla="*/ 7 h 7"/>
                <a:gd name="T2" fmla="*/ 1 w 8"/>
                <a:gd name="T3" fmla="*/ 4 h 7"/>
                <a:gd name="T4" fmla="*/ 4 w 8"/>
                <a:gd name="T5" fmla="*/ 0 h 7"/>
                <a:gd name="T6" fmla="*/ 8 w 8"/>
                <a:gd name="T7" fmla="*/ 3 h 7"/>
                <a:gd name="T8" fmla="*/ 4 w 8"/>
                <a:gd name="T9" fmla="*/ 7 h 7"/>
                <a:gd name="T10" fmla="*/ 4 w 8"/>
                <a:gd name="T11" fmla="*/ 0 h 7"/>
                <a:gd name="T12" fmla="*/ 1 w 8"/>
                <a:gd name="T13" fmla="*/ 4 h 7"/>
                <a:gd name="T14" fmla="*/ 4 w 8"/>
                <a:gd name="T15" fmla="*/ 7 h 7"/>
                <a:gd name="T16" fmla="*/ 7 w 8"/>
                <a:gd name="T17" fmla="*/ 3 h 7"/>
                <a:gd name="T18" fmla="*/ 4 w 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2" y="7"/>
                    <a:pt x="1" y="5"/>
                    <a:pt x="1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8" y="3"/>
                  </a:cubicBezTo>
                  <a:cubicBezTo>
                    <a:pt x="8" y="5"/>
                    <a:pt x="6" y="7"/>
                    <a:pt x="4" y="7"/>
                  </a:cubicBezTo>
                  <a:moveTo>
                    <a:pt x="4" y="0"/>
                  </a:moveTo>
                  <a:cubicBezTo>
                    <a:pt x="2" y="0"/>
                    <a:pt x="1" y="2"/>
                    <a:pt x="1" y="4"/>
                  </a:cubicBezTo>
                  <a:cubicBezTo>
                    <a:pt x="1" y="5"/>
                    <a:pt x="2" y="7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6" name="Freeform 770"/>
            <p:cNvSpPr/>
            <p:nvPr/>
          </p:nvSpPr>
          <p:spPr bwMode="auto">
            <a:xfrm>
              <a:off x="7293130" y="2308962"/>
              <a:ext cx="9357" cy="9368"/>
            </a:xfrm>
            <a:custGeom>
              <a:avLst/>
              <a:gdLst>
                <a:gd name="T0" fmla="*/ 5 w 5"/>
                <a:gd name="T1" fmla="*/ 1 h 5"/>
                <a:gd name="T2" fmla="*/ 2 w 5"/>
                <a:gd name="T3" fmla="*/ 2 h 5"/>
                <a:gd name="T4" fmla="*/ 0 w 5"/>
                <a:gd name="T5" fmla="*/ 0 h 5"/>
                <a:gd name="T6" fmla="*/ 0 w 5"/>
                <a:gd name="T7" fmla="*/ 0 h 5"/>
                <a:gd name="T8" fmla="*/ 1 w 5"/>
                <a:gd name="T9" fmla="*/ 1 h 5"/>
                <a:gd name="T10" fmla="*/ 2 w 5"/>
                <a:gd name="T11" fmla="*/ 2 h 5"/>
                <a:gd name="T12" fmla="*/ 0 w 5"/>
                <a:gd name="T13" fmla="*/ 4 h 5"/>
                <a:gd name="T14" fmla="*/ 0 w 5"/>
                <a:gd name="T15" fmla="*/ 4 h 5"/>
                <a:gd name="T16" fmla="*/ 2 w 5"/>
                <a:gd name="T17" fmla="*/ 3 h 5"/>
                <a:gd name="T18" fmla="*/ 4 w 5"/>
                <a:gd name="T19" fmla="*/ 5 h 5"/>
                <a:gd name="T20" fmla="*/ 4 w 5"/>
                <a:gd name="T21" fmla="*/ 5 h 5"/>
                <a:gd name="T22" fmla="*/ 2 w 5"/>
                <a:gd name="T23" fmla="*/ 2 h 5"/>
                <a:gd name="T24" fmla="*/ 5 w 5"/>
                <a:gd name="T25" fmla="*/ 1 h 5"/>
                <a:gd name="T26" fmla="*/ 5 w 5"/>
                <a:gd name="T2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4"/>
                    <a:pt x="3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7" name="Freeform 771"/>
            <p:cNvSpPr/>
            <p:nvPr/>
          </p:nvSpPr>
          <p:spPr bwMode="auto">
            <a:xfrm>
              <a:off x="7452183" y="2461961"/>
              <a:ext cx="15592" cy="15611"/>
            </a:xfrm>
            <a:custGeom>
              <a:avLst/>
              <a:gdLst>
                <a:gd name="T0" fmla="*/ 4 w 8"/>
                <a:gd name="T1" fmla="*/ 8 h 9"/>
                <a:gd name="T2" fmla="*/ 0 w 8"/>
                <a:gd name="T3" fmla="*/ 4 h 9"/>
                <a:gd name="T4" fmla="*/ 4 w 8"/>
                <a:gd name="T5" fmla="*/ 0 h 9"/>
                <a:gd name="T6" fmla="*/ 8 w 8"/>
                <a:gd name="T7" fmla="*/ 4 h 9"/>
                <a:gd name="T8" fmla="*/ 4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4" y="8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  <a:close/>
                </a:path>
              </a:pathLst>
            </a:cu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8" name="Freeform 772"/>
            <p:cNvSpPr>
              <a:spLocks noEditPoints="1"/>
            </p:cNvSpPr>
            <p:nvPr/>
          </p:nvSpPr>
          <p:spPr bwMode="auto">
            <a:xfrm>
              <a:off x="7449063" y="2461961"/>
              <a:ext cx="18712" cy="15611"/>
            </a:xfrm>
            <a:custGeom>
              <a:avLst/>
              <a:gdLst>
                <a:gd name="T0" fmla="*/ 1 w 10"/>
                <a:gd name="T1" fmla="*/ 4 h 9"/>
                <a:gd name="T2" fmla="*/ 5 w 10"/>
                <a:gd name="T3" fmla="*/ 0 h 9"/>
                <a:gd name="T4" fmla="*/ 9 w 10"/>
                <a:gd name="T5" fmla="*/ 4 h 9"/>
                <a:gd name="T6" fmla="*/ 5 w 10"/>
                <a:gd name="T7" fmla="*/ 8 h 9"/>
                <a:gd name="T8" fmla="*/ 1 w 10"/>
                <a:gd name="T9" fmla="*/ 4 h 9"/>
                <a:gd name="T10" fmla="*/ 9 w 10"/>
                <a:gd name="T11" fmla="*/ 4 h 9"/>
                <a:gd name="T12" fmla="*/ 5 w 10"/>
                <a:gd name="T13" fmla="*/ 0 h 9"/>
                <a:gd name="T14" fmla="*/ 1 w 10"/>
                <a:gd name="T15" fmla="*/ 4 h 9"/>
                <a:gd name="T16" fmla="*/ 5 w 10"/>
                <a:gd name="T17" fmla="*/ 8 h 9"/>
                <a:gd name="T18" fmla="*/ 9 w 10"/>
                <a:gd name="T1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1" y="4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10" y="6"/>
                    <a:pt x="8" y="8"/>
                    <a:pt x="5" y="8"/>
                  </a:cubicBezTo>
                  <a:cubicBezTo>
                    <a:pt x="3" y="9"/>
                    <a:pt x="1" y="7"/>
                    <a:pt x="1" y="4"/>
                  </a:cubicBezTo>
                  <a:close/>
                  <a:moveTo>
                    <a:pt x="9" y="4"/>
                  </a:moveTo>
                  <a:cubicBezTo>
                    <a:pt x="9" y="1"/>
                    <a:pt x="7" y="0"/>
                    <a:pt x="5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1" y="7"/>
                    <a:pt x="3" y="9"/>
                    <a:pt x="5" y="8"/>
                  </a:cubicBezTo>
                  <a:cubicBezTo>
                    <a:pt x="8" y="8"/>
                    <a:pt x="9" y="6"/>
                    <a:pt x="9" y="4"/>
                  </a:cubicBezTo>
                  <a:close/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9" name="Freeform 773"/>
            <p:cNvSpPr/>
            <p:nvPr/>
          </p:nvSpPr>
          <p:spPr bwMode="auto">
            <a:xfrm>
              <a:off x="7452183" y="2461961"/>
              <a:ext cx="15592" cy="12490"/>
            </a:xfrm>
            <a:custGeom>
              <a:avLst/>
              <a:gdLst>
                <a:gd name="T0" fmla="*/ 4 w 8"/>
                <a:gd name="T1" fmla="*/ 7 h 7"/>
                <a:gd name="T2" fmla="*/ 1 w 8"/>
                <a:gd name="T3" fmla="*/ 3 h 7"/>
                <a:gd name="T4" fmla="*/ 4 w 8"/>
                <a:gd name="T5" fmla="*/ 0 h 7"/>
                <a:gd name="T6" fmla="*/ 7 w 8"/>
                <a:gd name="T7" fmla="*/ 3 h 7"/>
                <a:gd name="T8" fmla="*/ 4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2" y="7"/>
                    <a:pt x="1" y="5"/>
                    <a:pt x="1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8" y="5"/>
                    <a:pt x="6" y="6"/>
                    <a:pt x="4" y="7"/>
                  </a:cubicBezTo>
                  <a:close/>
                </a:path>
              </a:pathLst>
            </a:cu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0" name="Freeform 774"/>
            <p:cNvSpPr>
              <a:spLocks noEditPoints="1"/>
            </p:cNvSpPr>
            <p:nvPr/>
          </p:nvSpPr>
          <p:spPr bwMode="auto">
            <a:xfrm>
              <a:off x="7452183" y="2461961"/>
              <a:ext cx="15592" cy="12490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1 h 8"/>
                <a:gd name="T4" fmla="*/ 7 w 8"/>
                <a:gd name="T5" fmla="*/ 4 h 8"/>
                <a:gd name="T6" fmla="*/ 4 w 8"/>
                <a:gd name="T7" fmla="*/ 8 h 8"/>
                <a:gd name="T8" fmla="*/ 0 w 8"/>
                <a:gd name="T9" fmla="*/ 4 h 8"/>
                <a:gd name="T10" fmla="*/ 7 w 8"/>
                <a:gd name="T11" fmla="*/ 4 h 8"/>
                <a:gd name="T12" fmla="*/ 4 w 8"/>
                <a:gd name="T13" fmla="*/ 1 h 8"/>
                <a:gd name="T14" fmla="*/ 1 w 8"/>
                <a:gd name="T15" fmla="*/ 4 h 8"/>
                <a:gd name="T16" fmla="*/ 4 w 8"/>
                <a:gd name="T17" fmla="*/ 7 h 8"/>
                <a:gd name="T18" fmla="*/ 7 w 8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2"/>
                    <a:pt x="2" y="1"/>
                    <a:pt x="4" y="1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8" y="6"/>
                    <a:pt x="6" y="7"/>
                    <a:pt x="4" y="8"/>
                  </a:cubicBezTo>
                  <a:cubicBezTo>
                    <a:pt x="2" y="8"/>
                    <a:pt x="1" y="6"/>
                    <a:pt x="0" y="4"/>
                  </a:cubicBezTo>
                  <a:close/>
                  <a:moveTo>
                    <a:pt x="7" y="4"/>
                  </a:moveTo>
                  <a:cubicBezTo>
                    <a:pt x="7" y="2"/>
                    <a:pt x="6" y="1"/>
                    <a:pt x="4" y="1"/>
                  </a:cubicBezTo>
                  <a:cubicBezTo>
                    <a:pt x="2" y="1"/>
                    <a:pt x="1" y="3"/>
                    <a:pt x="1" y="4"/>
                  </a:cubicBezTo>
                  <a:cubicBezTo>
                    <a:pt x="1" y="6"/>
                    <a:pt x="2" y="8"/>
                    <a:pt x="4" y="7"/>
                  </a:cubicBezTo>
                  <a:cubicBezTo>
                    <a:pt x="6" y="7"/>
                    <a:pt x="7" y="6"/>
                    <a:pt x="7" y="4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1" name="Freeform 775"/>
            <p:cNvSpPr/>
            <p:nvPr/>
          </p:nvSpPr>
          <p:spPr bwMode="auto">
            <a:xfrm>
              <a:off x="7455301" y="2465082"/>
              <a:ext cx="6237" cy="9368"/>
            </a:xfrm>
            <a:custGeom>
              <a:avLst/>
              <a:gdLst>
                <a:gd name="T0" fmla="*/ 4 w 4"/>
                <a:gd name="T1" fmla="*/ 5 h 5"/>
                <a:gd name="T2" fmla="*/ 2 w 4"/>
                <a:gd name="T3" fmla="*/ 2 h 5"/>
                <a:gd name="T4" fmla="*/ 4 w 4"/>
                <a:gd name="T5" fmla="*/ 0 h 5"/>
                <a:gd name="T6" fmla="*/ 4 w 4"/>
                <a:gd name="T7" fmla="*/ 0 h 5"/>
                <a:gd name="T8" fmla="*/ 3 w 4"/>
                <a:gd name="T9" fmla="*/ 1 h 5"/>
                <a:gd name="T10" fmla="*/ 2 w 4"/>
                <a:gd name="T11" fmla="*/ 2 h 5"/>
                <a:gd name="T12" fmla="*/ 0 w 4"/>
                <a:gd name="T13" fmla="*/ 0 h 5"/>
                <a:gd name="T14" fmla="*/ 0 w 4"/>
                <a:gd name="T15" fmla="*/ 0 h 5"/>
                <a:gd name="T16" fmla="*/ 2 w 4"/>
                <a:gd name="T17" fmla="*/ 2 h 5"/>
                <a:gd name="T18" fmla="*/ 0 w 4"/>
                <a:gd name="T19" fmla="*/ 4 h 5"/>
                <a:gd name="T20" fmla="*/ 0 w 4"/>
                <a:gd name="T21" fmla="*/ 4 h 5"/>
                <a:gd name="T22" fmla="*/ 2 w 4"/>
                <a:gd name="T23" fmla="*/ 3 h 5"/>
                <a:gd name="T24" fmla="*/ 4 w 4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4" y="4"/>
                    <a:pt x="3" y="3"/>
                    <a:pt x="2" y="2"/>
                  </a:cubicBezTo>
                  <a:cubicBezTo>
                    <a:pt x="3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3"/>
                    <a:pt x="3" y="4"/>
                    <a:pt x="4" y="5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2" name="Freeform 776"/>
            <p:cNvSpPr/>
            <p:nvPr/>
          </p:nvSpPr>
          <p:spPr bwMode="auto">
            <a:xfrm>
              <a:off x="7177739" y="2564999"/>
              <a:ext cx="15592" cy="15613"/>
            </a:xfrm>
            <a:custGeom>
              <a:avLst/>
              <a:gdLst>
                <a:gd name="T0" fmla="*/ 1 w 9"/>
                <a:gd name="T1" fmla="*/ 2 h 9"/>
                <a:gd name="T2" fmla="*/ 8 w 9"/>
                <a:gd name="T3" fmla="*/ 2 h 9"/>
                <a:gd name="T4" fmla="*/ 7 w 9"/>
                <a:gd name="T5" fmla="*/ 8 h 9"/>
                <a:gd name="T6" fmla="*/ 1 w 9"/>
                <a:gd name="T7" fmla="*/ 8 h 9"/>
                <a:gd name="T8" fmla="*/ 1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3" y="0"/>
                    <a:pt x="6" y="0"/>
                    <a:pt x="8" y="2"/>
                  </a:cubicBezTo>
                  <a:cubicBezTo>
                    <a:pt x="9" y="4"/>
                    <a:pt x="9" y="6"/>
                    <a:pt x="7" y="8"/>
                  </a:cubicBezTo>
                  <a:cubicBezTo>
                    <a:pt x="6" y="9"/>
                    <a:pt x="3" y="9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3" name="Freeform 777"/>
            <p:cNvSpPr>
              <a:spLocks noEditPoints="1"/>
            </p:cNvSpPr>
            <p:nvPr/>
          </p:nvSpPr>
          <p:spPr bwMode="auto">
            <a:xfrm>
              <a:off x="7177739" y="2564999"/>
              <a:ext cx="15592" cy="15613"/>
            </a:xfrm>
            <a:custGeom>
              <a:avLst/>
              <a:gdLst>
                <a:gd name="T0" fmla="*/ 8 w 9"/>
                <a:gd name="T1" fmla="*/ 2 h 10"/>
                <a:gd name="T2" fmla="*/ 7 w 9"/>
                <a:gd name="T3" fmla="*/ 8 h 10"/>
                <a:gd name="T4" fmla="*/ 1 w 9"/>
                <a:gd name="T5" fmla="*/ 8 h 10"/>
                <a:gd name="T6" fmla="*/ 1 w 9"/>
                <a:gd name="T7" fmla="*/ 2 h 10"/>
                <a:gd name="T8" fmla="*/ 8 w 9"/>
                <a:gd name="T9" fmla="*/ 2 h 10"/>
                <a:gd name="T10" fmla="*/ 1 w 9"/>
                <a:gd name="T11" fmla="*/ 8 h 10"/>
                <a:gd name="T12" fmla="*/ 7 w 9"/>
                <a:gd name="T13" fmla="*/ 8 h 10"/>
                <a:gd name="T14" fmla="*/ 7 w 9"/>
                <a:gd name="T15" fmla="*/ 2 h 10"/>
                <a:gd name="T16" fmla="*/ 2 w 9"/>
                <a:gd name="T17" fmla="*/ 2 h 10"/>
                <a:gd name="T18" fmla="*/ 1 w 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8" y="2"/>
                  </a:moveTo>
                  <a:cubicBezTo>
                    <a:pt x="9" y="3"/>
                    <a:pt x="9" y="6"/>
                    <a:pt x="7" y="8"/>
                  </a:cubicBezTo>
                  <a:cubicBezTo>
                    <a:pt x="6" y="10"/>
                    <a:pt x="3" y="9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  <a:close/>
                  <a:moveTo>
                    <a:pt x="1" y="8"/>
                  </a:moveTo>
                  <a:cubicBezTo>
                    <a:pt x="3" y="9"/>
                    <a:pt x="6" y="9"/>
                    <a:pt x="7" y="8"/>
                  </a:cubicBezTo>
                  <a:cubicBezTo>
                    <a:pt x="9" y="6"/>
                    <a:pt x="9" y="4"/>
                    <a:pt x="7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1" y="8"/>
                  </a:cubicBezTo>
                  <a:close/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4" name="Freeform 778"/>
            <p:cNvSpPr/>
            <p:nvPr/>
          </p:nvSpPr>
          <p:spPr bwMode="auto">
            <a:xfrm>
              <a:off x="7177739" y="2564999"/>
              <a:ext cx="12475" cy="15613"/>
            </a:xfrm>
            <a:custGeom>
              <a:avLst/>
              <a:gdLst>
                <a:gd name="T0" fmla="*/ 1 w 7"/>
                <a:gd name="T1" fmla="*/ 1 h 8"/>
                <a:gd name="T2" fmla="*/ 6 w 7"/>
                <a:gd name="T3" fmla="*/ 1 h 8"/>
                <a:gd name="T4" fmla="*/ 6 w 7"/>
                <a:gd name="T5" fmla="*/ 6 h 8"/>
                <a:gd name="T6" fmla="*/ 1 w 7"/>
                <a:gd name="T7" fmla="*/ 6 h 8"/>
                <a:gd name="T8" fmla="*/ 1 w 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1"/>
                  </a:moveTo>
                  <a:cubicBezTo>
                    <a:pt x="2" y="0"/>
                    <a:pt x="5" y="0"/>
                    <a:pt x="6" y="1"/>
                  </a:cubicBezTo>
                  <a:cubicBezTo>
                    <a:pt x="7" y="3"/>
                    <a:pt x="7" y="5"/>
                    <a:pt x="6" y="6"/>
                  </a:cubicBezTo>
                  <a:cubicBezTo>
                    <a:pt x="4" y="8"/>
                    <a:pt x="2" y="7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5" name="Freeform 779"/>
            <p:cNvSpPr>
              <a:spLocks noEditPoints="1"/>
            </p:cNvSpPr>
            <p:nvPr/>
          </p:nvSpPr>
          <p:spPr bwMode="auto">
            <a:xfrm>
              <a:off x="7177739" y="2564999"/>
              <a:ext cx="12475" cy="15613"/>
            </a:xfrm>
            <a:custGeom>
              <a:avLst/>
              <a:gdLst>
                <a:gd name="T0" fmla="*/ 6 w 7"/>
                <a:gd name="T1" fmla="*/ 1 h 8"/>
                <a:gd name="T2" fmla="*/ 6 w 7"/>
                <a:gd name="T3" fmla="*/ 6 h 8"/>
                <a:gd name="T4" fmla="*/ 1 w 7"/>
                <a:gd name="T5" fmla="*/ 6 h 8"/>
                <a:gd name="T6" fmla="*/ 1 w 7"/>
                <a:gd name="T7" fmla="*/ 1 h 8"/>
                <a:gd name="T8" fmla="*/ 6 w 7"/>
                <a:gd name="T9" fmla="*/ 1 h 8"/>
                <a:gd name="T10" fmla="*/ 1 w 7"/>
                <a:gd name="T11" fmla="*/ 6 h 8"/>
                <a:gd name="T12" fmla="*/ 6 w 7"/>
                <a:gd name="T13" fmla="*/ 6 h 8"/>
                <a:gd name="T14" fmla="*/ 6 w 7"/>
                <a:gd name="T15" fmla="*/ 1 h 8"/>
                <a:gd name="T16" fmla="*/ 1 w 7"/>
                <a:gd name="T17" fmla="*/ 1 h 8"/>
                <a:gd name="T18" fmla="*/ 1 w 7"/>
                <a:gd name="T1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1"/>
                  </a:moveTo>
                  <a:cubicBezTo>
                    <a:pt x="7" y="3"/>
                    <a:pt x="7" y="5"/>
                    <a:pt x="6" y="6"/>
                  </a:cubicBezTo>
                  <a:cubicBezTo>
                    <a:pt x="4" y="8"/>
                    <a:pt x="2" y="8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  <a:moveTo>
                    <a:pt x="1" y="6"/>
                  </a:moveTo>
                  <a:cubicBezTo>
                    <a:pt x="2" y="7"/>
                    <a:pt x="4" y="7"/>
                    <a:pt x="6" y="6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5" y="0"/>
                    <a:pt x="2" y="0"/>
                    <a:pt x="1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6" name="Freeform 780"/>
            <p:cNvSpPr/>
            <p:nvPr/>
          </p:nvSpPr>
          <p:spPr bwMode="auto">
            <a:xfrm>
              <a:off x="7177739" y="2568122"/>
              <a:ext cx="12475" cy="9366"/>
            </a:xfrm>
            <a:custGeom>
              <a:avLst/>
              <a:gdLst>
                <a:gd name="T0" fmla="*/ 0 w 6"/>
                <a:gd name="T1" fmla="*/ 2 h 6"/>
                <a:gd name="T2" fmla="*/ 3 w 6"/>
                <a:gd name="T3" fmla="*/ 3 h 6"/>
                <a:gd name="T4" fmla="*/ 3 w 6"/>
                <a:gd name="T5" fmla="*/ 6 h 6"/>
                <a:gd name="T6" fmla="*/ 3 w 6"/>
                <a:gd name="T7" fmla="*/ 6 h 6"/>
                <a:gd name="T8" fmla="*/ 3 w 6"/>
                <a:gd name="T9" fmla="*/ 5 h 6"/>
                <a:gd name="T10" fmla="*/ 4 w 6"/>
                <a:gd name="T11" fmla="*/ 3 h 6"/>
                <a:gd name="T12" fmla="*/ 6 w 6"/>
                <a:gd name="T13" fmla="*/ 3 h 6"/>
                <a:gd name="T14" fmla="*/ 6 w 6"/>
                <a:gd name="T15" fmla="*/ 3 h 6"/>
                <a:gd name="T16" fmla="*/ 4 w 6"/>
                <a:gd name="T17" fmla="*/ 2 h 6"/>
                <a:gd name="T18" fmla="*/ 4 w 6"/>
                <a:gd name="T19" fmla="*/ 0 h 6"/>
                <a:gd name="T20" fmla="*/ 4 w 6"/>
                <a:gd name="T21" fmla="*/ 0 h 6"/>
                <a:gd name="T22" fmla="*/ 3 w 6"/>
                <a:gd name="T23" fmla="*/ 2 h 6"/>
                <a:gd name="T24" fmla="*/ 0 w 6"/>
                <a:gd name="T2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2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7" name="Freeform 781"/>
            <p:cNvSpPr/>
            <p:nvPr/>
          </p:nvSpPr>
          <p:spPr bwMode="auto">
            <a:xfrm>
              <a:off x="7183977" y="2352675"/>
              <a:ext cx="18712" cy="15613"/>
            </a:xfrm>
            <a:custGeom>
              <a:avLst/>
              <a:gdLst>
                <a:gd name="T0" fmla="*/ 8 w 10"/>
                <a:gd name="T1" fmla="*/ 2 h 10"/>
                <a:gd name="T2" fmla="*/ 8 w 10"/>
                <a:gd name="T3" fmla="*/ 8 h 10"/>
                <a:gd name="T4" fmla="*/ 2 w 10"/>
                <a:gd name="T5" fmla="*/ 8 h 10"/>
                <a:gd name="T6" fmla="*/ 2 w 10"/>
                <a:gd name="T7" fmla="*/ 2 h 10"/>
                <a:gd name="T8" fmla="*/ 8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2"/>
                  </a:moveTo>
                  <a:cubicBezTo>
                    <a:pt x="10" y="4"/>
                    <a:pt x="10" y="6"/>
                    <a:pt x="8" y="8"/>
                  </a:cubicBezTo>
                  <a:cubicBezTo>
                    <a:pt x="6" y="10"/>
                    <a:pt x="4" y="10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</a:path>
              </a:pathLst>
            </a:cu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8" name="Freeform 782"/>
            <p:cNvSpPr>
              <a:spLocks noEditPoints="1"/>
            </p:cNvSpPr>
            <p:nvPr/>
          </p:nvSpPr>
          <p:spPr bwMode="auto">
            <a:xfrm>
              <a:off x="7183977" y="2352675"/>
              <a:ext cx="18712" cy="15613"/>
            </a:xfrm>
            <a:custGeom>
              <a:avLst/>
              <a:gdLst>
                <a:gd name="T0" fmla="*/ 8 w 10"/>
                <a:gd name="T1" fmla="*/ 8 h 10"/>
                <a:gd name="T2" fmla="*/ 2 w 10"/>
                <a:gd name="T3" fmla="*/ 8 h 10"/>
                <a:gd name="T4" fmla="*/ 2 w 10"/>
                <a:gd name="T5" fmla="*/ 2 h 10"/>
                <a:gd name="T6" fmla="*/ 8 w 10"/>
                <a:gd name="T7" fmla="*/ 2 h 10"/>
                <a:gd name="T8" fmla="*/ 8 w 10"/>
                <a:gd name="T9" fmla="*/ 8 h 10"/>
                <a:gd name="T10" fmla="*/ 2 w 10"/>
                <a:gd name="T11" fmla="*/ 2 h 10"/>
                <a:gd name="T12" fmla="*/ 2 w 10"/>
                <a:gd name="T13" fmla="*/ 8 h 10"/>
                <a:gd name="T14" fmla="*/ 8 w 10"/>
                <a:gd name="T15" fmla="*/ 8 h 10"/>
                <a:gd name="T16" fmla="*/ 8 w 10"/>
                <a:gd name="T17" fmla="*/ 2 h 10"/>
                <a:gd name="T18" fmla="*/ 2 w 1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6" y="10"/>
                    <a:pt x="4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0" y="4"/>
                    <a:pt x="10" y="6"/>
                    <a:pt x="8" y="8"/>
                  </a:cubicBezTo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4" y="10"/>
                    <a:pt x="6" y="10"/>
                    <a:pt x="8" y="8"/>
                  </a:cubicBezTo>
                  <a:cubicBezTo>
                    <a:pt x="10" y="6"/>
                    <a:pt x="10" y="4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9" name="Freeform 783"/>
            <p:cNvSpPr/>
            <p:nvPr/>
          </p:nvSpPr>
          <p:spPr bwMode="auto">
            <a:xfrm>
              <a:off x="7187094" y="2352675"/>
              <a:ext cx="12475" cy="15613"/>
            </a:xfrm>
            <a:custGeom>
              <a:avLst/>
              <a:gdLst>
                <a:gd name="T0" fmla="*/ 7 w 8"/>
                <a:gd name="T1" fmla="*/ 2 h 8"/>
                <a:gd name="T2" fmla="*/ 6 w 8"/>
                <a:gd name="T3" fmla="*/ 6 h 8"/>
                <a:gd name="T4" fmla="*/ 2 w 8"/>
                <a:gd name="T5" fmla="*/ 6 h 8"/>
                <a:gd name="T6" fmla="*/ 2 w 8"/>
                <a:gd name="T7" fmla="*/ 1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6" y="6"/>
                  </a:cubicBez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2"/>
                  </a:cubicBezTo>
                </a:path>
              </a:pathLst>
            </a:cu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0" name="Freeform 784"/>
            <p:cNvSpPr>
              <a:spLocks noEditPoints="1"/>
            </p:cNvSpPr>
            <p:nvPr/>
          </p:nvSpPr>
          <p:spPr bwMode="auto">
            <a:xfrm>
              <a:off x="7187094" y="2352675"/>
              <a:ext cx="12475" cy="15613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6 h 8"/>
                <a:gd name="T4" fmla="*/ 2 w 8"/>
                <a:gd name="T5" fmla="*/ 1 h 8"/>
                <a:gd name="T6" fmla="*/ 7 w 8"/>
                <a:gd name="T7" fmla="*/ 1 h 8"/>
                <a:gd name="T8" fmla="*/ 7 w 8"/>
                <a:gd name="T9" fmla="*/ 6 h 8"/>
                <a:gd name="T10" fmla="*/ 2 w 8"/>
                <a:gd name="T11" fmla="*/ 2 h 8"/>
                <a:gd name="T12" fmla="*/ 2 w 8"/>
                <a:gd name="T13" fmla="*/ 6 h 8"/>
                <a:gd name="T14" fmla="*/ 6 w 8"/>
                <a:gd name="T15" fmla="*/ 6 h 8"/>
                <a:gd name="T16" fmla="*/ 6 w 8"/>
                <a:gd name="T17" fmla="*/ 2 h 8"/>
                <a:gd name="T18" fmla="*/ 2 w 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moveTo>
                    <a:pt x="2" y="2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3" y="8"/>
                    <a:pt x="5" y="8"/>
                    <a:pt x="6" y="6"/>
                  </a:cubicBezTo>
                  <a:cubicBezTo>
                    <a:pt x="8" y="5"/>
                    <a:pt x="8" y="3"/>
                    <a:pt x="6" y="2"/>
                  </a:cubicBezTo>
                  <a:cubicBezTo>
                    <a:pt x="5" y="0"/>
                    <a:pt x="3" y="0"/>
                    <a:pt x="2" y="2"/>
                  </a:cubicBezTo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1" name="Freeform 785"/>
            <p:cNvSpPr/>
            <p:nvPr/>
          </p:nvSpPr>
          <p:spPr bwMode="auto">
            <a:xfrm>
              <a:off x="7187094" y="2352675"/>
              <a:ext cx="12475" cy="12490"/>
            </a:xfrm>
            <a:custGeom>
              <a:avLst/>
              <a:gdLst>
                <a:gd name="T0" fmla="*/ 4 w 6"/>
                <a:gd name="T1" fmla="*/ 0 h 6"/>
                <a:gd name="T2" fmla="*/ 3 w 6"/>
                <a:gd name="T3" fmla="*/ 3 h 6"/>
                <a:gd name="T4" fmla="*/ 0 w 6"/>
                <a:gd name="T5" fmla="*/ 2 h 6"/>
                <a:gd name="T6" fmla="*/ 0 w 6"/>
                <a:gd name="T7" fmla="*/ 2 h 6"/>
                <a:gd name="T8" fmla="*/ 1 w 6"/>
                <a:gd name="T9" fmla="*/ 3 h 6"/>
                <a:gd name="T10" fmla="*/ 3 w 6"/>
                <a:gd name="T11" fmla="*/ 3 h 6"/>
                <a:gd name="T12" fmla="*/ 3 w 6"/>
                <a:gd name="T13" fmla="*/ 6 h 6"/>
                <a:gd name="T14" fmla="*/ 3 w 6"/>
                <a:gd name="T15" fmla="*/ 6 h 6"/>
                <a:gd name="T16" fmla="*/ 3 w 6"/>
                <a:gd name="T17" fmla="*/ 3 h 6"/>
                <a:gd name="T18" fmla="*/ 6 w 6"/>
                <a:gd name="T19" fmla="*/ 4 h 6"/>
                <a:gd name="T20" fmla="*/ 6 w 6"/>
                <a:gd name="T21" fmla="*/ 3 h 6"/>
                <a:gd name="T22" fmla="*/ 3 w 6"/>
                <a:gd name="T23" fmla="*/ 3 h 6"/>
                <a:gd name="T24" fmla="*/ 4 w 6"/>
                <a:gd name="T25" fmla="*/ 0 h 6"/>
                <a:gd name="T26" fmla="*/ 4 w 6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4" y="3"/>
                    <a:pt x="5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2" name="Freeform 786"/>
            <p:cNvSpPr/>
            <p:nvPr/>
          </p:nvSpPr>
          <p:spPr bwMode="auto">
            <a:xfrm>
              <a:off x="7405402" y="2352675"/>
              <a:ext cx="15594" cy="15613"/>
            </a:xfrm>
            <a:custGeom>
              <a:avLst/>
              <a:gdLst>
                <a:gd name="T0" fmla="*/ 8 w 10"/>
                <a:gd name="T1" fmla="*/ 8 h 9"/>
                <a:gd name="T2" fmla="*/ 2 w 10"/>
                <a:gd name="T3" fmla="*/ 8 h 9"/>
                <a:gd name="T4" fmla="*/ 2 w 10"/>
                <a:gd name="T5" fmla="*/ 2 h 9"/>
                <a:gd name="T6" fmla="*/ 8 w 10"/>
                <a:gd name="T7" fmla="*/ 1 h 9"/>
                <a:gd name="T8" fmla="*/ 8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7" y="9"/>
                    <a:pt x="4" y="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3" name="Freeform 787"/>
            <p:cNvSpPr>
              <a:spLocks noEditPoints="1"/>
            </p:cNvSpPr>
            <p:nvPr/>
          </p:nvSpPr>
          <p:spPr bwMode="auto">
            <a:xfrm>
              <a:off x="7405402" y="2352675"/>
              <a:ext cx="15594" cy="15613"/>
            </a:xfrm>
            <a:custGeom>
              <a:avLst/>
              <a:gdLst>
                <a:gd name="T0" fmla="*/ 2 w 10"/>
                <a:gd name="T1" fmla="*/ 8 h 9"/>
                <a:gd name="T2" fmla="*/ 2 w 10"/>
                <a:gd name="T3" fmla="*/ 2 h 9"/>
                <a:gd name="T4" fmla="*/ 8 w 10"/>
                <a:gd name="T5" fmla="*/ 1 h 9"/>
                <a:gd name="T6" fmla="*/ 8 w 10"/>
                <a:gd name="T7" fmla="*/ 8 h 9"/>
                <a:gd name="T8" fmla="*/ 2 w 10"/>
                <a:gd name="T9" fmla="*/ 8 h 9"/>
                <a:gd name="T10" fmla="*/ 8 w 10"/>
                <a:gd name="T11" fmla="*/ 2 h 9"/>
                <a:gd name="T12" fmla="*/ 2 w 10"/>
                <a:gd name="T13" fmla="*/ 2 h 9"/>
                <a:gd name="T14" fmla="*/ 2 w 10"/>
                <a:gd name="T15" fmla="*/ 8 h 9"/>
                <a:gd name="T16" fmla="*/ 8 w 10"/>
                <a:gd name="T17" fmla="*/ 8 h 9"/>
                <a:gd name="T18" fmla="*/ 8 w 10"/>
                <a:gd name="T1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2" y="8"/>
                  </a:move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10" y="3"/>
                    <a:pt x="10" y="6"/>
                    <a:pt x="8" y="8"/>
                  </a:cubicBezTo>
                  <a:cubicBezTo>
                    <a:pt x="7" y="9"/>
                    <a:pt x="4" y="9"/>
                    <a:pt x="2" y="8"/>
                  </a:cubicBezTo>
                  <a:close/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1" y="6"/>
                    <a:pt x="2" y="8"/>
                  </a:cubicBezTo>
                  <a:cubicBezTo>
                    <a:pt x="4" y="9"/>
                    <a:pt x="7" y="9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lose/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4" name="Freeform 788"/>
            <p:cNvSpPr/>
            <p:nvPr/>
          </p:nvSpPr>
          <p:spPr bwMode="auto">
            <a:xfrm>
              <a:off x="7405402" y="2352675"/>
              <a:ext cx="15594" cy="15613"/>
            </a:xfrm>
            <a:custGeom>
              <a:avLst/>
              <a:gdLst>
                <a:gd name="T0" fmla="*/ 7 w 8"/>
                <a:gd name="T1" fmla="*/ 6 h 7"/>
                <a:gd name="T2" fmla="*/ 2 w 8"/>
                <a:gd name="T3" fmla="*/ 6 h 7"/>
                <a:gd name="T4" fmla="*/ 2 w 8"/>
                <a:gd name="T5" fmla="*/ 1 h 7"/>
                <a:gd name="T6" fmla="*/ 7 w 8"/>
                <a:gd name="T7" fmla="*/ 1 h 7"/>
                <a:gd name="T8" fmla="*/ 7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6"/>
                  </a:move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" y="2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5" name="Freeform 789"/>
            <p:cNvSpPr>
              <a:spLocks noEditPoints="1"/>
            </p:cNvSpPr>
            <p:nvPr/>
          </p:nvSpPr>
          <p:spPr bwMode="auto">
            <a:xfrm>
              <a:off x="7405402" y="2352675"/>
              <a:ext cx="15594" cy="15613"/>
            </a:xfrm>
            <a:custGeom>
              <a:avLst/>
              <a:gdLst>
                <a:gd name="T0" fmla="*/ 2 w 8"/>
                <a:gd name="T1" fmla="*/ 6 h 7"/>
                <a:gd name="T2" fmla="*/ 2 w 8"/>
                <a:gd name="T3" fmla="*/ 1 h 7"/>
                <a:gd name="T4" fmla="*/ 7 w 8"/>
                <a:gd name="T5" fmla="*/ 1 h 7"/>
                <a:gd name="T6" fmla="*/ 7 w 8"/>
                <a:gd name="T7" fmla="*/ 6 h 7"/>
                <a:gd name="T8" fmla="*/ 2 w 8"/>
                <a:gd name="T9" fmla="*/ 6 h 7"/>
                <a:gd name="T10" fmla="*/ 6 w 8"/>
                <a:gd name="T11" fmla="*/ 1 h 7"/>
                <a:gd name="T12" fmla="*/ 2 w 8"/>
                <a:gd name="T13" fmla="*/ 1 h 7"/>
                <a:gd name="T14" fmla="*/ 2 w 8"/>
                <a:gd name="T15" fmla="*/ 6 h 7"/>
                <a:gd name="T16" fmla="*/ 7 w 8"/>
                <a:gd name="T17" fmla="*/ 6 h 7"/>
                <a:gd name="T18" fmla="*/ 6 w 8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" y="2"/>
                    <a:pt x="8" y="5"/>
                    <a:pt x="7" y="6"/>
                  </a:cubicBezTo>
                  <a:cubicBezTo>
                    <a:pt x="5" y="7"/>
                    <a:pt x="3" y="7"/>
                    <a:pt x="2" y="6"/>
                  </a:cubicBezTo>
                  <a:close/>
                  <a:moveTo>
                    <a:pt x="6" y="1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3" y="7"/>
                    <a:pt x="5" y="7"/>
                    <a:pt x="7" y="6"/>
                  </a:cubicBezTo>
                  <a:cubicBezTo>
                    <a:pt x="8" y="5"/>
                    <a:pt x="8" y="2"/>
                    <a:pt x="6" y="1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6" name="Freeform 790"/>
            <p:cNvSpPr/>
            <p:nvPr/>
          </p:nvSpPr>
          <p:spPr bwMode="auto">
            <a:xfrm>
              <a:off x="7408522" y="2355799"/>
              <a:ext cx="9355" cy="12490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2 h 6"/>
                <a:gd name="T4" fmla="*/ 4 w 6"/>
                <a:gd name="T5" fmla="*/ 0 h 6"/>
                <a:gd name="T6" fmla="*/ 4 w 6"/>
                <a:gd name="T7" fmla="*/ 0 h 6"/>
                <a:gd name="T8" fmla="*/ 3 w 6"/>
                <a:gd name="T9" fmla="*/ 1 h 6"/>
                <a:gd name="T10" fmla="*/ 3 w 6"/>
                <a:gd name="T11" fmla="*/ 2 h 6"/>
                <a:gd name="T12" fmla="*/ 0 w 6"/>
                <a:gd name="T13" fmla="*/ 2 h 6"/>
                <a:gd name="T14" fmla="*/ 0 w 6"/>
                <a:gd name="T15" fmla="*/ 2 h 6"/>
                <a:gd name="T16" fmla="*/ 3 w 6"/>
                <a:gd name="T17" fmla="*/ 3 h 6"/>
                <a:gd name="T18" fmla="*/ 3 w 6"/>
                <a:gd name="T19" fmla="*/ 6 h 6"/>
                <a:gd name="T20" fmla="*/ 3 w 6"/>
                <a:gd name="T21" fmla="*/ 6 h 6"/>
                <a:gd name="T22" fmla="*/ 3 w 6"/>
                <a:gd name="T23" fmla="*/ 3 h 6"/>
                <a:gd name="T24" fmla="*/ 6 w 6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3"/>
                    <a:pt x="4" y="3"/>
                    <a:pt x="3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4"/>
                    <a:pt x="2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7" name="Freeform 791"/>
            <p:cNvSpPr/>
            <p:nvPr/>
          </p:nvSpPr>
          <p:spPr bwMode="auto">
            <a:xfrm>
              <a:off x="7402284" y="2574367"/>
              <a:ext cx="15592" cy="18734"/>
            </a:xfrm>
            <a:custGeom>
              <a:avLst/>
              <a:gdLst>
                <a:gd name="T0" fmla="*/ 2 w 9"/>
                <a:gd name="T1" fmla="*/ 8 h 10"/>
                <a:gd name="T2" fmla="*/ 2 w 9"/>
                <a:gd name="T3" fmla="*/ 2 h 10"/>
                <a:gd name="T4" fmla="*/ 8 w 9"/>
                <a:gd name="T5" fmla="*/ 2 h 10"/>
                <a:gd name="T6" fmla="*/ 8 w 9"/>
                <a:gd name="T7" fmla="*/ 8 h 10"/>
                <a:gd name="T8" fmla="*/ 2 w 9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2" y="8"/>
                  </a:move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9" y="4"/>
                    <a:pt x="9" y="6"/>
                    <a:pt x="8" y="8"/>
                  </a:cubicBezTo>
                  <a:cubicBezTo>
                    <a:pt x="6" y="10"/>
                    <a:pt x="4" y="10"/>
                    <a:pt x="2" y="8"/>
                  </a:cubicBezTo>
                  <a:close/>
                </a:path>
              </a:pathLst>
            </a:custGeom>
            <a:solidFill>
              <a:srgbClr val="918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8" name="Freeform 792"/>
            <p:cNvSpPr>
              <a:spLocks noEditPoints="1"/>
            </p:cNvSpPr>
            <p:nvPr/>
          </p:nvSpPr>
          <p:spPr bwMode="auto">
            <a:xfrm>
              <a:off x="7402284" y="2574367"/>
              <a:ext cx="18712" cy="18734"/>
            </a:xfrm>
            <a:custGeom>
              <a:avLst/>
              <a:gdLst>
                <a:gd name="T0" fmla="*/ 1 w 10"/>
                <a:gd name="T1" fmla="*/ 2 h 10"/>
                <a:gd name="T2" fmla="*/ 8 w 10"/>
                <a:gd name="T3" fmla="*/ 2 h 10"/>
                <a:gd name="T4" fmla="*/ 8 w 10"/>
                <a:gd name="T5" fmla="*/ 8 h 10"/>
                <a:gd name="T6" fmla="*/ 2 w 10"/>
                <a:gd name="T7" fmla="*/ 8 h 10"/>
                <a:gd name="T8" fmla="*/ 1 w 10"/>
                <a:gd name="T9" fmla="*/ 2 h 10"/>
                <a:gd name="T10" fmla="*/ 8 w 10"/>
                <a:gd name="T11" fmla="*/ 8 h 10"/>
                <a:gd name="T12" fmla="*/ 8 w 10"/>
                <a:gd name="T13" fmla="*/ 2 h 10"/>
                <a:gd name="T14" fmla="*/ 2 w 10"/>
                <a:gd name="T15" fmla="*/ 2 h 10"/>
                <a:gd name="T16" fmla="*/ 2 w 10"/>
                <a:gd name="T17" fmla="*/ 8 h 10"/>
                <a:gd name="T18" fmla="*/ 8 w 10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1" y="2"/>
                  </a:moveTo>
                  <a:cubicBezTo>
                    <a:pt x="3" y="0"/>
                    <a:pt x="6" y="0"/>
                    <a:pt x="8" y="2"/>
                  </a:cubicBezTo>
                  <a:cubicBezTo>
                    <a:pt x="9" y="4"/>
                    <a:pt x="10" y="6"/>
                    <a:pt x="8" y="8"/>
                  </a:cubicBezTo>
                  <a:cubicBezTo>
                    <a:pt x="6" y="10"/>
                    <a:pt x="3" y="10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lose/>
                  <a:moveTo>
                    <a:pt x="8" y="8"/>
                  </a:moveTo>
                  <a:cubicBezTo>
                    <a:pt x="9" y="6"/>
                    <a:pt x="9" y="4"/>
                    <a:pt x="8" y="2"/>
                  </a:cubicBezTo>
                  <a:cubicBezTo>
                    <a:pt x="6" y="1"/>
                    <a:pt x="3" y="1"/>
                    <a:pt x="2" y="2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4" y="10"/>
                    <a:pt x="6" y="10"/>
                    <a:pt x="8" y="8"/>
                  </a:cubicBezTo>
                  <a:close/>
                </a:path>
              </a:pathLst>
            </a:custGeom>
            <a:solidFill>
              <a:srgbClr val="5F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9" name="Freeform 793"/>
            <p:cNvSpPr/>
            <p:nvPr/>
          </p:nvSpPr>
          <p:spPr bwMode="auto">
            <a:xfrm>
              <a:off x="7405402" y="2577489"/>
              <a:ext cx="12475" cy="12490"/>
            </a:xfrm>
            <a:custGeom>
              <a:avLst/>
              <a:gdLst>
                <a:gd name="T0" fmla="*/ 1 w 7"/>
                <a:gd name="T1" fmla="*/ 7 h 8"/>
                <a:gd name="T2" fmla="*/ 1 w 7"/>
                <a:gd name="T3" fmla="*/ 2 h 8"/>
                <a:gd name="T4" fmla="*/ 6 w 7"/>
                <a:gd name="T5" fmla="*/ 2 h 8"/>
                <a:gd name="T6" fmla="*/ 6 w 7"/>
                <a:gd name="T7" fmla="*/ 7 h 8"/>
                <a:gd name="T8" fmla="*/ 1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7"/>
                  </a:move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7" y="3"/>
                    <a:pt x="7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lose/>
                </a:path>
              </a:pathLst>
            </a:custGeom>
            <a:solidFill>
              <a:srgbClr val="85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" name="Freeform 794"/>
            <p:cNvSpPr>
              <a:spLocks noEditPoints="1"/>
            </p:cNvSpPr>
            <p:nvPr/>
          </p:nvSpPr>
          <p:spPr bwMode="auto">
            <a:xfrm>
              <a:off x="7405402" y="2577489"/>
              <a:ext cx="12475" cy="12490"/>
            </a:xfrm>
            <a:custGeom>
              <a:avLst/>
              <a:gdLst>
                <a:gd name="T0" fmla="*/ 1 w 8"/>
                <a:gd name="T1" fmla="*/ 2 h 8"/>
                <a:gd name="T2" fmla="*/ 6 w 8"/>
                <a:gd name="T3" fmla="*/ 2 h 8"/>
                <a:gd name="T4" fmla="*/ 6 w 8"/>
                <a:gd name="T5" fmla="*/ 7 h 8"/>
                <a:gd name="T6" fmla="*/ 1 w 8"/>
                <a:gd name="T7" fmla="*/ 7 h 8"/>
                <a:gd name="T8" fmla="*/ 1 w 8"/>
                <a:gd name="T9" fmla="*/ 2 h 8"/>
                <a:gd name="T10" fmla="*/ 6 w 8"/>
                <a:gd name="T11" fmla="*/ 7 h 8"/>
                <a:gd name="T12" fmla="*/ 6 w 8"/>
                <a:gd name="T13" fmla="*/ 2 h 8"/>
                <a:gd name="T14" fmla="*/ 1 w 8"/>
                <a:gd name="T15" fmla="*/ 2 h 8"/>
                <a:gd name="T16" fmla="*/ 1 w 8"/>
                <a:gd name="T17" fmla="*/ 7 h 8"/>
                <a:gd name="T18" fmla="*/ 6 w 8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2" y="0"/>
                    <a:pt x="5" y="0"/>
                    <a:pt x="6" y="2"/>
                  </a:cubicBezTo>
                  <a:cubicBezTo>
                    <a:pt x="7" y="3"/>
                    <a:pt x="8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lose/>
                  <a:moveTo>
                    <a:pt x="6" y="7"/>
                  </a:moveTo>
                  <a:cubicBezTo>
                    <a:pt x="7" y="5"/>
                    <a:pt x="7" y="3"/>
                    <a:pt x="6" y="2"/>
                  </a:cubicBezTo>
                  <a:cubicBezTo>
                    <a:pt x="5" y="1"/>
                    <a:pt x="2" y="1"/>
                    <a:pt x="1" y="2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6" y="7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1" name="Freeform 795"/>
            <p:cNvSpPr/>
            <p:nvPr/>
          </p:nvSpPr>
          <p:spPr bwMode="auto">
            <a:xfrm>
              <a:off x="7405402" y="2577489"/>
              <a:ext cx="12475" cy="12490"/>
            </a:xfrm>
            <a:custGeom>
              <a:avLst/>
              <a:gdLst>
                <a:gd name="T0" fmla="*/ 2 w 6"/>
                <a:gd name="T1" fmla="*/ 6 h 6"/>
                <a:gd name="T2" fmla="*/ 3 w 6"/>
                <a:gd name="T3" fmla="*/ 4 h 6"/>
                <a:gd name="T4" fmla="*/ 6 w 6"/>
                <a:gd name="T5" fmla="*/ 4 h 6"/>
                <a:gd name="T6" fmla="*/ 6 w 6"/>
                <a:gd name="T7" fmla="*/ 4 h 6"/>
                <a:gd name="T8" fmla="*/ 5 w 6"/>
                <a:gd name="T9" fmla="*/ 3 h 6"/>
                <a:gd name="T10" fmla="*/ 3 w 6"/>
                <a:gd name="T11" fmla="*/ 3 h 6"/>
                <a:gd name="T12" fmla="*/ 3 w 6"/>
                <a:gd name="T13" fmla="*/ 0 h 6"/>
                <a:gd name="T14" fmla="*/ 3 w 6"/>
                <a:gd name="T15" fmla="*/ 0 h 6"/>
                <a:gd name="T16" fmla="*/ 2 w 6"/>
                <a:gd name="T17" fmla="*/ 3 h 6"/>
                <a:gd name="T18" fmla="*/ 0 w 6"/>
                <a:gd name="T19" fmla="*/ 3 h 6"/>
                <a:gd name="T20" fmla="*/ 0 w 6"/>
                <a:gd name="T21" fmla="*/ 3 h 6"/>
                <a:gd name="T22" fmla="*/ 2 w 6"/>
                <a:gd name="T23" fmla="*/ 4 h 6"/>
                <a:gd name="T24" fmla="*/ 2 w 6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3" y="6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5"/>
                    <a:pt x="2" y="6"/>
                  </a:cubicBezTo>
                  <a:close/>
                </a:path>
              </a:pathLst>
            </a:custGeom>
            <a:solidFill>
              <a:srgbClr val="42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2" name="Freeform 796"/>
            <p:cNvSpPr/>
            <p:nvPr/>
          </p:nvSpPr>
          <p:spPr bwMode="auto">
            <a:xfrm>
              <a:off x="7056110" y="2371410"/>
              <a:ext cx="43661" cy="103040"/>
            </a:xfrm>
            <a:custGeom>
              <a:avLst/>
              <a:gdLst>
                <a:gd name="T0" fmla="*/ 24 w 25"/>
                <a:gd name="T1" fmla="*/ 14 h 58"/>
                <a:gd name="T2" fmla="*/ 15 w 25"/>
                <a:gd name="T3" fmla="*/ 5 h 58"/>
                <a:gd name="T4" fmla="*/ 0 w 25"/>
                <a:gd name="T5" fmla="*/ 43 h 58"/>
                <a:gd name="T6" fmla="*/ 21 w 25"/>
                <a:gd name="T7" fmla="*/ 32 h 58"/>
                <a:gd name="T8" fmla="*/ 24 w 25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8">
                  <a:moveTo>
                    <a:pt x="24" y="14"/>
                  </a:moveTo>
                  <a:cubicBezTo>
                    <a:pt x="24" y="10"/>
                    <a:pt x="22" y="0"/>
                    <a:pt x="15" y="5"/>
                  </a:cubicBezTo>
                  <a:cubicBezTo>
                    <a:pt x="16" y="19"/>
                    <a:pt x="9" y="32"/>
                    <a:pt x="0" y="43"/>
                  </a:cubicBezTo>
                  <a:cubicBezTo>
                    <a:pt x="3" y="58"/>
                    <a:pt x="18" y="38"/>
                    <a:pt x="21" y="32"/>
                  </a:cubicBezTo>
                  <a:cubicBezTo>
                    <a:pt x="23" y="27"/>
                    <a:pt x="25" y="20"/>
                    <a:pt x="24" y="14"/>
                  </a:cubicBezTo>
                  <a:close/>
                </a:path>
              </a:pathLst>
            </a:custGeom>
            <a:solidFill>
              <a:srgbClr val="CDC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3" name="Freeform 797"/>
            <p:cNvSpPr>
              <a:spLocks noEditPoints="1"/>
            </p:cNvSpPr>
            <p:nvPr/>
          </p:nvSpPr>
          <p:spPr bwMode="auto">
            <a:xfrm>
              <a:off x="7056110" y="2371410"/>
              <a:ext cx="46781" cy="106162"/>
            </a:xfrm>
            <a:custGeom>
              <a:avLst/>
              <a:gdLst>
                <a:gd name="T0" fmla="*/ 24 w 27"/>
                <a:gd name="T1" fmla="*/ 7 h 60"/>
                <a:gd name="T2" fmla="*/ 15 w 27"/>
                <a:gd name="T3" fmla="*/ 5 h 60"/>
                <a:gd name="T4" fmla="*/ 15 w 27"/>
                <a:gd name="T5" fmla="*/ 5 h 60"/>
                <a:gd name="T6" fmla="*/ 0 w 27"/>
                <a:gd name="T7" fmla="*/ 42 h 60"/>
                <a:gd name="T8" fmla="*/ 0 w 27"/>
                <a:gd name="T9" fmla="*/ 43 h 60"/>
                <a:gd name="T10" fmla="*/ 21 w 27"/>
                <a:gd name="T11" fmla="*/ 33 h 60"/>
                <a:gd name="T12" fmla="*/ 24 w 27"/>
                <a:gd name="T13" fmla="*/ 7 h 60"/>
                <a:gd name="T14" fmla="*/ 21 w 27"/>
                <a:gd name="T15" fmla="*/ 32 h 60"/>
                <a:gd name="T16" fmla="*/ 0 w 27"/>
                <a:gd name="T17" fmla="*/ 43 h 60"/>
                <a:gd name="T18" fmla="*/ 15 w 27"/>
                <a:gd name="T19" fmla="*/ 5 h 60"/>
                <a:gd name="T20" fmla="*/ 24 w 27"/>
                <a:gd name="T21" fmla="*/ 14 h 60"/>
                <a:gd name="T22" fmla="*/ 21 w 27"/>
                <a:gd name="T2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60">
                  <a:moveTo>
                    <a:pt x="24" y="7"/>
                  </a:moveTo>
                  <a:cubicBezTo>
                    <a:pt x="22" y="3"/>
                    <a:pt x="19" y="1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19"/>
                    <a:pt x="8" y="31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60"/>
                    <a:pt x="19" y="38"/>
                    <a:pt x="21" y="33"/>
                  </a:cubicBezTo>
                  <a:cubicBezTo>
                    <a:pt x="25" y="25"/>
                    <a:pt x="27" y="15"/>
                    <a:pt x="24" y="7"/>
                  </a:cubicBezTo>
                  <a:close/>
                  <a:moveTo>
                    <a:pt x="21" y="32"/>
                  </a:moveTo>
                  <a:cubicBezTo>
                    <a:pt x="18" y="38"/>
                    <a:pt x="3" y="58"/>
                    <a:pt x="0" y="43"/>
                  </a:cubicBezTo>
                  <a:cubicBezTo>
                    <a:pt x="9" y="32"/>
                    <a:pt x="16" y="19"/>
                    <a:pt x="15" y="5"/>
                  </a:cubicBezTo>
                  <a:cubicBezTo>
                    <a:pt x="22" y="0"/>
                    <a:pt x="24" y="10"/>
                    <a:pt x="24" y="14"/>
                  </a:cubicBezTo>
                  <a:cubicBezTo>
                    <a:pt x="25" y="20"/>
                    <a:pt x="23" y="27"/>
                    <a:pt x="21" y="32"/>
                  </a:cubicBezTo>
                  <a:close/>
                </a:path>
              </a:pathLst>
            </a:custGeom>
            <a:solidFill>
              <a:srgbClr val="ACA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4" name="Freeform 798"/>
            <p:cNvSpPr/>
            <p:nvPr/>
          </p:nvSpPr>
          <p:spPr bwMode="auto">
            <a:xfrm>
              <a:off x="6875227" y="2362044"/>
              <a:ext cx="37424" cy="93672"/>
            </a:xfrm>
            <a:custGeom>
              <a:avLst/>
              <a:gdLst>
                <a:gd name="T0" fmla="*/ 10 w 22"/>
                <a:gd name="T1" fmla="*/ 44 h 53"/>
                <a:gd name="T2" fmla="*/ 22 w 22"/>
                <a:gd name="T3" fmla="*/ 45 h 53"/>
                <a:gd name="T4" fmla="*/ 11 w 22"/>
                <a:gd name="T5" fmla="*/ 10 h 53"/>
                <a:gd name="T6" fmla="*/ 11 w 22"/>
                <a:gd name="T7" fmla="*/ 10 h 53"/>
                <a:gd name="T8" fmla="*/ 2 w 22"/>
                <a:gd name="T9" fmla="*/ 29 h 53"/>
                <a:gd name="T10" fmla="*/ 10 w 22"/>
                <a:gd name="T11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3">
                  <a:moveTo>
                    <a:pt x="10" y="44"/>
                  </a:moveTo>
                  <a:cubicBezTo>
                    <a:pt x="13" y="47"/>
                    <a:pt x="19" y="53"/>
                    <a:pt x="22" y="45"/>
                  </a:cubicBezTo>
                  <a:cubicBezTo>
                    <a:pt x="13" y="36"/>
                    <a:pt x="11" y="22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0" y="0"/>
                    <a:pt x="1" y="24"/>
                    <a:pt x="2" y="29"/>
                  </a:cubicBezTo>
                  <a:cubicBezTo>
                    <a:pt x="3" y="34"/>
                    <a:pt x="6" y="40"/>
                    <a:pt x="10" y="44"/>
                  </a:cubicBezTo>
                  <a:close/>
                </a:path>
              </a:pathLst>
            </a:custGeom>
            <a:solidFill>
              <a:srgbClr val="CDC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5" name="Freeform 799"/>
            <p:cNvSpPr>
              <a:spLocks noEditPoints="1"/>
            </p:cNvSpPr>
            <p:nvPr/>
          </p:nvSpPr>
          <p:spPr bwMode="auto">
            <a:xfrm>
              <a:off x="6875227" y="2358920"/>
              <a:ext cx="37424" cy="96796"/>
            </a:xfrm>
            <a:custGeom>
              <a:avLst/>
              <a:gdLst>
                <a:gd name="T0" fmla="*/ 14 w 22"/>
                <a:gd name="T1" fmla="*/ 50 h 55"/>
                <a:gd name="T2" fmla="*/ 22 w 22"/>
                <a:gd name="T3" fmla="*/ 47 h 55"/>
                <a:gd name="T4" fmla="*/ 22 w 22"/>
                <a:gd name="T5" fmla="*/ 47 h 55"/>
                <a:gd name="T6" fmla="*/ 11 w 22"/>
                <a:gd name="T7" fmla="*/ 12 h 55"/>
                <a:gd name="T8" fmla="*/ 11 w 22"/>
                <a:gd name="T9" fmla="*/ 11 h 55"/>
                <a:gd name="T10" fmla="*/ 1 w 22"/>
                <a:gd name="T11" fmla="*/ 31 h 55"/>
                <a:gd name="T12" fmla="*/ 14 w 22"/>
                <a:gd name="T13" fmla="*/ 50 h 55"/>
                <a:gd name="T14" fmla="*/ 2 w 22"/>
                <a:gd name="T15" fmla="*/ 31 h 55"/>
                <a:gd name="T16" fmla="*/ 11 w 22"/>
                <a:gd name="T17" fmla="*/ 12 h 55"/>
                <a:gd name="T18" fmla="*/ 11 w 22"/>
                <a:gd name="T19" fmla="*/ 12 h 55"/>
                <a:gd name="T20" fmla="*/ 22 w 22"/>
                <a:gd name="T21" fmla="*/ 47 h 55"/>
                <a:gd name="T22" fmla="*/ 10 w 22"/>
                <a:gd name="T23" fmla="*/ 46 h 55"/>
                <a:gd name="T24" fmla="*/ 2 w 22"/>
                <a:gd name="T25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5">
                  <a:moveTo>
                    <a:pt x="14" y="50"/>
                  </a:moveTo>
                  <a:cubicBezTo>
                    <a:pt x="18" y="53"/>
                    <a:pt x="21" y="52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14" y="37"/>
                    <a:pt x="12" y="24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0" y="0"/>
                    <a:pt x="0" y="26"/>
                    <a:pt x="1" y="31"/>
                  </a:cubicBezTo>
                  <a:cubicBezTo>
                    <a:pt x="3" y="39"/>
                    <a:pt x="7" y="46"/>
                    <a:pt x="14" y="50"/>
                  </a:cubicBezTo>
                  <a:close/>
                  <a:moveTo>
                    <a:pt x="2" y="31"/>
                  </a:moveTo>
                  <a:cubicBezTo>
                    <a:pt x="1" y="26"/>
                    <a:pt x="0" y="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24"/>
                    <a:pt x="13" y="38"/>
                    <a:pt x="22" y="47"/>
                  </a:cubicBezTo>
                  <a:cubicBezTo>
                    <a:pt x="19" y="55"/>
                    <a:pt x="13" y="49"/>
                    <a:pt x="10" y="46"/>
                  </a:cubicBezTo>
                  <a:cubicBezTo>
                    <a:pt x="6" y="42"/>
                    <a:pt x="3" y="36"/>
                    <a:pt x="2" y="31"/>
                  </a:cubicBezTo>
                  <a:close/>
                </a:path>
              </a:pathLst>
            </a:custGeom>
            <a:solidFill>
              <a:srgbClr val="ACA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6" name="Freeform 800"/>
            <p:cNvSpPr/>
            <p:nvPr/>
          </p:nvSpPr>
          <p:spPr bwMode="auto">
            <a:xfrm>
              <a:off x="6928245" y="2371410"/>
              <a:ext cx="21830" cy="56203"/>
            </a:xfrm>
            <a:custGeom>
              <a:avLst/>
              <a:gdLst>
                <a:gd name="T0" fmla="*/ 1 w 12"/>
                <a:gd name="T1" fmla="*/ 2 h 32"/>
                <a:gd name="T2" fmla="*/ 0 w 12"/>
                <a:gd name="T3" fmla="*/ 2 h 32"/>
                <a:gd name="T4" fmla="*/ 5 w 12"/>
                <a:gd name="T5" fmla="*/ 32 h 32"/>
                <a:gd name="T6" fmla="*/ 12 w 12"/>
                <a:gd name="T7" fmla="*/ 30 h 32"/>
                <a:gd name="T8" fmla="*/ 6 w 12"/>
                <a:gd name="T9" fmla="*/ 0 h 32"/>
                <a:gd name="T10" fmla="*/ 1 w 12"/>
                <a:gd name="T1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4" y="11"/>
                    <a:pt x="6" y="22"/>
                    <a:pt x="5" y="32"/>
                  </a:cubicBezTo>
                  <a:cubicBezTo>
                    <a:pt x="7" y="31"/>
                    <a:pt x="10" y="30"/>
                    <a:pt x="12" y="30"/>
                  </a:cubicBezTo>
                  <a:cubicBezTo>
                    <a:pt x="11" y="20"/>
                    <a:pt x="11" y="9"/>
                    <a:pt x="6" y="0"/>
                  </a:cubicBezTo>
                  <a:cubicBezTo>
                    <a:pt x="4" y="1"/>
                    <a:pt x="3" y="1"/>
                    <a:pt x="1" y="2"/>
                  </a:cubicBezTo>
                  <a:close/>
                </a:path>
              </a:pathLst>
            </a:custGeom>
            <a:solidFill>
              <a:srgbClr val="ACA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7" name="Freeform 801"/>
            <p:cNvSpPr/>
            <p:nvPr/>
          </p:nvSpPr>
          <p:spPr bwMode="auto">
            <a:xfrm>
              <a:off x="6887701" y="2368288"/>
              <a:ext cx="49899" cy="71814"/>
            </a:xfrm>
            <a:custGeom>
              <a:avLst/>
              <a:gdLst>
                <a:gd name="T0" fmla="*/ 22 w 28"/>
                <a:gd name="T1" fmla="*/ 5 h 42"/>
                <a:gd name="T2" fmla="*/ 22 w 28"/>
                <a:gd name="T3" fmla="*/ 5 h 42"/>
                <a:gd name="T4" fmla="*/ 21 w 28"/>
                <a:gd name="T5" fmla="*/ 2 h 42"/>
                <a:gd name="T6" fmla="*/ 20 w 28"/>
                <a:gd name="T7" fmla="*/ 0 h 42"/>
                <a:gd name="T8" fmla="*/ 9 w 28"/>
                <a:gd name="T9" fmla="*/ 3 h 42"/>
                <a:gd name="T10" fmla="*/ 0 w 28"/>
                <a:gd name="T11" fmla="*/ 10 h 42"/>
                <a:gd name="T12" fmla="*/ 1 w 28"/>
                <a:gd name="T13" fmla="*/ 10 h 42"/>
                <a:gd name="T14" fmla="*/ 13 w 28"/>
                <a:gd name="T15" fmla="*/ 42 h 42"/>
                <a:gd name="T16" fmla="*/ 28 w 28"/>
                <a:gd name="T17" fmla="*/ 38 h 42"/>
                <a:gd name="T18" fmla="*/ 28 w 28"/>
                <a:gd name="T19" fmla="*/ 38 h 42"/>
                <a:gd name="T20" fmla="*/ 22 w 28"/>
                <a:gd name="T2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2"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1" y="4"/>
                    <a:pt x="21" y="3"/>
                    <a:pt x="21" y="2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17" y="1"/>
                    <a:pt x="12" y="2"/>
                    <a:pt x="9" y="3"/>
                  </a:cubicBezTo>
                  <a:cubicBezTo>
                    <a:pt x="6" y="5"/>
                    <a:pt x="3" y="7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23"/>
                    <a:pt x="5" y="32"/>
                    <a:pt x="13" y="42"/>
                  </a:cubicBezTo>
                  <a:cubicBezTo>
                    <a:pt x="16" y="41"/>
                    <a:pt x="25" y="39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28"/>
                    <a:pt x="27" y="15"/>
                    <a:pt x="22" y="5"/>
                  </a:cubicBezTo>
                  <a:close/>
                </a:path>
              </a:pathLst>
            </a:custGeom>
            <a:solidFill>
              <a:srgbClr val="ACA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8" name="Freeform 802"/>
            <p:cNvSpPr>
              <a:spLocks noEditPoints="1"/>
            </p:cNvSpPr>
            <p:nvPr/>
          </p:nvSpPr>
          <p:spPr bwMode="auto">
            <a:xfrm>
              <a:off x="6978144" y="2352675"/>
              <a:ext cx="62374" cy="78061"/>
            </a:xfrm>
            <a:custGeom>
              <a:avLst/>
              <a:gdLst>
                <a:gd name="T0" fmla="*/ 34 w 35"/>
                <a:gd name="T1" fmla="*/ 11 h 44"/>
                <a:gd name="T2" fmla="*/ 34 w 35"/>
                <a:gd name="T3" fmla="*/ 11 h 44"/>
                <a:gd name="T4" fmla="*/ 35 w 35"/>
                <a:gd name="T5" fmla="*/ 7 h 44"/>
                <a:gd name="T6" fmla="*/ 8 w 35"/>
                <a:gd name="T7" fmla="*/ 1 h 44"/>
                <a:gd name="T8" fmla="*/ 7 w 35"/>
                <a:gd name="T9" fmla="*/ 6 h 44"/>
                <a:gd name="T10" fmla="*/ 7 w 35"/>
                <a:gd name="T11" fmla="*/ 6 h 44"/>
                <a:gd name="T12" fmla="*/ 7 w 35"/>
                <a:gd name="T13" fmla="*/ 6 h 44"/>
                <a:gd name="T14" fmla="*/ 7 w 35"/>
                <a:gd name="T15" fmla="*/ 6 h 44"/>
                <a:gd name="T16" fmla="*/ 7 w 35"/>
                <a:gd name="T17" fmla="*/ 6 h 44"/>
                <a:gd name="T18" fmla="*/ 0 w 35"/>
                <a:gd name="T19" fmla="*/ 7 h 44"/>
                <a:gd name="T20" fmla="*/ 1 w 35"/>
                <a:gd name="T21" fmla="*/ 38 h 44"/>
                <a:gd name="T22" fmla="*/ 6 w 35"/>
                <a:gd name="T23" fmla="*/ 37 h 44"/>
                <a:gd name="T24" fmla="*/ 6 w 35"/>
                <a:gd name="T25" fmla="*/ 37 h 44"/>
                <a:gd name="T26" fmla="*/ 7 w 35"/>
                <a:gd name="T27" fmla="*/ 37 h 44"/>
                <a:gd name="T28" fmla="*/ 8 w 35"/>
                <a:gd name="T29" fmla="*/ 40 h 44"/>
                <a:gd name="T30" fmla="*/ 10 w 35"/>
                <a:gd name="T31" fmla="*/ 41 h 44"/>
                <a:gd name="T32" fmla="*/ 23 w 35"/>
                <a:gd name="T33" fmla="*/ 44 h 44"/>
                <a:gd name="T34" fmla="*/ 24 w 35"/>
                <a:gd name="T35" fmla="*/ 41 h 44"/>
                <a:gd name="T36" fmla="*/ 24 w 35"/>
                <a:gd name="T37" fmla="*/ 41 h 44"/>
                <a:gd name="T38" fmla="*/ 24 w 35"/>
                <a:gd name="T39" fmla="*/ 41 h 44"/>
                <a:gd name="T40" fmla="*/ 34 w 35"/>
                <a:gd name="T41" fmla="*/ 11 h 44"/>
                <a:gd name="T42" fmla="*/ 7 w 35"/>
                <a:gd name="T43" fmla="*/ 36 h 44"/>
                <a:gd name="T44" fmla="*/ 7 w 35"/>
                <a:gd name="T45" fmla="*/ 36 h 44"/>
                <a:gd name="T46" fmla="*/ 7 w 35"/>
                <a:gd name="T47" fmla="*/ 6 h 44"/>
                <a:gd name="T48" fmla="*/ 7 w 35"/>
                <a:gd name="T49" fmla="*/ 6 h 44"/>
                <a:gd name="T50" fmla="*/ 7 w 35"/>
                <a:gd name="T51" fmla="*/ 36 h 44"/>
                <a:gd name="T52" fmla="*/ 10 w 35"/>
                <a:gd name="T53" fmla="*/ 39 h 44"/>
                <a:gd name="T54" fmla="*/ 10 w 35"/>
                <a:gd name="T55" fmla="*/ 39 h 44"/>
                <a:gd name="T56" fmla="*/ 9 w 35"/>
                <a:gd name="T57" fmla="*/ 2 h 44"/>
                <a:gd name="T58" fmla="*/ 9 w 35"/>
                <a:gd name="T59" fmla="*/ 2 h 44"/>
                <a:gd name="T60" fmla="*/ 10 w 35"/>
                <a:gd name="T61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44"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5" y="8"/>
                    <a:pt x="35" y="7"/>
                  </a:cubicBezTo>
                  <a:cubicBezTo>
                    <a:pt x="27" y="3"/>
                    <a:pt x="16" y="0"/>
                    <a:pt x="8" y="1"/>
                  </a:cubicBezTo>
                  <a:cubicBezTo>
                    <a:pt x="8" y="3"/>
                    <a:pt x="7" y="4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17"/>
                    <a:pt x="1" y="27"/>
                    <a:pt x="1" y="38"/>
                  </a:cubicBezTo>
                  <a:cubicBezTo>
                    <a:pt x="3" y="37"/>
                    <a:pt x="5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8"/>
                    <a:pt x="8" y="39"/>
                    <a:pt x="8" y="40"/>
                  </a:cubicBezTo>
                  <a:cubicBezTo>
                    <a:pt x="10" y="40"/>
                    <a:pt x="7" y="40"/>
                    <a:pt x="10" y="41"/>
                  </a:cubicBezTo>
                  <a:cubicBezTo>
                    <a:pt x="12" y="41"/>
                    <a:pt x="20" y="43"/>
                    <a:pt x="23" y="44"/>
                  </a:cubicBezTo>
                  <a:cubicBezTo>
                    <a:pt x="23" y="43"/>
                    <a:pt x="24" y="42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7" y="31"/>
                    <a:pt x="32" y="21"/>
                    <a:pt x="34" y="11"/>
                  </a:cubicBezTo>
                  <a:close/>
                  <a:moveTo>
                    <a:pt x="7" y="36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8" y="26"/>
                    <a:pt x="9" y="1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1" y="15"/>
                    <a:pt x="9" y="27"/>
                    <a:pt x="7" y="36"/>
                  </a:cubicBezTo>
                  <a:close/>
                  <a:moveTo>
                    <a:pt x="10" y="39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12" y="28"/>
                    <a:pt x="14" y="1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5" y="12"/>
                    <a:pt x="13" y="28"/>
                    <a:pt x="10" y="39"/>
                  </a:cubicBezTo>
                  <a:close/>
                </a:path>
              </a:pathLst>
            </a:custGeom>
            <a:solidFill>
              <a:srgbClr val="ACA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9" name="Freeform 803"/>
            <p:cNvSpPr>
              <a:spLocks noEditPoints="1"/>
            </p:cNvSpPr>
            <p:nvPr/>
          </p:nvSpPr>
          <p:spPr bwMode="auto">
            <a:xfrm>
              <a:off x="7021806" y="2371410"/>
              <a:ext cx="62374" cy="78061"/>
            </a:xfrm>
            <a:custGeom>
              <a:avLst/>
              <a:gdLst>
                <a:gd name="T0" fmla="*/ 33 w 35"/>
                <a:gd name="T1" fmla="*/ 8 h 44"/>
                <a:gd name="T2" fmla="*/ 33 w 35"/>
                <a:gd name="T3" fmla="*/ 8 h 44"/>
                <a:gd name="T4" fmla="*/ 26 w 35"/>
                <a:gd name="T5" fmla="*/ 2 h 44"/>
                <a:gd name="T6" fmla="*/ 19 w 35"/>
                <a:gd name="T7" fmla="*/ 0 h 44"/>
                <a:gd name="T8" fmla="*/ 16 w 35"/>
                <a:gd name="T9" fmla="*/ 4 h 44"/>
                <a:gd name="T10" fmla="*/ 16 w 35"/>
                <a:gd name="T11" fmla="*/ 4 h 44"/>
                <a:gd name="T12" fmla="*/ 16 w 35"/>
                <a:gd name="T13" fmla="*/ 4 h 44"/>
                <a:gd name="T14" fmla="*/ 16 w 35"/>
                <a:gd name="T15" fmla="*/ 4 h 44"/>
                <a:gd name="T16" fmla="*/ 9 w 35"/>
                <a:gd name="T17" fmla="*/ 2 h 44"/>
                <a:gd name="T18" fmla="*/ 0 w 35"/>
                <a:gd name="T19" fmla="*/ 31 h 44"/>
                <a:gd name="T20" fmla="*/ 5 w 35"/>
                <a:gd name="T21" fmla="*/ 32 h 44"/>
                <a:gd name="T22" fmla="*/ 7 w 35"/>
                <a:gd name="T23" fmla="*/ 32 h 44"/>
                <a:gd name="T24" fmla="*/ 8 w 35"/>
                <a:gd name="T25" fmla="*/ 33 h 44"/>
                <a:gd name="T26" fmla="*/ 8 w 35"/>
                <a:gd name="T27" fmla="*/ 35 h 44"/>
                <a:gd name="T28" fmla="*/ 8 w 35"/>
                <a:gd name="T29" fmla="*/ 36 h 44"/>
                <a:gd name="T30" fmla="*/ 19 w 35"/>
                <a:gd name="T31" fmla="*/ 44 h 44"/>
                <a:gd name="T32" fmla="*/ 19 w 35"/>
                <a:gd name="T33" fmla="*/ 44 h 44"/>
                <a:gd name="T34" fmla="*/ 33 w 35"/>
                <a:gd name="T35" fmla="*/ 8 h 44"/>
                <a:gd name="T36" fmla="*/ 9 w 35"/>
                <a:gd name="T37" fmla="*/ 32 h 44"/>
                <a:gd name="T38" fmla="*/ 17 w 35"/>
                <a:gd name="T39" fmla="*/ 4 h 44"/>
                <a:gd name="T40" fmla="*/ 17 w 35"/>
                <a:gd name="T41" fmla="*/ 4 h 44"/>
                <a:gd name="T42" fmla="*/ 9 w 35"/>
                <a:gd name="T43" fmla="*/ 32 h 44"/>
                <a:gd name="T44" fmla="*/ 10 w 35"/>
                <a:gd name="T45" fmla="*/ 36 h 44"/>
                <a:gd name="T46" fmla="*/ 10 w 35"/>
                <a:gd name="T47" fmla="*/ 36 h 44"/>
                <a:gd name="T48" fmla="*/ 19 w 35"/>
                <a:gd name="T49" fmla="*/ 1 h 44"/>
                <a:gd name="T50" fmla="*/ 20 w 35"/>
                <a:gd name="T51" fmla="*/ 1 h 44"/>
                <a:gd name="T52" fmla="*/ 10 w 35"/>
                <a:gd name="T5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44">
                  <a:moveTo>
                    <a:pt x="33" y="8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1" y="5"/>
                    <a:pt x="29" y="3"/>
                    <a:pt x="26" y="2"/>
                  </a:cubicBezTo>
                  <a:cubicBezTo>
                    <a:pt x="24" y="1"/>
                    <a:pt x="21" y="1"/>
                    <a:pt x="19" y="0"/>
                  </a:cubicBezTo>
                  <a:cubicBezTo>
                    <a:pt x="18" y="1"/>
                    <a:pt x="17" y="2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3"/>
                    <a:pt x="11" y="2"/>
                    <a:pt x="9" y="2"/>
                  </a:cubicBezTo>
                  <a:cubicBezTo>
                    <a:pt x="7" y="12"/>
                    <a:pt x="3" y="21"/>
                    <a:pt x="0" y="31"/>
                  </a:cubicBezTo>
                  <a:cubicBezTo>
                    <a:pt x="1" y="31"/>
                    <a:pt x="3" y="31"/>
                    <a:pt x="5" y="32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4"/>
                    <a:pt x="8" y="34"/>
                    <a:pt x="8" y="35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15" y="39"/>
                    <a:pt x="12" y="38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30" y="36"/>
                    <a:pt x="35" y="21"/>
                    <a:pt x="33" y="8"/>
                  </a:cubicBezTo>
                  <a:close/>
                  <a:moveTo>
                    <a:pt x="9" y="32"/>
                  </a:moveTo>
                  <a:cubicBezTo>
                    <a:pt x="14" y="25"/>
                    <a:pt x="18" y="13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13"/>
                    <a:pt x="15" y="25"/>
                    <a:pt x="9" y="32"/>
                  </a:cubicBezTo>
                  <a:close/>
                  <a:moveTo>
                    <a:pt x="10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6" y="28"/>
                    <a:pt x="23" y="12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12"/>
                    <a:pt x="17" y="28"/>
                    <a:pt x="10" y="36"/>
                  </a:cubicBezTo>
                  <a:close/>
                </a:path>
              </a:pathLst>
            </a:custGeom>
            <a:solidFill>
              <a:srgbClr val="ACA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0" name="Freeform 804"/>
            <p:cNvSpPr>
              <a:spLocks noEditPoints="1"/>
            </p:cNvSpPr>
            <p:nvPr/>
          </p:nvSpPr>
          <p:spPr bwMode="auto">
            <a:xfrm>
              <a:off x="6940720" y="2355799"/>
              <a:ext cx="40542" cy="74938"/>
            </a:xfrm>
            <a:custGeom>
              <a:avLst/>
              <a:gdLst>
                <a:gd name="T0" fmla="*/ 22 w 23"/>
                <a:gd name="T1" fmla="*/ 5 h 41"/>
                <a:gd name="T2" fmla="*/ 22 w 23"/>
                <a:gd name="T3" fmla="*/ 5 h 41"/>
                <a:gd name="T4" fmla="*/ 21 w 23"/>
                <a:gd name="T5" fmla="*/ 0 h 41"/>
                <a:gd name="T6" fmla="*/ 0 w 23"/>
                <a:gd name="T7" fmla="*/ 4 h 41"/>
                <a:gd name="T8" fmla="*/ 0 w 23"/>
                <a:gd name="T9" fmla="*/ 8 h 41"/>
                <a:gd name="T10" fmla="*/ 0 w 23"/>
                <a:gd name="T11" fmla="*/ 8 h 41"/>
                <a:gd name="T12" fmla="*/ 6 w 23"/>
                <a:gd name="T13" fmla="*/ 38 h 41"/>
                <a:gd name="T14" fmla="*/ 6 w 23"/>
                <a:gd name="T15" fmla="*/ 38 h 41"/>
                <a:gd name="T16" fmla="*/ 7 w 23"/>
                <a:gd name="T17" fmla="*/ 41 h 41"/>
                <a:gd name="T18" fmla="*/ 22 w 23"/>
                <a:gd name="T19" fmla="*/ 39 h 41"/>
                <a:gd name="T20" fmla="*/ 22 w 23"/>
                <a:gd name="T21" fmla="*/ 36 h 41"/>
                <a:gd name="T22" fmla="*/ 23 w 23"/>
                <a:gd name="T23" fmla="*/ 36 h 41"/>
                <a:gd name="T24" fmla="*/ 23 w 23"/>
                <a:gd name="T25" fmla="*/ 36 h 41"/>
                <a:gd name="T26" fmla="*/ 23 w 23"/>
                <a:gd name="T27" fmla="*/ 36 h 41"/>
                <a:gd name="T28" fmla="*/ 22 w 23"/>
                <a:gd name="T29" fmla="*/ 5 h 41"/>
                <a:gd name="T30" fmla="*/ 8 w 23"/>
                <a:gd name="T31" fmla="*/ 40 h 41"/>
                <a:gd name="T32" fmla="*/ 8 w 23"/>
                <a:gd name="T33" fmla="*/ 40 h 41"/>
                <a:gd name="T34" fmla="*/ 1 w 23"/>
                <a:gd name="T35" fmla="*/ 4 h 41"/>
                <a:gd name="T36" fmla="*/ 1 w 23"/>
                <a:gd name="T37" fmla="*/ 4 h 41"/>
                <a:gd name="T38" fmla="*/ 8 w 23"/>
                <a:gd name="T3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41"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1" y="3"/>
                    <a:pt x="21" y="1"/>
                    <a:pt x="21" y="0"/>
                  </a:cubicBezTo>
                  <a:cubicBezTo>
                    <a:pt x="14" y="0"/>
                    <a:pt x="7" y="2"/>
                    <a:pt x="0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17"/>
                    <a:pt x="6" y="2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9"/>
                    <a:pt x="7" y="40"/>
                    <a:pt x="7" y="41"/>
                  </a:cubicBezTo>
                  <a:cubicBezTo>
                    <a:pt x="12" y="40"/>
                    <a:pt x="17" y="40"/>
                    <a:pt x="22" y="39"/>
                  </a:cubicBezTo>
                  <a:cubicBezTo>
                    <a:pt x="22" y="39"/>
                    <a:pt x="22" y="37"/>
                    <a:pt x="22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26"/>
                    <a:pt x="22" y="15"/>
                    <a:pt x="22" y="5"/>
                  </a:cubicBezTo>
                  <a:close/>
                  <a:moveTo>
                    <a:pt x="8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10" y="29"/>
                    <a:pt x="8" y="1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9" y="11"/>
                    <a:pt x="11" y="30"/>
                    <a:pt x="8" y="40"/>
                  </a:cubicBezTo>
                  <a:close/>
                </a:path>
              </a:pathLst>
            </a:custGeom>
            <a:solidFill>
              <a:srgbClr val="ACA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1" name="Freeform 805"/>
            <p:cNvSpPr/>
            <p:nvPr/>
          </p:nvSpPr>
          <p:spPr bwMode="auto">
            <a:xfrm>
              <a:off x="6928245" y="2371410"/>
              <a:ext cx="21830" cy="56203"/>
            </a:xfrm>
            <a:custGeom>
              <a:avLst/>
              <a:gdLst>
                <a:gd name="T0" fmla="*/ 1 w 12"/>
                <a:gd name="T1" fmla="*/ 2 h 32"/>
                <a:gd name="T2" fmla="*/ 0 w 12"/>
                <a:gd name="T3" fmla="*/ 2 h 32"/>
                <a:gd name="T4" fmla="*/ 5 w 12"/>
                <a:gd name="T5" fmla="*/ 32 h 32"/>
                <a:gd name="T6" fmla="*/ 12 w 12"/>
                <a:gd name="T7" fmla="*/ 30 h 32"/>
                <a:gd name="T8" fmla="*/ 6 w 12"/>
                <a:gd name="T9" fmla="*/ 0 h 32"/>
                <a:gd name="T10" fmla="*/ 1 w 12"/>
                <a:gd name="T1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4" y="11"/>
                    <a:pt x="6" y="22"/>
                    <a:pt x="5" y="32"/>
                  </a:cubicBezTo>
                  <a:cubicBezTo>
                    <a:pt x="7" y="31"/>
                    <a:pt x="10" y="30"/>
                    <a:pt x="12" y="30"/>
                  </a:cubicBezTo>
                  <a:cubicBezTo>
                    <a:pt x="11" y="20"/>
                    <a:pt x="11" y="9"/>
                    <a:pt x="6" y="0"/>
                  </a:cubicBezTo>
                  <a:cubicBezTo>
                    <a:pt x="4" y="1"/>
                    <a:pt x="3" y="1"/>
                    <a:pt x="1" y="2"/>
                  </a:cubicBezTo>
                  <a:close/>
                </a:path>
              </a:pathLst>
            </a:custGeom>
            <a:solidFill>
              <a:srgbClr val="918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2" name="Freeform 806"/>
            <p:cNvSpPr>
              <a:spLocks noEditPoints="1"/>
            </p:cNvSpPr>
            <p:nvPr/>
          </p:nvSpPr>
          <p:spPr bwMode="auto">
            <a:xfrm>
              <a:off x="6978144" y="2352675"/>
              <a:ext cx="24949" cy="71816"/>
            </a:xfrm>
            <a:custGeom>
              <a:avLst/>
              <a:gdLst>
                <a:gd name="T0" fmla="*/ 10 w 14"/>
                <a:gd name="T1" fmla="*/ 38 h 40"/>
                <a:gd name="T2" fmla="*/ 10 w 14"/>
                <a:gd name="T3" fmla="*/ 38 h 40"/>
                <a:gd name="T4" fmla="*/ 9 w 14"/>
                <a:gd name="T5" fmla="*/ 1 h 40"/>
                <a:gd name="T6" fmla="*/ 9 w 14"/>
                <a:gd name="T7" fmla="*/ 1 h 40"/>
                <a:gd name="T8" fmla="*/ 10 w 14"/>
                <a:gd name="T9" fmla="*/ 4 h 40"/>
                <a:gd name="T10" fmla="*/ 9 w 14"/>
                <a:gd name="T11" fmla="*/ 0 h 40"/>
                <a:gd name="T12" fmla="*/ 8 w 14"/>
                <a:gd name="T13" fmla="*/ 0 h 40"/>
                <a:gd name="T14" fmla="*/ 7 w 14"/>
                <a:gd name="T15" fmla="*/ 5 h 40"/>
                <a:gd name="T16" fmla="*/ 7 w 14"/>
                <a:gd name="T17" fmla="*/ 5 h 40"/>
                <a:gd name="T18" fmla="*/ 7 w 14"/>
                <a:gd name="T19" fmla="*/ 5 h 40"/>
                <a:gd name="T20" fmla="*/ 7 w 14"/>
                <a:gd name="T21" fmla="*/ 5 h 40"/>
                <a:gd name="T22" fmla="*/ 7 w 14"/>
                <a:gd name="T23" fmla="*/ 5 h 40"/>
                <a:gd name="T24" fmla="*/ 0 w 14"/>
                <a:gd name="T25" fmla="*/ 5 h 40"/>
                <a:gd name="T26" fmla="*/ 1 w 14"/>
                <a:gd name="T27" fmla="*/ 37 h 40"/>
                <a:gd name="T28" fmla="*/ 7 w 14"/>
                <a:gd name="T29" fmla="*/ 36 h 40"/>
                <a:gd name="T30" fmla="*/ 7 w 14"/>
                <a:gd name="T31" fmla="*/ 36 h 40"/>
                <a:gd name="T32" fmla="*/ 7 w 14"/>
                <a:gd name="T33" fmla="*/ 36 h 40"/>
                <a:gd name="T34" fmla="*/ 8 w 14"/>
                <a:gd name="T35" fmla="*/ 39 h 40"/>
                <a:gd name="T36" fmla="*/ 9 w 14"/>
                <a:gd name="T37" fmla="*/ 40 h 40"/>
                <a:gd name="T38" fmla="*/ 11 w 14"/>
                <a:gd name="T39" fmla="*/ 31 h 40"/>
                <a:gd name="T40" fmla="*/ 10 w 14"/>
                <a:gd name="T41" fmla="*/ 38 h 40"/>
                <a:gd name="T42" fmla="*/ 8 w 14"/>
                <a:gd name="T43" fmla="*/ 35 h 40"/>
                <a:gd name="T44" fmla="*/ 7 w 14"/>
                <a:gd name="T45" fmla="*/ 35 h 40"/>
                <a:gd name="T46" fmla="*/ 7 w 14"/>
                <a:gd name="T47" fmla="*/ 5 h 40"/>
                <a:gd name="T48" fmla="*/ 7 w 14"/>
                <a:gd name="T49" fmla="*/ 5 h 40"/>
                <a:gd name="T50" fmla="*/ 8 w 14"/>
                <a:gd name="T5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" h="40">
                  <a:moveTo>
                    <a:pt x="10" y="38"/>
                  </a:moveTo>
                  <a:cubicBezTo>
                    <a:pt x="10" y="38"/>
                    <a:pt x="10" y="38"/>
                    <a:pt x="10" y="38"/>
                  </a:cubicBezTo>
                  <a:cubicBezTo>
                    <a:pt x="13" y="27"/>
                    <a:pt x="14" y="1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10" y="3"/>
                    <a:pt x="10" y="4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3" y="5"/>
                    <a:pt x="0" y="5"/>
                  </a:cubicBezTo>
                  <a:cubicBezTo>
                    <a:pt x="1" y="16"/>
                    <a:pt x="1" y="26"/>
                    <a:pt x="1" y="37"/>
                  </a:cubicBezTo>
                  <a:cubicBezTo>
                    <a:pt x="3" y="36"/>
                    <a:pt x="5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8" y="38"/>
                    <a:pt x="8" y="39"/>
                  </a:cubicBezTo>
                  <a:cubicBezTo>
                    <a:pt x="10" y="39"/>
                    <a:pt x="7" y="39"/>
                    <a:pt x="9" y="40"/>
                  </a:cubicBezTo>
                  <a:cubicBezTo>
                    <a:pt x="10" y="37"/>
                    <a:pt x="11" y="34"/>
                    <a:pt x="11" y="31"/>
                  </a:cubicBezTo>
                  <a:cubicBezTo>
                    <a:pt x="11" y="33"/>
                    <a:pt x="10" y="36"/>
                    <a:pt x="10" y="38"/>
                  </a:cubicBezTo>
                  <a:close/>
                  <a:moveTo>
                    <a:pt x="8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9" y="25"/>
                    <a:pt x="9" y="1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1" y="14"/>
                    <a:pt x="9" y="26"/>
                    <a:pt x="8" y="35"/>
                  </a:cubicBezTo>
                  <a:close/>
                </a:path>
              </a:pathLst>
            </a:custGeom>
            <a:solidFill>
              <a:srgbClr val="918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3" name="Freeform 807"/>
            <p:cNvSpPr/>
            <p:nvPr/>
          </p:nvSpPr>
          <p:spPr bwMode="auto">
            <a:xfrm>
              <a:off x="7021806" y="2371410"/>
              <a:ext cx="34304" cy="59327"/>
            </a:xfrm>
            <a:custGeom>
              <a:avLst/>
              <a:gdLst>
                <a:gd name="T0" fmla="*/ 17 w 19"/>
                <a:gd name="T1" fmla="*/ 3 h 32"/>
                <a:gd name="T2" fmla="*/ 17 w 19"/>
                <a:gd name="T3" fmla="*/ 3 h 32"/>
                <a:gd name="T4" fmla="*/ 17 w 19"/>
                <a:gd name="T5" fmla="*/ 4 h 32"/>
                <a:gd name="T6" fmla="*/ 17 w 19"/>
                <a:gd name="T7" fmla="*/ 2 h 32"/>
                <a:gd name="T8" fmla="*/ 16 w 19"/>
                <a:gd name="T9" fmla="*/ 3 h 32"/>
                <a:gd name="T10" fmla="*/ 16 w 19"/>
                <a:gd name="T11" fmla="*/ 3 h 32"/>
                <a:gd name="T12" fmla="*/ 16 w 19"/>
                <a:gd name="T13" fmla="*/ 3 h 32"/>
                <a:gd name="T14" fmla="*/ 16 w 19"/>
                <a:gd name="T15" fmla="*/ 3 h 32"/>
                <a:gd name="T16" fmla="*/ 9 w 19"/>
                <a:gd name="T17" fmla="*/ 0 h 32"/>
                <a:gd name="T18" fmla="*/ 0 w 19"/>
                <a:gd name="T19" fmla="*/ 30 h 32"/>
                <a:gd name="T20" fmla="*/ 5 w 19"/>
                <a:gd name="T21" fmla="*/ 31 h 32"/>
                <a:gd name="T22" fmla="*/ 7 w 19"/>
                <a:gd name="T23" fmla="*/ 31 h 32"/>
                <a:gd name="T24" fmla="*/ 8 w 19"/>
                <a:gd name="T25" fmla="*/ 32 h 32"/>
                <a:gd name="T26" fmla="*/ 8 w 19"/>
                <a:gd name="T27" fmla="*/ 32 h 32"/>
                <a:gd name="T28" fmla="*/ 10 w 19"/>
                <a:gd name="T29" fmla="*/ 31 h 32"/>
                <a:gd name="T30" fmla="*/ 17 w 19"/>
                <a:gd name="T3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32"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2"/>
                    <a:pt x="12" y="1"/>
                    <a:pt x="9" y="0"/>
                  </a:cubicBezTo>
                  <a:cubicBezTo>
                    <a:pt x="7" y="10"/>
                    <a:pt x="3" y="20"/>
                    <a:pt x="0" y="30"/>
                  </a:cubicBezTo>
                  <a:cubicBezTo>
                    <a:pt x="2" y="30"/>
                    <a:pt x="3" y="30"/>
                    <a:pt x="5" y="31"/>
                  </a:cubicBezTo>
                  <a:cubicBezTo>
                    <a:pt x="6" y="31"/>
                    <a:pt x="6" y="31"/>
                    <a:pt x="7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1"/>
                    <a:pt x="10" y="31"/>
                  </a:cubicBezTo>
                  <a:cubicBezTo>
                    <a:pt x="15" y="23"/>
                    <a:pt x="19" y="11"/>
                    <a:pt x="17" y="3"/>
                  </a:cubicBezTo>
                  <a:close/>
                </a:path>
              </a:pathLst>
            </a:custGeom>
            <a:solidFill>
              <a:srgbClr val="918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4" name="Freeform 809"/>
            <p:cNvSpPr/>
            <p:nvPr/>
          </p:nvSpPr>
          <p:spPr bwMode="auto">
            <a:xfrm>
              <a:off x="6940720" y="2362044"/>
              <a:ext cx="15592" cy="68693"/>
            </a:xfrm>
            <a:custGeom>
              <a:avLst/>
              <a:gdLst>
                <a:gd name="T0" fmla="*/ 8 w 10"/>
                <a:gd name="T1" fmla="*/ 37 h 38"/>
                <a:gd name="T2" fmla="*/ 8 w 10"/>
                <a:gd name="T3" fmla="*/ 37 h 38"/>
                <a:gd name="T4" fmla="*/ 1 w 10"/>
                <a:gd name="T5" fmla="*/ 1 h 38"/>
                <a:gd name="T6" fmla="*/ 1 w 10"/>
                <a:gd name="T7" fmla="*/ 1 h 38"/>
                <a:gd name="T8" fmla="*/ 0 w 10"/>
                <a:gd name="T9" fmla="*/ 0 h 38"/>
                <a:gd name="T10" fmla="*/ 0 w 10"/>
                <a:gd name="T11" fmla="*/ 1 h 38"/>
                <a:gd name="T12" fmla="*/ 0 w 10"/>
                <a:gd name="T13" fmla="*/ 5 h 38"/>
                <a:gd name="T14" fmla="*/ 0 w 10"/>
                <a:gd name="T15" fmla="*/ 5 h 38"/>
                <a:gd name="T16" fmla="*/ 6 w 10"/>
                <a:gd name="T17" fmla="*/ 35 h 38"/>
                <a:gd name="T18" fmla="*/ 6 w 10"/>
                <a:gd name="T19" fmla="*/ 35 h 38"/>
                <a:gd name="T20" fmla="*/ 7 w 10"/>
                <a:gd name="T21" fmla="*/ 38 h 38"/>
                <a:gd name="T22" fmla="*/ 8 w 10"/>
                <a:gd name="T23" fmla="*/ 38 h 38"/>
                <a:gd name="T24" fmla="*/ 8 w 10"/>
                <a:gd name="T2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38"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10" y="26"/>
                    <a:pt x="9" y="9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13"/>
                    <a:pt x="6" y="2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7" y="37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lose/>
                </a:path>
              </a:pathLst>
            </a:custGeom>
            <a:solidFill>
              <a:srgbClr val="918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5" name="Freeform 810"/>
            <p:cNvSpPr>
              <a:spLocks noEditPoints="1"/>
            </p:cNvSpPr>
            <p:nvPr/>
          </p:nvSpPr>
          <p:spPr bwMode="auto">
            <a:xfrm>
              <a:off x="6884584" y="2352675"/>
              <a:ext cx="205833" cy="96796"/>
            </a:xfrm>
            <a:custGeom>
              <a:avLst/>
              <a:gdLst>
                <a:gd name="T0" fmla="*/ 111 w 117"/>
                <a:gd name="T1" fmla="*/ 19 h 56"/>
                <a:gd name="T2" fmla="*/ 97 w 117"/>
                <a:gd name="T3" fmla="*/ 11 h 56"/>
                <a:gd name="T4" fmla="*/ 94 w 117"/>
                <a:gd name="T5" fmla="*/ 14 h 56"/>
                <a:gd name="T6" fmla="*/ 89 w 117"/>
                <a:gd name="T7" fmla="*/ 8 h 56"/>
                <a:gd name="T8" fmla="*/ 61 w 117"/>
                <a:gd name="T9" fmla="*/ 2 h 56"/>
                <a:gd name="T10" fmla="*/ 60 w 117"/>
                <a:gd name="T11" fmla="*/ 7 h 56"/>
                <a:gd name="T12" fmla="*/ 53 w 117"/>
                <a:gd name="T13" fmla="*/ 7 h 56"/>
                <a:gd name="T14" fmla="*/ 53 w 117"/>
                <a:gd name="T15" fmla="*/ 3 h 56"/>
                <a:gd name="T16" fmla="*/ 30 w 117"/>
                <a:gd name="T17" fmla="*/ 7 h 56"/>
                <a:gd name="T18" fmla="*/ 31 w 117"/>
                <a:gd name="T19" fmla="*/ 11 h 56"/>
                <a:gd name="T20" fmla="*/ 24 w 117"/>
                <a:gd name="T21" fmla="*/ 13 h 56"/>
                <a:gd name="T22" fmla="*/ 22 w 117"/>
                <a:gd name="T23" fmla="*/ 9 h 56"/>
                <a:gd name="T24" fmla="*/ 2 w 117"/>
                <a:gd name="T25" fmla="*/ 19 h 56"/>
                <a:gd name="T26" fmla="*/ 15 w 117"/>
                <a:gd name="T27" fmla="*/ 51 h 56"/>
                <a:gd name="T28" fmla="*/ 31 w 117"/>
                <a:gd name="T29" fmla="*/ 47 h 56"/>
                <a:gd name="T30" fmla="*/ 31 w 117"/>
                <a:gd name="T31" fmla="*/ 44 h 56"/>
                <a:gd name="T32" fmla="*/ 37 w 117"/>
                <a:gd name="T33" fmla="*/ 44 h 56"/>
                <a:gd name="T34" fmla="*/ 54 w 117"/>
                <a:gd name="T35" fmla="*/ 43 h 56"/>
                <a:gd name="T36" fmla="*/ 54 w 117"/>
                <a:gd name="T37" fmla="*/ 39 h 56"/>
                <a:gd name="T38" fmla="*/ 60 w 117"/>
                <a:gd name="T39" fmla="*/ 42 h 56"/>
                <a:gd name="T40" fmla="*/ 60 w 117"/>
                <a:gd name="T41" fmla="*/ 42 h 56"/>
                <a:gd name="T42" fmla="*/ 77 w 117"/>
                <a:gd name="T43" fmla="*/ 45 h 56"/>
                <a:gd name="T44" fmla="*/ 83 w 117"/>
                <a:gd name="T45" fmla="*/ 44 h 56"/>
                <a:gd name="T46" fmla="*/ 85 w 117"/>
                <a:gd name="T47" fmla="*/ 47 h 56"/>
                <a:gd name="T48" fmla="*/ 97 w 117"/>
                <a:gd name="T49" fmla="*/ 56 h 56"/>
                <a:gd name="T50" fmla="*/ 98 w 117"/>
                <a:gd name="T51" fmla="*/ 56 h 56"/>
                <a:gd name="T52" fmla="*/ 15 w 117"/>
                <a:gd name="T53" fmla="*/ 51 h 56"/>
                <a:gd name="T54" fmla="*/ 2 w 117"/>
                <a:gd name="T55" fmla="*/ 19 h 56"/>
                <a:gd name="T56" fmla="*/ 22 w 117"/>
                <a:gd name="T57" fmla="*/ 9 h 56"/>
                <a:gd name="T58" fmla="*/ 24 w 117"/>
                <a:gd name="T59" fmla="*/ 14 h 56"/>
                <a:gd name="T60" fmla="*/ 30 w 117"/>
                <a:gd name="T61" fmla="*/ 47 h 56"/>
                <a:gd name="T62" fmla="*/ 15 w 117"/>
                <a:gd name="T63" fmla="*/ 51 h 56"/>
                <a:gd name="T64" fmla="*/ 25 w 117"/>
                <a:gd name="T65" fmla="*/ 13 h 56"/>
                <a:gd name="T66" fmla="*/ 31 w 117"/>
                <a:gd name="T67" fmla="*/ 11 h 56"/>
                <a:gd name="T68" fmla="*/ 30 w 117"/>
                <a:gd name="T69" fmla="*/ 43 h 56"/>
                <a:gd name="T70" fmla="*/ 54 w 117"/>
                <a:gd name="T71" fmla="*/ 39 h 56"/>
                <a:gd name="T72" fmla="*/ 53 w 117"/>
                <a:gd name="T73" fmla="*/ 42 h 56"/>
                <a:gd name="T74" fmla="*/ 37 w 117"/>
                <a:gd name="T75" fmla="*/ 41 h 56"/>
                <a:gd name="T76" fmla="*/ 31 w 117"/>
                <a:gd name="T77" fmla="*/ 11 h 56"/>
                <a:gd name="T78" fmla="*/ 31 w 117"/>
                <a:gd name="T79" fmla="*/ 7 h 56"/>
                <a:gd name="T80" fmla="*/ 53 w 117"/>
                <a:gd name="T81" fmla="*/ 8 h 56"/>
                <a:gd name="T82" fmla="*/ 54 w 117"/>
                <a:gd name="T83" fmla="*/ 39 h 56"/>
                <a:gd name="T84" fmla="*/ 77 w 117"/>
                <a:gd name="T85" fmla="*/ 42 h 56"/>
                <a:gd name="T86" fmla="*/ 76 w 117"/>
                <a:gd name="T87" fmla="*/ 45 h 56"/>
                <a:gd name="T88" fmla="*/ 61 w 117"/>
                <a:gd name="T89" fmla="*/ 41 h 56"/>
                <a:gd name="T90" fmla="*/ 59 w 117"/>
                <a:gd name="T91" fmla="*/ 38 h 56"/>
                <a:gd name="T92" fmla="*/ 54 w 117"/>
                <a:gd name="T93" fmla="*/ 39 h 56"/>
                <a:gd name="T94" fmla="*/ 60 w 117"/>
                <a:gd name="T95" fmla="*/ 7 h 56"/>
                <a:gd name="T96" fmla="*/ 60 w 117"/>
                <a:gd name="T97" fmla="*/ 7 h 56"/>
                <a:gd name="T98" fmla="*/ 60 w 117"/>
                <a:gd name="T99" fmla="*/ 7 h 56"/>
                <a:gd name="T100" fmla="*/ 88 w 117"/>
                <a:gd name="T101" fmla="*/ 8 h 56"/>
                <a:gd name="T102" fmla="*/ 87 w 117"/>
                <a:gd name="T103" fmla="*/ 12 h 56"/>
                <a:gd name="T104" fmla="*/ 77 w 117"/>
                <a:gd name="T105" fmla="*/ 42 h 56"/>
                <a:gd name="T106" fmla="*/ 97 w 117"/>
                <a:gd name="T107" fmla="*/ 55 h 56"/>
                <a:gd name="T108" fmla="*/ 86 w 117"/>
                <a:gd name="T109" fmla="*/ 46 h 56"/>
                <a:gd name="T110" fmla="*/ 85 w 117"/>
                <a:gd name="T111" fmla="*/ 43 h 56"/>
                <a:gd name="T112" fmla="*/ 78 w 117"/>
                <a:gd name="T113" fmla="*/ 42 h 56"/>
                <a:gd name="T114" fmla="*/ 94 w 117"/>
                <a:gd name="T115" fmla="*/ 15 h 56"/>
                <a:gd name="T116" fmla="*/ 94 w 117"/>
                <a:gd name="T117" fmla="*/ 15 h 56"/>
                <a:gd name="T118" fmla="*/ 97 w 117"/>
                <a:gd name="T119" fmla="*/ 11 h 56"/>
                <a:gd name="T120" fmla="*/ 111 w 117"/>
                <a:gd name="T121" fmla="*/ 19 h 56"/>
                <a:gd name="T122" fmla="*/ 97 w 117"/>
                <a:gd name="T12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56">
                  <a:moveTo>
                    <a:pt x="111" y="19"/>
                  </a:moveTo>
                  <a:cubicBezTo>
                    <a:pt x="111" y="19"/>
                    <a:pt x="111" y="19"/>
                    <a:pt x="111" y="19"/>
                  </a:cubicBezTo>
                  <a:cubicBezTo>
                    <a:pt x="110" y="16"/>
                    <a:pt x="108" y="14"/>
                    <a:pt x="106" y="12"/>
                  </a:cubicBezTo>
                  <a:cubicBezTo>
                    <a:pt x="103" y="11"/>
                    <a:pt x="99" y="10"/>
                    <a:pt x="97" y="11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5" y="11"/>
                    <a:pt x="94" y="13"/>
                    <a:pt x="94" y="14"/>
                  </a:cubicBezTo>
                  <a:cubicBezTo>
                    <a:pt x="92" y="13"/>
                    <a:pt x="90" y="12"/>
                    <a:pt x="87" y="12"/>
                  </a:cubicBezTo>
                  <a:cubicBezTo>
                    <a:pt x="88" y="11"/>
                    <a:pt x="89" y="9"/>
                    <a:pt x="89" y="8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2" y="2"/>
                    <a:pt x="69" y="0"/>
                    <a:pt x="61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3"/>
                    <a:pt x="60" y="5"/>
                    <a:pt x="60" y="7"/>
                  </a:cubicBezTo>
                  <a:cubicBezTo>
                    <a:pt x="58" y="7"/>
                    <a:pt x="55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5"/>
                    <a:pt x="53" y="4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46" y="0"/>
                    <a:pt x="36" y="3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29" y="11"/>
                    <a:pt x="28" y="12"/>
                    <a:pt x="26" y="12"/>
                  </a:cubicBezTo>
                  <a:cubicBezTo>
                    <a:pt x="26" y="12"/>
                    <a:pt x="25" y="13"/>
                    <a:pt x="24" y="13"/>
                  </a:cubicBezTo>
                  <a:cubicBezTo>
                    <a:pt x="24" y="12"/>
                    <a:pt x="24" y="10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4" y="9"/>
                    <a:pt x="7" y="12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30"/>
                    <a:pt x="6" y="45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1"/>
                    <a:pt x="29" y="50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5"/>
                    <a:pt x="31" y="44"/>
                  </a:cubicBezTo>
                  <a:cubicBezTo>
                    <a:pt x="33" y="44"/>
                    <a:pt x="35" y="43"/>
                    <a:pt x="37" y="42"/>
                  </a:cubicBezTo>
                  <a:cubicBezTo>
                    <a:pt x="37" y="43"/>
                    <a:pt x="37" y="44"/>
                    <a:pt x="37" y="44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3" y="45"/>
                    <a:pt x="48" y="45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2"/>
                    <a:pt x="54" y="40"/>
                    <a:pt x="54" y="39"/>
                  </a:cubicBezTo>
                  <a:cubicBezTo>
                    <a:pt x="56" y="39"/>
                    <a:pt x="58" y="39"/>
                    <a:pt x="59" y="39"/>
                  </a:cubicBezTo>
                  <a:cubicBezTo>
                    <a:pt x="59" y="39"/>
                    <a:pt x="59" y="41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5" y="44"/>
                    <a:pt x="71" y="45"/>
                    <a:pt x="76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8" y="44"/>
                    <a:pt x="77" y="43"/>
                    <a:pt x="77" y="42"/>
                  </a:cubicBezTo>
                  <a:cubicBezTo>
                    <a:pt x="79" y="43"/>
                    <a:pt x="81" y="43"/>
                    <a:pt x="83" y="44"/>
                  </a:cubicBezTo>
                  <a:cubicBezTo>
                    <a:pt x="83" y="44"/>
                    <a:pt x="84" y="44"/>
                    <a:pt x="85" y="44"/>
                  </a:cubicBezTo>
                  <a:cubicBezTo>
                    <a:pt x="84" y="45"/>
                    <a:pt x="84" y="46"/>
                    <a:pt x="85" y="47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52"/>
                    <a:pt x="89" y="52"/>
                    <a:pt x="97" y="56"/>
                  </a:cubicBezTo>
                  <a:cubicBezTo>
                    <a:pt x="98" y="56"/>
                    <a:pt x="98" y="56"/>
                    <a:pt x="98" y="56"/>
                  </a:cubicBezTo>
                  <a:cubicBezTo>
                    <a:pt x="98" y="56"/>
                    <a:pt x="98" y="56"/>
                    <a:pt x="98" y="56"/>
                  </a:cubicBezTo>
                  <a:cubicBezTo>
                    <a:pt x="109" y="50"/>
                    <a:pt x="117" y="30"/>
                    <a:pt x="111" y="19"/>
                  </a:cubicBezTo>
                  <a:close/>
                  <a:moveTo>
                    <a:pt x="15" y="51"/>
                  </a:moveTo>
                  <a:cubicBezTo>
                    <a:pt x="7" y="41"/>
                    <a:pt x="3" y="32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16"/>
                    <a:pt x="8" y="14"/>
                    <a:pt x="11" y="12"/>
                  </a:cubicBezTo>
                  <a:cubicBezTo>
                    <a:pt x="14" y="11"/>
                    <a:pt x="19" y="10"/>
                    <a:pt x="22" y="9"/>
                  </a:cubicBezTo>
                  <a:cubicBezTo>
                    <a:pt x="22" y="10"/>
                    <a:pt x="22" y="11"/>
                    <a:pt x="23" y="11"/>
                  </a:cubicBezTo>
                  <a:cubicBezTo>
                    <a:pt x="23" y="12"/>
                    <a:pt x="23" y="13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9" y="24"/>
                    <a:pt x="30" y="3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7" y="48"/>
                    <a:pt x="18" y="50"/>
                    <a:pt x="15" y="51"/>
                  </a:cubicBezTo>
                  <a:close/>
                  <a:moveTo>
                    <a:pt x="30" y="43"/>
                  </a:moveTo>
                  <a:cubicBezTo>
                    <a:pt x="31" y="33"/>
                    <a:pt x="29" y="22"/>
                    <a:pt x="25" y="13"/>
                  </a:cubicBezTo>
                  <a:cubicBezTo>
                    <a:pt x="25" y="13"/>
                    <a:pt x="26" y="13"/>
                    <a:pt x="26" y="13"/>
                  </a:cubicBezTo>
                  <a:cubicBezTo>
                    <a:pt x="28" y="12"/>
                    <a:pt x="29" y="12"/>
                    <a:pt x="31" y="11"/>
                  </a:cubicBezTo>
                  <a:cubicBezTo>
                    <a:pt x="36" y="20"/>
                    <a:pt x="36" y="31"/>
                    <a:pt x="37" y="41"/>
                  </a:cubicBezTo>
                  <a:cubicBezTo>
                    <a:pt x="35" y="41"/>
                    <a:pt x="32" y="42"/>
                    <a:pt x="30" y="43"/>
                  </a:cubicBezTo>
                  <a:close/>
                  <a:moveTo>
                    <a:pt x="54" y="39"/>
                  </a:moveTo>
                  <a:cubicBezTo>
                    <a:pt x="54" y="39"/>
                    <a:pt x="54" y="39"/>
                    <a:pt x="54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40"/>
                    <a:pt x="53" y="42"/>
                    <a:pt x="53" y="42"/>
                  </a:cubicBezTo>
                  <a:cubicBezTo>
                    <a:pt x="48" y="43"/>
                    <a:pt x="43" y="43"/>
                    <a:pt x="38" y="44"/>
                  </a:cubicBezTo>
                  <a:cubicBezTo>
                    <a:pt x="38" y="43"/>
                    <a:pt x="37" y="42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1"/>
                    <a:pt x="36" y="20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9"/>
                    <a:pt x="31" y="8"/>
                    <a:pt x="31" y="7"/>
                  </a:cubicBezTo>
                  <a:cubicBezTo>
                    <a:pt x="38" y="5"/>
                    <a:pt x="45" y="3"/>
                    <a:pt x="52" y="3"/>
                  </a:cubicBezTo>
                  <a:cubicBezTo>
                    <a:pt x="52" y="4"/>
                    <a:pt x="52" y="6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8"/>
                    <a:pt x="53" y="29"/>
                    <a:pt x="54" y="39"/>
                  </a:cubicBezTo>
                  <a:close/>
                  <a:moveTo>
                    <a:pt x="77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3"/>
                    <a:pt x="76" y="44"/>
                    <a:pt x="76" y="45"/>
                  </a:cubicBezTo>
                  <a:cubicBezTo>
                    <a:pt x="73" y="44"/>
                    <a:pt x="65" y="42"/>
                    <a:pt x="63" y="42"/>
                  </a:cubicBezTo>
                  <a:cubicBezTo>
                    <a:pt x="60" y="41"/>
                    <a:pt x="63" y="41"/>
                    <a:pt x="61" y="41"/>
                  </a:cubicBezTo>
                  <a:cubicBezTo>
                    <a:pt x="61" y="40"/>
                    <a:pt x="61" y="39"/>
                    <a:pt x="60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4" y="39"/>
                  </a:cubicBezTo>
                  <a:cubicBezTo>
                    <a:pt x="54" y="28"/>
                    <a:pt x="54" y="18"/>
                    <a:pt x="53" y="8"/>
                  </a:cubicBezTo>
                  <a:cubicBezTo>
                    <a:pt x="56" y="8"/>
                    <a:pt x="58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5"/>
                    <a:pt x="61" y="4"/>
                    <a:pt x="61" y="2"/>
                  </a:cubicBezTo>
                  <a:cubicBezTo>
                    <a:pt x="69" y="1"/>
                    <a:pt x="80" y="4"/>
                    <a:pt x="88" y="8"/>
                  </a:cubicBezTo>
                  <a:cubicBezTo>
                    <a:pt x="88" y="9"/>
                    <a:pt x="87" y="11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5" y="22"/>
                    <a:pt x="80" y="32"/>
                    <a:pt x="77" y="42"/>
                  </a:cubicBezTo>
                  <a:close/>
                  <a:moveTo>
                    <a:pt x="97" y="55"/>
                  </a:moveTo>
                  <a:cubicBezTo>
                    <a:pt x="97" y="55"/>
                    <a:pt x="97" y="55"/>
                    <a:pt x="97" y="55"/>
                  </a:cubicBezTo>
                  <a:cubicBezTo>
                    <a:pt x="90" y="49"/>
                    <a:pt x="93" y="50"/>
                    <a:pt x="86" y="47"/>
                  </a:cubicBezTo>
                  <a:cubicBezTo>
                    <a:pt x="86" y="47"/>
                    <a:pt x="86" y="46"/>
                    <a:pt x="86" y="46"/>
                  </a:cubicBezTo>
                  <a:cubicBezTo>
                    <a:pt x="86" y="45"/>
                    <a:pt x="86" y="45"/>
                    <a:pt x="86" y="44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4" y="43"/>
                    <a:pt x="84" y="43"/>
                    <a:pt x="83" y="43"/>
                  </a:cubicBezTo>
                  <a:cubicBezTo>
                    <a:pt x="81" y="42"/>
                    <a:pt x="79" y="42"/>
                    <a:pt x="78" y="42"/>
                  </a:cubicBezTo>
                  <a:cubicBezTo>
                    <a:pt x="81" y="32"/>
                    <a:pt x="85" y="23"/>
                    <a:pt x="87" y="13"/>
                  </a:cubicBezTo>
                  <a:cubicBezTo>
                    <a:pt x="89" y="13"/>
                    <a:pt x="92" y="14"/>
                    <a:pt x="94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5" y="13"/>
                    <a:pt x="96" y="12"/>
                    <a:pt x="97" y="11"/>
                  </a:cubicBezTo>
                  <a:cubicBezTo>
                    <a:pt x="99" y="12"/>
                    <a:pt x="102" y="12"/>
                    <a:pt x="104" y="13"/>
                  </a:cubicBezTo>
                  <a:cubicBezTo>
                    <a:pt x="107" y="14"/>
                    <a:pt x="109" y="16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3" y="32"/>
                    <a:pt x="108" y="47"/>
                    <a:pt x="97" y="55"/>
                  </a:cubicBezTo>
                  <a:close/>
                </a:path>
              </a:pathLst>
            </a:custGeom>
            <a:solidFill>
              <a:srgbClr val="666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6" name="Freeform 811"/>
            <p:cNvSpPr/>
            <p:nvPr/>
          </p:nvSpPr>
          <p:spPr bwMode="auto">
            <a:xfrm>
              <a:off x="6940720" y="2362044"/>
              <a:ext cx="18712" cy="65570"/>
            </a:xfrm>
            <a:custGeom>
              <a:avLst/>
              <a:gdLst>
                <a:gd name="T0" fmla="*/ 0 w 10"/>
                <a:gd name="T1" fmla="*/ 0 h 36"/>
                <a:gd name="T2" fmla="*/ 7 w 10"/>
                <a:gd name="T3" fmla="*/ 36 h 36"/>
                <a:gd name="T4" fmla="*/ 7 w 10"/>
                <a:gd name="T5" fmla="*/ 36 h 36"/>
                <a:gd name="T6" fmla="*/ 0 w 1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6">
                  <a:moveTo>
                    <a:pt x="0" y="0"/>
                  </a:moveTo>
                  <a:cubicBezTo>
                    <a:pt x="7" y="8"/>
                    <a:pt x="9" y="25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0" y="26"/>
                    <a:pt x="8" y="7"/>
                    <a:pt x="0" y="0"/>
                  </a:cubicBezTo>
                  <a:close/>
                </a:path>
              </a:pathLst>
            </a:custGeom>
            <a:solidFill>
              <a:srgbClr val="666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7" name="Freeform 812"/>
            <p:cNvSpPr/>
            <p:nvPr/>
          </p:nvSpPr>
          <p:spPr bwMode="auto">
            <a:xfrm>
              <a:off x="6993736" y="2355799"/>
              <a:ext cx="12475" cy="65570"/>
            </a:xfrm>
            <a:custGeom>
              <a:avLst/>
              <a:gdLst>
                <a:gd name="T0" fmla="*/ 0 w 6"/>
                <a:gd name="T1" fmla="*/ 0 h 37"/>
                <a:gd name="T2" fmla="*/ 1 w 6"/>
                <a:gd name="T3" fmla="*/ 37 h 37"/>
                <a:gd name="T4" fmla="*/ 1 w 6"/>
                <a:gd name="T5" fmla="*/ 37 h 37"/>
                <a:gd name="T6" fmla="*/ 0 w 6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7">
                  <a:moveTo>
                    <a:pt x="0" y="0"/>
                  </a:moveTo>
                  <a:cubicBezTo>
                    <a:pt x="5" y="10"/>
                    <a:pt x="3" y="2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4" y="26"/>
                    <a:pt x="6" y="10"/>
                    <a:pt x="0" y="0"/>
                  </a:cubicBezTo>
                  <a:close/>
                </a:path>
              </a:pathLst>
            </a:custGeom>
            <a:solidFill>
              <a:srgbClr val="666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8" name="Freeform 813"/>
            <p:cNvSpPr/>
            <p:nvPr/>
          </p:nvSpPr>
          <p:spPr bwMode="auto">
            <a:xfrm>
              <a:off x="7040518" y="2371410"/>
              <a:ext cx="24949" cy="62448"/>
            </a:xfrm>
            <a:custGeom>
              <a:avLst/>
              <a:gdLst>
                <a:gd name="T0" fmla="*/ 9 w 13"/>
                <a:gd name="T1" fmla="*/ 0 h 35"/>
                <a:gd name="T2" fmla="*/ 0 w 13"/>
                <a:gd name="T3" fmla="*/ 35 h 35"/>
                <a:gd name="T4" fmla="*/ 0 w 13"/>
                <a:gd name="T5" fmla="*/ 35 h 35"/>
                <a:gd name="T6" fmla="*/ 10 w 13"/>
                <a:gd name="T7" fmla="*/ 0 h 35"/>
                <a:gd name="T8" fmla="*/ 9 w 1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9" y="0"/>
                  </a:moveTo>
                  <a:cubicBezTo>
                    <a:pt x="13" y="11"/>
                    <a:pt x="6" y="27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7" y="27"/>
                    <a:pt x="13" y="11"/>
                    <a:pt x="10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666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9" name="Freeform 814"/>
            <p:cNvSpPr/>
            <p:nvPr/>
          </p:nvSpPr>
          <p:spPr bwMode="auto">
            <a:xfrm>
              <a:off x="7037398" y="2377655"/>
              <a:ext cx="18712" cy="49959"/>
            </a:xfrm>
            <a:custGeom>
              <a:avLst/>
              <a:gdLst>
                <a:gd name="T0" fmla="*/ 8 w 10"/>
                <a:gd name="T1" fmla="*/ 0 h 28"/>
                <a:gd name="T2" fmla="*/ 8 w 10"/>
                <a:gd name="T3" fmla="*/ 0 h 28"/>
                <a:gd name="T4" fmla="*/ 0 w 10"/>
                <a:gd name="T5" fmla="*/ 28 h 28"/>
                <a:gd name="T6" fmla="*/ 0 w 10"/>
                <a:gd name="T7" fmla="*/ 28 h 28"/>
                <a:gd name="T8" fmla="*/ 8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9"/>
                    <a:pt x="5" y="21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1"/>
                    <a:pt x="10" y="9"/>
                    <a:pt x="8" y="0"/>
                  </a:cubicBezTo>
                  <a:close/>
                </a:path>
              </a:pathLst>
            </a:custGeom>
            <a:solidFill>
              <a:srgbClr val="666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0" name="Freeform 815"/>
            <p:cNvSpPr/>
            <p:nvPr/>
          </p:nvSpPr>
          <p:spPr bwMode="auto">
            <a:xfrm>
              <a:off x="6990619" y="2362044"/>
              <a:ext cx="6237" cy="53080"/>
            </a:xfrm>
            <a:custGeom>
              <a:avLst/>
              <a:gdLst>
                <a:gd name="T0" fmla="*/ 0 w 4"/>
                <a:gd name="T1" fmla="*/ 0 h 30"/>
                <a:gd name="T2" fmla="*/ 0 w 4"/>
                <a:gd name="T3" fmla="*/ 30 h 30"/>
                <a:gd name="T4" fmla="*/ 0 w 4"/>
                <a:gd name="T5" fmla="*/ 30 h 30"/>
                <a:gd name="T6" fmla="*/ 0 w 4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0">
                  <a:moveTo>
                    <a:pt x="0" y="0"/>
                  </a:moveTo>
                  <a:cubicBezTo>
                    <a:pt x="2" y="10"/>
                    <a:pt x="1" y="2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21"/>
                    <a:pt x="4" y="9"/>
                    <a:pt x="0" y="0"/>
                  </a:cubicBezTo>
                  <a:close/>
                </a:path>
              </a:pathLst>
            </a:custGeom>
            <a:solidFill>
              <a:srgbClr val="666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1" name="Freeform 816"/>
            <p:cNvSpPr/>
            <p:nvPr/>
          </p:nvSpPr>
          <p:spPr bwMode="auto">
            <a:xfrm>
              <a:off x="6738005" y="1781276"/>
              <a:ext cx="789026" cy="502706"/>
            </a:xfrm>
            <a:custGeom>
              <a:avLst/>
              <a:gdLst>
                <a:gd name="T0" fmla="*/ 247 w 445"/>
                <a:gd name="T1" fmla="*/ 33 h 283"/>
                <a:gd name="T2" fmla="*/ 213 w 445"/>
                <a:gd name="T3" fmla="*/ 102 h 283"/>
                <a:gd name="T4" fmla="*/ 106 w 445"/>
                <a:gd name="T5" fmla="*/ 55 h 283"/>
                <a:gd name="T6" fmla="*/ 0 w 445"/>
                <a:gd name="T7" fmla="*/ 124 h 283"/>
                <a:gd name="T8" fmla="*/ 0 w 445"/>
                <a:gd name="T9" fmla="*/ 213 h 283"/>
                <a:gd name="T10" fmla="*/ 88 w 445"/>
                <a:gd name="T11" fmla="*/ 200 h 283"/>
                <a:gd name="T12" fmla="*/ 90 w 445"/>
                <a:gd name="T13" fmla="*/ 201 h 283"/>
                <a:gd name="T14" fmla="*/ 92 w 445"/>
                <a:gd name="T15" fmla="*/ 202 h 283"/>
                <a:gd name="T16" fmla="*/ 119 w 445"/>
                <a:gd name="T17" fmla="*/ 216 h 283"/>
                <a:gd name="T18" fmla="*/ 279 w 445"/>
                <a:gd name="T19" fmla="*/ 283 h 283"/>
                <a:gd name="T20" fmla="*/ 445 w 445"/>
                <a:gd name="T21" fmla="*/ 146 h 283"/>
                <a:gd name="T22" fmla="*/ 247 w 445"/>
                <a:gd name="T23" fmla="*/ 3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5" h="283">
                  <a:moveTo>
                    <a:pt x="247" y="33"/>
                  </a:moveTo>
                  <a:cubicBezTo>
                    <a:pt x="247" y="33"/>
                    <a:pt x="272" y="102"/>
                    <a:pt x="213" y="102"/>
                  </a:cubicBezTo>
                  <a:cubicBezTo>
                    <a:pt x="179" y="102"/>
                    <a:pt x="172" y="55"/>
                    <a:pt x="106" y="55"/>
                  </a:cubicBezTo>
                  <a:cubicBezTo>
                    <a:pt x="14" y="55"/>
                    <a:pt x="0" y="124"/>
                    <a:pt x="0" y="124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36" y="191"/>
                    <a:pt x="63" y="191"/>
                    <a:pt x="88" y="200"/>
                  </a:cubicBezTo>
                  <a:cubicBezTo>
                    <a:pt x="89" y="201"/>
                    <a:pt x="90" y="201"/>
                    <a:pt x="90" y="201"/>
                  </a:cubicBezTo>
                  <a:cubicBezTo>
                    <a:pt x="91" y="201"/>
                    <a:pt x="91" y="202"/>
                    <a:pt x="92" y="202"/>
                  </a:cubicBezTo>
                  <a:cubicBezTo>
                    <a:pt x="101" y="206"/>
                    <a:pt x="110" y="211"/>
                    <a:pt x="119" y="216"/>
                  </a:cubicBezTo>
                  <a:cubicBezTo>
                    <a:pt x="161" y="243"/>
                    <a:pt x="205" y="283"/>
                    <a:pt x="279" y="283"/>
                  </a:cubicBezTo>
                  <a:cubicBezTo>
                    <a:pt x="380" y="283"/>
                    <a:pt x="445" y="230"/>
                    <a:pt x="445" y="146"/>
                  </a:cubicBezTo>
                  <a:cubicBezTo>
                    <a:pt x="445" y="19"/>
                    <a:pt x="328" y="0"/>
                    <a:pt x="247" y="33"/>
                  </a:cubicBezTo>
                </a:path>
              </a:pathLst>
            </a:custGeom>
            <a:solidFill>
              <a:srgbClr val="94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2" name="Freeform 817"/>
            <p:cNvSpPr>
              <a:spLocks noEditPoints="1"/>
            </p:cNvSpPr>
            <p:nvPr/>
          </p:nvSpPr>
          <p:spPr bwMode="auto">
            <a:xfrm>
              <a:off x="6734887" y="1812500"/>
              <a:ext cx="795262" cy="471482"/>
            </a:xfrm>
            <a:custGeom>
              <a:avLst/>
              <a:gdLst>
                <a:gd name="T0" fmla="*/ 280 w 448"/>
                <a:gd name="T1" fmla="*/ 266 h 266"/>
                <a:gd name="T2" fmla="*/ 141 w 448"/>
                <a:gd name="T3" fmla="*/ 214 h 266"/>
                <a:gd name="T4" fmla="*/ 119 w 448"/>
                <a:gd name="T5" fmla="*/ 200 h 266"/>
                <a:gd name="T6" fmla="*/ 92 w 448"/>
                <a:gd name="T7" fmla="*/ 185 h 266"/>
                <a:gd name="T8" fmla="*/ 89 w 448"/>
                <a:gd name="T9" fmla="*/ 184 h 266"/>
                <a:gd name="T10" fmla="*/ 58 w 448"/>
                <a:gd name="T11" fmla="*/ 178 h 266"/>
                <a:gd name="T12" fmla="*/ 2 w 448"/>
                <a:gd name="T13" fmla="*/ 196 h 266"/>
                <a:gd name="T14" fmla="*/ 0 w 448"/>
                <a:gd name="T15" fmla="*/ 198 h 266"/>
                <a:gd name="T16" fmla="*/ 0 w 448"/>
                <a:gd name="T17" fmla="*/ 106 h 266"/>
                <a:gd name="T18" fmla="*/ 107 w 448"/>
                <a:gd name="T19" fmla="*/ 36 h 266"/>
                <a:gd name="T20" fmla="*/ 180 w 448"/>
                <a:gd name="T21" fmla="*/ 65 h 266"/>
                <a:gd name="T22" fmla="*/ 214 w 448"/>
                <a:gd name="T23" fmla="*/ 82 h 266"/>
                <a:gd name="T24" fmla="*/ 245 w 448"/>
                <a:gd name="T25" fmla="*/ 69 h 266"/>
                <a:gd name="T26" fmla="*/ 246 w 448"/>
                <a:gd name="T27" fmla="*/ 16 h 266"/>
                <a:gd name="T28" fmla="*/ 246 w 448"/>
                <a:gd name="T29" fmla="*/ 15 h 266"/>
                <a:gd name="T30" fmla="*/ 247 w 448"/>
                <a:gd name="T31" fmla="*/ 14 h 266"/>
                <a:gd name="T32" fmla="*/ 320 w 448"/>
                <a:gd name="T33" fmla="*/ 0 h 266"/>
                <a:gd name="T34" fmla="*/ 409 w 448"/>
                <a:gd name="T35" fmla="*/ 29 h 266"/>
                <a:gd name="T36" fmla="*/ 448 w 448"/>
                <a:gd name="T37" fmla="*/ 128 h 266"/>
                <a:gd name="T38" fmla="*/ 280 w 448"/>
                <a:gd name="T39" fmla="*/ 266 h 266"/>
                <a:gd name="T40" fmla="*/ 58 w 448"/>
                <a:gd name="T41" fmla="*/ 175 h 266"/>
                <a:gd name="T42" fmla="*/ 90 w 448"/>
                <a:gd name="T43" fmla="*/ 181 h 266"/>
                <a:gd name="T44" fmla="*/ 93 w 448"/>
                <a:gd name="T45" fmla="*/ 182 h 266"/>
                <a:gd name="T46" fmla="*/ 121 w 448"/>
                <a:gd name="T47" fmla="*/ 197 h 266"/>
                <a:gd name="T48" fmla="*/ 142 w 448"/>
                <a:gd name="T49" fmla="*/ 211 h 266"/>
                <a:gd name="T50" fmla="*/ 280 w 448"/>
                <a:gd name="T51" fmla="*/ 263 h 266"/>
                <a:gd name="T52" fmla="*/ 445 w 448"/>
                <a:gd name="T53" fmla="*/ 128 h 266"/>
                <a:gd name="T54" fmla="*/ 320 w 448"/>
                <a:gd name="T55" fmla="*/ 3 h 266"/>
                <a:gd name="T56" fmla="*/ 250 w 448"/>
                <a:gd name="T57" fmla="*/ 16 h 266"/>
                <a:gd name="T58" fmla="*/ 248 w 448"/>
                <a:gd name="T59" fmla="*/ 71 h 266"/>
                <a:gd name="T60" fmla="*/ 214 w 448"/>
                <a:gd name="T61" fmla="*/ 85 h 266"/>
                <a:gd name="T62" fmla="*/ 178 w 448"/>
                <a:gd name="T63" fmla="*/ 67 h 266"/>
                <a:gd name="T64" fmla="*/ 107 w 448"/>
                <a:gd name="T65" fmla="*/ 39 h 266"/>
                <a:gd name="T66" fmla="*/ 3 w 448"/>
                <a:gd name="T67" fmla="*/ 106 h 266"/>
                <a:gd name="T68" fmla="*/ 3 w 448"/>
                <a:gd name="T69" fmla="*/ 192 h 266"/>
                <a:gd name="T70" fmla="*/ 58 w 448"/>
                <a:gd name="T71" fmla="*/ 17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8" h="266">
                  <a:moveTo>
                    <a:pt x="280" y="266"/>
                  </a:moveTo>
                  <a:cubicBezTo>
                    <a:pt x="218" y="266"/>
                    <a:pt x="177" y="238"/>
                    <a:pt x="141" y="214"/>
                  </a:cubicBezTo>
                  <a:cubicBezTo>
                    <a:pt x="133" y="209"/>
                    <a:pt x="126" y="204"/>
                    <a:pt x="119" y="200"/>
                  </a:cubicBezTo>
                  <a:cubicBezTo>
                    <a:pt x="109" y="193"/>
                    <a:pt x="100" y="189"/>
                    <a:pt x="92" y="185"/>
                  </a:cubicBezTo>
                  <a:cubicBezTo>
                    <a:pt x="89" y="184"/>
                    <a:pt x="89" y="184"/>
                    <a:pt x="89" y="184"/>
                  </a:cubicBezTo>
                  <a:cubicBezTo>
                    <a:pt x="78" y="180"/>
                    <a:pt x="68" y="178"/>
                    <a:pt x="58" y="178"/>
                  </a:cubicBezTo>
                  <a:cubicBezTo>
                    <a:pt x="40" y="178"/>
                    <a:pt x="22" y="184"/>
                    <a:pt x="2" y="196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5" y="36"/>
                    <a:pt x="107" y="36"/>
                  </a:cubicBezTo>
                  <a:cubicBezTo>
                    <a:pt x="146" y="36"/>
                    <a:pt x="165" y="52"/>
                    <a:pt x="180" y="65"/>
                  </a:cubicBezTo>
                  <a:cubicBezTo>
                    <a:pt x="191" y="74"/>
                    <a:pt x="200" y="82"/>
                    <a:pt x="214" y="82"/>
                  </a:cubicBezTo>
                  <a:cubicBezTo>
                    <a:pt x="229" y="82"/>
                    <a:pt x="239" y="78"/>
                    <a:pt x="245" y="69"/>
                  </a:cubicBezTo>
                  <a:cubicBezTo>
                    <a:pt x="259" y="50"/>
                    <a:pt x="246" y="16"/>
                    <a:pt x="246" y="16"/>
                  </a:cubicBezTo>
                  <a:cubicBezTo>
                    <a:pt x="246" y="15"/>
                    <a:pt x="246" y="15"/>
                    <a:pt x="246" y="15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70" y="5"/>
                    <a:pt x="296" y="0"/>
                    <a:pt x="320" y="0"/>
                  </a:cubicBezTo>
                  <a:cubicBezTo>
                    <a:pt x="356" y="0"/>
                    <a:pt x="386" y="10"/>
                    <a:pt x="409" y="29"/>
                  </a:cubicBezTo>
                  <a:cubicBezTo>
                    <a:pt x="435" y="52"/>
                    <a:pt x="448" y="85"/>
                    <a:pt x="448" y="128"/>
                  </a:cubicBezTo>
                  <a:cubicBezTo>
                    <a:pt x="448" y="212"/>
                    <a:pt x="382" y="266"/>
                    <a:pt x="280" y="266"/>
                  </a:cubicBezTo>
                  <a:moveTo>
                    <a:pt x="58" y="175"/>
                  </a:moveTo>
                  <a:cubicBezTo>
                    <a:pt x="68" y="175"/>
                    <a:pt x="79" y="177"/>
                    <a:pt x="90" y="181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102" y="186"/>
                    <a:pt x="110" y="191"/>
                    <a:pt x="121" y="197"/>
                  </a:cubicBezTo>
                  <a:cubicBezTo>
                    <a:pt x="128" y="201"/>
                    <a:pt x="135" y="206"/>
                    <a:pt x="142" y="211"/>
                  </a:cubicBezTo>
                  <a:cubicBezTo>
                    <a:pt x="178" y="236"/>
                    <a:pt x="219" y="263"/>
                    <a:pt x="280" y="263"/>
                  </a:cubicBezTo>
                  <a:cubicBezTo>
                    <a:pt x="380" y="263"/>
                    <a:pt x="445" y="210"/>
                    <a:pt x="445" y="128"/>
                  </a:cubicBezTo>
                  <a:cubicBezTo>
                    <a:pt x="445" y="12"/>
                    <a:pt x="350" y="3"/>
                    <a:pt x="320" y="3"/>
                  </a:cubicBezTo>
                  <a:cubicBezTo>
                    <a:pt x="297" y="3"/>
                    <a:pt x="272" y="7"/>
                    <a:pt x="250" y="16"/>
                  </a:cubicBezTo>
                  <a:cubicBezTo>
                    <a:pt x="252" y="23"/>
                    <a:pt x="260" y="53"/>
                    <a:pt x="248" y="71"/>
                  </a:cubicBezTo>
                  <a:cubicBezTo>
                    <a:pt x="241" y="80"/>
                    <a:pt x="230" y="85"/>
                    <a:pt x="214" y="85"/>
                  </a:cubicBezTo>
                  <a:cubicBezTo>
                    <a:pt x="199" y="85"/>
                    <a:pt x="190" y="77"/>
                    <a:pt x="178" y="67"/>
                  </a:cubicBezTo>
                  <a:cubicBezTo>
                    <a:pt x="163" y="54"/>
                    <a:pt x="145" y="39"/>
                    <a:pt x="107" y="39"/>
                  </a:cubicBezTo>
                  <a:cubicBezTo>
                    <a:pt x="20" y="39"/>
                    <a:pt x="4" y="103"/>
                    <a:pt x="3" y="106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2" y="180"/>
                    <a:pt x="40" y="175"/>
                    <a:pt x="58" y="175"/>
                  </a:cubicBezTo>
                </a:path>
              </a:pathLst>
            </a:custGeom>
            <a:solidFill>
              <a:srgbClr val="432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3" name="Freeform 818"/>
            <p:cNvSpPr/>
            <p:nvPr/>
          </p:nvSpPr>
          <p:spPr bwMode="auto">
            <a:xfrm>
              <a:off x="6441732" y="1881193"/>
              <a:ext cx="296273" cy="455871"/>
            </a:xfrm>
            <a:custGeom>
              <a:avLst/>
              <a:gdLst>
                <a:gd name="T0" fmla="*/ 19 w 166"/>
                <a:gd name="T1" fmla="*/ 191 h 258"/>
                <a:gd name="T2" fmla="*/ 32 w 166"/>
                <a:gd name="T3" fmla="*/ 258 h 258"/>
                <a:gd name="T4" fmla="*/ 77 w 166"/>
                <a:gd name="T5" fmla="*/ 192 h 258"/>
                <a:gd name="T6" fmla="*/ 166 w 166"/>
                <a:gd name="T7" fmla="*/ 157 h 258"/>
                <a:gd name="T8" fmla="*/ 166 w 166"/>
                <a:gd name="T9" fmla="*/ 68 h 258"/>
                <a:gd name="T10" fmla="*/ 19 w 166"/>
                <a:gd name="T11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8">
                  <a:moveTo>
                    <a:pt x="19" y="191"/>
                  </a:moveTo>
                  <a:cubicBezTo>
                    <a:pt x="23" y="227"/>
                    <a:pt x="32" y="258"/>
                    <a:pt x="32" y="258"/>
                  </a:cubicBezTo>
                  <a:cubicBezTo>
                    <a:pt x="32" y="258"/>
                    <a:pt x="74" y="230"/>
                    <a:pt x="77" y="192"/>
                  </a:cubicBezTo>
                  <a:cubicBezTo>
                    <a:pt x="80" y="143"/>
                    <a:pt x="143" y="121"/>
                    <a:pt x="166" y="157"/>
                  </a:cubicBezTo>
                  <a:cubicBezTo>
                    <a:pt x="166" y="68"/>
                    <a:pt x="166" y="68"/>
                    <a:pt x="166" y="68"/>
                  </a:cubicBezTo>
                  <a:cubicBezTo>
                    <a:pt x="166" y="32"/>
                    <a:pt x="0" y="0"/>
                    <a:pt x="19" y="191"/>
                  </a:cubicBezTo>
                </a:path>
              </a:pathLst>
            </a:custGeom>
            <a:solidFill>
              <a:srgbClr val="94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4" name="Freeform 819"/>
            <p:cNvSpPr>
              <a:spLocks noEditPoints="1"/>
            </p:cNvSpPr>
            <p:nvPr/>
          </p:nvSpPr>
          <p:spPr bwMode="auto">
            <a:xfrm>
              <a:off x="6463561" y="1949886"/>
              <a:ext cx="277563" cy="387178"/>
            </a:xfrm>
            <a:custGeom>
              <a:avLst/>
              <a:gdLst>
                <a:gd name="T0" fmla="*/ 20 w 156"/>
                <a:gd name="T1" fmla="*/ 219 h 219"/>
                <a:gd name="T2" fmla="*/ 19 w 156"/>
                <a:gd name="T3" fmla="*/ 217 h 219"/>
                <a:gd name="T4" fmla="*/ 6 w 156"/>
                <a:gd name="T5" fmla="*/ 152 h 219"/>
                <a:gd name="T6" fmla="*/ 33 w 156"/>
                <a:gd name="T7" fmla="*/ 29 h 219"/>
                <a:gd name="T8" fmla="*/ 100 w 156"/>
                <a:gd name="T9" fmla="*/ 0 h 219"/>
                <a:gd name="T10" fmla="*/ 156 w 156"/>
                <a:gd name="T11" fmla="*/ 29 h 219"/>
                <a:gd name="T12" fmla="*/ 156 w 156"/>
                <a:gd name="T13" fmla="*/ 123 h 219"/>
                <a:gd name="T14" fmla="*/ 153 w 156"/>
                <a:gd name="T15" fmla="*/ 119 h 219"/>
                <a:gd name="T16" fmla="*/ 121 w 156"/>
                <a:gd name="T17" fmla="*/ 102 h 219"/>
                <a:gd name="T18" fmla="*/ 66 w 156"/>
                <a:gd name="T19" fmla="*/ 153 h 219"/>
                <a:gd name="T20" fmla="*/ 21 w 156"/>
                <a:gd name="T21" fmla="*/ 218 h 219"/>
                <a:gd name="T22" fmla="*/ 20 w 156"/>
                <a:gd name="T23" fmla="*/ 219 h 219"/>
                <a:gd name="T24" fmla="*/ 100 w 156"/>
                <a:gd name="T25" fmla="*/ 3 h 219"/>
                <a:gd name="T26" fmla="*/ 36 w 156"/>
                <a:gd name="T27" fmla="*/ 31 h 219"/>
                <a:gd name="T28" fmla="*/ 9 w 156"/>
                <a:gd name="T29" fmla="*/ 152 h 219"/>
                <a:gd name="T30" fmla="*/ 23 w 156"/>
                <a:gd name="T31" fmla="*/ 214 h 219"/>
                <a:gd name="T32" fmla="*/ 63 w 156"/>
                <a:gd name="T33" fmla="*/ 153 h 219"/>
                <a:gd name="T34" fmla="*/ 121 w 156"/>
                <a:gd name="T35" fmla="*/ 99 h 219"/>
                <a:gd name="T36" fmla="*/ 153 w 156"/>
                <a:gd name="T37" fmla="*/ 113 h 219"/>
                <a:gd name="T38" fmla="*/ 153 w 156"/>
                <a:gd name="T39" fmla="*/ 29 h 219"/>
                <a:gd name="T40" fmla="*/ 100 w 156"/>
                <a:gd name="T41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6" h="219">
                  <a:moveTo>
                    <a:pt x="20" y="219"/>
                  </a:moveTo>
                  <a:cubicBezTo>
                    <a:pt x="19" y="217"/>
                    <a:pt x="19" y="217"/>
                    <a:pt x="19" y="217"/>
                  </a:cubicBezTo>
                  <a:cubicBezTo>
                    <a:pt x="19" y="217"/>
                    <a:pt x="9" y="188"/>
                    <a:pt x="6" y="152"/>
                  </a:cubicBezTo>
                  <a:cubicBezTo>
                    <a:pt x="0" y="97"/>
                    <a:pt x="9" y="55"/>
                    <a:pt x="33" y="29"/>
                  </a:cubicBezTo>
                  <a:cubicBezTo>
                    <a:pt x="56" y="4"/>
                    <a:pt x="85" y="0"/>
                    <a:pt x="100" y="0"/>
                  </a:cubicBezTo>
                  <a:cubicBezTo>
                    <a:pt x="130" y="0"/>
                    <a:pt x="156" y="14"/>
                    <a:pt x="156" y="29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46" y="108"/>
                    <a:pt x="134" y="102"/>
                    <a:pt x="121" y="102"/>
                  </a:cubicBezTo>
                  <a:cubicBezTo>
                    <a:pt x="96" y="102"/>
                    <a:pt x="68" y="122"/>
                    <a:pt x="66" y="153"/>
                  </a:cubicBezTo>
                  <a:cubicBezTo>
                    <a:pt x="65" y="185"/>
                    <a:pt x="23" y="217"/>
                    <a:pt x="21" y="218"/>
                  </a:cubicBezTo>
                  <a:cubicBezTo>
                    <a:pt x="20" y="219"/>
                    <a:pt x="20" y="219"/>
                    <a:pt x="20" y="219"/>
                  </a:cubicBezTo>
                  <a:moveTo>
                    <a:pt x="100" y="3"/>
                  </a:moveTo>
                  <a:cubicBezTo>
                    <a:pt x="85" y="3"/>
                    <a:pt x="57" y="7"/>
                    <a:pt x="36" y="31"/>
                  </a:cubicBezTo>
                  <a:cubicBezTo>
                    <a:pt x="12" y="57"/>
                    <a:pt x="3" y="97"/>
                    <a:pt x="9" y="152"/>
                  </a:cubicBezTo>
                  <a:cubicBezTo>
                    <a:pt x="12" y="182"/>
                    <a:pt x="20" y="208"/>
                    <a:pt x="23" y="214"/>
                  </a:cubicBezTo>
                  <a:cubicBezTo>
                    <a:pt x="30" y="209"/>
                    <a:pt x="61" y="185"/>
                    <a:pt x="63" y="153"/>
                  </a:cubicBezTo>
                  <a:cubicBezTo>
                    <a:pt x="66" y="120"/>
                    <a:pt x="95" y="99"/>
                    <a:pt x="121" y="99"/>
                  </a:cubicBezTo>
                  <a:cubicBezTo>
                    <a:pt x="134" y="99"/>
                    <a:pt x="145" y="104"/>
                    <a:pt x="153" y="11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7"/>
                    <a:pt x="130" y="3"/>
                    <a:pt x="100" y="3"/>
                  </a:cubicBezTo>
                </a:path>
              </a:pathLst>
            </a:custGeom>
            <a:solidFill>
              <a:srgbClr val="432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5" name="Freeform 820"/>
            <p:cNvSpPr/>
            <p:nvPr/>
          </p:nvSpPr>
          <p:spPr bwMode="auto">
            <a:xfrm>
              <a:off x="6741125" y="1784397"/>
              <a:ext cx="785907" cy="490219"/>
            </a:xfrm>
            <a:custGeom>
              <a:avLst/>
              <a:gdLst>
                <a:gd name="T0" fmla="*/ 277 w 443"/>
                <a:gd name="T1" fmla="*/ 277 h 277"/>
                <a:gd name="T2" fmla="*/ 443 w 443"/>
                <a:gd name="T3" fmla="*/ 140 h 277"/>
                <a:gd name="T4" fmla="*/ 246 w 443"/>
                <a:gd name="T5" fmla="*/ 33 h 277"/>
                <a:gd name="T6" fmla="*/ 341 w 443"/>
                <a:gd name="T7" fmla="*/ 104 h 277"/>
                <a:gd name="T8" fmla="*/ 209 w 443"/>
                <a:gd name="T9" fmla="*/ 157 h 277"/>
                <a:gd name="T10" fmla="*/ 80 w 443"/>
                <a:gd name="T11" fmla="*/ 80 h 277"/>
                <a:gd name="T12" fmla="*/ 0 w 443"/>
                <a:gd name="T13" fmla="*/ 119 h 277"/>
                <a:gd name="T14" fmla="*/ 0 w 443"/>
                <a:gd name="T15" fmla="*/ 207 h 277"/>
                <a:gd name="T16" fmla="*/ 277 w 443"/>
                <a:gd name="T1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277">
                  <a:moveTo>
                    <a:pt x="277" y="277"/>
                  </a:moveTo>
                  <a:cubicBezTo>
                    <a:pt x="378" y="277"/>
                    <a:pt x="443" y="224"/>
                    <a:pt x="443" y="140"/>
                  </a:cubicBezTo>
                  <a:cubicBezTo>
                    <a:pt x="443" y="15"/>
                    <a:pt x="327" y="0"/>
                    <a:pt x="246" y="33"/>
                  </a:cubicBezTo>
                  <a:cubicBezTo>
                    <a:pt x="309" y="30"/>
                    <a:pt x="341" y="60"/>
                    <a:pt x="341" y="104"/>
                  </a:cubicBezTo>
                  <a:cubicBezTo>
                    <a:pt x="341" y="148"/>
                    <a:pt x="269" y="193"/>
                    <a:pt x="209" y="157"/>
                  </a:cubicBezTo>
                  <a:cubicBezTo>
                    <a:pt x="160" y="127"/>
                    <a:pt x="130" y="84"/>
                    <a:pt x="80" y="80"/>
                  </a:cubicBezTo>
                  <a:cubicBezTo>
                    <a:pt x="43" y="77"/>
                    <a:pt x="19" y="97"/>
                    <a:pt x="0" y="119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05" y="140"/>
                    <a:pt x="142" y="277"/>
                    <a:pt x="277" y="277"/>
                  </a:cubicBezTo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6" name="Freeform 821"/>
            <p:cNvSpPr/>
            <p:nvPr/>
          </p:nvSpPr>
          <p:spPr bwMode="auto">
            <a:xfrm>
              <a:off x="6507223" y="1962376"/>
              <a:ext cx="230782" cy="365321"/>
            </a:xfrm>
            <a:custGeom>
              <a:avLst/>
              <a:gdLst>
                <a:gd name="T0" fmla="*/ 18 w 130"/>
                <a:gd name="T1" fmla="*/ 137 h 206"/>
                <a:gd name="T2" fmla="*/ 0 w 130"/>
                <a:gd name="T3" fmla="*/ 206 h 206"/>
                <a:gd name="T4" fmla="*/ 41 w 130"/>
                <a:gd name="T5" fmla="*/ 142 h 206"/>
                <a:gd name="T6" fmla="*/ 130 w 130"/>
                <a:gd name="T7" fmla="*/ 107 h 206"/>
                <a:gd name="T8" fmla="*/ 130 w 130"/>
                <a:gd name="T9" fmla="*/ 19 h 206"/>
                <a:gd name="T10" fmla="*/ 32 w 130"/>
                <a:gd name="T11" fmla="*/ 40 h 206"/>
                <a:gd name="T12" fmla="*/ 18 w 130"/>
                <a:gd name="T13" fmla="*/ 1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06">
                  <a:moveTo>
                    <a:pt x="18" y="137"/>
                  </a:moveTo>
                  <a:cubicBezTo>
                    <a:pt x="25" y="175"/>
                    <a:pt x="0" y="206"/>
                    <a:pt x="0" y="206"/>
                  </a:cubicBezTo>
                  <a:cubicBezTo>
                    <a:pt x="0" y="206"/>
                    <a:pt x="39" y="180"/>
                    <a:pt x="41" y="142"/>
                  </a:cubicBezTo>
                  <a:cubicBezTo>
                    <a:pt x="44" y="93"/>
                    <a:pt x="107" y="72"/>
                    <a:pt x="130" y="107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97" y="0"/>
                    <a:pt x="53" y="13"/>
                    <a:pt x="32" y="40"/>
                  </a:cubicBezTo>
                  <a:cubicBezTo>
                    <a:pt x="11" y="66"/>
                    <a:pt x="12" y="105"/>
                    <a:pt x="18" y="137"/>
                  </a:cubicBezTo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7" name="Freeform 822"/>
            <p:cNvSpPr/>
            <p:nvPr/>
          </p:nvSpPr>
          <p:spPr bwMode="auto">
            <a:xfrm>
              <a:off x="6738005" y="1940518"/>
              <a:ext cx="789026" cy="343465"/>
            </a:xfrm>
            <a:custGeom>
              <a:avLst/>
              <a:gdLst>
                <a:gd name="T0" fmla="*/ 275 w 445"/>
                <a:gd name="T1" fmla="*/ 142 h 193"/>
                <a:gd name="T2" fmla="*/ 71 w 445"/>
                <a:gd name="T3" fmla="*/ 71 h 193"/>
                <a:gd name="T4" fmla="*/ 0 w 445"/>
                <a:gd name="T5" fmla="*/ 123 h 193"/>
                <a:gd name="T6" fmla="*/ 279 w 445"/>
                <a:gd name="T7" fmla="*/ 193 h 193"/>
                <a:gd name="T8" fmla="*/ 445 w 445"/>
                <a:gd name="T9" fmla="*/ 56 h 193"/>
                <a:gd name="T10" fmla="*/ 436 w 445"/>
                <a:gd name="T11" fmla="*/ 0 h 193"/>
                <a:gd name="T12" fmla="*/ 275 w 445"/>
                <a:gd name="T13" fmla="*/ 14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93">
                  <a:moveTo>
                    <a:pt x="275" y="142"/>
                  </a:moveTo>
                  <a:cubicBezTo>
                    <a:pt x="160" y="135"/>
                    <a:pt x="161" y="64"/>
                    <a:pt x="71" y="71"/>
                  </a:cubicBezTo>
                  <a:cubicBezTo>
                    <a:pt x="33" y="74"/>
                    <a:pt x="7" y="113"/>
                    <a:pt x="0" y="123"/>
                  </a:cubicBezTo>
                  <a:cubicBezTo>
                    <a:pt x="108" y="55"/>
                    <a:pt x="143" y="193"/>
                    <a:pt x="279" y="193"/>
                  </a:cubicBezTo>
                  <a:cubicBezTo>
                    <a:pt x="380" y="193"/>
                    <a:pt x="445" y="140"/>
                    <a:pt x="445" y="56"/>
                  </a:cubicBezTo>
                  <a:cubicBezTo>
                    <a:pt x="445" y="34"/>
                    <a:pt x="442" y="16"/>
                    <a:pt x="436" y="0"/>
                  </a:cubicBezTo>
                  <a:cubicBezTo>
                    <a:pt x="441" y="46"/>
                    <a:pt x="417" y="151"/>
                    <a:pt x="275" y="142"/>
                  </a:cubicBezTo>
                </a:path>
              </a:pathLst>
            </a:custGeom>
            <a:solidFill>
              <a:srgbClr val="432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8" name="Freeform 823"/>
            <p:cNvSpPr/>
            <p:nvPr/>
          </p:nvSpPr>
          <p:spPr bwMode="auto">
            <a:xfrm>
              <a:off x="6504105" y="2096638"/>
              <a:ext cx="233900" cy="234181"/>
            </a:xfrm>
            <a:custGeom>
              <a:avLst/>
              <a:gdLst>
                <a:gd name="T0" fmla="*/ 99 w 131"/>
                <a:gd name="T1" fmla="*/ 1 h 133"/>
                <a:gd name="T2" fmla="*/ 31 w 131"/>
                <a:gd name="T3" fmla="*/ 81 h 133"/>
                <a:gd name="T4" fmla="*/ 0 w 131"/>
                <a:gd name="T5" fmla="*/ 133 h 133"/>
                <a:gd name="T6" fmla="*/ 42 w 131"/>
                <a:gd name="T7" fmla="*/ 71 h 133"/>
                <a:gd name="T8" fmla="*/ 131 w 131"/>
                <a:gd name="T9" fmla="*/ 36 h 133"/>
                <a:gd name="T10" fmla="*/ 99 w 131"/>
                <a:gd name="T11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33">
                  <a:moveTo>
                    <a:pt x="99" y="1"/>
                  </a:moveTo>
                  <a:cubicBezTo>
                    <a:pt x="48" y="1"/>
                    <a:pt x="31" y="45"/>
                    <a:pt x="31" y="81"/>
                  </a:cubicBezTo>
                  <a:cubicBezTo>
                    <a:pt x="31" y="112"/>
                    <a:pt x="0" y="133"/>
                    <a:pt x="0" y="133"/>
                  </a:cubicBezTo>
                  <a:cubicBezTo>
                    <a:pt x="0" y="133"/>
                    <a:pt x="39" y="109"/>
                    <a:pt x="42" y="71"/>
                  </a:cubicBezTo>
                  <a:cubicBezTo>
                    <a:pt x="45" y="22"/>
                    <a:pt x="108" y="0"/>
                    <a:pt x="131" y="36"/>
                  </a:cubicBezTo>
                  <a:cubicBezTo>
                    <a:pt x="131" y="36"/>
                    <a:pt x="129" y="1"/>
                    <a:pt x="99" y="1"/>
                  </a:cubicBezTo>
                </a:path>
              </a:pathLst>
            </a:custGeom>
            <a:solidFill>
              <a:srgbClr val="432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9" name="Rectangle 824"/>
            <p:cNvSpPr>
              <a:spLocks noChangeArrowheads="1"/>
            </p:cNvSpPr>
            <p:nvPr/>
          </p:nvSpPr>
          <p:spPr bwMode="auto">
            <a:xfrm>
              <a:off x="6554004" y="2084148"/>
              <a:ext cx="0" cy="0"/>
            </a:xfrm>
            <a:prstGeom prst="rect">
              <a:avLst/>
            </a:prstGeom>
            <a:solidFill>
              <a:srgbClr val="94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0" name="Rectangle 825"/>
            <p:cNvSpPr>
              <a:spLocks noChangeArrowheads="1"/>
            </p:cNvSpPr>
            <p:nvPr/>
          </p:nvSpPr>
          <p:spPr bwMode="auto">
            <a:xfrm>
              <a:off x="6554004" y="2084148"/>
              <a:ext cx="0" cy="0"/>
            </a:xfrm>
            <a:prstGeom prst="rect">
              <a:avLst/>
            </a:prstGeom>
            <a:solidFill>
              <a:srgbClr val="94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1" name="Rectangle 826"/>
            <p:cNvSpPr>
              <a:spLocks noChangeArrowheads="1"/>
            </p:cNvSpPr>
            <p:nvPr/>
          </p:nvSpPr>
          <p:spPr bwMode="auto">
            <a:xfrm>
              <a:off x="6554004" y="2084148"/>
              <a:ext cx="0" cy="0"/>
            </a:xfrm>
            <a:prstGeom prst="rect">
              <a:avLst/>
            </a:prstGeom>
            <a:solidFill>
              <a:srgbClr val="4C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2" name="Freeform 827"/>
            <p:cNvSpPr/>
            <p:nvPr/>
          </p:nvSpPr>
          <p:spPr bwMode="auto">
            <a:xfrm>
              <a:off x="6500985" y="2130986"/>
              <a:ext cx="233902" cy="202955"/>
            </a:xfrm>
            <a:custGeom>
              <a:avLst/>
              <a:gdLst>
                <a:gd name="T0" fmla="*/ 99 w 130"/>
                <a:gd name="T1" fmla="*/ 0 h 115"/>
                <a:gd name="T2" fmla="*/ 44 w 130"/>
                <a:gd name="T3" fmla="*/ 51 h 115"/>
                <a:gd name="T4" fmla="*/ 31 w 130"/>
                <a:gd name="T5" fmla="*/ 84 h 115"/>
                <a:gd name="T6" fmla="*/ 0 w 130"/>
                <a:gd name="T7" fmla="*/ 115 h 115"/>
                <a:gd name="T8" fmla="*/ 0 w 130"/>
                <a:gd name="T9" fmla="*/ 115 h 115"/>
                <a:gd name="T10" fmla="*/ 0 w 130"/>
                <a:gd name="T11" fmla="*/ 115 h 115"/>
                <a:gd name="T12" fmla="*/ 13 w 130"/>
                <a:gd name="T13" fmla="*/ 106 h 115"/>
                <a:gd name="T14" fmla="*/ 33 w 130"/>
                <a:gd name="T15" fmla="*/ 87 h 115"/>
                <a:gd name="T16" fmla="*/ 58 w 130"/>
                <a:gd name="T17" fmla="*/ 53 h 115"/>
                <a:gd name="T18" fmla="*/ 110 w 130"/>
                <a:gd name="T19" fmla="*/ 11 h 115"/>
                <a:gd name="T20" fmla="*/ 130 w 130"/>
                <a:gd name="T21" fmla="*/ 15 h 115"/>
                <a:gd name="T22" fmla="*/ 99 w 130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15">
                  <a:moveTo>
                    <a:pt x="99" y="0"/>
                  </a:moveTo>
                  <a:cubicBezTo>
                    <a:pt x="74" y="0"/>
                    <a:pt x="46" y="20"/>
                    <a:pt x="44" y="51"/>
                  </a:cubicBezTo>
                  <a:cubicBezTo>
                    <a:pt x="44" y="63"/>
                    <a:pt x="38" y="74"/>
                    <a:pt x="31" y="84"/>
                  </a:cubicBezTo>
                  <a:cubicBezTo>
                    <a:pt x="21" y="99"/>
                    <a:pt x="6" y="111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3"/>
                    <a:pt x="7" y="110"/>
                    <a:pt x="13" y="106"/>
                  </a:cubicBezTo>
                  <a:cubicBezTo>
                    <a:pt x="19" y="99"/>
                    <a:pt x="26" y="93"/>
                    <a:pt x="33" y="87"/>
                  </a:cubicBezTo>
                  <a:cubicBezTo>
                    <a:pt x="43" y="77"/>
                    <a:pt x="53" y="65"/>
                    <a:pt x="58" y="53"/>
                  </a:cubicBezTo>
                  <a:cubicBezTo>
                    <a:pt x="70" y="25"/>
                    <a:pt x="88" y="11"/>
                    <a:pt x="110" y="11"/>
                  </a:cubicBezTo>
                  <a:cubicBezTo>
                    <a:pt x="116" y="11"/>
                    <a:pt x="123" y="12"/>
                    <a:pt x="130" y="15"/>
                  </a:cubicBezTo>
                  <a:cubicBezTo>
                    <a:pt x="123" y="5"/>
                    <a:pt x="112" y="0"/>
                    <a:pt x="99" y="0"/>
                  </a:cubicBezTo>
                </a:path>
              </a:pathLst>
            </a:custGeom>
            <a:solidFill>
              <a:srgbClr val="C69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3" name="Freeform 828"/>
            <p:cNvSpPr/>
            <p:nvPr/>
          </p:nvSpPr>
          <p:spPr bwMode="auto">
            <a:xfrm>
              <a:off x="6500985" y="23339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D6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4" name="Freeform 829"/>
            <p:cNvSpPr/>
            <p:nvPr/>
          </p:nvSpPr>
          <p:spPr bwMode="auto">
            <a:xfrm>
              <a:off x="6525935" y="2283982"/>
              <a:ext cx="34306" cy="34347"/>
            </a:xfrm>
            <a:custGeom>
              <a:avLst/>
              <a:gdLst>
                <a:gd name="T0" fmla="*/ 20 w 20"/>
                <a:gd name="T1" fmla="*/ 0 h 19"/>
                <a:gd name="T2" fmla="*/ 0 w 20"/>
                <a:gd name="T3" fmla="*/ 19 h 19"/>
                <a:gd name="T4" fmla="*/ 20 w 20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cubicBezTo>
                    <a:pt x="13" y="6"/>
                    <a:pt x="6" y="12"/>
                    <a:pt x="0" y="19"/>
                  </a:cubicBezTo>
                  <a:cubicBezTo>
                    <a:pt x="6" y="14"/>
                    <a:pt x="13" y="7"/>
                    <a:pt x="20" y="0"/>
                  </a:cubicBezTo>
                </a:path>
              </a:pathLst>
            </a:custGeom>
            <a:solidFill>
              <a:srgbClr val="594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5" name="Freeform 830"/>
            <p:cNvSpPr>
              <a:spLocks noEditPoints="1"/>
            </p:cNvSpPr>
            <p:nvPr/>
          </p:nvSpPr>
          <p:spPr bwMode="auto">
            <a:xfrm>
              <a:off x="6497868" y="2280861"/>
              <a:ext cx="59254" cy="56203"/>
            </a:xfrm>
            <a:custGeom>
              <a:avLst/>
              <a:gdLst>
                <a:gd name="T0" fmla="*/ 0 w 33"/>
                <a:gd name="T1" fmla="*/ 33 h 33"/>
                <a:gd name="T2" fmla="*/ 0 w 33"/>
                <a:gd name="T3" fmla="*/ 33 h 33"/>
                <a:gd name="T4" fmla="*/ 0 w 33"/>
                <a:gd name="T5" fmla="*/ 33 h 33"/>
                <a:gd name="T6" fmla="*/ 33 w 33"/>
                <a:gd name="T7" fmla="*/ 0 h 33"/>
                <a:gd name="T8" fmla="*/ 33 w 33"/>
                <a:gd name="T9" fmla="*/ 0 h 33"/>
                <a:gd name="T10" fmla="*/ 29 w 33"/>
                <a:gd name="T11" fmla="*/ 5 h 33"/>
                <a:gd name="T12" fmla="*/ 9 w 33"/>
                <a:gd name="T13" fmla="*/ 26 h 33"/>
                <a:gd name="T14" fmla="*/ 2 w 33"/>
                <a:gd name="T15" fmla="*/ 31 h 33"/>
                <a:gd name="T16" fmla="*/ 33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2" y="2"/>
                    <a:pt x="30" y="4"/>
                    <a:pt x="29" y="5"/>
                  </a:cubicBezTo>
                  <a:cubicBezTo>
                    <a:pt x="22" y="14"/>
                    <a:pt x="14" y="21"/>
                    <a:pt x="9" y="26"/>
                  </a:cubicBezTo>
                  <a:cubicBezTo>
                    <a:pt x="6" y="28"/>
                    <a:pt x="4" y="30"/>
                    <a:pt x="2" y="31"/>
                  </a:cubicBezTo>
                  <a:cubicBezTo>
                    <a:pt x="8" y="27"/>
                    <a:pt x="23" y="15"/>
                    <a:pt x="33" y="0"/>
                  </a:cubicBezTo>
                </a:path>
              </a:pathLst>
            </a:custGeom>
            <a:solidFill>
              <a:srgbClr val="74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6" name="Freeform 831"/>
            <p:cNvSpPr>
              <a:spLocks noEditPoints="1"/>
            </p:cNvSpPr>
            <p:nvPr/>
          </p:nvSpPr>
          <p:spPr bwMode="auto">
            <a:xfrm>
              <a:off x="6497868" y="2127862"/>
              <a:ext cx="240137" cy="209202"/>
            </a:xfrm>
            <a:custGeom>
              <a:avLst/>
              <a:gdLst>
                <a:gd name="T0" fmla="*/ 9 w 134"/>
                <a:gd name="T1" fmla="*/ 112 h 119"/>
                <a:gd name="T2" fmla="*/ 0 w 134"/>
                <a:gd name="T3" fmla="*/ 118 h 119"/>
                <a:gd name="T4" fmla="*/ 0 w 134"/>
                <a:gd name="T5" fmla="*/ 119 h 119"/>
                <a:gd name="T6" fmla="*/ 0 w 134"/>
                <a:gd name="T7" fmla="*/ 119 h 119"/>
                <a:gd name="T8" fmla="*/ 0 w 134"/>
                <a:gd name="T9" fmla="*/ 119 h 119"/>
                <a:gd name="T10" fmla="*/ 2 w 134"/>
                <a:gd name="T11" fmla="*/ 117 h 119"/>
                <a:gd name="T12" fmla="*/ 2 w 134"/>
                <a:gd name="T13" fmla="*/ 117 h 119"/>
                <a:gd name="T14" fmla="*/ 2 w 134"/>
                <a:gd name="T15" fmla="*/ 117 h 119"/>
                <a:gd name="T16" fmla="*/ 9 w 134"/>
                <a:gd name="T17" fmla="*/ 112 h 119"/>
                <a:gd name="T18" fmla="*/ 101 w 134"/>
                <a:gd name="T19" fmla="*/ 0 h 119"/>
                <a:gd name="T20" fmla="*/ 45 w 134"/>
                <a:gd name="T21" fmla="*/ 50 h 119"/>
                <a:gd name="T22" fmla="*/ 45 w 134"/>
                <a:gd name="T23" fmla="*/ 53 h 119"/>
                <a:gd name="T24" fmla="*/ 45 w 134"/>
                <a:gd name="T25" fmla="*/ 53 h 119"/>
                <a:gd name="T26" fmla="*/ 44 w 134"/>
                <a:gd name="T27" fmla="*/ 61 h 119"/>
                <a:gd name="T28" fmla="*/ 33 w 134"/>
                <a:gd name="T29" fmla="*/ 86 h 119"/>
                <a:gd name="T30" fmla="*/ 33 w 134"/>
                <a:gd name="T31" fmla="*/ 86 h 119"/>
                <a:gd name="T32" fmla="*/ 46 w 134"/>
                <a:gd name="T33" fmla="*/ 53 h 119"/>
                <a:gd name="T34" fmla="*/ 101 w 134"/>
                <a:gd name="T35" fmla="*/ 2 h 119"/>
                <a:gd name="T36" fmla="*/ 132 w 134"/>
                <a:gd name="T37" fmla="*/ 17 h 119"/>
                <a:gd name="T38" fmla="*/ 134 w 134"/>
                <a:gd name="T39" fmla="*/ 18 h 119"/>
                <a:gd name="T40" fmla="*/ 112 w 134"/>
                <a:gd name="T41" fmla="*/ 2 h 119"/>
                <a:gd name="T42" fmla="*/ 101 w 134"/>
                <a:gd name="T4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19">
                  <a:moveTo>
                    <a:pt x="9" y="112"/>
                  </a:moveTo>
                  <a:cubicBezTo>
                    <a:pt x="4" y="116"/>
                    <a:pt x="1" y="118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1" y="118"/>
                    <a:pt x="2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4" y="116"/>
                    <a:pt x="6" y="114"/>
                    <a:pt x="9" y="112"/>
                  </a:cubicBezTo>
                  <a:moveTo>
                    <a:pt x="101" y="0"/>
                  </a:moveTo>
                  <a:cubicBezTo>
                    <a:pt x="76" y="0"/>
                    <a:pt x="49" y="19"/>
                    <a:pt x="45" y="50"/>
                  </a:cubicBezTo>
                  <a:cubicBezTo>
                    <a:pt x="45" y="51"/>
                    <a:pt x="45" y="52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6"/>
                    <a:pt x="44" y="59"/>
                    <a:pt x="44" y="61"/>
                  </a:cubicBezTo>
                  <a:cubicBezTo>
                    <a:pt x="42" y="71"/>
                    <a:pt x="38" y="79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40" y="76"/>
                    <a:pt x="46" y="65"/>
                    <a:pt x="46" y="53"/>
                  </a:cubicBezTo>
                  <a:cubicBezTo>
                    <a:pt x="48" y="22"/>
                    <a:pt x="76" y="2"/>
                    <a:pt x="101" y="2"/>
                  </a:cubicBezTo>
                  <a:cubicBezTo>
                    <a:pt x="114" y="2"/>
                    <a:pt x="125" y="7"/>
                    <a:pt x="132" y="17"/>
                  </a:cubicBezTo>
                  <a:cubicBezTo>
                    <a:pt x="133" y="17"/>
                    <a:pt x="134" y="18"/>
                    <a:pt x="134" y="18"/>
                  </a:cubicBezTo>
                  <a:cubicBezTo>
                    <a:pt x="129" y="9"/>
                    <a:pt x="121" y="4"/>
                    <a:pt x="112" y="2"/>
                  </a:cubicBezTo>
                  <a:cubicBezTo>
                    <a:pt x="109" y="1"/>
                    <a:pt x="105" y="0"/>
                    <a:pt x="101" y="0"/>
                  </a:cubicBezTo>
                </a:path>
              </a:pathLst>
            </a:custGeom>
            <a:solidFill>
              <a:srgbClr val="351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7" name="Freeform 832"/>
            <p:cNvSpPr/>
            <p:nvPr/>
          </p:nvSpPr>
          <p:spPr bwMode="auto">
            <a:xfrm>
              <a:off x="6578953" y="2215290"/>
              <a:ext cx="0" cy="6245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5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8" name="Freeform 833"/>
            <p:cNvSpPr>
              <a:spLocks noEditPoints="1"/>
            </p:cNvSpPr>
            <p:nvPr/>
          </p:nvSpPr>
          <p:spPr bwMode="auto">
            <a:xfrm>
              <a:off x="6550884" y="2130986"/>
              <a:ext cx="187121" cy="159242"/>
            </a:xfrm>
            <a:custGeom>
              <a:avLst/>
              <a:gdLst>
                <a:gd name="T0" fmla="*/ 15 w 105"/>
                <a:gd name="T1" fmla="*/ 59 h 89"/>
                <a:gd name="T2" fmla="*/ 0 w 105"/>
                <a:gd name="T3" fmla="*/ 89 h 89"/>
                <a:gd name="T4" fmla="*/ 4 w 105"/>
                <a:gd name="T5" fmla="*/ 84 h 89"/>
                <a:gd name="T6" fmla="*/ 15 w 105"/>
                <a:gd name="T7" fmla="*/ 59 h 89"/>
                <a:gd name="T8" fmla="*/ 83 w 105"/>
                <a:gd name="T9" fmla="*/ 0 h 89"/>
                <a:gd name="T10" fmla="*/ 105 w 105"/>
                <a:gd name="T11" fmla="*/ 16 h 89"/>
                <a:gd name="T12" fmla="*/ 105 w 105"/>
                <a:gd name="T13" fmla="*/ 16 h 89"/>
                <a:gd name="T14" fmla="*/ 105 w 105"/>
                <a:gd name="T15" fmla="*/ 16 h 89"/>
                <a:gd name="T16" fmla="*/ 83 w 10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89">
                  <a:moveTo>
                    <a:pt x="15" y="59"/>
                  </a:moveTo>
                  <a:cubicBezTo>
                    <a:pt x="12" y="71"/>
                    <a:pt x="6" y="81"/>
                    <a:pt x="0" y="89"/>
                  </a:cubicBezTo>
                  <a:cubicBezTo>
                    <a:pt x="1" y="88"/>
                    <a:pt x="3" y="86"/>
                    <a:pt x="4" y="84"/>
                  </a:cubicBezTo>
                  <a:cubicBezTo>
                    <a:pt x="9" y="77"/>
                    <a:pt x="13" y="69"/>
                    <a:pt x="15" y="59"/>
                  </a:cubicBezTo>
                  <a:moveTo>
                    <a:pt x="83" y="0"/>
                  </a:moveTo>
                  <a:cubicBezTo>
                    <a:pt x="92" y="2"/>
                    <a:pt x="100" y="7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0" y="7"/>
                    <a:pt x="92" y="2"/>
                    <a:pt x="83" y="0"/>
                  </a:cubicBezTo>
                </a:path>
              </a:pathLst>
            </a:custGeom>
            <a:solidFill>
              <a:srgbClr val="351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9" name="Freeform 834"/>
            <p:cNvSpPr>
              <a:spLocks noEditPoints="1"/>
            </p:cNvSpPr>
            <p:nvPr/>
          </p:nvSpPr>
          <p:spPr bwMode="auto">
            <a:xfrm>
              <a:off x="6756717" y="2127862"/>
              <a:ext cx="717296" cy="212324"/>
            </a:xfrm>
            <a:custGeom>
              <a:avLst/>
              <a:gdLst>
                <a:gd name="T0" fmla="*/ 404 w 404"/>
                <a:gd name="T1" fmla="*/ 37 h 119"/>
                <a:gd name="T2" fmla="*/ 347 w 404"/>
                <a:gd name="T3" fmla="*/ 75 h 119"/>
                <a:gd name="T4" fmla="*/ 361 w 404"/>
                <a:gd name="T5" fmla="*/ 83 h 119"/>
                <a:gd name="T6" fmla="*/ 404 w 404"/>
                <a:gd name="T7" fmla="*/ 51 h 119"/>
                <a:gd name="T8" fmla="*/ 404 w 404"/>
                <a:gd name="T9" fmla="*/ 37 h 119"/>
                <a:gd name="T10" fmla="*/ 46 w 404"/>
                <a:gd name="T11" fmla="*/ 0 h 119"/>
                <a:gd name="T12" fmla="*/ 0 w 404"/>
                <a:gd name="T13" fmla="*/ 12 h 119"/>
                <a:gd name="T14" fmla="*/ 38 w 404"/>
                <a:gd name="T15" fmla="*/ 5 h 119"/>
                <a:gd name="T16" fmla="*/ 62 w 404"/>
                <a:gd name="T17" fmla="*/ 10 h 119"/>
                <a:gd name="T18" fmla="*/ 186 w 404"/>
                <a:gd name="T19" fmla="*/ 119 h 119"/>
                <a:gd name="T20" fmla="*/ 191 w 404"/>
                <a:gd name="T21" fmla="*/ 113 h 119"/>
                <a:gd name="T22" fmla="*/ 224 w 404"/>
                <a:gd name="T23" fmla="*/ 83 h 119"/>
                <a:gd name="T24" fmla="*/ 129 w 404"/>
                <a:gd name="T25" fmla="*/ 36 h 119"/>
                <a:gd name="T26" fmla="*/ 107 w 404"/>
                <a:gd name="T27" fmla="*/ 22 h 119"/>
                <a:gd name="T28" fmla="*/ 80 w 404"/>
                <a:gd name="T29" fmla="*/ 7 h 119"/>
                <a:gd name="T30" fmla="*/ 77 w 404"/>
                <a:gd name="T31" fmla="*/ 6 h 119"/>
                <a:gd name="T32" fmla="*/ 46 w 404"/>
                <a:gd name="T3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4" h="119">
                  <a:moveTo>
                    <a:pt x="404" y="37"/>
                  </a:moveTo>
                  <a:cubicBezTo>
                    <a:pt x="389" y="54"/>
                    <a:pt x="370" y="66"/>
                    <a:pt x="347" y="75"/>
                  </a:cubicBezTo>
                  <a:cubicBezTo>
                    <a:pt x="352" y="77"/>
                    <a:pt x="357" y="80"/>
                    <a:pt x="361" y="83"/>
                  </a:cubicBezTo>
                  <a:cubicBezTo>
                    <a:pt x="378" y="73"/>
                    <a:pt x="392" y="62"/>
                    <a:pt x="404" y="51"/>
                  </a:cubicBezTo>
                  <a:cubicBezTo>
                    <a:pt x="404" y="37"/>
                    <a:pt x="404" y="37"/>
                    <a:pt x="404" y="37"/>
                  </a:cubicBezTo>
                  <a:moveTo>
                    <a:pt x="46" y="0"/>
                  </a:moveTo>
                  <a:cubicBezTo>
                    <a:pt x="31" y="0"/>
                    <a:pt x="16" y="4"/>
                    <a:pt x="0" y="12"/>
                  </a:cubicBezTo>
                  <a:cubicBezTo>
                    <a:pt x="9" y="9"/>
                    <a:pt x="24" y="5"/>
                    <a:pt x="38" y="5"/>
                  </a:cubicBezTo>
                  <a:cubicBezTo>
                    <a:pt x="46" y="5"/>
                    <a:pt x="55" y="6"/>
                    <a:pt x="62" y="10"/>
                  </a:cubicBezTo>
                  <a:cubicBezTo>
                    <a:pt x="88" y="23"/>
                    <a:pt x="127" y="96"/>
                    <a:pt x="186" y="119"/>
                  </a:cubicBezTo>
                  <a:cubicBezTo>
                    <a:pt x="188" y="117"/>
                    <a:pt x="189" y="115"/>
                    <a:pt x="191" y="113"/>
                  </a:cubicBezTo>
                  <a:cubicBezTo>
                    <a:pt x="200" y="101"/>
                    <a:pt x="211" y="91"/>
                    <a:pt x="224" y="83"/>
                  </a:cubicBezTo>
                  <a:cubicBezTo>
                    <a:pt x="185" y="74"/>
                    <a:pt x="156" y="54"/>
                    <a:pt x="129" y="36"/>
                  </a:cubicBezTo>
                  <a:cubicBezTo>
                    <a:pt x="121" y="31"/>
                    <a:pt x="114" y="26"/>
                    <a:pt x="107" y="22"/>
                  </a:cubicBezTo>
                  <a:cubicBezTo>
                    <a:pt x="97" y="15"/>
                    <a:pt x="88" y="11"/>
                    <a:pt x="80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66" y="2"/>
                    <a:pt x="56" y="0"/>
                    <a:pt x="46" y="0"/>
                  </a:cubicBezTo>
                </a:path>
              </a:pathLst>
            </a:custGeom>
            <a:solidFill>
              <a:srgbClr val="C69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" name="Freeform 835"/>
            <p:cNvSpPr/>
            <p:nvPr/>
          </p:nvSpPr>
          <p:spPr bwMode="auto">
            <a:xfrm>
              <a:off x="7474013" y="2193434"/>
              <a:ext cx="3120" cy="24979"/>
            </a:xfrm>
            <a:custGeom>
              <a:avLst/>
              <a:gdLst>
                <a:gd name="T0" fmla="*/ 2 w 2"/>
                <a:gd name="T1" fmla="*/ 0 h 15"/>
                <a:gd name="T2" fmla="*/ 0 w 2"/>
                <a:gd name="T3" fmla="*/ 1 h 15"/>
                <a:gd name="T4" fmla="*/ 0 w 2"/>
                <a:gd name="T5" fmla="*/ 15 h 15"/>
                <a:gd name="T6" fmla="*/ 2 w 2"/>
                <a:gd name="T7" fmla="*/ 13 h 15"/>
                <a:gd name="T8" fmla="*/ 2 w 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D6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1" name="Freeform 836"/>
            <p:cNvSpPr/>
            <p:nvPr/>
          </p:nvSpPr>
          <p:spPr bwMode="auto">
            <a:xfrm>
              <a:off x="7099772" y="2265248"/>
              <a:ext cx="293156" cy="87427"/>
            </a:xfrm>
            <a:custGeom>
              <a:avLst/>
              <a:gdLst>
                <a:gd name="T0" fmla="*/ 149 w 164"/>
                <a:gd name="T1" fmla="*/ 0 h 49"/>
                <a:gd name="T2" fmla="*/ 74 w 164"/>
                <a:gd name="T3" fmla="*/ 11 h 49"/>
                <a:gd name="T4" fmla="*/ 34 w 164"/>
                <a:gd name="T5" fmla="*/ 7 h 49"/>
                <a:gd name="T6" fmla="*/ 12 w 164"/>
                <a:gd name="T7" fmla="*/ 24 h 49"/>
                <a:gd name="T8" fmla="*/ 0 w 164"/>
                <a:gd name="T9" fmla="*/ 44 h 49"/>
                <a:gd name="T10" fmla="*/ 22 w 164"/>
                <a:gd name="T11" fmla="*/ 48 h 49"/>
                <a:gd name="T12" fmla="*/ 33 w 164"/>
                <a:gd name="T13" fmla="*/ 49 h 49"/>
                <a:gd name="T14" fmla="*/ 38 w 164"/>
                <a:gd name="T15" fmla="*/ 49 h 49"/>
                <a:gd name="T16" fmla="*/ 114 w 164"/>
                <a:gd name="T17" fmla="*/ 20 h 49"/>
                <a:gd name="T18" fmla="*/ 137 w 164"/>
                <a:gd name="T19" fmla="*/ 23 h 49"/>
                <a:gd name="T20" fmla="*/ 164 w 164"/>
                <a:gd name="T21" fmla="*/ 8 h 49"/>
                <a:gd name="T22" fmla="*/ 149 w 164"/>
                <a:gd name="T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9">
                  <a:moveTo>
                    <a:pt x="149" y="0"/>
                  </a:moveTo>
                  <a:cubicBezTo>
                    <a:pt x="127" y="7"/>
                    <a:pt x="102" y="11"/>
                    <a:pt x="74" y="11"/>
                  </a:cubicBezTo>
                  <a:cubicBezTo>
                    <a:pt x="60" y="11"/>
                    <a:pt x="46" y="10"/>
                    <a:pt x="34" y="7"/>
                  </a:cubicBezTo>
                  <a:cubicBezTo>
                    <a:pt x="26" y="12"/>
                    <a:pt x="18" y="17"/>
                    <a:pt x="12" y="24"/>
                  </a:cubicBezTo>
                  <a:cubicBezTo>
                    <a:pt x="7" y="30"/>
                    <a:pt x="3" y="37"/>
                    <a:pt x="0" y="44"/>
                  </a:cubicBezTo>
                  <a:cubicBezTo>
                    <a:pt x="7" y="46"/>
                    <a:pt x="15" y="48"/>
                    <a:pt x="22" y="48"/>
                  </a:cubicBezTo>
                  <a:cubicBezTo>
                    <a:pt x="26" y="49"/>
                    <a:pt x="29" y="49"/>
                    <a:pt x="33" y="49"/>
                  </a:cubicBezTo>
                  <a:cubicBezTo>
                    <a:pt x="34" y="49"/>
                    <a:pt x="36" y="49"/>
                    <a:pt x="38" y="49"/>
                  </a:cubicBezTo>
                  <a:cubicBezTo>
                    <a:pt x="57" y="30"/>
                    <a:pt x="85" y="20"/>
                    <a:pt x="114" y="20"/>
                  </a:cubicBezTo>
                  <a:cubicBezTo>
                    <a:pt x="122" y="20"/>
                    <a:pt x="129" y="21"/>
                    <a:pt x="137" y="23"/>
                  </a:cubicBezTo>
                  <a:cubicBezTo>
                    <a:pt x="146" y="18"/>
                    <a:pt x="156" y="13"/>
                    <a:pt x="164" y="8"/>
                  </a:cubicBezTo>
                  <a:cubicBezTo>
                    <a:pt x="160" y="5"/>
                    <a:pt x="154" y="2"/>
                    <a:pt x="149" y="0"/>
                  </a:cubicBezTo>
                </a:path>
              </a:pathLst>
            </a:custGeom>
            <a:solidFill>
              <a:srgbClr val="B89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2" name="Freeform 837"/>
            <p:cNvSpPr>
              <a:spLocks noEditPoints="1"/>
            </p:cNvSpPr>
            <p:nvPr/>
          </p:nvSpPr>
          <p:spPr bwMode="auto">
            <a:xfrm>
              <a:off x="7087297" y="2308962"/>
              <a:ext cx="34306" cy="34347"/>
            </a:xfrm>
            <a:custGeom>
              <a:avLst/>
              <a:gdLst>
                <a:gd name="T0" fmla="*/ 5 w 20"/>
                <a:gd name="T1" fmla="*/ 12 h 20"/>
                <a:gd name="T2" fmla="*/ 0 w 20"/>
                <a:gd name="T3" fmla="*/ 18 h 20"/>
                <a:gd name="T4" fmla="*/ 0 w 20"/>
                <a:gd name="T5" fmla="*/ 18 h 20"/>
                <a:gd name="T6" fmla="*/ 5 w 20"/>
                <a:gd name="T7" fmla="*/ 12 h 20"/>
                <a:gd name="T8" fmla="*/ 20 w 20"/>
                <a:gd name="T9" fmla="*/ 0 h 20"/>
                <a:gd name="T10" fmla="*/ 3 w 20"/>
                <a:gd name="T11" fmla="*/ 19 h 20"/>
                <a:gd name="T12" fmla="*/ 8 w 20"/>
                <a:gd name="T13" fmla="*/ 20 h 20"/>
                <a:gd name="T14" fmla="*/ 20 w 20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5" y="12"/>
                  </a:moveTo>
                  <a:cubicBezTo>
                    <a:pt x="3" y="14"/>
                    <a:pt x="2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6"/>
                    <a:pt x="3" y="14"/>
                    <a:pt x="5" y="12"/>
                  </a:cubicBezTo>
                  <a:moveTo>
                    <a:pt x="20" y="0"/>
                  </a:moveTo>
                  <a:cubicBezTo>
                    <a:pt x="14" y="6"/>
                    <a:pt x="8" y="12"/>
                    <a:pt x="3" y="19"/>
                  </a:cubicBezTo>
                  <a:cubicBezTo>
                    <a:pt x="5" y="19"/>
                    <a:pt x="6" y="20"/>
                    <a:pt x="8" y="20"/>
                  </a:cubicBezTo>
                  <a:cubicBezTo>
                    <a:pt x="11" y="13"/>
                    <a:pt x="15" y="6"/>
                    <a:pt x="20" y="0"/>
                  </a:cubicBezTo>
                </a:path>
              </a:pathLst>
            </a:custGeom>
            <a:solidFill>
              <a:srgbClr val="978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3" name="Freeform 838"/>
            <p:cNvSpPr/>
            <p:nvPr/>
          </p:nvSpPr>
          <p:spPr bwMode="auto">
            <a:xfrm>
              <a:off x="7240113" y="2327696"/>
              <a:ext cx="49899" cy="15613"/>
            </a:xfrm>
            <a:custGeom>
              <a:avLst/>
              <a:gdLst>
                <a:gd name="T0" fmla="*/ 27 w 27"/>
                <a:gd name="T1" fmla="*/ 0 h 8"/>
                <a:gd name="T2" fmla="*/ 0 w 27"/>
                <a:gd name="T3" fmla="*/ 8 h 8"/>
                <a:gd name="T4" fmla="*/ 27 w 2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8">
                  <a:moveTo>
                    <a:pt x="27" y="0"/>
                  </a:moveTo>
                  <a:cubicBezTo>
                    <a:pt x="17" y="1"/>
                    <a:pt x="8" y="4"/>
                    <a:pt x="0" y="8"/>
                  </a:cubicBezTo>
                  <a:cubicBezTo>
                    <a:pt x="9" y="6"/>
                    <a:pt x="18" y="4"/>
                    <a:pt x="27" y="0"/>
                  </a:cubicBezTo>
                </a:path>
              </a:pathLst>
            </a:custGeom>
            <a:solidFill>
              <a:srgbClr val="3D5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4" name="Freeform 839"/>
            <p:cNvSpPr>
              <a:spLocks noEditPoints="1"/>
            </p:cNvSpPr>
            <p:nvPr/>
          </p:nvSpPr>
          <p:spPr bwMode="auto">
            <a:xfrm>
              <a:off x="7087297" y="2262127"/>
              <a:ext cx="308750" cy="81183"/>
            </a:xfrm>
            <a:custGeom>
              <a:avLst/>
              <a:gdLst>
                <a:gd name="T0" fmla="*/ 38 w 175"/>
                <a:gd name="T1" fmla="*/ 8 h 45"/>
                <a:gd name="T2" fmla="*/ 5 w 175"/>
                <a:gd name="T3" fmla="*/ 38 h 45"/>
                <a:gd name="T4" fmla="*/ 0 w 175"/>
                <a:gd name="T5" fmla="*/ 44 h 45"/>
                <a:gd name="T6" fmla="*/ 3 w 175"/>
                <a:gd name="T7" fmla="*/ 45 h 45"/>
                <a:gd name="T8" fmla="*/ 20 w 175"/>
                <a:gd name="T9" fmla="*/ 26 h 45"/>
                <a:gd name="T10" fmla="*/ 42 w 175"/>
                <a:gd name="T11" fmla="*/ 9 h 45"/>
                <a:gd name="T12" fmla="*/ 38 w 175"/>
                <a:gd name="T13" fmla="*/ 8 h 45"/>
                <a:gd name="T14" fmla="*/ 161 w 175"/>
                <a:gd name="T15" fmla="*/ 0 h 45"/>
                <a:gd name="T16" fmla="*/ 157 w 175"/>
                <a:gd name="T17" fmla="*/ 2 h 45"/>
                <a:gd name="T18" fmla="*/ 172 w 175"/>
                <a:gd name="T19" fmla="*/ 10 h 45"/>
                <a:gd name="T20" fmla="*/ 175 w 175"/>
                <a:gd name="T21" fmla="*/ 8 h 45"/>
                <a:gd name="T22" fmla="*/ 161 w 175"/>
                <a:gd name="T2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45">
                  <a:moveTo>
                    <a:pt x="38" y="8"/>
                  </a:moveTo>
                  <a:cubicBezTo>
                    <a:pt x="25" y="16"/>
                    <a:pt x="14" y="26"/>
                    <a:pt x="5" y="38"/>
                  </a:cubicBezTo>
                  <a:cubicBezTo>
                    <a:pt x="3" y="40"/>
                    <a:pt x="2" y="42"/>
                    <a:pt x="0" y="44"/>
                  </a:cubicBezTo>
                  <a:cubicBezTo>
                    <a:pt x="1" y="44"/>
                    <a:pt x="2" y="44"/>
                    <a:pt x="3" y="45"/>
                  </a:cubicBezTo>
                  <a:cubicBezTo>
                    <a:pt x="8" y="38"/>
                    <a:pt x="14" y="32"/>
                    <a:pt x="20" y="26"/>
                  </a:cubicBezTo>
                  <a:cubicBezTo>
                    <a:pt x="26" y="19"/>
                    <a:pt x="34" y="14"/>
                    <a:pt x="42" y="9"/>
                  </a:cubicBezTo>
                  <a:cubicBezTo>
                    <a:pt x="40" y="9"/>
                    <a:pt x="39" y="8"/>
                    <a:pt x="38" y="8"/>
                  </a:cubicBezTo>
                  <a:moveTo>
                    <a:pt x="161" y="0"/>
                  </a:moveTo>
                  <a:cubicBezTo>
                    <a:pt x="160" y="1"/>
                    <a:pt x="158" y="1"/>
                    <a:pt x="157" y="2"/>
                  </a:cubicBezTo>
                  <a:cubicBezTo>
                    <a:pt x="162" y="4"/>
                    <a:pt x="168" y="7"/>
                    <a:pt x="172" y="10"/>
                  </a:cubicBezTo>
                  <a:cubicBezTo>
                    <a:pt x="173" y="9"/>
                    <a:pt x="174" y="9"/>
                    <a:pt x="175" y="8"/>
                  </a:cubicBezTo>
                  <a:cubicBezTo>
                    <a:pt x="171" y="5"/>
                    <a:pt x="166" y="2"/>
                    <a:pt x="161" y="0"/>
                  </a:cubicBezTo>
                </a:path>
              </a:pathLst>
            </a:custGeom>
            <a:solidFill>
              <a:srgbClr val="594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5" name="Freeform 840"/>
            <p:cNvSpPr>
              <a:spLocks noEditPoints="1"/>
            </p:cNvSpPr>
            <p:nvPr/>
          </p:nvSpPr>
          <p:spPr bwMode="auto">
            <a:xfrm>
              <a:off x="7190214" y="2305840"/>
              <a:ext cx="146577" cy="46835"/>
            </a:xfrm>
            <a:custGeom>
              <a:avLst/>
              <a:gdLst>
                <a:gd name="T0" fmla="*/ 61 w 83"/>
                <a:gd name="T1" fmla="*/ 10 h 26"/>
                <a:gd name="T2" fmla="*/ 57 w 83"/>
                <a:gd name="T3" fmla="*/ 6 h 26"/>
                <a:gd name="T4" fmla="*/ 61 w 83"/>
                <a:gd name="T5" fmla="*/ 1 h 26"/>
                <a:gd name="T6" fmla="*/ 61 w 83"/>
                <a:gd name="T7" fmla="*/ 1 h 26"/>
                <a:gd name="T8" fmla="*/ 65 w 83"/>
                <a:gd name="T9" fmla="*/ 5 h 26"/>
                <a:gd name="T10" fmla="*/ 61 w 83"/>
                <a:gd name="T11" fmla="*/ 10 h 26"/>
                <a:gd name="T12" fmla="*/ 61 w 83"/>
                <a:gd name="T13" fmla="*/ 10 h 26"/>
                <a:gd name="T14" fmla="*/ 64 w 83"/>
                <a:gd name="T15" fmla="*/ 0 h 26"/>
                <a:gd name="T16" fmla="*/ 0 w 83"/>
                <a:gd name="T17" fmla="*/ 26 h 26"/>
                <a:gd name="T18" fmla="*/ 20 w 83"/>
                <a:gd name="T19" fmla="*/ 23 h 26"/>
                <a:gd name="T20" fmla="*/ 64 w 83"/>
                <a:gd name="T21" fmla="*/ 10 h 26"/>
                <a:gd name="T22" fmla="*/ 83 w 83"/>
                <a:gd name="T23" fmla="*/ 2 h 26"/>
                <a:gd name="T24" fmla="*/ 64 w 83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26">
                  <a:moveTo>
                    <a:pt x="61" y="10"/>
                  </a:moveTo>
                  <a:cubicBezTo>
                    <a:pt x="59" y="10"/>
                    <a:pt x="57" y="8"/>
                    <a:pt x="57" y="6"/>
                  </a:cubicBezTo>
                  <a:cubicBezTo>
                    <a:pt x="57" y="3"/>
                    <a:pt x="58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1"/>
                    <a:pt x="65" y="3"/>
                    <a:pt x="65" y="5"/>
                  </a:cubicBezTo>
                  <a:cubicBezTo>
                    <a:pt x="66" y="8"/>
                    <a:pt x="64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moveTo>
                    <a:pt x="64" y="0"/>
                  </a:moveTo>
                  <a:cubicBezTo>
                    <a:pt x="39" y="0"/>
                    <a:pt x="17" y="10"/>
                    <a:pt x="0" y="26"/>
                  </a:cubicBezTo>
                  <a:cubicBezTo>
                    <a:pt x="7" y="25"/>
                    <a:pt x="13" y="24"/>
                    <a:pt x="20" y="23"/>
                  </a:cubicBezTo>
                  <a:cubicBezTo>
                    <a:pt x="33" y="15"/>
                    <a:pt x="48" y="10"/>
                    <a:pt x="64" y="10"/>
                  </a:cubicBezTo>
                  <a:cubicBezTo>
                    <a:pt x="70" y="8"/>
                    <a:pt x="77" y="5"/>
                    <a:pt x="83" y="2"/>
                  </a:cubicBezTo>
                  <a:cubicBezTo>
                    <a:pt x="77" y="1"/>
                    <a:pt x="71" y="0"/>
                    <a:pt x="64" y="0"/>
                  </a:cubicBezTo>
                </a:path>
              </a:pathLst>
            </a:custGeom>
            <a:solidFill>
              <a:srgbClr val="877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6" name="Freeform 841"/>
            <p:cNvSpPr>
              <a:spLocks noEditPoints="1"/>
            </p:cNvSpPr>
            <p:nvPr/>
          </p:nvSpPr>
          <p:spPr bwMode="auto">
            <a:xfrm>
              <a:off x="7168382" y="2302717"/>
              <a:ext cx="174646" cy="49959"/>
            </a:xfrm>
            <a:custGeom>
              <a:avLst/>
              <a:gdLst>
                <a:gd name="T0" fmla="*/ 76 w 99"/>
                <a:gd name="T1" fmla="*/ 12 h 29"/>
                <a:gd name="T2" fmla="*/ 32 w 99"/>
                <a:gd name="T3" fmla="*/ 25 h 29"/>
                <a:gd name="T4" fmla="*/ 41 w 99"/>
                <a:gd name="T5" fmla="*/ 23 h 29"/>
                <a:gd name="T6" fmla="*/ 68 w 99"/>
                <a:gd name="T7" fmla="*/ 15 h 29"/>
                <a:gd name="T8" fmla="*/ 76 w 99"/>
                <a:gd name="T9" fmla="*/ 12 h 29"/>
                <a:gd name="T10" fmla="*/ 76 w 99"/>
                <a:gd name="T11" fmla="*/ 0 h 29"/>
                <a:gd name="T12" fmla="*/ 0 w 99"/>
                <a:gd name="T13" fmla="*/ 29 h 29"/>
                <a:gd name="T14" fmla="*/ 12 w 99"/>
                <a:gd name="T15" fmla="*/ 28 h 29"/>
                <a:gd name="T16" fmla="*/ 76 w 99"/>
                <a:gd name="T17" fmla="*/ 2 h 29"/>
                <a:gd name="T18" fmla="*/ 95 w 99"/>
                <a:gd name="T19" fmla="*/ 4 h 29"/>
                <a:gd name="T20" fmla="*/ 99 w 99"/>
                <a:gd name="T21" fmla="*/ 3 h 29"/>
                <a:gd name="T22" fmla="*/ 76 w 99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9">
                  <a:moveTo>
                    <a:pt x="76" y="12"/>
                  </a:moveTo>
                  <a:cubicBezTo>
                    <a:pt x="60" y="12"/>
                    <a:pt x="45" y="17"/>
                    <a:pt x="32" y="25"/>
                  </a:cubicBezTo>
                  <a:cubicBezTo>
                    <a:pt x="35" y="24"/>
                    <a:pt x="38" y="24"/>
                    <a:pt x="41" y="23"/>
                  </a:cubicBezTo>
                  <a:cubicBezTo>
                    <a:pt x="49" y="19"/>
                    <a:pt x="58" y="16"/>
                    <a:pt x="68" y="15"/>
                  </a:cubicBezTo>
                  <a:cubicBezTo>
                    <a:pt x="70" y="14"/>
                    <a:pt x="73" y="13"/>
                    <a:pt x="76" y="12"/>
                  </a:cubicBezTo>
                  <a:moveTo>
                    <a:pt x="76" y="0"/>
                  </a:moveTo>
                  <a:cubicBezTo>
                    <a:pt x="47" y="0"/>
                    <a:pt x="19" y="10"/>
                    <a:pt x="0" y="29"/>
                  </a:cubicBezTo>
                  <a:cubicBezTo>
                    <a:pt x="4" y="29"/>
                    <a:pt x="8" y="28"/>
                    <a:pt x="12" y="28"/>
                  </a:cubicBezTo>
                  <a:cubicBezTo>
                    <a:pt x="29" y="12"/>
                    <a:pt x="51" y="2"/>
                    <a:pt x="76" y="2"/>
                  </a:cubicBezTo>
                  <a:cubicBezTo>
                    <a:pt x="83" y="2"/>
                    <a:pt x="89" y="3"/>
                    <a:pt x="95" y="4"/>
                  </a:cubicBezTo>
                  <a:cubicBezTo>
                    <a:pt x="96" y="4"/>
                    <a:pt x="98" y="3"/>
                    <a:pt x="99" y="3"/>
                  </a:cubicBezTo>
                  <a:cubicBezTo>
                    <a:pt x="91" y="1"/>
                    <a:pt x="84" y="0"/>
                    <a:pt x="76" y="0"/>
                  </a:cubicBezTo>
                </a:path>
              </a:pathLst>
            </a:custGeom>
            <a:solidFill>
              <a:srgbClr val="685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7" name="Freeform 842"/>
            <p:cNvSpPr>
              <a:spLocks noEditPoints="1"/>
            </p:cNvSpPr>
            <p:nvPr/>
          </p:nvSpPr>
          <p:spPr bwMode="auto">
            <a:xfrm>
              <a:off x="7290012" y="2305840"/>
              <a:ext cx="15592" cy="15611"/>
            </a:xfrm>
            <a:custGeom>
              <a:avLst/>
              <a:gdLst>
                <a:gd name="T0" fmla="*/ 4 w 8"/>
                <a:gd name="T1" fmla="*/ 8 h 9"/>
                <a:gd name="T2" fmla="*/ 1 w 8"/>
                <a:gd name="T3" fmla="*/ 5 h 9"/>
                <a:gd name="T4" fmla="*/ 4 w 8"/>
                <a:gd name="T5" fmla="*/ 1 h 9"/>
                <a:gd name="T6" fmla="*/ 4 w 8"/>
                <a:gd name="T7" fmla="*/ 1 h 9"/>
                <a:gd name="T8" fmla="*/ 8 w 8"/>
                <a:gd name="T9" fmla="*/ 4 h 9"/>
                <a:gd name="T10" fmla="*/ 4 w 8"/>
                <a:gd name="T11" fmla="*/ 8 h 9"/>
                <a:gd name="T12" fmla="*/ 4 w 8"/>
                <a:gd name="T13" fmla="*/ 8 h 9"/>
                <a:gd name="T14" fmla="*/ 4 w 8"/>
                <a:gd name="T15" fmla="*/ 0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4 w 8"/>
                <a:gd name="T23" fmla="*/ 9 h 9"/>
                <a:gd name="T24" fmla="*/ 8 w 8"/>
                <a:gd name="T25" fmla="*/ 4 h 9"/>
                <a:gd name="T26" fmla="*/ 4 w 8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9">
                  <a:moveTo>
                    <a:pt x="4" y="8"/>
                  </a:moveTo>
                  <a:cubicBezTo>
                    <a:pt x="2" y="8"/>
                    <a:pt x="1" y="6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9"/>
                    <a:pt x="8" y="7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726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8" name="Freeform 843"/>
            <p:cNvSpPr>
              <a:spLocks noEditPoints="1"/>
            </p:cNvSpPr>
            <p:nvPr/>
          </p:nvSpPr>
          <p:spPr bwMode="auto">
            <a:xfrm>
              <a:off x="7290012" y="2305840"/>
              <a:ext cx="15592" cy="15611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4 w 9"/>
                <a:gd name="T7" fmla="*/ 0 h 9"/>
                <a:gd name="T8" fmla="*/ 8 w 9"/>
                <a:gd name="T9" fmla="*/ 4 h 9"/>
                <a:gd name="T10" fmla="*/ 4 w 9"/>
                <a:gd name="T11" fmla="*/ 9 h 9"/>
                <a:gd name="T12" fmla="*/ 4 w 9"/>
                <a:gd name="T13" fmla="*/ 9 h 9"/>
                <a:gd name="T14" fmla="*/ 4 w 9"/>
                <a:gd name="T15" fmla="*/ 0 h 9"/>
                <a:gd name="T16" fmla="*/ 4 w 9"/>
                <a:gd name="T17" fmla="*/ 0 h 9"/>
                <a:gd name="T18" fmla="*/ 0 w 9"/>
                <a:gd name="T19" fmla="*/ 5 h 9"/>
                <a:gd name="T20" fmla="*/ 4 w 9"/>
                <a:gd name="T21" fmla="*/ 9 h 9"/>
                <a:gd name="T22" fmla="*/ 4 w 9"/>
                <a:gd name="T23" fmla="*/ 9 h 9"/>
                <a:gd name="T24" fmla="*/ 8 w 9"/>
                <a:gd name="T25" fmla="*/ 4 h 9"/>
                <a:gd name="T26" fmla="*/ 4 w 9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9"/>
                    <a:pt x="9" y="7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4B3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9" name="Freeform 844"/>
            <p:cNvSpPr>
              <a:spLocks noEditPoints="1"/>
            </p:cNvSpPr>
            <p:nvPr/>
          </p:nvSpPr>
          <p:spPr bwMode="auto">
            <a:xfrm>
              <a:off x="7293130" y="2308962"/>
              <a:ext cx="9357" cy="12490"/>
            </a:xfrm>
            <a:custGeom>
              <a:avLst/>
              <a:gdLst>
                <a:gd name="T0" fmla="*/ 1 w 6"/>
                <a:gd name="T1" fmla="*/ 5 h 7"/>
                <a:gd name="T2" fmla="*/ 1 w 6"/>
                <a:gd name="T3" fmla="*/ 5 h 7"/>
                <a:gd name="T4" fmla="*/ 3 w 6"/>
                <a:gd name="T5" fmla="*/ 3 h 7"/>
                <a:gd name="T6" fmla="*/ 2 w 6"/>
                <a:gd name="T7" fmla="*/ 2 h 7"/>
                <a:gd name="T8" fmla="*/ 1 w 6"/>
                <a:gd name="T9" fmla="*/ 1 h 7"/>
                <a:gd name="T10" fmla="*/ 1 w 6"/>
                <a:gd name="T11" fmla="*/ 1 h 7"/>
                <a:gd name="T12" fmla="*/ 3 w 6"/>
                <a:gd name="T13" fmla="*/ 3 h 7"/>
                <a:gd name="T14" fmla="*/ 6 w 6"/>
                <a:gd name="T15" fmla="*/ 2 h 7"/>
                <a:gd name="T16" fmla="*/ 6 w 6"/>
                <a:gd name="T17" fmla="*/ 2 h 7"/>
                <a:gd name="T18" fmla="*/ 3 w 6"/>
                <a:gd name="T19" fmla="*/ 3 h 7"/>
                <a:gd name="T20" fmla="*/ 5 w 6"/>
                <a:gd name="T21" fmla="*/ 6 h 7"/>
                <a:gd name="T22" fmla="*/ 5 w 6"/>
                <a:gd name="T23" fmla="*/ 6 h 7"/>
                <a:gd name="T24" fmla="*/ 3 w 6"/>
                <a:gd name="T25" fmla="*/ 4 h 7"/>
                <a:gd name="T26" fmla="*/ 1 w 6"/>
                <a:gd name="T27" fmla="*/ 5 h 7"/>
                <a:gd name="T28" fmla="*/ 3 w 6"/>
                <a:gd name="T29" fmla="*/ 0 h 7"/>
                <a:gd name="T30" fmla="*/ 3 w 6"/>
                <a:gd name="T31" fmla="*/ 0 h 7"/>
                <a:gd name="T32" fmla="*/ 0 w 6"/>
                <a:gd name="T33" fmla="*/ 4 h 7"/>
                <a:gd name="T34" fmla="*/ 3 w 6"/>
                <a:gd name="T35" fmla="*/ 7 h 7"/>
                <a:gd name="T36" fmla="*/ 3 w 6"/>
                <a:gd name="T37" fmla="*/ 7 h 7"/>
                <a:gd name="T38" fmla="*/ 6 w 6"/>
                <a:gd name="T39" fmla="*/ 3 h 7"/>
                <a:gd name="T40" fmla="*/ 3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4" y="4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6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</a:path>
              </a:pathLst>
            </a:custGeom>
            <a:solidFill>
              <a:srgbClr val="685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0" name="Freeform 845"/>
            <p:cNvSpPr>
              <a:spLocks noEditPoints="1"/>
            </p:cNvSpPr>
            <p:nvPr/>
          </p:nvSpPr>
          <p:spPr bwMode="auto">
            <a:xfrm>
              <a:off x="7290012" y="2308962"/>
              <a:ext cx="15592" cy="12490"/>
            </a:xfrm>
            <a:custGeom>
              <a:avLst/>
              <a:gdLst>
                <a:gd name="T0" fmla="*/ 4 w 8"/>
                <a:gd name="T1" fmla="*/ 7 h 7"/>
                <a:gd name="T2" fmla="*/ 1 w 8"/>
                <a:gd name="T3" fmla="*/ 4 h 7"/>
                <a:gd name="T4" fmla="*/ 4 w 8"/>
                <a:gd name="T5" fmla="*/ 0 h 7"/>
                <a:gd name="T6" fmla="*/ 4 w 8"/>
                <a:gd name="T7" fmla="*/ 0 h 7"/>
                <a:gd name="T8" fmla="*/ 7 w 8"/>
                <a:gd name="T9" fmla="*/ 3 h 7"/>
                <a:gd name="T10" fmla="*/ 4 w 8"/>
                <a:gd name="T11" fmla="*/ 7 h 7"/>
                <a:gd name="T12" fmla="*/ 4 w 8"/>
                <a:gd name="T13" fmla="*/ 7 h 7"/>
                <a:gd name="T14" fmla="*/ 4 w 8"/>
                <a:gd name="T15" fmla="*/ 0 h 7"/>
                <a:gd name="T16" fmla="*/ 4 w 8"/>
                <a:gd name="T17" fmla="*/ 0 h 7"/>
                <a:gd name="T18" fmla="*/ 1 w 8"/>
                <a:gd name="T19" fmla="*/ 4 h 7"/>
                <a:gd name="T20" fmla="*/ 4 w 8"/>
                <a:gd name="T21" fmla="*/ 7 h 7"/>
                <a:gd name="T22" fmla="*/ 4 w 8"/>
                <a:gd name="T23" fmla="*/ 7 h 7"/>
                <a:gd name="T24" fmla="*/ 8 w 8"/>
                <a:gd name="T25" fmla="*/ 3 h 7"/>
                <a:gd name="T26" fmla="*/ 4 w 8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2" y="7"/>
                    <a:pt x="1" y="5"/>
                    <a:pt x="1" y="4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5"/>
                    <a:pt x="2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8" y="5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solidFill>
              <a:srgbClr val="342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" name="Freeform 846"/>
            <p:cNvSpPr/>
            <p:nvPr/>
          </p:nvSpPr>
          <p:spPr bwMode="auto">
            <a:xfrm>
              <a:off x="7293130" y="2308962"/>
              <a:ext cx="9357" cy="9368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1 w 5"/>
                <a:gd name="T5" fmla="*/ 1 h 5"/>
                <a:gd name="T6" fmla="*/ 2 w 5"/>
                <a:gd name="T7" fmla="*/ 2 h 5"/>
                <a:gd name="T8" fmla="*/ 0 w 5"/>
                <a:gd name="T9" fmla="*/ 4 h 5"/>
                <a:gd name="T10" fmla="*/ 0 w 5"/>
                <a:gd name="T11" fmla="*/ 4 h 5"/>
                <a:gd name="T12" fmla="*/ 2 w 5"/>
                <a:gd name="T13" fmla="*/ 3 h 5"/>
                <a:gd name="T14" fmla="*/ 4 w 5"/>
                <a:gd name="T15" fmla="*/ 5 h 5"/>
                <a:gd name="T16" fmla="*/ 4 w 5"/>
                <a:gd name="T17" fmla="*/ 5 h 5"/>
                <a:gd name="T18" fmla="*/ 2 w 5"/>
                <a:gd name="T19" fmla="*/ 2 h 5"/>
                <a:gd name="T20" fmla="*/ 5 w 5"/>
                <a:gd name="T21" fmla="*/ 1 h 5"/>
                <a:gd name="T22" fmla="*/ 5 w 5"/>
                <a:gd name="T23" fmla="*/ 1 h 5"/>
                <a:gd name="T24" fmla="*/ 2 w 5"/>
                <a:gd name="T25" fmla="*/ 2 h 5"/>
                <a:gd name="T26" fmla="*/ 0 w 5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4"/>
                    <a:pt x="3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342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2" name="Freeform 847"/>
            <p:cNvSpPr/>
            <p:nvPr/>
          </p:nvSpPr>
          <p:spPr bwMode="auto">
            <a:xfrm>
              <a:off x="6741125" y="2124741"/>
              <a:ext cx="736008" cy="159242"/>
            </a:xfrm>
            <a:custGeom>
              <a:avLst/>
              <a:gdLst>
                <a:gd name="T0" fmla="*/ 55 w 415"/>
                <a:gd name="T1" fmla="*/ 0 h 90"/>
                <a:gd name="T2" fmla="*/ 45 w 415"/>
                <a:gd name="T3" fmla="*/ 1 h 90"/>
                <a:gd name="T4" fmla="*/ 0 w 415"/>
                <a:gd name="T5" fmla="*/ 18 h 90"/>
                <a:gd name="T6" fmla="*/ 0 w 415"/>
                <a:gd name="T7" fmla="*/ 18 h 90"/>
                <a:gd name="T8" fmla="*/ 9 w 415"/>
                <a:gd name="T9" fmla="*/ 14 h 90"/>
                <a:gd name="T10" fmla="*/ 55 w 415"/>
                <a:gd name="T11" fmla="*/ 2 h 90"/>
                <a:gd name="T12" fmla="*/ 86 w 415"/>
                <a:gd name="T13" fmla="*/ 8 h 90"/>
                <a:gd name="T14" fmla="*/ 89 w 415"/>
                <a:gd name="T15" fmla="*/ 9 h 90"/>
                <a:gd name="T16" fmla="*/ 116 w 415"/>
                <a:gd name="T17" fmla="*/ 24 h 90"/>
                <a:gd name="T18" fmla="*/ 138 w 415"/>
                <a:gd name="T19" fmla="*/ 38 h 90"/>
                <a:gd name="T20" fmla="*/ 233 w 415"/>
                <a:gd name="T21" fmla="*/ 85 h 90"/>
                <a:gd name="T22" fmla="*/ 237 w 415"/>
                <a:gd name="T23" fmla="*/ 86 h 90"/>
                <a:gd name="T24" fmla="*/ 277 w 415"/>
                <a:gd name="T25" fmla="*/ 90 h 90"/>
                <a:gd name="T26" fmla="*/ 352 w 415"/>
                <a:gd name="T27" fmla="*/ 79 h 90"/>
                <a:gd name="T28" fmla="*/ 356 w 415"/>
                <a:gd name="T29" fmla="*/ 77 h 90"/>
                <a:gd name="T30" fmla="*/ 413 w 415"/>
                <a:gd name="T31" fmla="*/ 39 h 90"/>
                <a:gd name="T32" fmla="*/ 415 w 415"/>
                <a:gd name="T33" fmla="*/ 38 h 90"/>
                <a:gd name="T34" fmla="*/ 415 w 415"/>
                <a:gd name="T35" fmla="*/ 36 h 90"/>
                <a:gd name="T36" fmla="*/ 342 w 415"/>
                <a:gd name="T37" fmla="*/ 80 h 90"/>
                <a:gd name="T38" fmla="*/ 291 w 415"/>
                <a:gd name="T39" fmla="*/ 88 h 90"/>
                <a:gd name="T40" fmla="*/ 277 w 415"/>
                <a:gd name="T41" fmla="*/ 89 h 90"/>
                <a:gd name="T42" fmla="*/ 275 w 415"/>
                <a:gd name="T43" fmla="*/ 89 h 90"/>
                <a:gd name="T44" fmla="*/ 163 w 415"/>
                <a:gd name="T45" fmla="*/ 53 h 90"/>
                <a:gd name="T46" fmla="*/ 89 w 415"/>
                <a:gd name="T47" fmla="*/ 7 h 90"/>
                <a:gd name="T48" fmla="*/ 55 w 415"/>
                <a:gd name="T4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5" h="90">
                  <a:moveTo>
                    <a:pt x="55" y="0"/>
                  </a:moveTo>
                  <a:cubicBezTo>
                    <a:pt x="52" y="0"/>
                    <a:pt x="49" y="0"/>
                    <a:pt x="45" y="1"/>
                  </a:cubicBezTo>
                  <a:cubicBezTo>
                    <a:pt x="31" y="2"/>
                    <a:pt x="17" y="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7"/>
                    <a:pt x="5" y="16"/>
                    <a:pt x="9" y="14"/>
                  </a:cubicBezTo>
                  <a:cubicBezTo>
                    <a:pt x="25" y="6"/>
                    <a:pt x="40" y="2"/>
                    <a:pt x="55" y="2"/>
                  </a:cubicBezTo>
                  <a:cubicBezTo>
                    <a:pt x="65" y="2"/>
                    <a:pt x="75" y="4"/>
                    <a:pt x="86" y="8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7" y="13"/>
                    <a:pt x="106" y="17"/>
                    <a:pt x="116" y="24"/>
                  </a:cubicBezTo>
                  <a:cubicBezTo>
                    <a:pt x="123" y="28"/>
                    <a:pt x="130" y="33"/>
                    <a:pt x="138" y="38"/>
                  </a:cubicBezTo>
                  <a:cubicBezTo>
                    <a:pt x="165" y="56"/>
                    <a:pt x="194" y="76"/>
                    <a:pt x="233" y="85"/>
                  </a:cubicBezTo>
                  <a:cubicBezTo>
                    <a:pt x="234" y="85"/>
                    <a:pt x="235" y="86"/>
                    <a:pt x="237" y="86"/>
                  </a:cubicBezTo>
                  <a:cubicBezTo>
                    <a:pt x="249" y="89"/>
                    <a:pt x="263" y="90"/>
                    <a:pt x="277" y="90"/>
                  </a:cubicBezTo>
                  <a:cubicBezTo>
                    <a:pt x="305" y="90"/>
                    <a:pt x="330" y="86"/>
                    <a:pt x="352" y="79"/>
                  </a:cubicBezTo>
                  <a:cubicBezTo>
                    <a:pt x="353" y="78"/>
                    <a:pt x="355" y="78"/>
                    <a:pt x="356" y="77"/>
                  </a:cubicBezTo>
                  <a:cubicBezTo>
                    <a:pt x="379" y="68"/>
                    <a:pt x="398" y="56"/>
                    <a:pt x="413" y="39"/>
                  </a:cubicBezTo>
                  <a:cubicBezTo>
                    <a:pt x="414" y="39"/>
                    <a:pt x="414" y="38"/>
                    <a:pt x="415" y="38"/>
                  </a:cubicBezTo>
                  <a:cubicBezTo>
                    <a:pt x="415" y="36"/>
                    <a:pt x="415" y="36"/>
                    <a:pt x="415" y="36"/>
                  </a:cubicBezTo>
                  <a:cubicBezTo>
                    <a:pt x="396" y="59"/>
                    <a:pt x="369" y="73"/>
                    <a:pt x="342" y="80"/>
                  </a:cubicBezTo>
                  <a:cubicBezTo>
                    <a:pt x="326" y="85"/>
                    <a:pt x="309" y="87"/>
                    <a:pt x="291" y="88"/>
                  </a:cubicBezTo>
                  <a:cubicBezTo>
                    <a:pt x="286" y="89"/>
                    <a:pt x="282" y="89"/>
                    <a:pt x="277" y="89"/>
                  </a:cubicBezTo>
                  <a:cubicBezTo>
                    <a:pt x="277" y="89"/>
                    <a:pt x="276" y="89"/>
                    <a:pt x="275" y="89"/>
                  </a:cubicBezTo>
                  <a:cubicBezTo>
                    <a:pt x="228" y="88"/>
                    <a:pt x="193" y="71"/>
                    <a:pt x="163" y="53"/>
                  </a:cubicBezTo>
                  <a:cubicBezTo>
                    <a:pt x="136" y="36"/>
                    <a:pt x="113" y="17"/>
                    <a:pt x="89" y="7"/>
                  </a:cubicBezTo>
                  <a:cubicBezTo>
                    <a:pt x="78" y="3"/>
                    <a:pt x="67" y="0"/>
                    <a:pt x="55" y="0"/>
                  </a:cubicBezTo>
                </a:path>
              </a:pathLst>
            </a:custGeom>
            <a:solidFill>
              <a:srgbClr val="351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3" name="Freeform 848"/>
            <p:cNvSpPr/>
            <p:nvPr/>
          </p:nvSpPr>
          <p:spPr bwMode="auto">
            <a:xfrm>
              <a:off x="6738005" y="2155965"/>
              <a:ext cx="3120" cy="312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51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4" name="Freeform 849"/>
            <p:cNvSpPr>
              <a:spLocks noEditPoints="1"/>
            </p:cNvSpPr>
            <p:nvPr/>
          </p:nvSpPr>
          <p:spPr bwMode="auto">
            <a:xfrm>
              <a:off x="6822210" y="2124741"/>
              <a:ext cx="527055" cy="159242"/>
            </a:xfrm>
            <a:custGeom>
              <a:avLst/>
              <a:gdLst>
                <a:gd name="T0" fmla="*/ 297 w 297"/>
                <a:gd name="T1" fmla="*/ 80 h 89"/>
                <a:gd name="T2" fmla="*/ 246 w 297"/>
                <a:gd name="T3" fmla="*/ 88 h 89"/>
                <a:gd name="T4" fmla="*/ 297 w 297"/>
                <a:gd name="T5" fmla="*/ 80 h 89"/>
                <a:gd name="T6" fmla="*/ 118 w 297"/>
                <a:gd name="T7" fmla="*/ 53 h 89"/>
                <a:gd name="T8" fmla="*/ 230 w 297"/>
                <a:gd name="T9" fmla="*/ 89 h 89"/>
                <a:gd name="T10" fmla="*/ 118 w 297"/>
                <a:gd name="T11" fmla="*/ 53 h 89"/>
                <a:gd name="T12" fmla="*/ 10 w 297"/>
                <a:gd name="T13" fmla="*/ 0 h 89"/>
                <a:gd name="T14" fmla="*/ 0 w 297"/>
                <a:gd name="T15" fmla="*/ 1 h 89"/>
                <a:gd name="T16" fmla="*/ 10 w 297"/>
                <a:gd name="T17" fmla="*/ 0 h 89"/>
                <a:gd name="T18" fmla="*/ 44 w 297"/>
                <a:gd name="T19" fmla="*/ 7 h 89"/>
                <a:gd name="T20" fmla="*/ 10 w 2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89">
                  <a:moveTo>
                    <a:pt x="297" y="80"/>
                  </a:moveTo>
                  <a:cubicBezTo>
                    <a:pt x="279" y="85"/>
                    <a:pt x="261" y="87"/>
                    <a:pt x="246" y="88"/>
                  </a:cubicBezTo>
                  <a:cubicBezTo>
                    <a:pt x="264" y="87"/>
                    <a:pt x="281" y="85"/>
                    <a:pt x="297" y="80"/>
                  </a:cubicBezTo>
                  <a:moveTo>
                    <a:pt x="118" y="53"/>
                  </a:moveTo>
                  <a:cubicBezTo>
                    <a:pt x="148" y="71"/>
                    <a:pt x="183" y="88"/>
                    <a:pt x="230" y="89"/>
                  </a:cubicBezTo>
                  <a:cubicBezTo>
                    <a:pt x="183" y="88"/>
                    <a:pt x="148" y="71"/>
                    <a:pt x="118" y="53"/>
                  </a:cubicBezTo>
                  <a:moveTo>
                    <a:pt x="10" y="0"/>
                  </a:moveTo>
                  <a:cubicBezTo>
                    <a:pt x="7" y="0"/>
                    <a:pt x="4" y="0"/>
                    <a:pt x="0" y="1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22" y="0"/>
                    <a:pt x="33" y="3"/>
                    <a:pt x="44" y="7"/>
                  </a:cubicBezTo>
                  <a:cubicBezTo>
                    <a:pt x="33" y="3"/>
                    <a:pt x="22" y="0"/>
                    <a:pt x="10" y="0"/>
                  </a:cubicBezTo>
                </a:path>
              </a:pathLst>
            </a:custGeom>
            <a:solidFill>
              <a:srgbClr val="351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5" name="Freeform 850"/>
            <p:cNvSpPr/>
            <p:nvPr/>
          </p:nvSpPr>
          <p:spPr bwMode="auto">
            <a:xfrm>
              <a:off x="6494748" y="2187189"/>
              <a:ext cx="34306" cy="43714"/>
            </a:xfrm>
            <a:custGeom>
              <a:avLst/>
              <a:gdLst>
                <a:gd name="T0" fmla="*/ 15 w 18"/>
                <a:gd name="T1" fmla="*/ 4 h 25"/>
                <a:gd name="T2" fmla="*/ 9 w 18"/>
                <a:gd name="T3" fmla="*/ 0 h 25"/>
                <a:gd name="T4" fmla="*/ 8 w 18"/>
                <a:gd name="T5" fmla="*/ 0 h 25"/>
                <a:gd name="T6" fmla="*/ 0 w 18"/>
                <a:gd name="T7" fmla="*/ 7 h 25"/>
                <a:gd name="T8" fmla="*/ 4 w 18"/>
                <a:gd name="T9" fmla="*/ 5 h 25"/>
                <a:gd name="T10" fmla="*/ 4 w 18"/>
                <a:gd name="T11" fmla="*/ 4 h 25"/>
                <a:gd name="T12" fmla="*/ 4 w 18"/>
                <a:gd name="T13" fmla="*/ 4 h 25"/>
                <a:gd name="T14" fmla="*/ 4 w 18"/>
                <a:gd name="T15" fmla="*/ 5 h 25"/>
                <a:gd name="T16" fmla="*/ 4 w 18"/>
                <a:gd name="T17" fmla="*/ 5 h 25"/>
                <a:gd name="T18" fmla="*/ 5 w 18"/>
                <a:gd name="T19" fmla="*/ 18 h 25"/>
                <a:gd name="T20" fmla="*/ 5 w 18"/>
                <a:gd name="T21" fmla="*/ 19 h 25"/>
                <a:gd name="T22" fmla="*/ 5 w 18"/>
                <a:gd name="T23" fmla="*/ 19 h 25"/>
                <a:gd name="T24" fmla="*/ 5 w 18"/>
                <a:gd name="T25" fmla="*/ 20 h 25"/>
                <a:gd name="T26" fmla="*/ 4 w 18"/>
                <a:gd name="T27" fmla="*/ 20 h 25"/>
                <a:gd name="T28" fmla="*/ 5 w 18"/>
                <a:gd name="T29" fmla="*/ 19 h 25"/>
                <a:gd name="T30" fmla="*/ 1 w 18"/>
                <a:gd name="T31" fmla="*/ 21 h 25"/>
                <a:gd name="T32" fmla="*/ 8 w 18"/>
                <a:gd name="T33" fmla="*/ 25 h 25"/>
                <a:gd name="T34" fmla="*/ 18 w 18"/>
                <a:gd name="T35" fmla="*/ 13 h 25"/>
                <a:gd name="T36" fmla="*/ 15 w 18"/>
                <a:gd name="T3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15" y="4"/>
                  </a:moveTo>
                  <a:cubicBezTo>
                    <a:pt x="14" y="1"/>
                    <a:pt x="11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7"/>
                  </a:cubicBezTo>
                  <a:cubicBezTo>
                    <a:pt x="1" y="6"/>
                    <a:pt x="3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7" y="9"/>
                    <a:pt x="7" y="14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0"/>
                    <a:pt x="2" y="20"/>
                    <a:pt x="1" y="21"/>
                  </a:cubicBezTo>
                  <a:cubicBezTo>
                    <a:pt x="3" y="23"/>
                    <a:pt x="5" y="25"/>
                    <a:pt x="8" y="25"/>
                  </a:cubicBezTo>
                  <a:cubicBezTo>
                    <a:pt x="13" y="25"/>
                    <a:pt x="17" y="20"/>
                    <a:pt x="18" y="13"/>
                  </a:cubicBezTo>
                  <a:cubicBezTo>
                    <a:pt x="18" y="9"/>
                    <a:pt x="17" y="6"/>
                    <a:pt x="15" y="4"/>
                  </a:cubicBezTo>
                  <a:close/>
                </a:path>
              </a:pathLst>
            </a:custGeom>
            <a:solidFill>
              <a:srgbClr val="EBD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6" name="Freeform 851"/>
            <p:cNvSpPr/>
            <p:nvPr/>
          </p:nvSpPr>
          <p:spPr bwMode="auto">
            <a:xfrm>
              <a:off x="6413662" y="2196555"/>
              <a:ext cx="93560" cy="56203"/>
            </a:xfrm>
            <a:custGeom>
              <a:avLst/>
              <a:gdLst>
                <a:gd name="T0" fmla="*/ 52 w 53"/>
                <a:gd name="T1" fmla="*/ 13 h 31"/>
                <a:gd name="T2" fmla="*/ 51 w 53"/>
                <a:gd name="T3" fmla="*/ 0 h 31"/>
                <a:gd name="T4" fmla="*/ 0 w 53"/>
                <a:gd name="T5" fmla="*/ 25 h 31"/>
                <a:gd name="T6" fmla="*/ 9 w 53"/>
                <a:gd name="T7" fmla="*/ 31 h 31"/>
                <a:gd name="T8" fmla="*/ 9 w 53"/>
                <a:gd name="T9" fmla="*/ 31 h 31"/>
                <a:gd name="T10" fmla="*/ 52 w 53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31">
                  <a:moveTo>
                    <a:pt x="52" y="13"/>
                  </a:moveTo>
                  <a:cubicBezTo>
                    <a:pt x="53" y="9"/>
                    <a:pt x="53" y="4"/>
                    <a:pt x="51" y="0"/>
                  </a:cubicBezTo>
                  <a:cubicBezTo>
                    <a:pt x="34" y="7"/>
                    <a:pt x="17" y="17"/>
                    <a:pt x="0" y="25"/>
                  </a:cubicBezTo>
                  <a:cubicBezTo>
                    <a:pt x="2" y="28"/>
                    <a:pt x="5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23" y="24"/>
                    <a:pt x="37" y="18"/>
                    <a:pt x="52" y="13"/>
                  </a:cubicBezTo>
                  <a:close/>
                </a:path>
              </a:pathLst>
            </a:custGeom>
            <a:solidFill>
              <a:srgbClr val="EBD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7" name="Freeform 852"/>
            <p:cNvSpPr/>
            <p:nvPr/>
          </p:nvSpPr>
          <p:spPr bwMode="auto">
            <a:xfrm>
              <a:off x="6519698" y="2202800"/>
              <a:ext cx="71731" cy="99917"/>
            </a:xfrm>
            <a:custGeom>
              <a:avLst/>
              <a:gdLst>
                <a:gd name="T0" fmla="*/ 5 w 40"/>
                <a:gd name="T1" fmla="*/ 0 h 55"/>
                <a:gd name="T2" fmla="*/ 5 w 40"/>
                <a:gd name="T3" fmla="*/ 4 h 55"/>
                <a:gd name="T4" fmla="*/ 0 w 40"/>
                <a:gd name="T5" fmla="*/ 14 h 55"/>
                <a:gd name="T6" fmla="*/ 32 w 40"/>
                <a:gd name="T7" fmla="*/ 54 h 55"/>
                <a:gd name="T8" fmla="*/ 40 w 40"/>
                <a:gd name="T9" fmla="*/ 49 h 55"/>
                <a:gd name="T10" fmla="*/ 40 w 40"/>
                <a:gd name="T11" fmla="*/ 49 h 55"/>
                <a:gd name="T12" fmla="*/ 5 w 40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5">
                  <a:moveTo>
                    <a:pt x="5" y="0"/>
                  </a:moveTo>
                  <a:cubicBezTo>
                    <a:pt x="5" y="1"/>
                    <a:pt x="5" y="3"/>
                    <a:pt x="5" y="4"/>
                  </a:cubicBezTo>
                  <a:cubicBezTo>
                    <a:pt x="5" y="8"/>
                    <a:pt x="3" y="12"/>
                    <a:pt x="0" y="14"/>
                  </a:cubicBezTo>
                  <a:cubicBezTo>
                    <a:pt x="13" y="26"/>
                    <a:pt x="22" y="40"/>
                    <a:pt x="32" y="54"/>
                  </a:cubicBezTo>
                  <a:cubicBezTo>
                    <a:pt x="35" y="55"/>
                    <a:pt x="39" y="51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28" y="33"/>
                    <a:pt x="16" y="17"/>
                    <a:pt x="5" y="0"/>
                  </a:cubicBezTo>
                  <a:close/>
                </a:path>
              </a:pathLst>
            </a:custGeom>
            <a:solidFill>
              <a:srgbClr val="EBD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8" name="Freeform 853"/>
            <p:cNvSpPr>
              <a:spLocks noEditPoints="1"/>
            </p:cNvSpPr>
            <p:nvPr/>
          </p:nvSpPr>
          <p:spPr bwMode="auto">
            <a:xfrm>
              <a:off x="6410545" y="2184065"/>
              <a:ext cx="184001" cy="118651"/>
            </a:xfrm>
            <a:custGeom>
              <a:avLst/>
              <a:gdLst>
                <a:gd name="T0" fmla="*/ 103 w 103"/>
                <a:gd name="T1" fmla="*/ 60 h 67"/>
                <a:gd name="T2" fmla="*/ 66 w 103"/>
                <a:gd name="T3" fmla="*/ 9 h 67"/>
                <a:gd name="T4" fmla="*/ 66 w 103"/>
                <a:gd name="T5" fmla="*/ 9 h 67"/>
                <a:gd name="T6" fmla="*/ 64 w 103"/>
                <a:gd name="T7" fmla="*/ 5 h 67"/>
                <a:gd name="T8" fmla="*/ 57 w 103"/>
                <a:gd name="T9" fmla="*/ 0 h 67"/>
                <a:gd name="T10" fmla="*/ 47 w 103"/>
                <a:gd name="T11" fmla="*/ 9 h 67"/>
                <a:gd name="T12" fmla="*/ 0 w 103"/>
                <a:gd name="T13" fmla="*/ 31 h 67"/>
                <a:gd name="T14" fmla="*/ 0 w 103"/>
                <a:gd name="T15" fmla="*/ 32 h 67"/>
                <a:gd name="T16" fmla="*/ 10 w 103"/>
                <a:gd name="T17" fmla="*/ 39 h 67"/>
                <a:gd name="T18" fmla="*/ 10 w 103"/>
                <a:gd name="T19" fmla="*/ 38 h 67"/>
                <a:gd name="T20" fmla="*/ 10 w 103"/>
                <a:gd name="T21" fmla="*/ 39 h 67"/>
                <a:gd name="T22" fmla="*/ 48 w 103"/>
                <a:gd name="T23" fmla="*/ 23 h 67"/>
                <a:gd name="T24" fmla="*/ 56 w 103"/>
                <a:gd name="T25" fmla="*/ 28 h 67"/>
                <a:gd name="T26" fmla="*/ 56 w 103"/>
                <a:gd name="T27" fmla="*/ 28 h 67"/>
                <a:gd name="T28" fmla="*/ 62 w 103"/>
                <a:gd name="T29" fmla="*/ 26 h 67"/>
                <a:gd name="T30" fmla="*/ 94 w 103"/>
                <a:gd name="T31" fmla="*/ 65 h 67"/>
                <a:gd name="T32" fmla="*/ 94 w 103"/>
                <a:gd name="T33" fmla="*/ 65 h 67"/>
                <a:gd name="T34" fmla="*/ 103 w 103"/>
                <a:gd name="T35" fmla="*/ 60 h 67"/>
                <a:gd name="T36" fmla="*/ 10 w 103"/>
                <a:gd name="T37" fmla="*/ 38 h 67"/>
                <a:gd name="T38" fmla="*/ 10 w 103"/>
                <a:gd name="T39" fmla="*/ 38 h 67"/>
                <a:gd name="T40" fmla="*/ 1 w 103"/>
                <a:gd name="T41" fmla="*/ 32 h 67"/>
                <a:gd name="T42" fmla="*/ 52 w 103"/>
                <a:gd name="T43" fmla="*/ 7 h 67"/>
                <a:gd name="T44" fmla="*/ 53 w 103"/>
                <a:gd name="T45" fmla="*/ 20 h 67"/>
                <a:gd name="T46" fmla="*/ 53 w 103"/>
                <a:gd name="T47" fmla="*/ 20 h 67"/>
                <a:gd name="T48" fmla="*/ 10 w 103"/>
                <a:gd name="T49" fmla="*/ 38 h 67"/>
                <a:gd name="T50" fmla="*/ 56 w 103"/>
                <a:gd name="T51" fmla="*/ 27 h 67"/>
                <a:gd name="T52" fmla="*/ 49 w 103"/>
                <a:gd name="T53" fmla="*/ 23 h 67"/>
                <a:gd name="T54" fmla="*/ 53 w 103"/>
                <a:gd name="T55" fmla="*/ 21 h 67"/>
                <a:gd name="T56" fmla="*/ 52 w 103"/>
                <a:gd name="T57" fmla="*/ 22 h 67"/>
                <a:gd name="T58" fmla="*/ 53 w 103"/>
                <a:gd name="T59" fmla="*/ 22 h 67"/>
                <a:gd name="T60" fmla="*/ 53 w 103"/>
                <a:gd name="T61" fmla="*/ 21 h 67"/>
                <a:gd name="T62" fmla="*/ 53 w 103"/>
                <a:gd name="T63" fmla="*/ 21 h 67"/>
                <a:gd name="T64" fmla="*/ 53 w 103"/>
                <a:gd name="T65" fmla="*/ 20 h 67"/>
                <a:gd name="T66" fmla="*/ 52 w 103"/>
                <a:gd name="T67" fmla="*/ 7 h 67"/>
                <a:gd name="T68" fmla="*/ 52 w 103"/>
                <a:gd name="T69" fmla="*/ 7 h 67"/>
                <a:gd name="T70" fmla="*/ 52 w 103"/>
                <a:gd name="T71" fmla="*/ 6 h 67"/>
                <a:gd name="T72" fmla="*/ 52 w 103"/>
                <a:gd name="T73" fmla="*/ 6 h 67"/>
                <a:gd name="T74" fmla="*/ 52 w 103"/>
                <a:gd name="T75" fmla="*/ 7 h 67"/>
                <a:gd name="T76" fmla="*/ 48 w 103"/>
                <a:gd name="T77" fmla="*/ 9 h 67"/>
                <a:gd name="T78" fmla="*/ 56 w 103"/>
                <a:gd name="T79" fmla="*/ 2 h 67"/>
                <a:gd name="T80" fmla="*/ 57 w 103"/>
                <a:gd name="T81" fmla="*/ 2 h 67"/>
                <a:gd name="T82" fmla="*/ 63 w 103"/>
                <a:gd name="T83" fmla="*/ 6 h 67"/>
                <a:gd name="T84" fmla="*/ 66 w 103"/>
                <a:gd name="T85" fmla="*/ 15 h 67"/>
                <a:gd name="T86" fmla="*/ 56 w 103"/>
                <a:gd name="T87" fmla="*/ 27 h 67"/>
                <a:gd name="T88" fmla="*/ 94 w 103"/>
                <a:gd name="T89" fmla="*/ 65 h 67"/>
                <a:gd name="T90" fmla="*/ 62 w 103"/>
                <a:gd name="T91" fmla="*/ 25 h 67"/>
                <a:gd name="T92" fmla="*/ 67 w 103"/>
                <a:gd name="T93" fmla="*/ 15 h 67"/>
                <a:gd name="T94" fmla="*/ 67 w 103"/>
                <a:gd name="T95" fmla="*/ 11 h 67"/>
                <a:gd name="T96" fmla="*/ 102 w 103"/>
                <a:gd name="T97" fmla="*/ 60 h 67"/>
                <a:gd name="T98" fmla="*/ 102 w 103"/>
                <a:gd name="T99" fmla="*/ 60 h 67"/>
                <a:gd name="T100" fmla="*/ 94 w 103"/>
                <a:gd name="T101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3" h="67">
                  <a:moveTo>
                    <a:pt x="103" y="60"/>
                  </a:moveTo>
                  <a:cubicBezTo>
                    <a:pt x="91" y="43"/>
                    <a:pt x="79" y="26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8"/>
                    <a:pt x="65" y="6"/>
                    <a:pt x="64" y="5"/>
                  </a:cubicBezTo>
                  <a:cubicBezTo>
                    <a:pt x="62" y="2"/>
                    <a:pt x="60" y="1"/>
                    <a:pt x="57" y="0"/>
                  </a:cubicBezTo>
                  <a:cubicBezTo>
                    <a:pt x="52" y="0"/>
                    <a:pt x="48" y="4"/>
                    <a:pt x="47" y="9"/>
                  </a:cubicBezTo>
                  <a:cubicBezTo>
                    <a:pt x="31" y="15"/>
                    <a:pt x="15" y="23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1" y="35"/>
                    <a:pt x="6" y="39"/>
                    <a:pt x="10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23" y="34"/>
                    <a:pt x="35" y="28"/>
                    <a:pt x="48" y="23"/>
                  </a:cubicBezTo>
                  <a:cubicBezTo>
                    <a:pt x="50" y="26"/>
                    <a:pt x="52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8" y="28"/>
                    <a:pt x="60" y="27"/>
                    <a:pt x="62" y="26"/>
                  </a:cubicBezTo>
                  <a:cubicBezTo>
                    <a:pt x="73" y="38"/>
                    <a:pt x="83" y="52"/>
                    <a:pt x="94" y="65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7" y="67"/>
                    <a:pt x="102" y="63"/>
                    <a:pt x="103" y="60"/>
                  </a:cubicBezTo>
                  <a:close/>
                  <a:moveTo>
                    <a:pt x="10" y="38"/>
                  </a:moveTo>
                  <a:cubicBezTo>
                    <a:pt x="10" y="38"/>
                    <a:pt x="10" y="38"/>
                    <a:pt x="10" y="38"/>
                  </a:cubicBezTo>
                  <a:cubicBezTo>
                    <a:pt x="6" y="37"/>
                    <a:pt x="3" y="35"/>
                    <a:pt x="1" y="32"/>
                  </a:cubicBezTo>
                  <a:cubicBezTo>
                    <a:pt x="18" y="24"/>
                    <a:pt x="35" y="14"/>
                    <a:pt x="52" y="7"/>
                  </a:cubicBezTo>
                  <a:cubicBezTo>
                    <a:pt x="54" y="11"/>
                    <a:pt x="54" y="16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38" y="25"/>
                    <a:pt x="24" y="31"/>
                    <a:pt x="10" y="38"/>
                  </a:cubicBezTo>
                  <a:close/>
                  <a:moveTo>
                    <a:pt x="56" y="27"/>
                  </a:moveTo>
                  <a:cubicBezTo>
                    <a:pt x="53" y="27"/>
                    <a:pt x="51" y="25"/>
                    <a:pt x="49" y="23"/>
                  </a:cubicBezTo>
                  <a:cubicBezTo>
                    <a:pt x="50" y="22"/>
                    <a:pt x="51" y="22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5" y="16"/>
                    <a:pt x="55" y="11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7"/>
                    <a:pt x="49" y="8"/>
                    <a:pt x="48" y="9"/>
                  </a:cubicBezTo>
                  <a:cubicBezTo>
                    <a:pt x="50" y="4"/>
                    <a:pt x="53" y="2"/>
                    <a:pt x="56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9" y="2"/>
                    <a:pt x="62" y="3"/>
                    <a:pt x="63" y="6"/>
                  </a:cubicBezTo>
                  <a:cubicBezTo>
                    <a:pt x="65" y="8"/>
                    <a:pt x="66" y="11"/>
                    <a:pt x="66" y="15"/>
                  </a:cubicBezTo>
                  <a:cubicBezTo>
                    <a:pt x="65" y="22"/>
                    <a:pt x="61" y="27"/>
                    <a:pt x="56" y="27"/>
                  </a:cubicBezTo>
                  <a:close/>
                  <a:moveTo>
                    <a:pt x="94" y="65"/>
                  </a:moveTo>
                  <a:cubicBezTo>
                    <a:pt x="84" y="51"/>
                    <a:pt x="75" y="37"/>
                    <a:pt x="62" y="25"/>
                  </a:cubicBezTo>
                  <a:cubicBezTo>
                    <a:pt x="65" y="23"/>
                    <a:pt x="67" y="19"/>
                    <a:pt x="67" y="15"/>
                  </a:cubicBezTo>
                  <a:cubicBezTo>
                    <a:pt x="67" y="14"/>
                    <a:pt x="67" y="12"/>
                    <a:pt x="67" y="11"/>
                  </a:cubicBezTo>
                  <a:cubicBezTo>
                    <a:pt x="78" y="28"/>
                    <a:pt x="90" y="44"/>
                    <a:pt x="102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1" y="62"/>
                    <a:pt x="97" y="66"/>
                    <a:pt x="94" y="65"/>
                  </a:cubicBezTo>
                  <a:close/>
                </a:path>
              </a:pathLst>
            </a:custGeom>
            <a:solidFill>
              <a:srgbClr val="ACA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9" name="Oval 854"/>
            <p:cNvSpPr>
              <a:spLocks noChangeArrowheads="1"/>
            </p:cNvSpPr>
            <p:nvPr/>
          </p:nvSpPr>
          <p:spPr bwMode="auto">
            <a:xfrm>
              <a:off x="6273323" y="2227779"/>
              <a:ext cx="187121" cy="187344"/>
            </a:xfrm>
            <a:prstGeom prst="ellipse">
              <a:avLst/>
            </a:prstGeom>
            <a:solidFill>
              <a:srgbClr val="ACA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0" name="Oval 855"/>
            <p:cNvSpPr>
              <a:spLocks noChangeArrowheads="1"/>
            </p:cNvSpPr>
            <p:nvPr/>
          </p:nvSpPr>
          <p:spPr bwMode="auto">
            <a:xfrm>
              <a:off x="6279560" y="2234024"/>
              <a:ext cx="177764" cy="177978"/>
            </a:xfrm>
            <a:prstGeom prst="ellipse">
              <a:avLst/>
            </a:prstGeom>
            <a:solidFill>
              <a:srgbClr val="EBD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" name="Oval 856"/>
            <p:cNvSpPr>
              <a:spLocks noChangeArrowheads="1"/>
            </p:cNvSpPr>
            <p:nvPr/>
          </p:nvSpPr>
          <p:spPr bwMode="auto">
            <a:xfrm>
              <a:off x="6288915" y="2243392"/>
              <a:ext cx="159054" cy="156120"/>
            </a:xfrm>
            <a:prstGeom prst="ellipse">
              <a:avLst/>
            </a:prstGeom>
            <a:solidFill>
              <a:srgbClr val="ACA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2" name="Freeform 857"/>
            <p:cNvSpPr/>
            <p:nvPr/>
          </p:nvSpPr>
          <p:spPr bwMode="auto">
            <a:xfrm>
              <a:off x="6285798" y="2246514"/>
              <a:ext cx="96678" cy="106162"/>
            </a:xfrm>
            <a:custGeom>
              <a:avLst/>
              <a:gdLst>
                <a:gd name="T0" fmla="*/ 54 w 54"/>
                <a:gd name="T1" fmla="*/ 1 h 60"/>
                <a:gd name="T2" fmla="*/ 39 w 54"/>
                <a:gd name="T3" fmla="*/ 1 h 60"/>
                <a:gd name="T4" fmla="*/ 4 w 54"/>
                <a:gd name="T5" fmla="*/ 50 h 60"/>
                <a:gd name="T6" fmla="*/ 8 w 54"/>
                <a:gd name="T7" fmla="*/ 60 h 60"/>
                <a:gd name="T8" fmla="*/ 54 w 54"/>
                <a:gd name="T9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0">
                  <a:moveTo>
                    <a:pt x="54" y="1"/>
                  </a:moveTo>
                  <a:cubicBezTo>
                    <a:pt x="49" y="0"/>
                    <a:pt x="44" y="0"/>
                    <a:pt x="39" y="1"/>
                  </a:cubicBezTo>
                  <a:cubicBezTo>
                    <a:pt x="16" y="5"/>
                    <a:pt x="0" y="27"/>
                    <a:pt x="4" y="50"/>
                  </a:cubicBezTo>
                  <a:cubicBezTo>
                    <a:pt x="5" y="54"/>
                    <a:pt x="6" y="57"/>
                    <a:pt x="8" y="60"/>
                  </a:cubicBezTo>
                  <a:cubicBezTo>
                    <a:pt x="22" y="40"/>
                    <a:pt x="38" y="20"/>
                    <a:pt x="54" y="1"/>
                  </a:cubicBezTo>
                  <a:close/>
                </a:path>
              </a:pathLst>
            </a:custGeom>
            <a:solidFill>
              <a:srgbClr val="4E7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3" name="Freeform 858"/>
            <p:cNvSpPr/>
            <p:nvPr/>
          </p:nvSpPr>
          <p:spPr bwMode="auto">
            <a:xfrm>
              <a:off x="6301390" y="2249637"/>
              <a:ext cx="115392" cy="134263"/>
            </a:xfrm>
            <a:custGeom>
              <a:avLst/>
              <a:gdLst>
                <a:gd name="T0" fmla="*/ 65 w 65"/>
                <a:gd name="T1" fmla="*/ 9 h 76"/>
                <a:gd name="T2" fmla="*/ 46 w 65"/>
                <a:gd name="T3" fmla="*/ 0 h 76"/>
                <a:gd name="T4" fmla="*/ 0 w 65"/>
                <a:gd name="T5" fmla="*/ 59 h 76"/>
                <a:gd name="T6" fmla="*/ 13 w 65"/>
                <a:gd name="T7" fmla="*/ 76 h 76"/>
                <a:gd name="T8" fmla="*/ 65 w 65"/>
                <a:gd name="T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6">
                  <a:moveTo>
                    <a:pt x="65" y="9"/>
                  </a:moveTo>
                  <a:cubicBezTo>
                    <a:pt x="60" y="4"/>
                    <a:pt x="53" y="1"/>
                    <a:pt x="46" y="0"/>
                  </a:cubicBezTo>
                  <a:cubicBezTo>
                    <a:pt x="30" y="19"/>
                    <a:pt x="14" y="39"/>
                    <a:pt x="0" y="59"/>
                  </a:cubicBezTo>
                  <a:cubicBezTo>
                    <a:pt x="3" y="66"/>
                    <a:pt x="7" y="72"/>
                    <a:pt x="13" y="76"/>
                  </a:cubicBezTo>
                  <a:cubicBezTo>
                    <a:pt x="29" y="53"/>
                    <a:pt x="48" y="32"/>
                    <a:pt x="65" y="9"/>
                  </a:cubicBezTo>
                  <a:close/>
                </a:path>
              </a:pathLst>
            </a:custGeom>
            <a:solidFill>
              <a:srgbClr val="6C8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4" name="Freeform 859"/>
            <p:cNvSpPr/>
            <p:nvPr/>
          </p:nvSpPr>
          <p:spPr bwMode="auto">
            <a:xfrm>
              <a:off x="6341934" y="2277738"/>
              <a:ext cx="93560" cy="118651"/>
            </a:xfrm>
            <a:custGeom>
              <a:avLst/>
              <a:gdLst>
                <a:gd name="T0" fmla="*/ 50 w 53"/>
                <a:gd name="T1" fmla="*/ 0 h 66"/>
                <a:gd name="T2" fmla="*/ 0 w 53"/>
                <a:gd name="T3" fmla="*/ 64 h 66"/>
                <a:gd name="T4" fmla="*/ 6 w 53"/>
                <a:gd name="T5" fmla="*/ 66 h 66"/>
                <a:gd name="T6" fmla="*/ 53 w 53"/>
                <a:gd name="T7" fmla="*/ 6 h 66"/>
                <a:gd name="T8" fmla="*/ 50 w 5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50" y="0"/>
                  </a:moveTo>
                  <a:cubicBezTo>
                    <a:pt x="34" y="21"/>
                    <a:pt x="15" y="41"/>
                    <a:pt x="0" y="64"/>
                  </a:cubicBezTo>
                  <a:cubicBezTo>
                    <a:pt x="2" y="65"/>
                    <a:pt x="4" y="66"/>
                    <a:pt x="6" y="66"/>
                  </a:cubicBezTo>
                  <a:cubicBezTo>
                    <a:pt x="21" y="46"/>
                    <a:pt x="37" y="25"/>
                    <a:pt x="53" y="6"/>
                  </a:cubicBezTo>
                  <a:cubicBezTo>
                    <a:pt x="52" y="4"/>
                    <a:pt x="51" y="2"/>
                    <a:pt x="50" y="0"/>
                  </a:cubicBezTo>
                  <a:close/>
                </a:path>
              </a:pathLst>
            </a:custGeom>
            <a:solidFill>
              <a:srgbClr val="6C8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5" name="Freeform 860"/>
            <p:cNvSpPr/>
            <p:nvPr/>
          </p:nvSpPr>
          <p:spPr bwMode="auto">
            <a:xfrm>
              <a:off x="6351289" y="2290227"/>
              <a:ext cx="99798" cy="109285"/>
            </a:xfrm>
            <a:custGeom>
              <a:avLst/>
              <a:gdLst>
                <a:gd name="T0" fmla="*/ 0 w 55"/>
                <a:gd name="T1" fmla="*/ 60 h 62"/>
                <a:gd name="T2" fmla="*/ 17 w 55"/>
                <a:gd name="T3" fmla="*/ 61 h 62"/>
                <a:gd name="T4" fmla="*/ 51 w 55"/>
                <a:gd name="T5" fmla="*/ 11 h 62"/>
                <a:gd name="T6" fmla="*/ 47 w 55"/>
                <a:gd name="T7" fmla="*/ 0 h 62"/>
                <a:gd name="T8" fmla="*/ 0 w 55"/>
                <a:gd name="T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2">
                  <a:moveTo>
                    <a:pt x="0" y="60"/>
                  </a:moveTo>
                  <a:cubicBezTo>
                    <a:pt x="5" y="61"/>
                    <a:pt x="11" y="62"/>
                    <a:pt x="17" y="61"/>
                  </a:cubicBezTo>
                  <a:cubicBezTo>
                    <a:pt x="40" y="56"/>
                    <a:pt x="55" y="34"/>
                    <a:pt x="51" y="11"/>
                  </a:cubicBezTo>
                  <a:cubicBezTo>
                    <a:pt x="50" y="7"/>
                    <a:pt x="49" y="4"/>
                    <a:pt x="47" y="0"/>
                  </a:cubicBezTo>
                  <a:cubicBezTo>
                    <a:pt x="31" y="19"/>
                    <a:pt x="15" y="40"/>
                    <a:pt x="0" y="60"/>
                  </a:cubicBezTo>
                  <a:close/>
                </a:path>
              </a:pathLst>
            </a:custGeom>
            <a:solidFill>
              <a:srgbClr val="4E7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6" name="Freeform 861"/>
            <p:cNvSpPr/>
            <p:nvPr/>
          </p:nvSpPr>
          <p:spPr bwMode="auto">
            <a:xfrm>
              <a:off x="6323222" y="2265248"/>
              <a:ext cx="106035" cy="124896"/>
            </a:xfrm>
            <a:custGeom>
              <a:avLst/>
              <a:gdLst>
                <a:gd name="T0" fmla="*/ 60 w 60"/>
                <a:gd name="T1" fmla="*/ 8 h 72"/>
                <a:gd name="T2" fmla="*/ 52 w 60"/>
                <a:gd name="T3" fmla="*/ 0 h 72"/>
                <a:gd name="T4" fmla="*/ 0 w 60"/>
                <a:gd name="T5" fmla="*/ 67 h 72"/>
                <a:gd name="T6" fmla="*/ 10 w 60"/>
                <a:gd name="T7" fmla="*/ 72 h 72"/>
                <a:gd name="T8" fmla="*/ 60 w 60"/>
                <a:gd name="T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2">
                  <a:moveTo>
                    <a:pt x="60" y="8"/>
                  </a:moveTo>
                  <a:cubicBezTo>
                    <a:pt x="57" y="5"/>
                    <a:pt x="55" y="2"/>
                    <a:pt x="52" y="0"/>
                  </a:cubicBezTo>
                  <a:cubicBezTo>
                    <a:pt x="35" y="23"/>
                    <a:pt x="16" y="44"/>
                    <a:pt x="0" y="67"/>
                  </a:cubicBezTo>
                  <a:cubicBezTo>
                    <a:pt x="3" y="69"/>
                    <a:pt x="6" y="71"/>
                    <a:pt x="10" y="72"/>
                  </a:cubicBezTo>
                  <a:cubicBezTo>
                    <a:pt x="25" y="49"/>
                    <a:pt x="44" y="29"/>
                    <a:pt x="60" y="8"/>
                  </a:cubicBezTo>
                  <a:close/>
                </a:path>
              </a:pathLst>
            </a:custGeom>
            <a:solidFill>
              <a:srgbClr val="4E7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7" name="Freeform 862"/>
            <p:cNvSpPr/>
            <p:nvPr/>
          </p:nvSpPr>
          <p:spPr bwMode="auto">
            <a:xfrm>
              <a:off x="6292035" y="2246514"/>
              <a:ext cx="140339" cy="121775"/>
            </a:xfrm>
            <a:custGeom>
              <a:avLst/>
              <a:gdLst>
                <a:gd name="T0" fmla="*/ 4 w 78"/>
                <a:gd name="T1" fmla="*/ 57 h 69"/>
                <a:gd name="T2" fmla="*/ 3 w 78"/>
                <a:gd name="T3" fmla="*/ 46 h 69"/>
                <a:gd name="T4" fmla="*/ 45 w 78"/>
                <a:gd name="T5" fmla="*/ 4 h 69"/>
                <a:gd name="T6" fmla="*/ 60 w 78"/>
                <a:gd name="T7" fmla="*/ 6 h 69"/>
                <a:gd name="T8" fmla="*/ 77 w 78"/>
                <a:gd name="T9" fmla="*/ 19 h 69"/>
                <a:gd name="T10" fmla="*/ 78 w 78"/>
                <a:gd name="T11" fmla="*/ 19 h 69"/>
                <a:gd name="T12" fmla="*/ 75 w 78"/>
                <a:gd name="T13" fmla="*/ 15 h 69"/>
                <a:gd name="T14" fmla="*/ 57 w 78"/>
                <a:gd name="T15" fmla="*/ 3 h 69"/>
                <a:gd name="T16" fmla="*/ 42 w 78"/>
                <a:gd name="T17" fmla="*/ 0 h 69"/>
                <a:gd name="T18" fmla="*/ 0 w 78"/>
                <a:gd name="T19" fmla="*/ 42 h 69"/>
                <a:gd name="T20" fmla="*/ 1 w 78"/>
                <a:gd name="T21" fmla="*/ 53 h 69"/>
                <a:gd name="T22" fmla="*/ 10 w 78"/>
                <a:gd name="T23" fmla="*/ 69 h 69"/>
                <a:gd name="T24" fmla="*/ 4 w 78"/>
                <a:gd name="T25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69">
                  <a:moveTo>
                    <a:pt x="4" y="57"/>
                  </a:moveTo>
                  <a:cubicBezTo>
                    <a:pt x="3" y="53"/>
                    <a:pt x="3" y="50"/>
                    <a:pt x="3" y="46"/>
                  </a:cubicBezTo>
                  <a:cubicBezTo>
                    <a:pt x="3" y="23"/>
                    <a:pt x="22" y="4"/>
                    <a:pt x="45" y="4"/>
                  </a:cubicBezTo>
                  <a:cubicBezTo>
                    <a:pt x="50" y="4"/>
                    <a:pt x="55" y="5"/>
                    <a:pt x="60" y="6"/>
                  </a:cubicBezTo>
                  <a:cubicBezTo>
                    <a:pt x="67" y="9"/>
                    <a:pt x="73" y="13"/>
                    <a:pt x="77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8"/>
                    <a:pt x="76" y="16"/>
                    <a:pt x="75" y="15"/>
                  </a:cubicBezTo>
                  <a:cubicBezTo>
                    <a:pt x="70" y="9"/>
                    <a:pt x="64" y="5"/>
                    <a:pt x="57" y="3"/>
                  </a:cubicBezTo>
                  <a:cubicBezTo>
                    <a:pt x="53" y="1"/>
                    <a:pt x="48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46"/>
                    <a:pt x="0" y="49"/>
                    <a:pt x="1" y="53"/>
                  </a:cubicBezTo>
                  <a:cubicBezTo>
                    <a:pt x="3" y="59"/>
                    <a:pt x="6" y="65"/>
                    <a:pt x="10" y="69"/>
                  </a:cubicBezTo>
                  <a:cubicBezTo>
                    <a:pt x="7" y="66"/>
                    <a:pt x="5" y="61"/>
                    <a:pt x="4" y="57"/>
                  </a:cubicBezTo>
                  <a:close/>
                </a:path>
              </a:pathLst>
            </a:custGeom>
            <a:solidFill>
              <a:srgbClr val="6C6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34" name="组合 477"/>
          <p:cNvGrpSpPr/>
          <p:nvPr/>
        </p:nvGrpSpPr>
        <p:grpSpPr>
          <a:xfrm>
            <a:off x="485775" y="4943475"/>
            <a:ext cx="655638" cy="804863"/>
            <a:chOff x="4834054" y="5704916"/>
            <a:chExt cx="1286858" cy="1581919"/>
          </a:xfrm>
        </p:grpSpPr>
        <p:sp>
          <p:nvSpPr>
            <p:cNvPr id="479" name="Freeform 863"/>
            <p:cNvSpPr/>
            <p:nvPr/>
          </p:nvSpPr>
          <p:spPr bwMode="auto">
            <a:xfrm>
              <a:off x="4834054" y="6740807"/>
              <a:ext cx="165142" cy="287054"/>
            </a:xfrm>
            <a:custGeom>
              <a:avLst/>
              <a:gdLst>
                <a:gd name="T0" fmla="*/ 94 w 94"/>
                <a:gd name="T1" fmla="*/ 25 h 162"/>
                <a:gd name="T2" fmla="*/ 55 w 94"/>
                <a:gd name="T3" fmla="*/ 9 h 162"/>
                <a:gd name="T4" fmla="*/ 87 w 94"/>
                <a:gd name="T5" fmla="*/ 9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162">
                  <a:moveTo>
                    <a:pt x="94" y="25"/>
                  </a:moveTo>
                  <a:cubicBezTo>
                    <a:pt x="91" y="5"/>
                    <a:pt x="75" y="0"/>
                    <a:pt x="55" y="9"/>
                  </a:cubicBezTo>
                  <a:cubicBezTo>
                    <a:pt x="0" y="29"/>
                    <a:pt x="6" y="162"/>
                    <a:pt x="87" y="98"/>
                  </a:cubicBezTo>
                </a:path>
              </a:pathLst>
            </a:custGeom>
            <a:solidFill>
              <a:srgbClr val="F1C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0" name="Freeform 864"/>
            <p:cNvSpPr/>
            <p:nvPr/>
          </p:nvSpPr>
          <p:spPr bwMode="auto">
            <a:xfrm>
              <a:off x="4877676" y="6740807"/>
              <a:ext cx="121520" cy="74884"/>
            </a:xfrm>
            <a:custGeom>
              <a:avLst/>
              <a:gdLst>
                <a:gd name="T0" fmla="*/ 31 w 70"/>
                <a:gd name="T1" fmla="*/ 8 h 42"/>
                <a:gd name="T2" fmla="*/ 0 w 70"/>
                <a:gd name="T3" fmla="*/ 42 h 42"/>
                <a:gd name="T4" fmla="*/ 11 w 70"/>
                <a:gd name="T5" fmla="*/ 29 h 42"/>
                <a:gd name="T6" fmla="*/ 70 w 70"/>
                <a:gd name="T7" fmla="*/ 27 h 42"/>
                <a:gd name="T8" fmla="*/ 70 w 70"/>
                <a:gd name="T9" fmla="*/ 25 h 42"/>
                <a:gd name="T10" fmla="*/ 31 w 70"/>
                <a:gd name="T11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42">
                  <a:moveTo>
                    <a:pt x="31" y="8"/>
                  </a:moveTo>
                  <a:cubicBezTo>
                    <a:pt x="16" y="14"/>
                    <a:pt x="6" y="27"/>
                    <a:pt x="0" y="42"/>
                  </a:cubicBezTo>
                  <a:cubicBezTo>
                    <a:pt x="3" y="38"/>
                    <a:pt x="7" y="33"/>
                    <a:pt x="11" y="29"/>
                  </a:cubicBezTo>
                  <a:cubicBezTo>
                    <a:pt x="28" y="18"/>
                    <a:pt x="54" y="12"/>
                    <a:pt x="70" y="27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7" y="5"/>
                    <a:pt x="51" y="0"/>
                    <a:pt x="31" y="8"/>
                  </a:cubicBezTo>
                  <a:close/>
                </a:path>
              </a:pathLst>
            </a:custGeom>
            <a:solidFill>
              <a:srgbClr val="F2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" name="Freeform 865"/>
            <p:cNvSpPr/>
            <p:nvPr/>
          </p:nvSpPr>
          <p:spPr bwMode="auto">
            <a:xfrm>
              <a:off x="4868330" y="6871854"/>
              <a:ext cx="124635" cy="102966"/>
            </a:xfrm>
            <a:custGeom>
              <a:avLst/>
              <a:gdLst>
                <a:gd name="T0" fmla="*/ 22 w 70"/>
                <a:gd name="T1" fmla="*/ 17 h 58"/>
                <a:gd name="T2" fmla="*/ 0 w 70"/>
                <a:gd name="T3" fmla="*/ 0 h 58"/>
                <a:gd name="T4" fmla="*/ 68 w 70"/>
                <a:gd name="T5" fmla="*/ 23 h 58"/>
                <a:gd name="T6" fmla="*/ 70 w 70"/>
                <a:gd name="T7" fmla="*/ 5 h 58"/>
                <a:gd name="T8" fmla="*/ 22 w 70"/>
                <a:gd name="T9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8">
                  <a:moveTo>
                    <a:pt x="22" y="17"/>
                  </a:moveTo>
                  <a:cubicBezTo>
                    <a:pt x="13" y="14"/>
                    <a:pt x="5" y="8"/>
                    <a:pt x="0" y="0"/>
                  </a:cubicBezTo>
                  <a:cubicBezTo>
                    <a:pt x="1" y="33"/>
                    <a:pt x="23" y="58"/>
                    <a:pt x="68" y="23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56" y="15"/>
                    <a:pt x="40" y="23"/>
                    <a:pt x="22" y="17"/>
                  </a:cubicBezTo>
                  <a:close/>
                </a:path>
              </a:pathLst>
            </a:custGeom>
            <a:solidFill>
              <a:srgbClr val="CFB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2" name="Freeform 866"/>
            <p:cNvSpPr/>
            <p:nvPr/>
          </p:nvSpPr>
          <p:spPr bwMode="auto">
            <a:xfrm>
              <a:off x="4858981" y="6743928"/>
              <a:ext cx="140215" cy="215290"/>
            </a:xfrm>
            <a:custGeom>
              <a:avLst/>
              <a:gdLst>
                <a:gd name="T0" fmla="*/ 80 w 80"/>
                <a:gd name="T1" fmla="*/ 22 h 121"/>
                <a:gd name="T2" fmla="*/ 61 w 80"/>
                <a:gd name="T3" fmla="*/ 1 h 121"/>
                <a:gd name="T4" fmla="*/ 31 w 80"/>
                <a:gd name="T5" fmla="*/ 10 h 121"/>
                <a:gd name="T6" fmla="*/ 6 w 80"/>
                <a:gd name="T7" fmla="*/ 52 h 121"/>
                <a:gd name="T8" fmla="*/ 45 w 80"/>
                <a:gd name="T9" fmla="*/ 112 h 121"/>
                <a:gd name="T10" fmla="*/ 74 w 80"/>
                <a:gd name="T11" fmla="*/ 96 h 121"/>
                <a:gd name="T12" fmla="*/ 73 w 80"/>
                <a:gd name="T13" fmla="*/ 95 h 121"/>
                <a:gd name="T14" fmla="*/ 22 w 80"/>
                <a:gd name="T15" fmla="*/ 108 h 121"/>
                <a:gd name="T16" fmla="*/ 6 w 80"/>
                <a:gd name="T17" fmla="*/ 67 h 121"/>
                <a:gd name="T18" fmla="*/ 23 w 80"/>
                <a:gd name="T19" fmla="*/ 19 h 121"/>
                <a:gd name="T20" fmla="*/ 45 w 80"/>
                <a:gd name="T21" fmla="*/ 5 h 121"/>
                <a:gd name="T22" fmla="*/ 67 w 80"/>
                <a:gd name="T23" fmla="*/ 4 h 121"/>
                <a:gd name="T24" fmla="*/ 80 w 80"/>
                <a:gd name="T25" fmla="*/ 2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21">
                  <a:moveTo>
                    <a:pt x="80" y="22"/>
                  </a:moveTo>
                  <a:cubicBezTo>
                    <a:pt x="79" y="12"/>
                    <a:pt x="73" y="2"/>
                    <a:pt x="61" y="1"/>
                  </a:cubicBezTo>
                  <a:cubicBezTo>
                    <a:pt x="51" y="0"/>
                    <a:pt x="39" y="4"/>
                    <a:pt x="31" y="10"/>
                  </a:cubicBezTo>
                  <a:cubicBezTo>
                    <a:pt x="17" y="20"/>
                    <a:pt x="9" y="36"/>
                    <a:pt x="6" y="52"/>
                  </a:cubicBezTo>
                  <a:cubicBezTo>
                    <a:pt x="0" y="79"/>
                    <a:pt x="9" y="121"/>
                    <a:pt x="45" y="112"/>
                  </a:cubicBezTo>
                  <a:cubicBezTo>
                    <a:pt x="56" y="109"/>
                    <a:pt x="65" y="102"/>
                    <a:pt x="74" y="96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0" y="105"/>
                    <a:pt x="39" y="118"/>
                    <a:pt x="22" y="108"/>
                  </a:cubicBezTo>
                  <a:cubicBezTo>
                    <a:pt x="8" y="100"/>
                    <a:pt x="5" y="81"/>
                    <a:pt x="6" y="67"/>
                  </a:cubicBezTo>
                  <a:cubicBezTo>
                    <a:pt x="6" y="50"/>
                    <a:pt x="12" y="33"/>
                    <a:pt x="23" y="19"/>
                  </a:cubicBezTo>
                  <a:cubicBezTo>
                    <a:pt x="29" y="12"/>
                    <a:pt x="36" y="8"/>
                    <a:pt x="45" y="5"/>
                  </a:cubicBezTo>
                  <a:cubicBezTo>
                    <a:pt x="52" y="2"/>
                    <a:pt x="60" y="1"/>
                    <a:pt x="67" y="4"/>
                  </a:cubicBezTo>
                  <a:cubicBezTo>
                    <a:pt x="75" y="6"/>
                    <a:pt x="79" y="15"/>
                    <a:pt x="80" y="22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3" name="Freeform 867"/>
            <p:cNvSpPr/>
            <p:nvPr/>
          </p:nvSpPr>
          <p:spPr bwMode="auto">
            <a:xfrm>
              <a:off x="5940191" y="6740807"/>
              <a:ext cx="180721" cy="287054"/>
            </a:xfrm>
            <a:custGeom>
              <a:avLst/>
              <a:gdLst>
                <a:gd name="T0" fmla="*/ 0 w 102"/>
                <a:gd name="T1" fmla="*/ 29 h 163"/>
                <a:gd name="T2" fmla="*/ 47 w 102"/>
                <a:gd name="T3" fmla="*/ 9 h 163"/>
                <a:gd name="T4" fmla="*/ 10 w 102"/>
                <a:gd name="T5" fmla="*/ 9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163">
                  <a:moveTo>
                    <a:pt x="0" y="29"/>
                  </a:moveTo>
                  <a:cubicBezTo>
                    <a:pt x="2" y="9"/>
                    <a:pt x="26" y="0"/>
                    <a:pt x="47" y="9"/>
                  </a:cubicBezTo>
                  <a:cubicBezTo>
                    <a:pt x="102" y="29"/>
                    <a:pt x="92" y="163"/>
                    <a:pt x="10" y="99"/>
                  </a:cubicBezTo>
                </a:path>
              </a:pathLst>
            </a:custGeom>
            <a:solidFill>
              <a:srgbClr val="F1C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4" name="Freeform 868"/>
            <p:cNvSpPr/>
            <p:nvPr/>
          </p:nvSpPr>
          <p:spPr bwMode="auto">
            <a:xfrm>
              <a:off x="5955770" y="6887455"/>
              <a:ext cx="124635" cy="84243"/>
            </a:xfrm>
            <a:custGeom>
              <a:avLst/>
              <a:gdLst>
                <a:gd name="T0" fmla="*/ 0 w 71"/>
                <a:gd name="T1" fmla="*/ 4 h 48"/>
                <a:gd name="T2" fmla="*/ 1 w 71"/>
                <a:gd name="T3" fmla="*/ 16 h 48"/>
                <a:gd name="T4" fmla="*/ 71 w 71"/>
                <a:gd name="T5" fmla="*/ 0 h 48"/>
                <a:gd name="T6" fmla="*/ 56 w 71"/>
                <a:gd name="T7" fmla="*/ 9 h 48"/>
                <a:gd name="T8" fmla="*/ 0 w 71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8">
                  <a:moveTo>
                    <a:pt x="0" y="4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43" y="48"/>
                    <a:pt x="66" y="29"/>
                    <a:pt x="71" y="0"/>
                  </a:cubicBezTo>
                  <a:cubicBezTo>
                    <a:pt x="66" y="4"/>
                    <a:pt x="61" y="7"/>
                    <a:pt x="56" y="9"/>
                  </a:cubicBezTo>
                  <a:cubicBezTo>
                    <a:pt x="36" y="15"/>
                    <a:pt x="17" y="12"/>
                    <a:pt x="0" y="4"/>
                  </a:cubicBezTo>
                  <a:close/>
                </a:path>
              </a:pathLst>
            </a:custGeom>
            <a:solidFill>
              <a:srgbClr val="CFB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5" name="Freeform 869"/>
            <p:cNvSpPr/>
            <p:nvPr/>
          </p:nvSpPr>
          <p:spPr bwMode="auto">
            <a:xfrm>
              <a:off x="5940191" y="6740807"/>
              <a:ext cx="140213" cy="99845"/>
            </a:xfrm>
            <a:custGeom>
              <a:avLst/>
              <a:gdLst>
                <a:gd name="T0" fmla="*/ 46 w 79"/>
                <a:gd name="T1" fmla="*/ 8 h 56"/>
                <a:gd name="T2" fmla="*/ 0 w 79"/>
                <a:gd name="T3" fmla="*/ 23 h 56"/>
                <a:gd name="T4" fmla="*/ 69 w 79"/>
                <a:gd name="T5" fmla="*/ 37 h 56"/>
                <a:gd name="T6" fmla="*/ 79 w 79"/>
                <a:gd name="T7" fmla="*/ 56 h 56"/>
                <a:gd name="T8" fmla="*/ 46 w 79"/>
                <a:gd name="T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6">
                  <a:moveTo>
                    <a:pt x="46" y="8"/>
                  </a:moveTo>
                  <a:cubicBezTo>
                    <a:pt x="27" y="0"/>
                    <a:pt x="6" y="7"/>
                    <a:pt x="0" y="23"/>
                  </a:cubicBezTo>
                  <a:cubicBezTo>
                    <a:pt x="24" y="7"/>
                    <a:pt x="58" y="12"/>
                    <a:pt x="69" y="37"/>
                  </a:cubicBezTo>
                  <a:cubicBezTo>
                    <a:pt x="72" y="44"/>
                    <a:pt x="76" y="50"/>
                    <a:pt x="79" y="56"/>
                  </a:cubicBezTo>
                  <a:cubicBezTo>
                    <a:pt x="76" y="35"/>
                    <a:pt x="64" y="15"/>
                    <a:pt x="46" y="8"/>
                  </a:cubicBezTo>
                  <a:close/>
                </a:path>
              </a:pathLst>
            </a:custGeom>
            <a:solidFill>
              <a:srgbClr val="F2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6" name="Freeform 870"/>
            <p:cNvSpPr/>
            <p:nvPr/>
          </p:nvSpPr>
          <p:spPr bwMode="auto">
            <a:xfrm>
              <a:off x="5937074" y="6737688"/>
              <a:ext cx="155794" cy="221530"/>
            </a:xfrm>
            <a:custGeom>
              <a:avLst/>
              <a:gdLst>
                <a:gd name="T0" fmla="*/ 1 w 87"/>
                <a:gd name="T1" fmla="*/ 31 h 125"/>
                <a:gd name="T2" fmla="*/ 64 w 87"/>
                <a:gd name="T3" fmla="*/ 22 h 125"/>
                <a:gd name="T4" fmla="*/ 82 w 87"/>
                <a:gd name="T5" fmla="*/ 71 h 125"/>
                <a:gd name="T6" fmla="*/ 65 w 87"/>
                <a:gd name="T7" fmla="*/ 113 h 125"/>
                <a:gd name="T8" fmla="*/ 12 w 87"/>
                <a:gd name="T9" fmla="*/ 101 h 125"/>
                <a:gd name="T10" fmla="*/ 11 w 87"/>
                <a:gd name="T11" fmla="*/ 101 h 125"/>
                <a:gd name="T12" fmla="*/ 61 w 87"/>
                <a:gd name="T13" fmla="*/ 117 h 125"/>
                <a:gd name="T14" fmla="*/ 82 w 87"/>
                <a:gd name="T15" fmla="*/ 83 h 125"/>
                <a:gd name="T16" fmla="*/ 28 w 87"/>
                <a:gd name="T17" fmla="*/ 7 h 125"/>
                <a:gd name="T18" fmla="*/ 0 w 87"/>
                <a:gd name="T19" fmla="*/ 31 h 125"/>
                <a:gd name="T20" fmla="*/ 1 w 87"/>
                <a:gd name="T21" fmla="*/ 3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25">
                  <a:moveTo>
                    <a:pt x="1" y="31"/>
                  </a:moveTo>
                  <a:cubicBezTo>
                    <a:pt x="7" y="0"/>
                    <a:pt x="46" y="4"/>
                    <a:pt x="64" y="22"/>
                  </a:cubicBezTo>
                  <a:cubicBezTo>
                    <a:pt x="76" y="35"/>
                    <a:pt x="81" y="54"/>
                    <a:pt x="82" y="71"/>
                  </a:cubicBezTo>
                  <a:cubicBezTo>
                    <a:pt x="82" y="86"/>
                    <a:pt x="78" y="104"/>
                    <a:pt x="65" y="113"/>
                  </a:cubicBezTo>
                  <a:cubicBezTo>
                    <a:pt x="48" y="125"/>
                    <a:pt x="26" y="111"/>
                    <a:pt x="12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25" y="112"/>
                    <a:pt x="44" y="124"/>
                    <a:pt x="61" y="117"/>
                  </a:cubicBezTo>
                  <a:cubicBezTo>
                    <a:pt x="75" y="111"/>
                    <a:pt x="80" y="96"/>
                    <a:pt x="82" y="83"/>
                  </a:cubicBezTo>
                  <a:cubicBezTo>
                    <a:pt x="87" y="49"/>
                    <a:pt x="68" y="4"/>
                    <a:pt x="28" y="7"/>
                  </a:cubicBezTo>
                  <a:cubicBezTo>
                    <a:pt x="14" y="8"/>
                    <a:pt x="3" y="17"/>
                    <a:pt x="0" y="31"/>
                  </a:cubicBezTo>
                  <a:lnTo>
                    <a:pt x="1" y="3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7" name="Freeform 871"/>
            <p:cNvSpPr/>
            <p:nvPr/>
          </p:nvSpPr>
          <p:spPr bwMode="auto">
            <a:xfrm>
              <a:off x="4964921" y="5910846"/>
              <a:ext cx="1012661" cy="1372868"/>
            </a:xfrm>
            <a:custGeom>
              <a:avLst/>
              <a:gdLst>
                <a:gd name="T0" fmla="*/ 286 w 571"/>
                <a:gd name="T1" fmla="*/ 774 h 774"/>
                <a:gd name="T2" fmla="*/ 567 w 571"/>
                <a:gd name="T3" fmla="*/ 635 h 774"/>
                <a:gd name="T4" fmla="*/ 286 w 571"/>
                <a:gd name="T5" fmla="*/ 0 h 774"/>
                <a:gd name="T6" fmla="*/ 5 w 571"/>
                <a:gd name="T7" fmla="*/ 635 h 774"/>
                <a:gd name="T8" fmla="*/ 286 w 571"/>
                <a:gd name="T9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774">
                  <a:moveTo>
                    <a:pt x="286" y="774"/>
                  </a:moveTo>
                  <a:cubicBezTo>
                    <a:pt x="357" y="774"/>
                    <a:pt x="571" y="738"/>
                    <a:pt x="567" y="635"/>
                  </a:cubicBezTo>
                  <a:cubicBezTo>
                    <a:pt x="564" y="576"/>
                    <a:pt x="521" y="0"/>
                    <a:pt x="286" y="0"/>
                  </a:cubicBezTo>
                  <a:cubicBezTo>
                    <a:pt x="51" y="0"/>
                    <a:pt x="7" y="576"/>
                    <a:pt x="5" y="635"/>
                  </a:cubicBezTo>
                  <a:cubicBezTo>
                    <a:pt x="0" y="738"/>
                    <a:pt x="214" y="774"/>
                    <a:pt x="286" y="774"/>
                  </a:cubicBezTo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8" name="Freeform 872"/>
            <p:cNvSpPr/>
            <p:nvPr/>
          </p:nvSpPr>
          <p:spPr bwMode="auto">
            <a:xfrm>
              <a:off x="5360638" y="6818812"/>
              <a:ext cx="109055" cy="90483"/>
            </a:xfrm>
            <a:custGeom>
              <a:avLst/>
              <a:gdLst>
                <a:gd name="T0" fmla="*/ 8 w 61"/>
                <a:gd name="T1" fmla="*/ 11 h 51"/>
                <a:gd name="T2" fmla="*/ 61 w 61"/>
                <a:gd name="T3" fmla="*/ 30 h 51"/>
                <a:gd name="T4" fmla="*/ 19 w 61"/>
                <a:gd name="T5" fmla="*/ 40 h 51"/>
                <a:gd name="T6" fmla="*/ 8 w 61"/>
                <a:gd name="T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1">
                  <a:moveTo>
                    <a:pt x="8" y="11"/>
                  </a:moveTo>
                  <a:cubicBezTo>
                    <a:pt x="8" y="11"/>
                    <a:pt x="60" y="0"/>
                    <a:pt x="61" y="30"/>
                  </a:cubicBezTo>
                  <a:cubicBezTo>
                    <a:pt x="61" y="30"/>
                    <a:pt x="33" y="51"/>
                    <a:pt x="19" y="40"/>
                  </a:cubicBezTo>
                  <a:cubicBezTo>
                    <a:pt x="0" y="25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CFB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9" name="Freeform 873"/>
            <p:cNvSpPr/>
            <p:nvPr/>
          </p:nvSpPr>
          <p:spPr bwMode="auto">
            <a:xfrm>
              <a:off x="5061514" y="5910846"/>
              <a:ext cx="766506" cy="549147"/>
            </a:xfrm>
            <a:custGeom>
              <a:avLst/>
              <a:gdLst>
                <a:gd name="T0" fmla="*/ 32 w 431"/>
                <a:gd name="T1" fmla="*/ 275 h 309"/>
                <a:gd name="T2" fmla="*/ 170 w 431"/>
                <a:gd name="T3" fmla="*/ 99 h 309"/>
                <a:gd name="T4" fmla="*/ 291 w 431"/>
                <a:gd name="T5" fmla="*/ 172 h 309"/>
                <a:gd name="T6" fmla="*/ 278 w 431"/>
                <a:gd name="T7" fmla="*/ 145 h 309"/>
                <a:gd name="T8" fmla="*/ 431 w 431"/>
                <a:gd name="T9" fmla="*/ 207 h 309"/>
                <a:gd name="T10" fmla="*/ 231 w 431"/>
                <a:gd name="T11" fmla="*/ 0 h 309"/>
                <a:gd name="T12" fmla="*/ 0 w 431"/>
                <a:gd name="T13" fmla="*/ 309 h 309"/>
                <a:gd name="T14" fmla="*/ 32 w 431"/>
                <a:gd name="T15" fmla="*/ 27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1" h="309">
                  <a:moveTo>
                    <a:pt x="32" y="275"/>
                  </a:moveTo>
                  <a:cubicBezTo>
                    <a:pt x="64" y="204"/>
                    <a:pt x="121" y="156"/>
                    <a:pt x="170" y="99"/>
                  </a:cubicBezTo>
                  <a:cubicBezTo>
                    <a:pt x="199" y="137"/>
                    <a:pt x="243" y="166"/>
                    <a:pt x="291" y="172"/>
                  </a:cubicBezTo>
                  <a:cubicBezTo>
                    <a:pt x="281" y="166"/>
                    <a:pt x="283" y="153"/>
                    <a:pt x="278" y="145"/>
                  </a:cubicBezTo>
                  <a:cubicBezTo>
                    <a:pt x="322" y="176"/>
                    <a:pt x="376" y="199"/>
                    <a:pt x="431" y="207"/>
                  </a:cubicBezTo>
                  <a:cubicBezTo>
                    <a:pt x="389" y="93"/>
                    <a:pt x="325" y="0"/>
                    <a:pt x="231" y="0"/>
                  </a:cubicBezTo>
                  <a:cubicBezTo>
                    <a:pt x="110" y="0"/>
                    <a:pt x="40" y="153"/>
                    <a:pt x="0" y="309"/>
                  </a:cubicBezTo>
                  <a:cubicBezTo>
                    <a:pt x="14" y="300"/>
                    <a:pt x="25" y="287"/>
                    <a:pt x="32" y="275"/>
                  </a:cubicBezTo>
                  <a:close/>
                </a:path>
              </a:pathLst>
            </a:custGeom>
            <a:solidFill>
              <a:srgbClr val="CFB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0" name="Freeform 874"/>
            <p:cNvSpPr/>
            <p:nvPr/>
          </p:nvSpPr>
          <p:spPr bwMode="auto">
            <a:xfrm>
              <a:off x="5809324" y="6275905"/>
              <a:ext cx="162026" cy="792519"/>
            </a:xfrm>
            <a:custGeom>
              <a:avLst/>
              <a:gdLst>
                <a:gd name="T0" fmla="*/ 91 w 91"/>
                <a:gd name="T1" fmla="*/ 429 h 447"/>
                <a:gd name="T2" fmla="*/ 10 w 91"/>
                <a:gd name="T3" fmla="*/ 1 h 447"/>
                <a:gd name="T4" fmla="*/ 0 w 91"/>
                <a:gd name="T5" fmla="*/ 0 h 447"/>
                <a:gd name="T6" fmla="*/ 84 w 91"/>
                <a:gd name="T7" fmla="*/ 447 h 447"/>
                <a:gd name="T8" fmla="*/ 91 w 91"/>
                <a:gd name="T9" fmla="*/ 440 h 447"/>
                <a:gd name="T10" fmla="*/ 91 w 91"/>
                <a:gd name="T11" fmla="*/ 429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447">
                  <a:moveTo>
                    <a:pt x="91" y="429"/>
                  </a:moveTo>
                  <a:cubicBezTo>
                    <a:pt x="90" y="394"/>
                    <a:pt x="74" y="173"/>
                    <a:pt x="10" y="1"/>
                  </a:cubicBezTo>
                  <a:cubicBezTo>
                    <a:pt x="7" y="1"/>
                    <a:pt x="4" y="0"/>
                    <a:pt x="0" y="0"/>
                  </a:cubicBezTo>
                  <a:cubicBezTo>
                    <a:pt x="40" y="146"/>
                    <a:pt x="81" y="294"/>
                    <a:pt x="84" y="447"/>
                  </a:cubicBezTo>
                  <a:cubicBezTo>
                    <a:pt x="86" y="445"/>
                    <a:pt x="89" y="442"/>
                    <a:pt x="91" y="440"/>
                  </a:cubicBezTo>
                  <a:cubicBezTo>
                    <a:pt x="91" y="437"/>
                    <a:pt x="91" y="433"/>
                    <a:pt x="91" y="429"/>
                  </a:cubicBezTo>
                </a:path>
              </a:pathLst>
            </a:custGeom>
            <a:solidFill>
              <a:srgbClr val="F2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1" name="Freeform 875"/>
            <p:cNvSpPr/>
            <p:nvPr/>
          </p:nvSpPr>
          <p:spPr bwMode="auto">
            <a:xfrm>
              <a:off x="4974269" y="6450634"/>
              <a:ext cx="96591" cy="586589"/>
            </a:xfrm>
            <a:custGeom>
              <a:avLst/>
              <a:gdLst>
                <a:gd name="T0" fmla="*/ 50 w 56"/>
                <a:gd name="T1" fmla="*/ 4 h 329"/>
                <a:gd name="T2" fmla="*/ 0 w 56"/>
                <a:gd name="T3" fmla="*/ 328 h 329"/>
                <a:gd name="T4" fmla="*/ 2 w 56"/>
                <a:gd name="T5" fmla="*/ 329 h 329"/>
                <a:gd name="T6" fmla="*/ 56 w 56"/>
                <a:gd name="T7" fmla="*/ 0 h 329"/>
                <a:gd name="T8" fmla="*/ 50 w 56"/>
                <a:gd name="T9" fmla="*/ 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9">
                  <a:moveTo>
                    <a:pt x="50" y="4"/>
                  </a:moveTo>
                  <a:cubicBezTo>
                    <a:pt x="13" y="147"/>
                    <a:pt x="2" y="294"/>
                    <a:pt x="0" y="328"/>
                  </a:cubicBezTo>
                  <a:cubicBezTo>
                    <a:pt x="1" y="328"/>
                    <a:pt x="1" y="329"/>
                    <a:pt x="2" y="329"/>
                  </a:cubicBezTo>
                  <a:cubicBezTo>
                    <a:pt x="22" y="219"/>
                    <a:pt x="40" y="110"/>
                    <a:pt x="56" y="0"/>
                  </a:cubicBezTo>
                  <a:cubicBezTo>
                    <a:pt x="54" y="1"/>
                    <a:pt x="52" y="3"/>
                    <a:pt x="50" y="4"/>
                  </a:cubicBezTo>
                </a:path>
              </a:pathLst>
            </a:custGeom>
            <a:solidFill>
              <a:srgbClr val="F2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" name="Freeform 876"/>
            <p:cNvSpPr/>
            <p:nvPr/>
          </p:nvSpPr>
          <p:spPr bwMode="auto">
            <a:xfrm>
              <a:off x="4964921" y="7034102"/>
              <a:ext cx="1006429" cy="249612"/>
            </a:xfrm>
            <a:custGeom>
              <a:avLst/>
              <a:gdLst>
                <a:gd name="T0" fmla="*/ 375 w 566"/>
                <a:gd name="T1" fmla="*/ 105 h 141"/>
                <a:gd name="T2" fmla="*/ 4 w 566"/>
                <a:gd name="T3" fmla="*/ 0 h 141"/>
                <a:gd name="T4" fmla="*/ 4 w 566"/>
                <a:gd name="T5" fmla="*/ 2 h 141"/>
                <a:gd name="T6" fmla="*/ 285 w 566"/>
                <a:gd name="T7" fmla="*/ 141 h 141"/>
                <a:gd name="T8" fmla="*/ 566 w 566"/>
                <a:gd name="T9" fmla="*/ 13 h 141"/>
                <a:gd name="T10" fmla="*/ 375 w 566"/>
                <a:gd name="T11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6" h="141">
                  <a:moveTo>
                    <a:pt x="375" y="105"/>
                  </a:moveTo>
                  <a:cubicBezTo>
                    <a:pt x="243" y="127"/>
                    <a:pt x="90" y="105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05"/>
                    <a:pt x="214" y="141"/>
                    <a:pt x="285" y="141"/>
                  </a:cubicBezTo>
                  <a:cubicBezTo>
                    <a:pt x="354" y="141"/>
                    <a:pt x="555" y="107"/>
                    <a:pt x="566" y="13"/>
                  </a:cubicBezTo>
                  <a:cubicBezTo>
                    <a:pt x="517" y="64"/>
                    <a:pt x="443" y="92"/>
                    <a:pt x="375" y="105"/>
                  </a:cubicBezTo>
                  <a:close/>
                </a:path>
              </a:pathLst>
            </a:custGeom>
            <a:solidFill>
              <a:srgbClr val="CFB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3" name="Freeform 877"/>
            <p:cNvSpPr>
              <a:spLocks noEditPoints="1"/>
            </p:cNvSpPr>
            <p:nvPr/>
          </p:nvSpPr>
          <p:spPr bwMode="auto">
            <a:xfrm>
              <a:off x="4971153" y="5907727"/>
              <a:ext cx="1003312" cy="1379108"/>
            </a:xfrm>
            <a:custGeom>
              <a:avLst/>
              <a:gdLst>
                <a:gd name="T0" fmla="*/ 283 w 565"/>
                <a:gd name="T1" fmla="*/ 776 h 776"/>
                <a:gd name="T2" fmla="*/ 25 w 565"/>
                <a:gd name="T3" fmla="*/ 694 h 776"/>
                <a:gd name="T4" fmla="*/ 1 w 565"/>
                <a:gd name="T5" fmla="*/ 636 h 776"/>
                <a:gd name="T6" fmla="*/ 54 w 565"/>
                <a:gd name="T7" fmla="*/ 296 h 776"/>
                <a:gd name="T8" fmla="*/ 139 w 565"/>
                <a:gd name="T9" fmla="*/ 92 h 776"/>
                <a:gd name="T10" fmla="*/ 283 w 565"/>
                <a:gd name="T11" fmla="*/ 0 h 776"/>
                <a:gd name="T12" fmla="*/ 426 w 565"/>
                <a:gd name="T13" fmla="*/ 92 h 776"/>
                <a:gd name="T14" fmla="*/ 511 w 565"/>
                <a:gd name="T15" fmla="*/ 296 h 776"/>
                <a:gd name="T16" fmla="*/ 565 w 565"/>
                <a:gd name="T17" fmla="*/ 636 h 776"/>
                <a:gd name="T18" fmla="*/ 541 w 565"/>
                <a:gd name="T19" fmla="*/ 694 h 776"/>
                <a:gd name="T20" fmla="*/ 283 w 565"/>
                <a:gd name="T21" fmla="*/ 776 h 776"/>
                <a:gd name="T22" fmla="*/ 283 w 565"/>
                <a:gd name="T23" fmla="*/ 2 h 776"/>
                <a:gd name="T24" fmla="*/ 141 w 565"/>
                <a:gd name="T25" fmla="*/ 93 h 776"/>
                <a:gd name="T26" fmla="*/ 56 w 565"/>
                <a:gd name="T27" fmla="*/ 297 h 776"/>
                <a:gd name="T28" fmla="*/ 3 w 565"/>
                <a:gd name="T29" fmla="*/ 636 h 776"/>
                <a:gd name="T30" fmla="*/ 26 w 565"/>
                <a:gd name="T31" fmla="*/ 692 h 776"/>
                <a:gd name="T32" fmla="*/ 283 w 565"/>
                <a:gd name="T33" fmla="*/ 774 h 776"/>
                <a:gd name="T34" fmla="*/ 539 w 565"/>
                <a:gd name="T35" fmla="*/ 692 h 776"/>
                <a:gd name="T36" fmla="*/ 563 w 565"/>
                <a:gd name="T37" fmla="*/ 636 h 776"/>
                <a:gd name="T38" fmla="*/ 509 w 565"/>
                <a:gd name="T39" fmla="*/ 297 h 776"/>
                <a:gd name="T40" fmla="*/ 425 w 565"/>
                <a:gd name="T41" fmla="*/ 93 h 776"/>
                <a:gd name="T42" fmla="*/ 283 w 565"/>
                <a:gd name="T43" fmla="*/ 2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5" h="776">
                  <a:moveTo>
                    <a:pt x="283" y="776"/>
                  </a:moveTo>
                  <a:cubicBezTo>
                    <a:pt x="220" y="776"/>
                    <a:pt x="81" y="752"/>
                    <a:pt x="25" y="694"/>
                  </a:cubicBezTo>
                  <a:cubicBezTo>
                    <a:pt x="8" y="676"/>
                    <a:pt x="0" y="657"/>
                    <a:pt x="1" y="636"/>
                  </a:cubicBezTo>
                  <a:cubicBezTo>
                    <a:pt x="1" y="634"/>
                    <a:pt x="9" y="464"/>
                    <a:pt x="54" y="296"/>
                  </a:cubicBezTo>
                  <a:cubicBezTo>
                    <a:pt x="77" y="210"/>
                    <a:pt x="106" y="141"/>
                    <a:pt x="139" y="92"/>
                  </a:cubicBezTo>
                  <a:cubicBezTo>
                    <a:pt x="180" y="31"/>
                    <a:pt x="228" y="0"/>
                    <a:pt x="283" y="0"/>
                  </a:cubicBezTo>
                  <a:cubicBezTo>
                    <a:pt x="337" y="0"/>
                    <a:pt x="385" y="31"/>
                    <a:pt x="426" y="92"/>
                  </a:cubicBezTo>
                  <a:cubicBezTo>
                    <a:pt x="459" y="141"/>
                    <a:pt x="488" y="210"/>
                    <a:pt x="511" y="296"/>
                  </a:cubicBezTo>
                  <a:cubicBezTo>
                    <a:pt x="556" y="464"/>
                    <a:pt x="564" y="634"/>
                    <a:pt x="565" y="636"/>
                  </a:cubicBezTo>
                  <a:cubicBezTo>
                    <a:pt x="565" y="657"/>
                    <a:pt x="557" y="676"/>
                    <a:pt x="541" y="694"/>
                  </a:cubicBezTo>
                  <a:cubicBezTo>
                    <a:pt x="485" y="752"/>
                    <a:pt x="345" y="776"/>
                    <a:pt x="283" y="776"/>
                  </a:cubicBezTo>
                  <a:moveTo>
                    <a:pt x="283" y="2"/>
                  </a:moveTo>
                  <a:cubicBezTo>
                    <a:pt x="229" y="2"/>
                    <a:pt x="181" y="33"/>
                    <a:pt x="141" y="93"/>
                  </a:cubicBezTo>
                  <a:cubicBezTo>
                    <a:pt x="108" y="142"/>
                    <a:pt x="79" y="210"/>
                    <a:pt x="56" y="297"/>
                  </a:cubicBezTo>
                  <a:cubicBezTo>
                    <a:pt x="11" y="464"/>
                    <a:pt x="3" y="634"/>
                    <a:pt x="3" y="636"/>
                  </a:cubicBezTo>
                  <a:cubicBezTo>
                    <a:pt x="2" y="656"/>
                    <a:pt x="10" y="675"/>
                    <a:pt x="26" y="692"/>
                  </a:cubicBezTo>
                  <a:cubicBezTo>
                    <a:pt x="82" y="750"/>
                    <a:pt x="221" y="774"/>
                    <a:pt x="283" y="774"/>
                  </a:cubicBezTo>
                  <a:cubicBezTo>
                    <a:pt x="345" y="774"/>
                    <a:pt x="484" y="750"/>
                    <a:pt x="539" y="692"/>
                  </a:cubicBezTo>
                  <a:cubicBezTo>
                    <a:pt x="556" y="675"/>
                    <a:pt x="563" y="656"/>
                    <a:pt x="563" y="636"/>
                  </a:cubicBezTo>
                  <a:cubicBezTo>
                    <a:pt x="562" y="634"/>
                    <a:pt x="554" y="464"/>
                    <a:pt x="509" y="297"/>
                  </a:cubicBezTo>
                  <a:cubicBezTo>
                    <a:pt x="486" y="210"/>
                    <a:pt x="458" y="142"/>
                    <a:pt x="425" y="93"/>
                  </a:cubicBezTo>
                  <a:cubicBezTo>
                    <a:pt x="384" y="33"/>
                    <a:pt x="336" y="2"/>
                    <a:pt x="283" y="2"/>
                  </a:cubicBezTo>
                </a:path>
              </a:pathLst>
            </a:custGeom>
            <a:solidFill>
              <a:srgbClr val="887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4" name="Freeform 878"/>
            <p:cNvSpPr/>
            <p:nvPr/>
          </p:nvSpPr>
          <p:spPr bwMode="auto">
            <a:xfrm>
              <a:off x="5382448" y="7009140"/>
              <a:ext cx="283546" cy="149767"/>
            </a:xfrm>
            <a:custGeom>
              <a:avLst/>
              <a:gdLst>
                <a:gd name="T0" fmla="*/ 0 w 160"/>
                <a:gd name="T1" fmla="*/ 36 h 84"/>
                <a:gd name="T2" fmla="*/ 52 w 160"/>
                <a:gd name="T3" fmla="*/ 39 h 84"/>
                <a:gd name="T4" fmla="*/ 160 w 160"/>
                <a:gd name="T5" fmla="*/ 0 h 84"/>
                <a:gd name="T6" fmla="*/ 70 w 160"/>
                <a:gd name="T7" fmla="*/ 84 h 84"/>
                <a:gd name="T8" fmla="*/ 33 w 160"/>
                <a:gd name="T9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84">
                  <a:moveTo>
                    <a:pt x="0" y="36"/>
                  </a:moveTo>
                  <a:cubicBezTo>
                    <a:pt x="15" y="40"/>
                    <a:pt x="39" y="40"/>
                    <a:pt x="52" y="39"/>
                  </a:cubicBezTo>
                  <a:cubicBezTo>
                    <a:pt x="92" y="37"/>
                    <a:pt x="127" y="23"/>
                    <a:pt x="160" y="0"/>
                  </a:cubicBezTo>
                  <a:cubicBezTo>
                    <a:pt x="160" y="20"/>
                    <a:pt x="146" y="68"/>
                    <a:pt x="70" y="84"/>
                  </a:cubicBezTo>
                  <a:cubicBezTo>
                    <a:pt x="63" y="66"/>
                    <a:pt x="53" y="44"/>
                    <a:pt x="33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5" name="Freeform 879"/>
            <p:cNvSpPr/>
            <p:nvPr/>
          </p:nvSpPr>
          <p:spPr bwMode="auto">
            <a:xfrm>
              <a:off x="5382448" y="7006021"/>
              <a:ext cx="283546" cy="156008"/>
            </a:xfrm>
            <a:custGeom>
              <a:avLst/>
              <a:gdLst>
                <a:gd name="T0" fmla="*/ 0 w 160"/>
                <a:gd name="T1" fmla="*/ 37 h 87"/>
                <a:gd name="T2" fmla="*/ 99 w 160"/>
                <a:gd name="T3" fmla="*/ 32 h 87"/>
                <a:gd name="T4" fmla="*/ 148 w 160"/>
                <a:gd name="T5" fmla="*/ 9 h 87"/>
                <a:gd name="T6" fmla="*/ 159 w 160"/>
                <a:gd name="T7" fmla="*/ 1 h 87"/>
                <a:gd name="T8" fmla="*/ 159 w 160"/>
                <a:gd name="T9" fmla="*/ 5 h 87"/>
                <a:gd name="T10" fmla="*/ 157 w 160"/>
                <a:gd name="T11" fmla="*/ 16 h 87"/>
                <a:gd name="T12" fmla="*/ 117 w 160"/>
                <a:gd name="T13" fmla="*/ 67 h 87"/>
                <a:gd name="T14" fmla="*/ 97 w 160"/>
                <a:gd name="T15" fmla="*/ 77 h 87"/>
                <a:gd name="T16" fmla="*/ 70 w 160"/>
                <a:gd name="T17" fmla="*/ 83 h 87"/>
                <a:gd name="T18" fmla="*/ 48 w 160"/>
                <a:gd name="T19" fmla="*/ 48 h 87"/>
                <a:gd name="T20" fmla="*/ 33 w 160"/>
                <a:gd name="T21" fmla="*/ 41 h 87"/>
                <a:gd name="T22" fmla="*/ 33 w 160"/>
                <a:gd name="T23" fmla="*/ 42 h 87"/>
                <a:gd name="T24" fmla="*/ 70 w 160"/>
                <a:gd name="T25" fmla="*/ 85 h 87"/>
                <a:gd name="T26" fmla="*/ 70 w 160"/>
                <a:gd name="T27" fmla="*/ 86 h 87"/>
                <a:gd name="T28" fmla="*/ 160 w 160"/>
                <a:gd name="T29" fmla="*/ 1 h 87"/>
                <a:gd name="T30" fmla="*/ 159 w 160"/>
                <a:gd name="T31" fmla="*/ 0 h 87"/>
                <a:gd name="T32" fmla="*/ 82 w 160"/>
                <a:gd name="T33" fmla="*/ 36 h 87"/>
                <a:gd name="T34" fmla="*/ 0 w 160"/>
                <a:gd name="T35" fmla="*/ 3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87">
                  <a:moveTo>
                    <a:pt x="0" y="37"/>
                  </a:moveTo>
                  <a:cubicBezTo>
                    <a:pt x="32" y="45"/>
                    <a:pt x="68" y="42"/>
                    <a:pt x="99" y="32"/>
                  </a:cubicBezTo>
                  <a:cubicBezTo>
                    <a:pt x="117" y="27"/>
                    <a:pt x="133" y="19"/>
                    <a:pt x="148" y="9"/>
                  </a:cubicBezTo>
                  <a:cubicBezTo>
                    <a:pt x="150" y="8"/>
                    <a:pt x="159" y="3"/>
                    <a:pt x="159" y="1"/>
                  </a:cubicBezTo>
                  <a:cubicBezTo>
                    <a:pt x="159" y="3"/>
                    <a:pt x="159" y="4"/>
                    <a:pt x="159" y="5"/>
                  </a:cubicBezTo>
                  <a:cubicBezTo>
                    <a:pt x="159" y="9"/>
                    <a:pt x="158" y="13"/>
                    <a:pt x="157" y="16"/>
                  </a:cubicBezTo>
                  <a:cubicBezTo>
                    <a:pt x="151" y="38"/>
                    <a:pt x="136" y="55"/>
                    <a:pt x="117" y="67"/>
                  </a:cubicBezTo>
                  <a:cubicBezTo>
                    <a:pt x="111" y="71"/>
                    <a:pt x="104" y="74"/>
                    <a:pt x="97" y="77"/>
                  </a:cubicBezTo>
                  <a:cubicBezTo>
                    <a:pt x="94" y="78"/>
                    <a:pt x="71" y="87"/>
                    <a:pt x="70" y="83"/>
                  </a:cubicBezTo>
                  <a:cubicBezTo>
                    <a:pt x="65" y="71"/>
                    <a:pt x="59" y="58"/>
                    <a:pt x="48" y="48"/>
                  </a:cubicBezTo>
                  <a:cubicBezTo>
                    <a:pt x="44" y="44"/>
                    <a:pt x="39" y="42"/>
                    <a:pt x="33" y="41"/>
                  </a:cubicBezTo>
                  <a:cubicBezTo>
                    <a:pt x="33" y="41"/>
                    <a:pt x="32" y="42"/>
                    <a:pt x="33" y="42"/>
                  </a:cubicBezTo>
                  <a:cubicBezTo>
                    <a:pt x="53" y="46"/>
                    <a:pt x="62" y="68"/>
                    <a:pt x="70" y="85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112" y="76"/>
                    <a:pt x="160" y="49"/>
                    <a:pt x="160" y="1"/>
                  </a:cubicBezTo>
                  <a:cubicBezTo>
                    <a:pt x="160" y="0"/>
                    <a:pt x="160" y="0"/>
                    <a:pt x="159" y="0"/>
                  </a:cubicBezTo>
                  <a:cubicBezTo>
                    <a:pt x="136" y="17"/>
                    <a:pt x="110" y="30"/>
                    <a:pt x="82" y="36"/>
                  </a:cubicBezTo>
                  <a:cubicBezTo>
                    <a:pt x="56" y="42"/>
                    <a:pt x="26" y="43"/>
                    <a:pt x="0" y="37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6" name="Freeform 880"/>
            <p:cNvSpPr/>
            <p:nvPr/>
          </p:nvSpPr>
          <p:spPr bwMode="auto">
            <a:xfrm>
              <a:off x="5503968" y="7074665"/>
              <a:ext cx="99708" cy="31202"/>
            </a:xfrm>
            <a:custGeom>
              <a:avLst/>
              <a:gdLst>
                <a:gd name="T0" fmla="*/ 0 w 57"/>
                <a:gd name="T1" fmla="*/ 18 h 18"/>
                <a:gd name="T2" fmla="*/ 31 w 57"/>
                <a:gd name="T3" fmla="*/ 12 h 18"/>
                <a:gd name="T4" fmla="*/ 57 w 57"/>
                <a:gd name="T5" fmla="*/ 1 h 18"/>
                <a:gd name="T6" fmla="*/ 56 w 57"/>
                <a:gd name="T7" fmla="*/ 0 h 18"/>
                <a:gd name="T8" fmla="*/ 0 w 5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8">
                  <a:moveTo>
                    <a:pt x="0" y="18"/>
                  </a:moveTo>
                  <a:cubicBezTo>
                    <a:pt x="10" y="18"/>
                    <a:pt x="21" y="15"/>
                    <a:pt x="31" y="12"/>
                  </a:cubicBezTo>
                  <a:cubicBezTo>
                    <a:pt x="39" y="9"/>
                    <a:pt x="49" y="6"/>
                    <a:pt x="57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0" y="9"/>
                    <a:pt x="19" y="17"/>
                    <a:pt x="0" y="1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7" name="Freeform 881"/>
            <p:cNvSpPr/>
            <p:nvPr/>
          </p:nvSpPr>
          <p:spPr bwMode="auto">
            <a:xfrm>
              <a:off x="5348175" y="6728326"/>
              <a:ext cx="137099" cy="184090"/>
            </a:xfrm>
            <a:custGeom>
              <a:avLst/>
              <a:gdLst>
                <a:gd name="T0" fmla="*/ 46 w 78"/>
                <a:gd name="T1" fmla="*/ 93 h 104"/>
                <a:gd name="T2" fmla="*/ 16 w 78"/>
                <a:gd name="T3" fmla="*/ 62 h 104"/>
                <a:gd name="T4" fmla="*/ 48 w 78"/>
                <a:gd name="T5" fmla="*/ 50 h 104"/>
                <a:gd name="T6" fmla="*/ 74 w 78"/>
                <a:gd name="T7" fmla="*/ 43 h 104"/>
                <a:gd name="T8" fmla="*/ 77 w 78"/>
                <a:gd name="T9" fmla="*/ 25 h 104"/>
                <a:gd name="T10" fmla="*/ 77 w 78"/>
                <a:gd name="T11" fmla="*/ 0 h 104"/>
                <a:gd name="T12" fmla="*/ 76 w 78"/>
                <a:gd name="T13" fmla="*/ 0 h 104"/>
                <a:gd name="T14" fmla="*/ 76 w 78"/>
                <a:gd name="T15" fmla="*/ 27 h 104"/>
                <a:gd name="T16" fmla="*/ 72 w 78"/>
                <a:gd name="T17" fmla="*/ 44 h 104"/>
                <a:gd name="T18" fmla="*/ 58 w 78"/>
                <a:gd name="T19" fmla="*/ 49 h 104"/>
                <a:gd name="T20" fmla="*/ 24 w 78"/>
                <a:gd name="T21" fmla="*/ 52 h 104"/>
                <a:gd name="T22" fmla="*/ 46 w 78"/>
                <a:gd name="T23" fmla="*/ 9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04">
                  <a:moveTo>
                    <a:pt x="46" y="93"/>
                  </a:moveTo>
                  <a:cubicBezTo>
                    <a:pt x="28" y="99"/>
                    <a:pt x="12" y="79"/>
                    <a:pt x="16" y="62"/>
                  </a:cubicBezTo>
                  <a:cubicBezTo>
                    <a:pt x="19" y="49"/>
                    <a:pt x="37" y="51"/>
                    <a:pt x="48" y="50"/>
                  </a:cubicBezTo>
                  <a:cubicBezTo>
                    <a:pt x="55" y="50"/>
                    <a:pt x="69" y="51"/>
                    <a:pt x="74" y="43"/>
                  </a:cubicBezTo>
                  <a:cubicBezTo>
                    <a:pt x="77" y="38"/>
                    <a:pt x="77" y="31"/>
                    <a:pt x="77" y="25"/>
                  </a:cubicBezTo>
                  <a:cubicBezTo>
                    <a:pt x="77" y="17"/>
                    <a:pt x="78" y="9"/>
                    <a:pt x="77" y="0"/>
                  </a:cubicBezTo>
                  <a:cubicBezTo>
                    <a:pt x="77" y="0"/>
                    <a:pt x="76" y="0"/>
                    <a:pt x="76" y="0"/>
                  </a:cubicBezTo>
                  <a:cubicBezTo>
                    <a:pt x="76" y="9"/>
                    <a:pt x="76" y="18"/>
                    <a:pt x="76" y="27"/>
                  </a:cubicBezTo>
                  <a:cubicBezTo>
                    <a:pt x="76" y="33"/>
                    <a:pt x="75" y="39"/>
                    <a:pt x="72" y="44"/>
                  </a:cubicBezTo>
                  <a:cubicBezTo>
                    <a:pt x="69" y="48"/>
                    <a:pt x="62" y="48"/>
                    <a:pt x="58" y="49"/>
                  </a:cubicBezTo>
                  <a:cubicBezTo>
                    <a:pt x="47" y="50"/>
                    <a:pt x="34" y="48"/>
                    <a:pt x="24" y="52"/>
                  </a:cubicBezTo>
                  <a:cubicBezTo>
                    <a:pt x="0" y="63"/>
                    <a:pt x="22" y="104"/>
                    <a:pt x="46" y="93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8" name="Freeform 882"/>
            <p:cNvSpPr/>
            <p:nvPr/>
          </p:nvSpPr>
          <p:spPr bwMode="auto">
            <a:xfrm>
              <a:off x="4999196" y="5879645"/>
              <a:ext cx="395715" cy="589710"/>
            </a:xfrm>
            <a:custGeom>
              <a:avLst/>
              <a:gdLst>
                <a:gd name="T0" fmla="*/ 36 w 223"/>
                <a:gd name="T1" fmla="*/ 333 h 333"/>
                <a:gd name="T2" fmla="*/ 62 w 223"/>
                <a:gd name="T3" fmla="*/ 45 h 333"/>
                <a:gd name="T4" fmla="*/ 183 w 223"/>
                <a:gd name="T5" fmla="*/ 46 h 333"/>
                <a:gd name="T6" fmla="*/ 36 w 223"/>
                <a:gd name="T7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333">
                  <a:moveTo>
                    <a:pt x="36" y="333"/>
                  </a:moveTo>
                  <a:cubicBezTo>
                    <a:pt x="27" y="253"/>
                    <a:pt x="0" y="109"/>
                    <a:pt x="62" y="45"/>
                  </a:cubicBezTo>
                  <a:cubicBezTo>
                    <a:pt x="98" y="7"/>
                    <a:pt x="161" y="0"/>
                    <a:pt x="183" y="46"/>
                  </a:cubicBezTo>
                  <a:cubicBezTo>
                    <a:pt x="223" y="154"/>
                    <a:pt x="79" y="162"/>
                    <a:pt x="36" y="333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9" name="Freeform 883"/>
            <p:cNvSpPr/>
            <p:nvPr/>
          </p:nvSpPr>
          <p:spPr bwMode="auto">
            <a:xfrm>
              <a:off x="5033470" y="5895246"/>
              <a:ext cx="227460" cy="421220"/>
            </a:xfrm>
            <a:custGeom>
              <a:avLst/>
              <a:gdLst>
                <a:gd name="T0" fmla="*/ 129 w 129"/>
                <a:gd name="T1" fmla="*/ 8 h 237"/>
                <a:gd name="T2" fmla="*/ 43 w 129"/>
                <a:gd name="T3" fmla="*/ 36 h 237"/>
                <a:gd name="T4" fmla="*/ 7 w 129"/>
                <a:gd name="T5" fmla="*/ 237 h 237"/>
                <a:gd name="T6" fmla="*/ 129 w 129"/>
                <a:gd name="T7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237">
                  <a:moveTo>
                    <a:pt x="129" y="8"/>
                  </a:moveTo>
                  <a:cubicBezTo>
                    <a:pt x="102" y="0"/>
                    <a:pt x="67" y="11"/>
                    <a:pt x="43" y="36"/>
                  </a:cubicBezTo>
                  <a:cubicBezTo>
                    <a:pt x="0" y="81"/>
                    <a:pt x="0" y="164"/>
                    <a:pt x="7" y="237"/>
                  </a:cubicBezTo>
                  <a:cubicBezTo>
                    <a:pt x="6" y="140"/>
                    <a:pt x="19" y="14"/>
                    <a:pt x="129" y="8"/>
                  </a:cubicBez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0" name="Freeform 884"/>
            <p:cNvSpPr/>
            <p:nvPr/>
          </p:nvSpPr>
          <p:spPr bwMode="auto">
            <a:xfrm>
              <a:off x="5045934" y="5913967"/>
              <a:ext cx="286661" cy="536666"/>
            </a:xfrm>
            <a:custGeom>
              <a:avLst/>
              <a:gdLst>
                <a:gd name="T0" fmla="*/ 156 w 161"/>
                <a:gd name="T1" fmla="*/ 26 h 302"/>
                <a:gd name="T2" fmla="*/ 130 w 161"/>
                <a:gd name="T3" fmla="*/ 0 h 302"/>
                <a:gd name="T4" fmla="*/ 29 w 161"/>
                <a:gd name="T5" fmla="*/ 175 h 302"/>
                <a:gd name="T6" fmla="*/ 0 w 161"/>
                <a:gd name="T7" fmla="*/ 240 h 302"/>
                <a:gd name="T8" fmla="*/ 8 w 161"/>
                <a:gd name="T9" fmla="*/ 302 h 302"/>
                <a:gd name="T10" fmla="*/ 148 w 161"/>
                <a:gd name="T11" fmla="*/ 75 h 302"/>
                <a:gd name="T12" fmla="*/ 161 w 161"/>
                <a:gd name="T13" fmla="*/ 41 h 302"/>
                <a:gd name="T14" fmla="*/ 156 w 161"/>
                <a:gd name="T15" fmla="*/ 2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2">
                  <a:moveTo>
                    <a:pt x="156" y="26"/>
                  </a:moveTo>
                  <a:cubicBezTo>
                    <a:pt x="150" y="14"/>
                    <a:pt x="141" y="5"/>
                    <a:pt x="130" y="0"/>
                  </a:cubicBezTo>
                  <a:cubicBezTo>
                    <a:pt x="154" y="71"/>
                    <a:pt x="63" y="121"/>
                    <a:pt x="29" y="175"/>
                  </a:cubicBezTo>
                  <a:cubicBezTo>
                    <a:pt x="17" y="196"/>
                    <a:pt x="6" y="218"/>
                    <a:pt x="0" y="240"/>
                  </a:cubicBezTo>
                  <a:cubicBezTo>
                    <a:pt x="3" y="262"/>
                    <a:pt x="5" y="284"/>
                    <a:pt x="8" y="302"/>
                  </a:cubicBezTo>
                  <a:cubicBezTo>
                    <a:pt x="22" y="215"/>
                    <a:pt x="100" y="153"/>
                    <a:pt x="148" y="75"/>
                  </a:cubicBezTo>
                  <a:cubicBezTo>
                    <a:pt x="153" y="66"/>
                    <a:pt x="160" y="53"/>
                    <a:pt x="161" y="41"/>
                  </a:cubicBezTo>
                  <a:cubicBezTo>
                    <a:pt x="160" y="36"/>
                    <a:pt x="158" y="31"/>
                    <a:pt x="156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1" name="Freeform 885"/>
            <p:cNvSpPr/>
            <p:nvPr/>
          </p:nvSpPr>
          <p:spPr bwMode="auto">
            <a:xfrm>
              <a:off x="5061514" y="5985730"/>
              <a:ext cx="311588" cy="483625"/>
            </a:xfrm>
            <a:custGeom>
              <a:avLst/>
              <a:gdLst>
                <a:gd name="T0" fmla="*/ 153 w 175"/>
                <a:gd name="T1" fmla="*/ 0 h 272"/>
                <a:gd name="T2" fmla="*/ 140 w 175"/>
                <a:gd name="T3" fmla="*/ 34 h 272"/>
                <a:gd name="T4" fmla="*/ 0 w 175"/>
                <a:gd name="T5" fmla="*/ 261 h 272"/>
                <a:gd name="T6" fmla="*/ 1 w 175"/>
                <a:gd name="T7" fmla="*/ 272 h 272"/>
                <a:gd name="T8" fmla="*/ 153 w 175"/>
                <a:gd name="T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72">
                  <a:moveTo>
                    <a:pt x="153" y="0"/>
                  </a:moveTo>
                  <a:cubicBezTo>
                    <a:pt x="152" y="12"/>
                    <a:pt x="145" y="25"/>
                    <a:pt x="140" y="34"/>
                  </a:cubicBezTo>
                  <a:cubicBezTo>
                    <a:pt x="92" y="112"/>
                    <a:pt x="14" y="174"/>
                    <a:pt x="0" y="261"/>
                  </a:cubicBezTo>
                  <a:cubicBezTo>
                    <a:pt x="0" y="265"/>
                    <a:pt x="1" y="269"/>
                    <a:pt x="1" y="272"/>
                  </a:cubicBezTo>
                  <a:cubicBezTo>
                    <a:pt x="42" y="109"/>
                    <a:pt x="175" y="94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2" name="Freeform 886"/>
            <p:cNvSpPr/>
            <p:nvPr/>
          </p:nvSpPr>
          <p:spPr bwMode="auto">
            <a:xfrm>
              <a:off x="5033470" y="5895246"/>
              <a:ext cx="308473" cy="574108"/>
            </a:xfrm>
            <a:custGeom>
              <a:avLst/>
              <a:gdLst>
                <a:gd name="T0" fmla="*/ 16 w 173"/>
                <a:gd name="T1" fmla="*/ 324 h 324"/>
                <a:gd name="T2" fmla="*/ 3 w 173"/>
                <a:gd name="T3" fmla="*/ 150 h 324"/>
                <a:gd name="T4" fmla="*/ 23 w 173"/>
                <a:gd name="T5" fmla="*/ 64 h 324"/>
                <a:gd name="T6" fmla="*/ 88 w 173"/>
                <a:gd name="T7" fmla="*/ 9 h 324"/>
                <a:gd name="T8" fmla="*/ 162 w 173"/>
                <a:gd name="T9" fmla="*/ 36 h 324"/>
                <a:gd name="T10" fmla="*/ 170 w 173"/>
                <a:gd name="T11" fmla="*/ 68 h 324"/>
                <a:gd name="T12" fmla="*/ 166 w 173"/>
                <a:gd name="T13" fmla="*/ 94 h 324"/>
                <a:gd name="T14" fmla="*/ 137 w 173"/>
                <a:gd name="T15" fmla="*/ 140 h 324"/>
                <a:gd name="T16" fmla="*/ 92 w 173"/>
                <a:gd name="T17" fmla="*/ 185 h 324"/>
                <a:gd name="T18" fmla="*/ 16 w 173"/>
                <a:gd name="T19" fmla="*/ 324 h 324"/>
                <a:gd name="T20" fmla="*/ 16 w 173"/>
                <a:gd name="T21" fmla="*/ 324 h 324"/>
                <a:gd name="T22" fmla="*/ 53 w 173"/>
                <a:gd name="T23" fmla="*/ 237 h 324"/>
                <a:gd name="T24" fmla="*/ 101 w 173"/>
                <a:gd name="T25" fmla="*/ 178 h 324"/>
                <a:gd name="T26" fmla="*/ 168 w 173"/>
                <a:gd name="T27" fmla="*/ 91 h 324"/>
                <a:gd name="T28" fmla="*/ 164 w 173"/>
                <a:gd name="T29" fmla="*/ 37 h 324"/>
                <a:gd name="T30" fmla="*/ 140 w 173"/>
                <a:gd name="T31" fmla="*/ 12 h 324"/>
                <a:gd name="T32" fmla="*/ 105 w 173"/>
                <a:gd name="T33" fmla="*/ 5 h 324"/>
                <a:gd name="T34" fmla="*/ 36 w 173"/>
                <a:gd name="T35" fmla="*/ 42 h 324"/>
                <a:gd name="T36" fmla="*/ 7 w 173"/>
                <a:gd name="T37" fmla="*/ 113 h 324"/>
                <a:gd name="T38" fmla="*/ 4 w 173"/>
                <a:gd name="T39" fmla="*/ 222 h 324"/>
                <a:gd name="T40" fmla="*/ 16 w 173"/>
                <a:gd name="T41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324">
                  <a:moveTo>
                    <a:pt x="16" y="324"/>
                  </a:moveTo>
                  <a:cubicBezTo>
                    <a:pt x="11" y="266"/>
                    <a:pt x="0" y="209"/>
                    <a:pt x="3" y="150"/>
                  </a:cubicBezTo>
                  <a:cubicBezTo>
                    <a:pt x="5" y="121"/>
                    <a:pt x="10" y="91"/>
                    <a:pt x="23" y="64"/>
                  </a:cubicBezTo>
                  <a:cubicBezTo>
                    <a:pt x="36" y="38"/>
                    <a:pt x="59" y="17"/>
                    <a:pt x="88" y="9"/>
                  </a:cubicBezTo>
                  <a:cubicBezTo>
                    <a:pt x="117" y="0"/>
                    <a:pt x="147" y="9"/>
                    <a:pt x="162" y="36"/>
                  </a:cubicBezTo>
                  <a:cubicBezTo>
                    <a:pt x="167" y="45"/>
                    <a:pt x="169" y="58"/>
                    <a:pt x="170" y="68"/>
                  </a:cubicBezTo>
                  <a:cubicBezTo>
                    <a:pt x="170" y="77"/>
                    <a:pt x="169" y="86"/>
                    <a:pt x="166" y="94"/>
                  </a:cubicBezTo>
                  <a:cubicBezTo>
                    <a:pt x="161" y="112"/>
                    <a:pt x="149" y="126"/>
                    <a:pt x="137" y="140"/>
                  </a:cubicBezTo>
                  <a:cubicBezTo>
                    <a:pt x="123" y="155"/>
                    <a:pt x="107" y="170"/>
                    <a:pt x="92" y="185"/>
                  </a:cubicBezTo>
                  <a:cubicBezTo>
                    <a:pt x="56" y="225"/>
                    <a:pt x="29" y="271"/>
                    <a:pt x="16" y="324"/>
                  </a:cubicBezTo>
                  <a:cubicBezTo>
                    <a:pt x="16" y="324"/>
                    <a:pt x="16" y="324"/>
                    <a:pt x="16" y="324"/>
                  </a:cubicBezTo>
                  <a:cubicBezTo>
                    <a:pt x="24" y="294"/>
                    <a:pt x="37" y="264"/>
                    <a:pt x="53" y="237"/>
                  </a:cubicBezTo>
                  <a:cubicBezTo>
                    <a:pt x="67" y="216"/>
                    <a:pt x="83" y="196"/>
                    <a:pt x="101" y="178"/>
                  </a:cubicBezTo>
                  <a:cubicBezTo>
                    <a:pt x="125" y="152"/>
                    <a:pt x="159" y="127"/>
                    <a:pt x="168" y="91"/>
                  </a:cubicBezTo>
                  <a:cubicBezTo>
                    <a:pt x="173" y="73"/>
                    <a:pt x="170" y="54"/>
                    <a:pt x="164" y="37"/>
                  </a:cubicBezTo>
                  <a:cubicBezTo>
                    <a:pt x="160" y="26"/>
                    <a:pt x="150" y="17"/>
                    <a:pt x="140" y="12"/>
                  </a:cubicBezTo>
                  <a:cubicBezTo>
                    <a:pt x="129" y="6"/>
                    <a:pt x="117" y="4"/>
                    <a:pt x="105" y="5"/>
                  </a:cubicBezTo>
                  <a:cubicBezTo>
                    <a:pt x="78" y="6"/>
                    <a:pt x="53" y="22"/>
                    <a:pt x="36" y="42"/>
                  </a:cubicBezTo>
                  <a:cubicBezTo>
                    <a:pt x="20" y="62"/>
                    <a:pt x="11" y="87"/>
                    <a:pt x="7" y="113"/>
                  </a:cubicBezTo>
                  <a:cubicBezTo>
                    <a:pt x="0" y="149"/>
                    <a:pt x="1" y="186"/>
                    <a:pt x="4" y="222"/>
                  </a:cubicBezTo>
                  <a:cubicBezTo>
                    <a:pt x="7" y="257"/>
                    <a:pt x="11" y="291"/>
                    <a:pt x="16" y="3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3" name="Freeform 887"/>
            <p:cNvSpPr/>
            <p:nvPr/>
          </p:nvSpPr>
          <p:spPr bwMode="auto">
            <a:xfrm>
              <a:off x="5619255" y="5879645"/>
              <a:ext cx="327168" cy="589710"/>
            </a:xfrm>
            <a:custGeom>
              <a:avLst/>
              <a:gdLst>
                <a:gd name="T0" fmla="*/ 147 w 184"/>
                <a:gd name="T1" fmla="*/ 333 h 333"/>
                <a:gd name="T2" fmla="*/ 122 w 184"/>
                <a:gd name="T3" fmla="*/ 45 h 333"/>
                <a:gd name="T4" fmla="*/ 0 w 184"/>
                <a:gd name="T5" fmla="*/ 46 h 333"/>
                <a:gd name="T6" fmla="*/ 147 w 184"/>
                <a:gd name="T7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333">
                  <a:moveTo>
                    <a:pt x="147" y="333"/>
                  </a:moveTo>
                  <a:cubicBezTo>
                    <a:pt x="157" y="253"/>
                    <a:pt x="184" y="109"/>
                    <a:pt x="122" y="45"/>
                  </a:cubicBezTo>
                  <a:cubicBezTo>
                    <a:pt x="85" y="7"/>
                    <a:pt x="23" y="0"/>
                    <a:pt x="0" y="46"/>
                  </a:cubicBezTo>
                  <a:cubicBezTo>
                    <a:pt x="54" y="87"/>
                    <a:pt x="105" y="162"/>
                    <a:pt x="147" y="333"/>
                  </a:cubicBezTo>
                </a:path>
              </a:pathLst>
            </a:custGeom>
            <a:solidFill>
              <a:srgbClr val="0C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4" name="Freeform 888"/>
            <p:cNvSpPr/>
            <p:nvPr/>
          </p:nvSpPr>
          <p:spPr bwMode="auto">
            <a:xfrm>
              <a:off x="5619255" y="5879645"/>
              <a:ext cx="289778" cy="390020"/>
            </a:xfrm>
            <a:custGeom>
              <a:avLst/>
              <a:gdLst>
                <a:gd name="T0" fmla="*/ 161 w 162"/>
                <a:gd name="T1" fmla="*/ 187 h 220"/>
                <a:gd name="T2" fmla="*/ 122 w 162"/>
                <a:gd name="T3" fmla="*/ 45 h 220"/>
                <a:gd name="T4" fmla="*/ 0 w 162"/>
                <a:gd name="T5" fmla="*/ 46 h 220"/>
                <a:gd name="T6" fmla="*/ 113 w 162"/>
                <a:gd name="T7" fmla="*/ 220 h 220"/>
                <a:gd name="T8" fmla="*/ 161 w 162"/>
                <a:gd name="T9" fmla="*/ 18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220">
                  <a:moveTo>
                    <a:pt x="161" y="187"/>
                  </a:moveTo>
                  <a:cubicBezTo>
                    <a:pt x="162" y="132"/>
                    <a:pt x="154" y="78"/>
                    <a:pt x="122" y="45"/>
                  </a:cubicBezTo>
                  <a:cubicBezTo>
                    <a:pt x="85" y="7"/>
                    <a:pt x="23" y="0"/>
                    <a:pt x="0" y="46"/>
                  </a:cubicBezTo>
                  <a:cubicBezTo>
                    <a:pt x="40" y="76"/>
                    <a:pt x="79" y="126"/>
                    <a:pt x="113" y="220"/>
                  </a:cubicBezTo>
                  <a:cubicBezTo>
                    <a:pt x="133" y="214"/>
                    <a:pt x="148" y="202"/>
                    <a:pt x="161" y="1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5" name="Freeform 889"/>
            <p:cNvSpPr/>
            <p:nvPr/>
          </p:nvSpPr>
          <p:spPr bwMode="auto">
            <a:xfrm>
              <a:off x="5871642" y="6210381"/>
              <a:ext cx="34274" cy="258974"/>
            </a:xfrm>
            <a:custGeom>
              <a:avLst/>
              <a:gdLst>
                <a:gd name="T0" fmla="*/ 19 w 19"/>
                <a:gd name="T1" fmla="*/ 0 h 146"/>
                <a:gd name="T2" fmla="*/ 18 w 19"/>
                <a:gd name="T3" fmla="*/ 2 h 146"/>
                <a:gd name="T4" fmla="*/ 0 w 19"/>
                <a:gd name="T5" fmla="*/ 125 h 146"/>
                <a:gd name="T6" fmla="*/ 6 w 19"/>
                <a:gd name="T7" fmla="*/ 146 h 146"/>
                <a:gd name="T8" fmla="*/ 19 w 19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6">
                  <a:moveTo>
                    <a:pt x="19" y="0"/>
                  </a:moveTo>
                  <a:cubicBezTo>
                    <a:pt x="19" y="1"/>
                    <a:pt x="18" y="1"/>
                    <a:pt x="18" y="2"/>
                  </a:cubicBezTo>
                  <a:cubicBezTo>
                    <a:pt x="11" y="42"/>
                    <a:pt x="6" y="84"/>
                    <a:pt x="0" y="125"/>
                  </a:cubicBezTo>
                  <a:cubicBezTo>
                    <a:pt x="2" y="132"/>
                    <a:pt x="4" y="139"/>
                    <a:pt x="6" y="146"/>
                  </a:cubicBezTo>
                  <a:cubicBezTo>
                    <a:pt x="10" y="107"/>
                    <a:pt x="19" y="53"/>
                    <a:pt x="19" y="0"/>
                  </a:cubicBez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6" name="Freeform 890"/>
            <p:cNvSpPr/>
            <p:nvPr/>
          </p:nvSpPr>
          <p:spPr bwMode="auto">
            <a:xfrm>
              <a:off x="5619255" y="5892125"/>
              <a:ext cx="292892" cy="577229"/>
            </a:xfrm>
            <a:custGeom>
              <a:avLst/>
              <a:gdLst>
                <a:gd name="T0" fmla="*/ 149 w 165"/>
                <a:gd name="T1" fmla="*/ 326 h 326"/>
                <a:gd name="T2" fmla="*/ 162 w 165"/>
                <a:gd name="T3" fmla="*/ 154 h 326"/>
                <a:gd name="T4" fmla="*/ 93 w 165"/>
                <a:gd name="T5" fmla="*/ 16 h 326"/>
                <a:gd name="T6" fmla="*/ 1 w 165"/>
                <a:gd name="T7" fmla="*/ 39 h 326"/>
                <a:gd name="T8" fmla="*/ 1 w 165"/>
                <a:gd name="T9" fmla="*/ 40 h 326"/>
                <a:gd name="T10" fmla="*/ 79 w 165"/>
                <a:gd name="T11" fmla="*/ 135 h 326"/>
                <a:gd name="T12" fmla="*/ 148 w 165"/>
                <a:gd name="T13" fmla="*/ 326 h 326"/>
                <a:gd name="T14" fmla="*/ 149 w 165"/>
                <a:gd name="T15" fmla="*/ 326 h 326"/>
                <a:gd name="T16" fmla="*/ 80 w 165"/>
                <a:gd name="T17" fmla="*/ 134 h 326"/>
                <a:gd name="T18" fmla="*/ 3 w 165"/>
                <a:gd name="T19" fmla="*/ 40 h 326"/>
                <a:gd name="T20" fmla="*/ 13 w 165"/>
                <a:gd name="T21" fmla="*/ 23 h 326"/>
                <a:gd name="T22" fmla="*/ 32 w 165"/>
                <a:gd name="T23" fmla="*/ 11 h 326"/>
                <a:gd name="T24" fmla="*/ 74 w 165"/>
                <a:gd name="T25" fmla="*/ 10 h 326"/>
                <a:gd name="T26" fmla="*/ 140 w 165"/>
                <a:gd name="T27" fmla="*/ 63 h 326"/>
                <a:gd name="T28" fmla="*/ 161 w 165"/>
                <a:gd name="T29" fmla="*/ 148 h 326"/>
                <a:gd name="T30" fmla="*/ 158 w 165"/>
                <a:gd name="T31" fmla="*/ 241 h 326"/>
                <a:gd name="T32" fmla="*/ 148 w 165"/>
                <a:gd name="T33" fmla="*/ 326 h 326"/>
                <a:gd name="T34" fmla="*/ 149 w 165"/>
                <a:gd name="T35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326">
                  <a:moveTo>
                    <a:pt x="149" y="326"/>
                  </a:moveTo>
                  <a:cubicBezTo>
                    <a:pt x="157" y="269"/>
                    <a:pt x="165" y="212"/>
                    <a:pt x="162" y="154"/>
                  </a:cubicBezTo>
                  <a:cubicBezTo>
                    <a:pt x="160" y="100"/>
                    <a:pt x="145" y="42"/>
                    <a:pt x="93" y="16"/>
                  </a:cubicBezTo>
                  <a:cubicBezTo>
                    <a:pt x="60" y="0"/>
                    <a:pt x="19" y="4"/>
                    <a:pt x="1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34" y="65"/>
                    <a:pt x="59" y="98"/>
                    <a:pt x="79" y="135"/>
                  </a:cubicBezTo>
                  <a:cubicBezTo>
                    <a:pt x="112" y="194"/>
                    <a:pt x="131" y="261"/>
                    <a:pt x="148" y="326"/>
                  </a:cubicBezTo>
                  <a:cubicBezTo>
                    <a:pt x="149" y="326"/>
                    <a:pt x="149" y="326"/>
                    <a:pt x="149" y="326"/>
                  </a:cubicBezTo>
                  <a:cubicBezTo>
                    <a:pt x="133" y="260"/>
                    <a:pt x="112" y="194"/>
                    <a:pt x="80" y="134"/>
                  </a:cubicBezTo>
                  <a:cubicBezTo>
                    <a:pt x="60" y="98"/>
                    <a:pt x="36" y="65"/>
                    <a:pt x="3" y="40"/>
                  </a:cubicBezTo>
                  <a:cubicBezTo>
                    <a:pt x="0" y="38"/>
                    <a:pt x="11" y="26"/>
                    <a:pt x="13" y="23"/>
                  </a:cubicBezTo>
                  <a:cubicBezTo>
                    <a:pt x="19" y="18"/>
                    <a:pt x="25" y="14"/>
                    <a:pt x="32" y="11"/>
                  </a:cubicBezTo>
                  <a:cubicBezTo>
                    <a:pt x="45" y="6"/>
                    <a:pt x="60" y="7"/>
                    <a:pt x="74" y="10"/>
                  </a:cubicBezTo>
                  <a:cubicBezTo>
                    <a:pt x="103" y="17"/>
                    <a:pt x="126" y="38"/>
                    <a:pt x="140" y="63"/>
                  </a:cubicBezTo>
                  <a:cubicBezTo>
                    <a:pt x="154" y="89"/>
                    <a:pt x="159" y="119"/>
                    <a:pt x="161" y="148"/>
                  </a:cubicBezTo>
                  <a:cubicBezTo>
                    <a:pt x="163" y="179"/>
                    <a:pt x="161" y="210"/>
                    <a:pt x="158" y="241"/>
                  </a:cubicBezTo>
                  <a:cubicBezTo>
                    <a:pt x="156" y="269"/>
                    <a:pt x="151" y="298"/>
                    <a:pt x="148" y="326"/>
                  </a:cubicBezTo>
                  <a:cubicBezTo>
                    <a:pt x="149" y="326"/>
                    <a:pt x="149" y="326"/>
                    <a:pt x="149" y="3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7" name="Freeform 891"/>
            <p:cNvSpPr/>
            <p:nvPr/>
          </p:nvSpPr>
          <p:spPr bwMode="auto">
            <a:xfrm>
              <a:off x="5260930" y="5704916"/>
              <a:ext cx="828823" cy="574108"/>
            </a:xfrm>
            <a:custGeom>
              <a:avLst/>
              <a:gdLst>
                <a:gd name="T0" fmla="*/ 161 w 467"/>
                <a:gd name="T1" fmla="*/ 259 h 324"/>
                <a:gd name="T2" fmla="*/ 140 w 467"/>
                <a:gd name="T3" fmla="*/ 211 h 324"/>
                <a:gd name="T4" fmla="*/ 467 w 467"/>
                <a:gd name="T5" fmla="*/ 187 h 324"/>
                <a:gd name="T6" fmla="*/ 260 w 467"/>
                <a:gd name="T7" fmla="*/ 50 h 324"/>
                <a:gd name="T8" fmla="*/ 35 w 467"/>
                <a:gd name="T9" fmla="*/ 144 h 324"/>
                <a:gd name="T10" fmla="*/ 161 w 467"/>
                <a:gd name="T11" fmla="*/ 25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7" h="324">
                  <a:moveTo>
                    <a:pt x="161" y="259"/>
                  </a:moveTo>
                  <a:cubicBezTo>
                    <a:pt x="161" y="259"/>
                    <a:pt x="138" y="231"/>
                    <a:pt x="140" y="211"/>
                  </a:cubicBezTo>
                  <a:cubicBezTo>
                    <a:pt x="183" y="324"/>
                    <a:pt x="446" y="308"/>
                    <a:pt x="467" y="187"/>
                  </a:cubicBezTo>
                  <a:cubicBezTo>
                    <a:pt x="340" y="292"/>
                    <a:pt x="350" y="92"/>
                    <a:pt x="260" y="50"/>
                  </a:cubicBezTo>
                  <a:cubicBezTo>
                    <a:pt x="151" y="0"/>
                    <a:pt x="0" y="40"/>
                    <a:pt x="35" y="144"/>
                  </a:cubicBezTo>
                  <a:cubicBezTo>
                    <a:pt x="46" y="210"/>
                    <a:pt x="104" y="241"/>
                    <a:pt x="161" y="259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8" name="Freeform 892"/>
            <p:cNvSpPr/>
            <p:nvPr/>
          </p:nvSpPr>
          <p:spPr bwMode="auto">
            <a:xfrm>
              <a:off x="5313899" y="5907727"/>
              <a:ext cx="233692" cy="255853"/>
            </a:xfrm>
            <a:custGeom>
              <a:avLst/>
              <a:gdLst>
                <a:gd name="T0" fmla="*/ 0 w 131"/>
                <a:gd name="T1" fmla="*/ 0 h 145"/>
                <a:gd name="T2" fmla="*/ 5 w 131"/>
                <a:gd name="T3" fmla="*/ 30 h 145"/>
                <a:gd name="T4" fmla="*/ 131 w 131"/>
                <a:gd name="T5" fmla="*/ 145 h 145"/>
                <a:gd name="T6" fmla="*/ 126 w 131"/>
                <a:gd name="T7" fmla="*/ 138 h 145"/>
                <a:gd name="T8" fmla="*/ 0 w 131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5">
                  <a:moveTo>
                    <a:pt x="0" y="0"/>
                  </a:moveTo>
                  <a:cubicBezTo>
                    <a:pt x="0" y="9"/>
                    <a:pt x="2" y="19"/>
                    <a:pt x="5" y="30"/>
                  </a:cubicBezTo>
                  <a:cubicBezTo>
                    <a:pt x="16" y="96"/>
                    <a:pt x="74" y="127"/>
                    <a:pt x="131" y="145"/>
                  </a:cubicBezTo>
                  <a:cubicBezTo>
                    <a:pt x="131" y="145"/>
                    <a:pt x="128" y="142"/>
                    <a:pt x="126" y="138"/>
                  </a:cubicBezTo>
                  <a:cubicBezTo>
                    <a:pt x="65" y="116"/>
                    <a:pt x="9" y="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9" name="Freeform 893"/>
            <p:cNvSpPr/>
            <p:nvPr/>
          </p:nvSpPr>
          <p:spPr bwMode="auto">
            <a:xfrm>
              <a:off x="5313899" y="5854683"/>
              <a:ext cx="772737" cy="355698"/>
            </a:xfrm>
            <a:custGeom>
              <a:avLst/>
              <a:gdLst>
                <a:gd name="T0" fmla="*/ 95 w 434"/>
                <a:gd name="T1" fmla="*/ 71 h 201"/>
                <a:gd name="T2" fmla="*/ 95 w 434"/>
                <a:gd name="T3" fmla="*/ 133 h 201"/>
                <a:gd name="T4" fmla="*/ 7 w 434"/>
                <a:gd name="T5" fmla="*/ 0 h 201"/>
                <a:gd name="T6" fmla="*/ 0 w 434"/>
                <a:gd name="T7" fmla="*/ 30 h 201"/>
                <a:gd name="T8" fmla="*/ 126 w 434"/>
                <a:gd name="T9" fmla="*/ 168 h 201"/>
                <a:gd name="T10" fmla="*/ 110 w 434"/>
                <a:gd name="T11" fmla="*/ 131 h 201"/>
                <a:gd name="T12" fmla="*/ 111 w 434"/>
                <a:gd name="T13" fmla="*/ 125 h 201"/>
                <a:gd name="T14" fmla="*/ 357 w 434"/>
                <a:gd name="T15" fmla="*/ 171 h 201"/>
                <a:gd name="T16" fmla="*/ 434 w 434"/>
                <a:gd name="T17" fmla="*/ 110 h 201"/>
                <a:gd name="T18" fmla="*/ 95 w 434"/>
                <a:gd name="T19" fmla="*/ 7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4" h="201">
                  <a:moveTo>
                    <a:pt x="95" y="71"/>
                  </a:moveTo>
                  <a:cubicBezTo>
                    <a:pt x="92" y="93"/>
                    <a:pt x="89" y="112"/>
                    <a:pt x="95" y="133"/>
                  </a:cubicBezTo>
                  <a:cubicBezTo>
                    <a:pt x="54" y="100"/>
                    <a:pt x="14" y="52"/>
                    <a:pt x="7" y="0"/>
                  </a:cubicBezTo>
                  <a:cubicBezTo>
                    <a:pt x="3" y="9"/>
                    <a:pt x="0" y="19"/>
                    <a:pt x="0" y="30"/>
                  </a:cubicBezTo>
                  <a:cubicBezTo>
                    <a:pt x="9" y="93"/>
                    <a:pt x="65" y="146"/>
                    <a:pt x="126" y="168"/>
                  </a:cubicBezTo>
                  <a:cubicBezTo>
                    <a:pt x="120" y="160"/>
                    <a:pt x="110" y="144"/>
                    <a:pt x="110" y="131"/>
                  </a:cubicBezTo>
                  <a:cubicBezTo>
                    <a:pt x="109" y="129"/>
                    <a:pt x="109" y="127"/>
                    <a:pt x="111" y="125"/>
                  </a:cubicBezTo>
                  <a:cubicBezTo>
                    <a:pt x="168" y="201"/>
                    <a:pt x="276" y="196"/>
                    <a:pt x="357" y="171"/>
                  </a:cubicBezTo>
                  <a:cubicBezTo>
                    <a:pt x="387" y="162"/>
                    <a:pt x="418" y="140"/>
                    <a:pt x="434" y="110"/>
                  </a:cubicBezTo>
                  <a:cubicBezTo>
                    <a:pt x="339" y="201"/>
                    <a:pt x="187" y="142"/>
                    <a:pt x="95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0" name="Freeform 894"/>
            <p:cNvSpPr/>
            <p:nvPr/>
          </p:nvSpPr>
          <p:spPr bwMode="auto">
            <a:xfrm>
              <a:off x="5332594" y="5726758"/>
              <a:ext cx="757159" cy="496103"/>
            </a:xfrm>
            <a:custGeom>
              <a:avLst/>
              <a:gdLst>
                <a:gd name="T0" fmla="*/ 202 w 428"/>
                <a:gd name="T1" fmla="*/ 35 h 280"/>
                <a:gd name="T2" fmla="*/ 335 w 428"/>
                <a:gd name="T3" fmla="*/ 203 h 280"/>
                <a:gd name="T4" fmla="*/ 427 w 428"/>
                <a:gd name="T5" fmla="*/ 178 h 280"/>
                <a:gd name="T6" fmla="*/ 428 w 428"/>
                <a:gd name="T7" fmla="*/ 174 h 280"/>
                <a:gd name="T8" fmla="*/ 221 w 428"/>
                <a:gd name="T9" fmla="*/ 38 h 280"/>
                <a:gd name="T10" fmla="*/ 0 w 428"/>
                <a:gd name="T11" fmla="*/ 69 h 280"/>
                <a:gd name="T12" fmla="*/ 202 w 428"/>
                <a:gd name="T13" fmla="*/ 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280">
                  <a:moveTo>
                    <a:pt x="202" y="35"/>
                  </a:moveTo>
                  <a:cubicBezTo>
                    <a:pt x="272" y="65"/>
                    <a:pt x="280" y="154"/>
                    <a:pt x="335" y="203"/>
                  </a:cubicBezTo>
                  <a:cubicBezTo>
                    <a:pt x="361" y="224"/>
                    <a:pt x="403" y="207"/>
                    <a:pt x="427" y="178"/>
                  </a:cubicBezTo>
                  <a:cubicBezTo>
                    <a:pt x="428" y="177"/>
                    <a:pt x="428" y="176"/>
                    <a:pt x="428" y="174"/>
                  </a:cubicBezTo>
                  <a:cubicBezTo>
                    <a:pt x="301" y="280"/>
                    <a:pt x="311" y="80"/>
                    <a:pt x="221" y="38"/>
                  </a:cubicBezTo>
                  <a:cubicBezTo>
                    <a:pt x="138" y="0"/>
                    <a:pt x="31" y="14"/>
                    <a:pt x="0" y="69"/>
                  </a:cubicBezTo>
                  <a:cubicBezTo>
                    <a:pt x="38" y="10"/>
                    <a:pt x="142" y="11"/>
                    <a:pt x="202" y="35"/>
                  </a:cubicBez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1" name="Freeform 895"/>
            <p:cNvSpPr/>
            <p:nvPr/>
          </p:nvSpPr>
          <p:spPr bwMode="auto">
            <a:xfrm>
              <a:off x="5510200" y="6045014"/>
              <a:ext cx="579553" cy="234011"/>
            </a:xfrm>
            <a:custGeom>
              <a:avLst/>
              <a:gdLst>
                <a:gd name="T0" fmla="*/ 248 w 327"/>
                <a:gd name="T1" fmla="*/ 64 h 132"/>
                <a:gd name="T2" fmla="*/ 2 w 327"/>
                <a:gd name="T3" fmla="*/ 18 h 132"/>
                <a:gd name="T4" fmla="*/ 1 w 327"/>
                <a:gd name="T5" fmla="*/ 24 h 132"/>
                <a:gd name="T6" fmla="*/ 1 w 327"/>
                <a:gd name="T7" fmla="*/ 20 h 132"/>
                <a:gd name="T8" fmla="*/ 327 w 327"/>
                <a:gd name="T9" fmla="*/ 0 h 132"/>
                <a:gd name="T10" fmla="*/ 248 w 327"/>
                <a:gd name="T11" fmla="*/ 6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132">
                  <a:moveTo>
                    <a:pt x="248" y="64"/>
                  </a:moveTo>
                  <a:cubicBezTo>
                    <a:pt x="167" y="89"/>
                    <a:pt x="59" y="94"/>
                    <a:pt x="2" y="18"/>
                  </a:cubicBezTo>
                  <a:cubicBezTo>
                    <a:pt x="0" y="20"/>
                    <a:pt x="0" y="22"/>
                    <a:pt x="1" y="24"/>
                  </a:cubicBezTo>
                  <a:cubicBezTo>
                    <a:pt x="1" y="22"/>
                    <a:pt x="1" y="21"/>
                    <a:pt x="1" y="20"/>
                  </a:cubicBezTo>
                  <a:cubicBezTo>
                    <a:pt x="44" y="132"/>
                    <a:pt x="300" y="117"/>
                    <a:pt x="327" y="0"/>
                  </a:cubicBezTo>
                  <a:cubicBezTo>
                    <a:pt x="311" y="32"/>
                    <a:pt x="280" y="54"/>
                    <a:pt x="248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2" name="Freeform 896"/>
            <p:cNvSpPr/>
            <p:nvPr/>
          </p:nvSpPr>
          <p:spPr bwMode="auto">
            <a:xfrm>
              <a:off x="5310784" y="5745479"/>
              <a:ext cx="782084" cy="474263"/>
            </a:xfrm>
            <a:custGeom>
              <a:avLst/>
              <a:gdLst>
                <a:gd name="T0" fmla="*/ 134 w 441"/>
                <a:gd name="T1" fmla="*/ 235 h 266"/>
                <a:gd name="T2" fmla="*/ 118 w 441"/>
                <a:gd name="T3" fmla="*/ 209 h 266"/>
                <a:gd name="T4" fmla="*/ 114 w 441"/>
                <a:gd name="T5" fmla="*/ 198 h 266"/>
                <a:gd name="T6" fmla="*/ 113 w 441"/>
                <a:gd name="T7" fmla="*/ 191 h 266"/>
                <a:gd name="T8" fmla="*/ 113 w 441"/>
                <a:gd name="T9" fmla="*/ 188 h 266"/>
                <a:gd name="T10" fmla="*/ 119 w 441"/>
                <a:gd name="T11" fmla="*/ 200 h 266"/>
                <a:gd name="T12" fmla="*/ 158 w 441"/>
                <a:gd name="T13" fmla="*/ 238 h 266"/>
                <a:gd name="T14" fmla="*/ 283 w 441"/>
                <a:gd name="T15" fmla="*/ 263 h 266"/>
                <a:gd name="T16" fmla="*/ 441 w 441"/>
                <a:gd name="T17" fmla="*/ 163 h 266"/>
                <a:gd name="T18" fmla="*/ 440 w 441"/>
                <a:gd name="T19" fmla="*/ 162 h 266"/>
                <a:gd name="T20" fmla="*/ 378 w 441"/>
                <a:gd name="T21" fmla="*/ 192 h 266"/>
                <a:gd name="T22" fmla="*/ 338 w 441"/>
                <a:gd name="T23" fmla="*/ 171 h 266"/>
                <a:gd name="T24" fmla="*/ 309 w 441"/>
                <a:gd name="T25" fmla="*/ 123 h 266"/>
                <a:gd name="T26" fmla="*/ 280 w 441"/>
                <a:gd name="T27" fmla="*/ 70 h 266"/>
                <a:gd name="T28" fmla="*/ 241 w 441"/>
                <a:gd name="T29" fmla="*/ 30 h 266"/>
                <a:gd name="T30" fmla="*/ 166 w 441"/>
                <a:gd name="T31" fmla="*/ 6 h 266"/>
                <a:gd name="T32" fmla="*/ 25 w 441"/>
                <a:gd name="T33" fmla="*/ 39 h 266"/>
                <a:gd name="T34" fmla="*/ 3 w 441"/>
                <a:gd name="T35" fmla="*/ 82 h 266"/>
                <a:gd name="T36" fmla="*/ 5 w 441"/>
                <a:gd name="T37" fmla="*/ 110 h 266"/>
                <a:gd name="T38" fmla="*/ 15 w 441"/>
                <a:gd name="T39" fmla="*/ 147 h 266"/>
                <a:gd name="T40" fmla="*/ 134 w 441"/>
                <a:gd name="T41" fmla="*/ 235 h 266"/>
                <a:gd name="T42" fmla="*/ 134 w 441"/>
                <a:gd name="T43" fmla="*/ 234 h 266"/>
                <a:gd name="T44" fmla="*/ 49 w 441"/>
                <a:gd name="T45" fmla="*/ 191 h 266"/>
                <a:gd name="T46" fmla="*/ 20 w 441"/>
                <a:gd name="T47" fmla="*/ 155 h 266"/>
                <a:gd name="T48" fmla="*/ 6 w 441"/>
                <a:gd name="T49" fmla="*/ 110 h 266"/>
                <a:gd name="T50" fmla="*/ 21 w 441"/>
                <a:gd name="T51" fmla="*/ 45 h 266"/>
                <a:gd name="T52" fmla="*/ 83 w 441"/>
                <a:gd name="T53" fmla="*/ 11 h 266"/>
                <a:gd name="T54" fmla="*/ 167 w 441"/>
                <a:gd name="T55" fmla="*/ 8 h 266"/>
                <a:gd name="T56" fmla="*/ 244 w 441"/>
                <a:gd name="T57" fmla="*/ 33 h 266"/>
                <a:gd name="T58" fmla="*/ 313 w 441"/>
                <a:gd name="T59" fmla="*/ 132 h 266"/>
                <a:gd name="T60" fmla="*/ 378 w 441"/>
                <a:gd name="T61" fmla="*/ 193 h 266"/>
                <a:gd name="T62" fmla="*/ 433 w 441"/>
                <a:gd name="T63" fmla="*/ 169 h 266"/>
                <a:gd name="T64" fmla="*/ 439 w 441"/>
                <a:gd name="T65" fmla="*/ 164 h 266"/>
                <a:gd name="T66" fmla="*/ 438 w 441"/>
                <a:gd name="T67" fmla="*/ 170 h 266"/>
                <a:gd name="T68" fmla="*/ 432 w 441"/>
                <a:gd name="T69" fmla="*/ 185 h 266"/>
                <a:gd name="T70" fmla="*/ 416 w 441"/>
                <a:gd name="T71" fmla="*/ 209 h 266"/>
                <a:gd name="T72" fmla="*/ 299 w 441"/>
                <a:gd name="T73" fmla="*/ 261 h 266"/>
                <a:gd name="T74" fmla="*/ 167 w 441"/>
                <a:gd name="T75" fmla="*/ 242 h 266"/>
                <a:gd name="T76" fmla="*/ 113 w 441"/>
                <a:gd name="T77" fmla="*/ 187 h 266"/>
                <a:gd name="T78" fmla="*/ 113 w 441"/>
                <a:gd name="T79" fmla="*/ 187 h 266"/>
                <a:gd name="T80" fmla="*/ 134 w 441"/>
                <a:gd name="T81" fmla="*/ 23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1" h="266">
                  <a:moveTo>
                    <a:pt x="134" y="235"/>
                  </a:moveTo>
                  <a:cubicBezTo>
                    <a:pt x="127" y="227"/>
                    <a:pt x="122" y="218"/>
                    <a:pt x="118" y="209"/>
                  </a:cubicBezTo>
                  <a:cubicBezTo>
                    <a:pt x="116" y="206"/>
                    <a:pt x="115" y="202"/>
                    <a:pt x="114" y="198"/>
                  </a:cubicBezTo>
                  <a:cubicBezTo>
                    <a:pt x="113" y="196"/>
                    <a:pt x="113" y="194"/>
                    <a:pt x="113" y="191"/>
                  </a:cubicBezTo>
                  <a:cubicBezTo>
                    <a:pt x="113" y="191"/>
                    <a:pt x="113" y="188"/>
                    <a:pt x="113" y="188"/>
                  </a:cubicBezTo>
                  <a:cubicBezTo>
                    <a:pt x="115" y="192"/>
                    <a:pt x="117" y="196"/>
                    <a:pt x="119" y="200"/>
                  </a:cubicBezTo>
                  <a:cubicBezTo>
                    <a:pt x="128" y="216"/>
                    <a:pt x="142" y="228"/>
                    <a:pt x="158" y="238"/>
                  </a:cubicBezTo>
                  <a:cubicBezTo>
                    <a:pt x="195" y="260"/>
                    <a:pt x="241" y="266"/>
                    <a:pt x="283" y="263"/>
                  </a:cubicBezTo>
                  <a:cubicBezTo>
                    <a:pt x="344" y="260"/>
                    <a:pt x="428" y="233"/>
                    <a:pt x="441" y="163"/>
                  </a:cubicBezTo>
                  <a:cubicBezTo>
                    <a:pt x="441" y="162"/>
                    <a:pt x="440" y="162"/>
                    <a:pt x="440" y="162"/>
                  </a:cubicBezTo>
                  <a:cubicBezTo>
                    <a:pt x="423" y="176"/>
                    <a:pt x="401" y="192"/>
                    <a:pt x="378" y="192"/>
                  </a:cubicBezTo>
                  <a:cubicBezTo>
                    <a:pt x="362" y="193"/>
                    <a:pt x="348" y="183"/>
                    <a:pt x="338" y="171"/>
                  </a:cubicBezTo>
                  <a:cubicBezTo>
                    <a:pt x="326" y="157"/>
                    <a:pt x="318" y="140"/>
                    <a:pt x="309" y="123"/>
                  </a:cubicBezTo>
                  <a:cubicBezTo>
                    <a:pt x="300" y="105"/>
                    <a:pt x="291" y="87"/>
                    <a:pt x="280" y="70"/>
                  </a:cubicBezTo>
                  <a:cubicBezTo>
                    <a:pt x="269" y="54"/>
                    <a:pt x="257" y="40"/>
                    <a:pt x="241" y="30"/>
                  </a:cubicBezTo>
                  <a:cubicBezTo>
                    <a:pt x="219" y="16"/>
                    <a:pt x="191" y="10"/>
                    <a:pt x="166" y="6"/>
                  </a:cubicBezTo>
                  <a:cubicBezTo>
                    <a:pt x="119" y="0"/>
                    <a:pt x="62" y="5"/>
                    <a:pt x="25" y="39"/>
                  </a:cubicBezTo>
                  <a:cubicBezTo>
                    <a:pt x="13" y="50"/>
                    <a:pt x="5" y="66"/>
                    <a:pt x="3" y="82"/>
                  </a:cubicBezTo>
                  <a:cubicBezTo>
                    <a:pt x="2" y="92"/>
                    <a:pt x="3" y="101"/>
                    <a:pt x="5" y="110"/>
                  </a:cubicBezTo>
                  <a:cubicBezTo>
                    <a:pt x="8" y="122"/>
                    <a:pt x="10" y="135"/>
                    <a:pt x="15" y="147"/>
                  </a:cubicBezTo>
                  <a:cubicBezTo>
                    <a:pt x="36" y="195"/>
                    <a:pt x="86" y="220"/>
                    <a:pt x="134" y="235"/>
                  </a:cubicBezTo>
                  <a:cubicBezTo>
                    <a:pt x="134" y="235"/>
                    <a:pt x="134" y="235"/>
                    <a:pt x="134" y="234"/>
                  </a:cubicBezTo>
                  <a:cubicBezTo>
                    <a:pt x="103" y="225"/>
                    <a:pt x="74" y="212"/>
                    <a:pt x="49" y="191"/>
                  </a:cubicBezTo>
                  <a:cubicBezTo>
                    <a:pt x="37" y="181"/>
                    <a:pt x="28" y="169"/>
                    <a:pt x="20" y="155"/>
                  </a:cubicBezTo>
                  <a:cubicBezTo>
                    <a:pt x="13" y="141"/>
                    <a:pt x="10" y="125"/>
                    <a:pt x="6" y="110"/>
                  </a:cubicBezTo>
                  <a:cubicBezTo>
                    <a:pt x="0" y="87"/>
                    <a:pt x="5" y="63"/>
                    <a:pt x="21" y="45"/>
                  </a:cubicBezTo>
                  <a:cubicBezTo>
                    <a:pt x="37" y="27"/>
                    <a:pt x="60" y="17"/>
                    <a:pt x="83" y="11"/>
                  </a:cubicBezTo>
                  <a:cubicBezTo>
                    <a:pt x="110" y="4"/>
                    <a:pt x="139" y="4"/>
                    <a:pt x="167" y="8"/>
                  </a:cubicBezTo>
                  <a:cubicBezTo>
                    <a:pt x="193" y="11"/>
                    <a:pt x="222" y="19"/>
                    <a:pt x="244" y="33"/>
                  </a:cubicBezTo>
                  <a:cubicBezTo>
                    <a:pt x="278" y="56"/>
                    <a:pt x="295" y="98"/>
                    <a:pt x="313" y="132"/>
                  </a:cubicBezTo>
                  <a:cubicBezTo>
                    <a:pt x="326" y="158"/>
                    <a:pt x="344" y="193"/>
                    <a:pt x="378" y="193"/>
                  </a:cubicBezTo>
                  <a:cubicBezTo>
                    <a:pt x="399" y="193"/>
                    <a:pt x="418" y="181"/>
                    <a:pt x="433" y="169"/>
                  </a:cubicBezTo>
                  <a:cubicBezTo>
                    <a:pt x="435" y="168"/>
                    <a:pt x="439" y="165"/>
                    <a:pt x="439" y="164"/>
                  </a:cubicBezTo>
                  <a:cubicBezTo>
                    <a:pt x="439" y="166"/>
                    <a:pt x="438" y="168"/>
                    <a:pt x="438" y="170"/>
                  </a:cubicBezTo>
                  <a:cubicBezTo>
                    <a:pt x="437" y="175"/>
                    <a:pt x="435" y="180"/>
                    <a:pt x="432" y="185"/>
                  </a:cubicBezTo>
                  <a:cubicBezTo>
                    <a:pt x="428" y="194"/>
                    <a:pt x="423" y="201"/>
                    <a:pt x="416" y="209"/>
                  </a:cubicBezTo>
                  <a:cubicBezTo>
                    <a:pt x="387" y="241"/>
                    <a:pt x="341" y="256"/>
                    <a:pt x="299" y="261"/>
                  </a:cubicBezTo>
                  <a:cubicBezTo>
                    <a:pt x="255" y="266"/>
                    <a:pt x="207" y="262"/>
                    <a:pt x="167" y="242"/>
                  </a:cubicBezTo>
                  <a:cubicBezTo>
                    <a:pt x="143" y="230"/>
                    <a:pt x="123" y="211"/>
                    <a:pt x="113" y="187"/>
                  </a:cubicBezTo>
                  <a:cubicBezTo>
                    <a:pt x="113" y="187"/>
                    <a:pt x="113" y="187"/>
                    <a:pt x="113" y="187"/>
                  </a:cubicBezTo>
                  <a:cubicBezTo>
                    <a:pt x="112" y="204"/>
                    <a:pt x="123" y="222"/>
                    <a:pt x="134" y="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3" name="Freeform 897"/>
            <p:cNvSpPr/>
            <p:nvPr/>
          </p:nvSpPr>
          <p:spPr bwMode="auto">
            <a:xfrm>
              <a:off x="4964921" y="6472474"/>
              <a:ext cx="436223" cy="252733"/>
            </a:xfrm>
            <a:custGeom>
              <a:avLst/>
              <a:gdLst>
                <a:gd name="T0" fmla="*/ 37 w 247"/>
                <a:gd name="T1" fmla="*/ 0 h 143"/>
                <a:gd name="T2" fmla="*/ 0 w 247"/>
                <a:gd name="T3" fmla="*/ 38 h 143"/>
                <a:gd name="T4" fmla="*/ 0 w 247"/>
                <a:gd name="T5" fmla="*/ 105 h 143"/>
                <a:gd name="T6" fmla="*/ 37 w 247"/>
                <a:gd name="T7" fmla="*/ 143 h 143"/>
                <a:gd name="T8" fmla="*/ 210 w 247"/>
                <a:gd name="T9" fmla="*/ 143 h 143"/>
                <a:gd name="T10" fmla="*/ 247 w 247"/>
                <a:gd name="T11" fmla="*/ 105 h 143"/>
                <a:gd name="T12" fmla="*/ 247 w 247"/>
                <a:gd name="T13" fmla="*/ 38 h 143"/>
                <a:gd name="T14" fmla="*/ 210 w 247"/>
                <a:gd name="T15" fmla="*/ 0 h 143"/>
                <a:gd name="T16" fmla="*/ 37 w 247"/>
                <a:gd name="T1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143">
                  <a:moveTo>
                    <a:pt x="37" y="0"/>
                  </a:moveTo>
                  <a:cubicBezTo>
                    <a:pt x="16" y="0"/>
                    <a:pt x="0" y="17"/>
                    <a:pt x="0" y="3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26"/>
                    <a:pt x="16" y="143"/>
                    <a:pt x="37" y="143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31" y="143"/>
                    <a:pt x="247" y="126"/>
                    <a:pt x="247" y="105"/>
                  </a:cubicBezTo>
                  <a:cubicBezTo>
                    <a:pt x="247" y="38"/>
                    <a:pt x="247" y="38"/>
                    <a:pt x="247" y="38"/>
                  </a:cubicBezTo>
                  <a:cubicBezTo>
                    <a:pt x="247" y="17"/>
                    <a:pt x="231" y="0"/>
                    <a:pt x="210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4" name="Freeform 898"/>
            <p:cNvSpPr/>
            <p:nvPr/>
          </p:nvSpPr>
          <p:spPr bwMode="auto">
            <a:xfrm>
              <a:off x="4961806" y="6578559"/>
              <a:ext cx="12464" cy="115447"/>
            </a:xfrm>
            <a:custGeom>
              <a:avLst/>
              <a:gdLst>
                <a:gd name="T0" fmla="*/ 1 w 6"/>
                <a:gd name="T1" fmla="*/ 0 h 64"/>
                <a:gd name="T2" fmla="*/ 0 w 6"/>
                <a:gd name="T3" fmla="*/ 0 h 64"/>
                <a:gd name="T4" fmla="*/ 0 w 6"/>
                <a:gd name="T5" fmla="*/ 44 h 64"/>
                <a:gd name="T6" fmla="*/ 6 w 6"/>
                <a:gd name="T7" fmla="*/ 64 h 64"/>
                <a:gd name="T8" fmla="*/ 6 w 6"/>
                <a:gd name="T9" fmla="*/ 64 h 64"/>
                <a:gd name="T10" fmla="*/ 1 w 6"/>
                <a:gd name="T11" fmla="*/ 44 h 64"/>
                <a:gd name="T12" fmla="*/ 1 w 6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1"/>
                    <a:pt x="3" y="58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3" y="58"/>
                    <a:pt x="1" y="51"/>
                    <a:pt x="1" y="4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5" name="Freeform 899"/>
            <p:cNvSpPr/>
            <p:nvPr/>
          </p:nvSpPr>
          <p:spPr bwMode="auto">
            <a:xfrm>
              <a:off x="4964921" y="6472474"/>
              <a:ext cx="355210" cy="221532"/>
            </a:xfrm>
            <a:custGeom>
              <a:avLst/>
              <a:gdLst>
                <a:gd name="T0" fmla="*/ 201 w 201"/>
                <a:gd name="T1" fmla="*/ 0 h 125"/>
                <a:gd name="T2" fmla="*/ 95 w 201"/>
                <a:gd name="T3" fmla="*/ 0 h 125"/>
                <a:gd name="T4" fmla="*/ 0 w 201"/>
                <a:gd name="T5" fmla="*/ 61 h 125"/>
                <a:gd name="T6" fmla="*/ 0 w 201"/>
                <a:gd name="T7" fmla="*/ 105 h 125"/>
                <a:gd name="T8" fmla="*/ 5 w 201"/>
                <a:gd name="T9" fmla="*/ 125 h 125"/>
                <a:gd name="T10" fmla="*/ 201 w 201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125">
                  <a:moveTo>
                    <a:pt x="201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2"/>
                    <a:pt x="2" y="119"/>
                    <a:pt x="5" y="125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6" name="Rectangle 900"/>
            <p:cNvSpPr>
              <a:spLocks noChangeArrowheads="1"/>
            </p:cNvSpPr>
            <p:nvPr/>
          </p:nvSpPr>
          <p:spPr bwMode="auto">
            <a:xfrm>
              <a:off x="5045934" y="6725207"/>
              <a:ext cx="74781" cy="0"/>
            </a:xfrm>
            <a:prstGeom prst="rect">
              <a:avLst/>
            </a:prstGeom>
            <a:solidFill>
              <a:srgbClr val="FEE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7" name="Rectangle 901"/>
            <p:cNvSpPr>
              <a:spLocks noChangeArrowheads="1"/>
            </p:cNvSpPr>
            <p:nvPr/>
          </p:nvSpPr>
          <p:spPr bwMode="auto">
            <a:xfrm>
              <a:off x="5045934" y="6725207"/>
              <a:ext cx="74781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8" name="Freeform 902"/>
            <p:cNvSpPr/>
            <p:nvPr/>
          </p:nvSpPr>
          <p:spPr bwMode="auto">
            <a:xfrm>
              <a:off x="5045934" y="6506797"/>
              <a:ext cx="355210" cy="218411"/>
            </a:xfrm>
            <a:custGeom>
              <a:avLst/>
              <a:gdLst>
                <a:gd name="T0" fmla="*/ 195 w 200"/>
                <a:gd name="T1" fmla="*/ 0 h 124"/>
                <a:gd name="T2" fmla="*/ 0 w 200"/>
                <a:gd name="T3" fmla="*/ 124 h 124"/>
                <a:gd name="T4" fmla="*/ 41 w 200"/>
                <a:gd name="T5" fmla="*/ 124 h 124"/>
                <a:gd name="T6" fmla="*/ 200 w 200"/>
                <a:gd name="T7" fmla="*/ 22 h 124"/>
                <a:gd name="T8" fmla="*/ 200 w 200"/>
                <a:gd name="T9" fmla="*/ 19 h 124"/>
                <a:gd name="T10" fmla="*/ 195 w 200"/>
                <a:gd name="T1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24">
                  <a:moveTo>
                    <a:pt x="195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0" y="12"/>
                    <a:pt x="199" y="5"/>
                    <a:pt x="195" y="0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9" name="Freeform 903"/>
            <p:cNvSpPr/>
            <p:nvPr/>
          </p:nvSpPr>
          <p:spPr bwMode="auto">
            <a:xfrm>
              <a:off x="5401144" y="6544238"/>
              <a:ext cx="143330" cy="78003"/>
            </a:xfrm>
            <a:custGeom>
              <a:avLst/>
              <a:gdLst>
                <a:gd name="T0" fmla="*/ 0 w 81"/>
                <a:gd name="T1" fmla="*/ 38 h 43"/>
                <a:gd name="T2" fmla="*/ 41 w 81"/>
                <a:gd name="T3" fmla="*/ 7 h 43"/>
                <a:gd name="T4" fmla="*/ 80 w 81"/>
                <a:gd name="T5" fmla="*/ 42 h 43"/>
                <a:gd name="T6" fmla="*/ 80 w 81"/>
                <a:gd name="T7" fmla="*/ 37 h 43"/>
                <a:gd name="T8" fmla="*/ 42 w 81"/>
                <a:gd name="T9" fmla="*/ 1 h 43"/>
                <a:gd name="T10" fmla="*/ 0 w 81"/>
                <a:gd name="T11" fmla="*/ 31 h 43"/>
                <a:gd name="T12" fmla="*/ 0 w 81"/>
                <a:gd name="T13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3">
                  <a:moveTo>
                    <a:pt x="0" y="38"/>
                  </a:moveTo>
                  <a:cubicBezTo>
                    <a:pt x="3" y="20"/>
                    <a:pt x="22" y="7"/>
                    <a:pt x="41" y="7"/>
                  </a:cubicBezTo>
                  <a:cubicBezTo>
                    <a:pt x="61" y="7"/>
                    <a:pt x="79" y="26"/>
                    <a:pt x="80" y="42"/>
                  </a:cubicBezTo>
                  <a:cubicBezTo>
                    <a:pt x="80" y="43"/>
                    <a:pt x="80" y="37"/>
                    <a:pt x="80" y="37"/>
                  </a:cubicBezTo>
                  <a:cubicBezTo>
                    <a:pt x="81" y="15"/>
                    <a:pt x="62" y="2"/>
                    <a:pt x="42" y="1"/>
                  </a:cubicBezTo>
                  <a:cubicBezTo>
                    <a:pt x="23" y="0"/>
                    <a:pt x="2" y="10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0" name="Freeform 904"/>
            <p:cNvSpPr/>
            <p:nvPr/>
          </p:nvSpPr>
          <p:spPr bwMode="auto">
            <a:xfrm>
              <a:off x="5544474" y="6472474"/>
              <a:ext cx="439340" cy="252733"/>
            </a:xfrm>
            <a:custGeom>
              <a:avLst/>
              <a:gdLst>
                <a:gd name="T0" fmla="*/ 37 w 248"/>
                <a:gd name="T1" fmla="*/ 0 h 143"/>
                <a:gd name="T2" fmla="*/ 0 w 248"/>
                <a:gd name="T3" fmla="*/ 38 h 143"/>
                <a:gd name="T4" fmla="*/ 0 w 248"/>
                <a:gd name="T5" fmla="*/ 105 h 143"/>
                <a:gd name="T6" fmla="*/ 37 w 248"/>
                <a:gd name="T7" fmla="*/ 143 h 143"/>
                <a:gd name="T8" fmla="*/ 211 w 248"/>
                <a:gd name="T9" fmla="*/ 143 h 143"/>
                <a:gd name="T10" fmla="*/ 248 w 248"/>
                <a:gd name="T11" fmla="*/ 105 h 143"/>
                <a:gd name="T12" fmla="*/ 248 w 248"/>
                <a:gd name="T13" fmla="*/ 38 h 143"/>
                <a:gd name="T14" fmla="*/ 211 w 248"/>
                <a:gd name="T15" fmla="*/ 0 h 143"/>
                <a:gd name="T16" fmla="*/ 37 w 248"/>
                <a:gd name="T1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43">
                  <a:moveTo>
                    <a:pt x="37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26"/>
                    <a:pt x="17" y="143"/>
                    <a:pt x="37" y="143"/>
                  </a:cubicBezTo>
                  <a:cubicBezTo>
                    <a:pt x="211" y="143"/>
                    <a:pt x="211" y="143"/>
                    <a:pt x="211" y="143"/>
                  </a:cubicBezTo>
                  <a:cubicBezTo>
                    <a:pt x="231" y="143"/>
                    <a:pt x="248" y="126"/>
                    <a:pt x="248" y="105"/>
                  </a:cubicBezTo>
                  <a:cubicBezTo>
                    <a:pt x="248" y="38"/>
                    <a:pt x="248" y="38"/>
                    <a:pt x="248" y="38"/>
                  </a:cubicBezTo>
                  <a:cubicBezTo>
                    <a:pt x="248" y="17"/>
                    <a:pt x="231" y="0"/>
                    <a:pt x="211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1" name="Freeform 905"/>
            <p:cNvSpPr/>
            <p:nvPr/>
          </p:nvSpPr>
          <p:spPr bwMode="auto">
            <a:xfrm>
              <a:off x="5544474" y="6616001"/>
              <a:ext cx="31159" cy="99845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0 h 56"/>
                <a:gd name="T4" fmla="*/ 0 w 18"/>
                <a:gd name="T5" fmla="*/ 0 h 56"/>
                <a:gd name="T6" fmla="*/ 0 w 18"/>
                <a:gd name="T7" fmla="*/ 24 h 56"/>
                <a:gd name="T8" fmla="*/ 18 w 18"/>
                <a:gd name="T9" fmla="*/ 56 h 56"/>
                <a:gd name="T10" fmla="*/ 18 w 18"/>
                <a:gd name="T11" fmla="*/ 56 h 56"/>
                <a:gd name="T12" fmla="*/ 0 w 18"/>
                <a:gd name="T13" fmla="*/ 24 h 56"/>
                <a:gd name="T14" fmla="*/ 0 w 18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8"/>
                    <a:pt x="7" y="50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7" y="50"/>
                    <a:pt x="0" y="38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EE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" name="Freeform 906"/>
            <p:cNvSpPr/>
            <p:nvPr/>
          </p:nvSpPr>
          <p:spPr bwMode="auto">
            <a:xfrm>
              <a:off x="5544474" y="66160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3" name="Freeform 907"/>
            <p:cNvSpPr/>
            <p:nvPr/>
          </p:nvSpPr>
          <p:spPr bwMode="auto">
            <a:xfrm>
              <a:off x="5544474" y="6472474"/>
              <a:ext cx="401949" cy="243372"/>
            </a:xfrm>
            <a:custGeom>
              <a:avLst/>
              <a:gdLst>
                <a:gd name="T0" fmla="*/ 210 w 227"/>
                <a:gd name="T1" fmla="*/ 0 h 137"/>
                <a:gd name="T2" fmla="*/ 128 w 227"/>
                <a:gd name="T3" fmla="*/ 0 h 137"/>
                <a:gd name="T4" fmla="*/ 0 w 227"/>
                <a:gd name="T5" fmla="*/ 81 h 137"/>
                <a:gd name="T6" fmla="*/ 0 w 227"/>
                <a:gd name="T7" fmla="*/ 105 h 137"/>
                <a:gd name="T8" fmla="*/ 18 w 227"/>
                <a:gd name="T9" fmla="*/ 137 h 137"/>
                <a:gd name="T10" fmla="*/ 227 w 227"/>
                <a:gd name="T11" fmla="*/ 4 h 137"/>
                <a:gd name="T12" fmla="*/ 210 w 227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137">
                  <a:moveTo>
                    <a:pt x="210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9"/>
                    <a:pt x="7" y="131"/>
                    <a:pt x="18" y="137"/>
                  </a:cubicBezTo>
                  <a:cubicBezTo>
                    <a:pt x="227" y="4"/>
                    <a:pt x="227" y="4"/>
                    <a:pt x="227" y="4"/>
                  </a:cubicBezTo>
                  <a:cubicBezTo>
                    <a:pt x="222" y="2"/>
                    <a:pt x="217" y="0"/>
                    <a:pt x="210" y="0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4" name="Rectangle 908"/>
            <p:cNvSpPr>
              <a:spLocks noChangeArrowheads="1"/>
            </p:cNvSpPr>
            <p:nvPr/>
          </p:nvSpPr>
          <p:spPr bwMode="auto">
            <a:xfrm>
              <a:off x="5684689" y="6725207"/>
              <a:ext cx="71664" cy="0"/>
            </a:xfrm>
            <a:prstGeom prst="rect">
              <a:avLst/>
            </a:prstGeom>
            <a:solidFill>
              <a:srgbClr val="FEE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5" name="Rectangle 909"/>
            <p:cNvSpPr>
              <a:spLocks noChangeArrowheads="1"/>
            </p:cNvSpPr>
            <p:nvPr/>
          </p:nvSpPr>
          <p:spPr bwMode="auto">
            <a:xfrm>
              <a:off x="5684689" y="6725207"/>
              <a:ext cx="71664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6" name="Freeform 910"/>
            <p:cNvSpPr/>
            <p:nvPr/>
          </p:nvSpPr>
          <p:spPr bwMode="auto">
            <a:xfrm>
              <a:off x="5684689" y="6534877"/>
              <a:ext cx="299124" cy="190330"/>
            </a:xfrm>
            <a:custGeom>
              <a:avLst/>
              <a:gdLst>
                <a:gd name="T0" fmla="*/ 169 w 169"/>
                <a:gd name="T1" fmla="*/ 0 h 107"/>
                <a:gd name="T2" fmla="*/ 0 w 169"/>
                <a:gd name="T3" fmla="*/ 107 h 107"/>
                <a:gd name="T4" fmla="*/ 41 w 169"/>
                <a:gd name="T5" fmla="*/ 107 h 107"/>
                <a:gd name="T6" fmla="*/ 169 w 169"/>
                <a:gd name="T7" fmla="*/ 25 h 107"/>
                <a:gd name="T8" fmla="*/ 169 w 169"/>
                <a:gd name="T9" fmla="*/ 2 h 107"/>
                <a:gd name="T10" fmla="*/ 169 w 169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07">
                  <a:moveTo>
                    <a:pt x="169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1"/>
                    <a:pt x="169" y="0"/>
                    <a:pt x="169" y="0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35" name="组合 526"/>
          <p:cNvGrpSpPr/>
          <p:nvPr/>
        </p:nvGrpSpPr>
        <p:grpSpPr>
          <a:xfrm>
            <a:off x="7848600" y="4965700"/>
            <a:ext cx="668338" cy="760413"/>
            <a:chOff x="7919060" y="3847456"/>
            <a:chExt cx="1311634" cy="1494827"/>
          </a:xfrm>
        </p:grpSpPr>
        <p:sp>
          <p:nvSpPr>
            <p:cNvPr id="528" name="Freeform 911"/>
            <p:cNvSpPr/>
            <p:nvPr/>
          </p:nvSpPr>
          <p:spPr bwMode="auto">
            <a:xfrm>
              <a:off x="7919060" y="4793036"/>
              <a:ext cx="183817" cy="246536"/>
            </a:xfrm>
            <a:custGeom>
              <a:avLst/>
              <a:gdLst>
                <a:gd name="T0" fmla="*/ 104 w 104"/>
                <a:gd name="T1" fmla="*/ 25 h 138"/>
                <a:gd name="T2" fmla="*/ 55 w 104"/>
                <a:gd name="T3" fmla="*/ 9 h 138"/>
                <a:gd name="T4" fmla="*/ 94 w 104"/>
                <a:gd name="T5" fmla="*/ 10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38">
                  <a:moveTo>
                    <a:pt x="104" y="25"/>
                  </a:moveTo>
                  <a:cubicBezTo>
                    <a:pt x="101" y="5"/>
                    <a:pt x="75" y="0"/>
                    <a:pt x="55" y="9"/>
                  </a:cubicBezTo>
                  <a:cubicBezTo>
                    <a:pt x="0" y="29"/>
                    <a:pt x="7" y="138"/>
                    <a:pt x="94" y="101"/>
                  </a:cubicBezTo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9" name="Freeform 912"/>
            <p:cNvSpPr/>
            <p:nvPr/>
          </p:nvSpPr>
          <p:spPr bwMode="auto">
            <a:xfrm>
              <a:off x="7996949" y="4839846"/>
              <a:ext cx="87235" cy="68656"/>
            </a:xfrm>
            <a:custGeom>
              <a:avLst/>
              <a:gdLst>
                <a:gd name="T0" fmla="*/ 1 w 49"/>
                <a:gd name="T1" fmla="*/ 19 h 40"/>
                <a:gd name="T2" fmla="*/ 43 w 49"/>
                <a:gd name="T3" fmla="*/ 26 h 40"/>
                <a:gd name="T4" fmla="*/ 44 w 49"/>
                <a:gd name="T5" fmla="*/ 27 h 40"/>
                <a:gd name="T6" fmla="*/ 44 w 49"/>
                <a:gd name="T7" fmla="*/ 27 h 40"/>
                <a:gd name="T8" fmla="*/ 49 w 49"/>
                <a:gd name="T9" fmla="*/ 35 h 40"/>
                <a:gd name="T10" fmla="*/ 49 w 49"/>
                <a:gd name="T11" fmla="*/ 35 h 40"/>
                <a:gd name="T12" fmla="*/ 40 w 49"/>
                <a:gd name="T13" fmla="*/ 26 h 40"/>
                <a:gd name="T14" fmla="*/ 10 w 49"/>
                <a:gd name="T15" fmla="*/ 39 h 40"/>
                <a:gd name="T16" fmla="*/ 9 w 49"/>
                <a:gd name="T17" fmla="*/ 39 h 40"/>
                <a:gd name="T18" fmla="*/ 38 w 49"/>
                <a:gd name="T19" fmla="*/ 24 h 40"/>
                <a:gd name="T20" fmla="*/ 29 w 49"/>
                <a:gd name="T21" fmla="*/ 17 h 40"/>
                <a:gd name="T22" fmla="*/ 1 w 49"/>
                <a:gd name="T23" fmla="*/ 20 h 40"/>
                <a:gd name="T24" fmla="*/ 1 w 49"/>
                <a:gd name="T25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0">
                  <a:moveTo>
                    <a:pt x="1" y="19"/>
                  </a:moveTo>
                  <a:cubicBezTo>
                    <a:pt x="10" y="0"/>
                    <a:pt x="31" y="13"/>
                    <a:pt x="43" y="26"/>
                  </a:cubicBezTo>
                  <a:cubicBezTo>
                    <a:pt x="43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30"/>
                    <a:pt x="48" y="32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6" y="32"/>
                    <a:pt x="43" y="29"/>
                    <a:pt x="40" y="26"/>
                  </a:cubicBezTo>
                  <a:cubicBezTo>
                    <a:pt x="29" y="22"/>
                    <a:pt x="17" y="29"/>
                    <a:pt x="10" y="39"/>
                  </a:cubicBezTo>
                  <a:cubicBezTo>
                    <a:pt x="10" y="40"/>
                    <a:pt x="9" y="39"/>
                    <a:pt x="9" y="39"/>
                  </a:cubicBezTo>
                  <a:cubicBezTo>
                    <a:pt x="12" y="28"/>
                    <a:pt x="27" y="21"/>
                    <a:pt x="38" y="24"/>
                  </a:cubicBezTo>
                  <a:cubicBezTo>
                    <a:pt x="35" y="21"/>
                    <a:pt x="32" y="19"/>
                    <a:pt x="29" y="17"/>
                  </a:cubicBezTo>
                  <a:cubicBezTo>
                    <a:pt x="19" y="11"/>
                    <a:pt x="10" y="11"/>
                    <a:pt x="1" y="20"/>
                  </a:cubicBezTo>
                  <a:cubicBezTo>
                    <a:pt x="1" y="21"/>
                    <a:pt x="0" y="20"/>
                    <a:pt x="1" y="19"/>
                  </a:cubicBezTo>
                  <a:close/>
                </a:path>
              </a:pathLst>
            </a:custGeom>
            <a:solidFill>
              <a:srgbClr val="BFA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0" name="Freeform 913"/>
            <p:cNvSpPr/>
            <p:nvPr/>
          </p:nvSpPr>
          <p:spPr bwMode="auto">
            <a:xfrm>
              <a:off x="7972025" y="4793036"/>
              <a:ext cx="130852" cy="53051"/>
            </a:xfrm>
            <a:custGeom>
              <a:avLst/>
              <a:gdLst>
                <a:gd name="T0" fmla="*/ 73 w 74"/>
                <a:gd name="T1" fmla="*/ 28 h 29"/>
                <a:gd name="T2" fmla="*/ 74 w 74"/>
                <a:gd name="T3" fmla="*/ 25 h 29"/>
                <a:gd name="T4" fmla="*/ 25 w 74"/>
                <a:gd name="T5" fmla="*/ 9 h 29"/>
                <a:gd name="T6" fmla="*/ 0 w 74"/>
                <a:gd name="T7" fmla="*/ 29 h 29"/>
                <a:gd name="T8" fmla="*/ 3 w 74"/>
                <a:gd name="T9" fmla="*/ 27 h 29"/>
                <a:gd name="T10" fmla="*/ 73 w 74"/>
                <a:gd name="T1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29">
                  <a:moveTo>
                    <a:pt x="73" y="28"/>
                  </a:moveTo>
                  <a:cubicBezTo>
                    <a:pt x="74" y="25"/>
                    <a:pt x="74" y="25"/>
                    <a:pt x="74" y="25"/>
                  </a:cubicBezTo>
                  <a:cubicBezTo>
                    <a:pt x="71" y="5"/>
                    <a:pt x="45" y="0"/>
                    <a:pt x="25" y="9"/>
                  </a:cubicBezTo>
                  <a:cubicBezTo>
                    <a:pt x="14" y="13"/>
                    <a:pt x="6" y="20"/>
                    <a:pt x="0" y="29"/>
                  </a:cubicBezTo>
                  <a:cubicBezTo>
                    <a:pt x="1" y="29"/>
                    <a:pt x="2" y="28"/>
                    <a:pt x="3" y="27"/>
                  </a:cubicBezTo>
                  <a:cubicBezTo>
                    <a:pt x="21" y="12"/>
                    <a:pt x="50" y="15"/>
                    <a:pt x="73" y="28"/>
                  </a:cubicBezTo>
                  <a:close/>
                </a:path>
              </a:pathLst>
            </a:custGeom>
            <a:solidFill>
              <a:srgbClr val="F2E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1" name="Freeform 914"/>
            <p:cNvSpPr/>
            <p:nvPr/>
          </p:nvSpPr>
          <p:spPr bwMode="auto">
            <a:xfrm>
              <a:off x="7947101" y="4892899"/>
              <a:ext cx="143314" cy="121707"/>
            </a:xfrm>
            <a:custGeom>
              <a:avLst/>
              <a:gdLst>
                <a:gd name="T0" fmla="*/ 14 w 80"/>
                <a:gd name="T1" fmla="*/ 19 h 69"/>
                <a:gd name="T2" fmla="*/ 4 w 80"/>
                <a:gd name="T3" fmla="*/ 0 h 69"/>
                <a:gd name="T4" fmla="*/ 78 w 80"/>
                <a:gd name="T5" fmla="*/ 46 h 69"/>
                <a:gd name="T6" fmla="*/ 80 w 80"/>
                <a:gd name="T7" fmla="*/ 25 h 69"/>
                <a:gd name="T8" fmla="*/ 14 w 80"/>
                <a:gd name="T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9">
                  <a:moveTo>
                    <a:pt x="14" y="19"/>
                  </a:moveTo>
                  <a:cubicBezTo>
                    <a:pt x="10" y="13"/>
                    <a:pt x="7" y="7"/>
                    <a:pt x="4" y="0"/>
                  </a:cubicBezTo>
                  <a:cubicBezTo>
                    <a:pt x="0" y="34"/>
                    <a:pt x="22" y="69"/>
                    <a:pt x="78" y="4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61" y="42"/>
                    <a:pt x="26" y="41"/>
                    <a:pt x="14" y="19"/>
                  </a:cubicBezTo>
                  <a:close/>
                </a:path>
              </a:pathLst>
            </a:custGeom>
            <a:solidFill>
              <a:srgbClr val="DBB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2" name="Freeform 915"/>
            <p:cNvSpPr/>
            <p:nvPr/>
          </p:nvSpPr>
          <p:spPr bwMode="auto">
            <a:xfrm>
              <a:off x="7950215" y="4786794"/>
              <a:ext cx="152661" cy="212209"/>
            </a:xfrm>
            <a:custGeom>
              <a:avLst/>
              <a:gdLst>
                <a:gd name="T0" fmla="*/ 87 w 87"/>
                <a:gd name="T1" fmla="*/ 29 h 119"/>
                <a:gd name="T2" fmla="*/ 31 w 87"/>
                <a:gd name="T3" fmla="*/ 14 h 119"/>
                <a:gd name="T4" fmla="*/ 2 w 87"/>
                <a:gd name="T5" fmla="*/ 59 h 119"/>
                <a:gd name="T6" fmla="*/ 17 w 87"/>
                <a:gd name="T7" fmla="*/ 105 h 119"/>
                <a:gd name="T8" fmla="*/ 77 w 87"/>
                <a:gd name="T9" fmla="*/ 105 h 119"/>
                <a:gd name="T10" fmla="*/ 76 w 87"/>
                <a:gd name="T11" fmla="*/ 104 h 119"/>
                <a:gd name="T12" fmla="*/ 22 w 87"/>
                <a:gd name="T13" fmla="*/ 105 h 119"/>
                <a:gd name="T14" fmla="*/ 4 w 87"/>
                <a:gd name="T15" fmla="*/ 67 h 119"/>
                <a:gd name="T16" fmla="*/ 22 w 87"/>
                <a:gd name="T17" fmla="*/ 26 h 119"/>
                <a:gd name="T18" fmla="*/ 86 w 87"/>
                <a:gd name="T19" fmla="*/ 29 h 119"/>
                <a:gd name="T20" fmla="*/ 87 w 87"/>
                <a:gd name="T21" fmla="*/ 2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19">
                  <a:moveTo>
                    <a:pt x="87" y="29"/>
                  </a:moveTo>
                  <a:cubicBezTo>
                    <a:pt x="83" y="2"/>
                    <a:pt x="50" y="5"/>
                    <a:pt x="31" y="14"/>
                  </a:cubicBezTo>
                  <a:cubicBezTo>
                    <a:pt x="15" y="23"/>
                    <a:pt x="4" y="41"/>
                    <a:pt x="2" y="59"/>
                  </a:cubicBezTo>
                  <a:cubicBezTo>
                    <a:pt x="0" y="76"/>
                    <a:pt x="3" y="94"/>
                    <a:pt x="17" y="105"/>
                  </a:cubicBezTo>
                  <a:cubicBezTo>
                    <a:pt x="34" y="119"/>
                    <a:pt x="59" y="114"/>
                    <a:pt x="77" y="105"/>
                  </a:cubicBezTo>
                  <a:cubicBezTo>
                    <a:pt x="78" y="105"/>
                    <a:pt x="77" y="103"/>
                    <a:pt x="76" y="104"/>
                  </a:cubicBezTo>
                  <a:cubicBezTo>
                    <a:pt x="59" y="110"/>
                    <a:pt x="39" y="115"/>
                    <a:pt x="22" y="105"/>
                  </a:cubicBezTo>
                  <a:cubicBezTo>
                    <a:pt x="9" y="97"/>
                    <a:pt x="4" y="81"/>
                    <a:pt x="4" y="67"/>
                  </a:cubicBezTo>
                  <a:cubicBezTo>
                    <a:pt x="4" y="51"/>
                    <a:pt x="11" y="36"/>
                    <a:pt x="22" y="26"/>
                  </a:cubicBezTo>
                  <a:cubicBezTo>
                    <a:pt x="38" y="9"/>
                    <a:pt x="78" y="0"/>
                    <a:pt x="86" y="29"/>
                  </a:cubicBezTo>
                  <a:cubicBezTo>
                    <a:pt x="86" y="29"/>
                    <a:pt x="87" y="29"/>
                    <a:pt x="87" y="29"/>
                  </a:cubicBezTo>
                  <a:close/>
                </a:path>
              </a:pathLst>
            </a:custGeom>
            <a:solidFill>
              <a:srgbClr val="BFA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3" name="Freeform 916"/>
            <p:cNvSpPr/>
            <p:nvPr/>
          </p:nvSpPr>
          <p:spPr bwMode="auto">
            <a:xfrm>
              <a:off x="9049994" y="4793036"/>
              <a:ext cx="180700" cy="287106"/>
            </a:xfrm>
            <a:custGeom>
              <a:avLst/>
              <a:gdLst>
                <a:gd name="T0" fmla="*/ 0 w 102"/>
                <a:gd name="T1" fmla="*/ 29 h 161"/>
                <a:gd name="T2" fmla="*/ 47 w 102"/>
                <a:gd name="T3" fmla="*/ 8 h 161"/>
                <a:gd name="T4" fmla="*/ 8 w 102"/>
                <a:gd name="T5" fmla="*/ 10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161">
                  <a:moveTo>
                    <a:pt x="0" y="29"/>
                  </a:moveTo>
                  <a:cubicBezTo>
                    <a:pt x="3" y="8"/>
                    <a:pt x="27" y="0"/>
                    <a:pt x="47" y="8"/>
                  </a:cubicBezTo>
                  <a:cubicBezTo>
                    <a:pt x="102" y="29"/>
                    <a:pt x="89" y="161"/>
                    <a:pt x="8" y="106"/>
                  </a:cubicBezTo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4" name="Freeform 917"/>
            <p:cNvSpPr/>
            <p:nvPr/>
          </p:nvSpPr>
          <p:spPr bwMode="auto">
            <a:xfrm>
              <a:off x="9071802" y="4849209"/>
              <a:ext cx="87235" cy="71776"/>
            </a:xfrm>
            <a:custGeom>
              <a:avLst/>
              <a:gdLst>
                <a:gd name="T0" fmla="*/ 48 w 49"/>
                <a:gd name="T1" fmla="*/ 20 h 40"/>
                <a:gd name="T2" fmla="*/ 6 w 49"/>
                <a:gd name="T3" fmla="*/ 26 h 40"/>
                <a:gd name="T4" fmla="*/ 5 w 49"/>
                <a:gd name="T5" fmla="*/ 27 h 40"/>
                <a:gd name="T6" fmla="*/ 5 w 49"/>
                <a:gd name="T7" fmla="*/ 28 h 40"/>
                <a:gd name="T8" fmla="*/ 0 w 49"/>
                <a:gd name="T9" fmla="*/ 35 h 40"/>
                <a:gd name="T10" fmla="*/ 0 w 49"/>
                <a:gd name="T11" fmla="*/ 35 h 40"/>
                <a:gd name="T12" fmla="*/ 8 w 49"/>
                <a:gd name="T13" fmla="*/ 26 h 40"/>
                <a:gd name="T14" fmla="*/ 39 w 49"/>
                <a:gd name="T15" fmla="*/ 39 h 40"/>
                <a:gd name="T16" fmla="*/ 40 w 49"/>
                <a:gd name="T17" fmla="*/ 39 h 40"/>
                <a:gd name="T18" fmla="*/ 11 w 49"/>
                <a:gd name="T19" fmla="*/ 24 h 40"/>
                <a:gd name="T20" fmla="*/ 20 w 49"/>
                <a:gd name="T21" fmla="*/ 17 h 40"/>
                <a:gd name="T22" fmla="*/ 48 w 49"/>
                <a:gd name="T23" fmla="*/ 20 h 40"/>
                <a:gd name="T24" fmla="*/ 48 w 49"/>
                <a:gd name="T2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0">
                  <a:moveTo>
                    <a:pt x="48" y="20"/>
                  </a:moveTo>
                  <a:cubicBezTo>
                    <a:pt x="39" y="0"/>
                    <a:pt x="18" y="14"/>
                    <a:pt x="6" y="26"/>
                  </a:cubicBezTo>
                  <a:cubicBezTo>
                    <a:pt x="6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30"/>
                    <a:pt x="1" y="33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2"/>
                    <a:pt x="6" y="29"/>
                    <a:pt x="8" y="26"/>
                  </a:cubicBezTo>
                  <a:cubicBezTo>
                    <a:pt x="20" y="23"/>
                    <a:pt x="32" y="30"/>
                    <a:pt x="39" y="39"/>
                  </a:cubicBezTo>
                  <a:cubicBezTo>
                    <a:pt x="39" y="40"/>
                    <a:pt x="40" y="40"/>
                    <a:pt x="40" y="39"/>
                  </a:cubicBezTo>
                  <a:cubicBezTo>
                    <a:pt x="37" y="29"/>
                    <a:pt x="22" y="21"/>
                    <a:pt x="11" y="24"/>
                  </a:cubicBezTo>
                  <a:cubicBezTo>
                    <a:pt x="14" y="22"/>
                    <a:pt x="17" y="19"/>
                    <a:pt x="20" y="17"/>
                  </a:cubicBezTo>
                  <a:cubicBezTo>
                    <a:pt x="30" y="11"/>
                    <a:pt x="39" y="12"/>
                    <a:pt x="48" y="20"/>
                  </a:cubicBezTo>
                  <a:cubicBezTo>
                    <a:pt x="48" y="21"/>
                    <a:pt x="49" y="20"/>
                    <a:pt x="48" y="20"/>
                  </a:cubicBezTo>
                  <a:close/>
                </a:path>
              </a:pathLst>
            </a:custGeom>
            <a:solidFill>
              <a:srgbClr val="BFA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5" name="Freeform 918"/>
            <p:cNvSpPr/>
            <p:nvPr/>
          </p:nvSpPr>
          <p:spPr bwMode="auto">
            <a:xfrm>
              <a:off x="9046877" y="4793036"/>
              <a:ext cx="130852" cy="68656"/>
            </a:xfrm>
            <a:custGeom>
              <a:avLst/>
              <a:gdLst>
                <a:gd name="T0" fmla="*/ 32 w 73"/>
                <a:gd name="T1" fmla="*/ 16 h 38"/>
                <a:gd name="T2" fmla="*/ 73 w 73"/>
                <a:gd name="T3" fmla="*/ 34 h 38"/>
                <a:gd name="T4" fmla="*/ 47 w 73"/>
                <a:gd name="T5" fmla="*/ 8 h 38"/>
                <a:gd name="T6" fmla="*/ 0 w 73"/>
                <a:gd name="T7" fmla="*/ 29 h 38"/>
                <a:gd name="T8" fmla="*/ 0 w 73"/>
                <a:gd name="T9" fmla="*/ 38 h 38"/>
                <a:gd name="T10" fmla="*/ 32 w 73"/>
                <a:gd name="T11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8">
                  <a:moveTo>
                    <a:pt x="32" y="16"/>
                  </a:moveTo>
                  <a:cubicBezTo>
                    <a:pt x="48" y="18"/>
                    <a:pt x="62" y="24"/>
                    <a:pt x="73" y="34"/>
                  </a:cubicBezTo>
                  <a:cubicBezTo>
                    <a:pt x="67" y="22"/>
                    <a:pt x="59" y="13"/>
                    <a:pt x="47" y="8"/>
                  </a:cubicBezTo>
                  <a:cubicBezTo>
                    <a:pt x="26" y="0"/>
                    <a:pt x="2" y="8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26"/>
                    <a:pt x="17" y="16"/>
                    <a:pt x="32" y="16"/>
                  </a:cubicBezTo>
                  <a:close/>
                </a:path>
              </a:pathLst>
            </a:custGeom>
            <a:solidFill>
              <a:srgbClr val="F2E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6" name="Freeform 919"/>
            <p:cNvSpPr/>
            <p:nvPr/>
          </p:nvSpPr>
          <p:spPr bwMode="auto">
            <a:xfrm>
              <a:off x="9059340" y="4927226"/>
              <a:ext cx="130852" cy="109226"/>
            </a:xfrm>
            <a:custGeom>
              <a:avLst/>
              <a:gdLst>
                <a:gd name="T0" fmla="*/ 70 w 74"/>
                <a:gd name="T1" fmla="*/ 10 h 61"/>
                <a:gd name="T2" fmla="*/ 17 w 74"/>
                <a:gd name="T3" fmla="*/ 24 h 61"/>
                <a:gd name="T4" fmla="*/ 0 w 74"/>
                <a:gd name="T5" fmla="*/ 14 h 61"/>
                <a:gd name="T6" fmla="*/ 1 w 74"/>
                <a:gd name="T7" fmla="*/ 30 h 61"/>
                <a:gd name="T8" fmla="*/ 74 w 74"/>
                <a:gd name="T9" fmla="*/ 0 h 61"/>
                <a:gd name="T10" fmla="*/ 70 w 74"/>
                <a:gd name="T11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1">
                  <a:moveTo>
                    <a:pt x="70" y="10"/>
                  </a:moveTo>
                  <a:cubicBezTo>
                    <a:pt x="58" y="27"/>
                    <a:pt x="38" y="27"/>
                    <a:pt x="17" y="24"/>
                  </a:cubicBezTo>
                  <a:cubicBezTo>
                    <a:pt x="11" y="22"/>
                    <a:pt x="5" y="19"/>
                    <a:pt x="0" y="1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46" y="61"/>
                    <a:pt x="70" y="34"/>
                    <a:pt x="74" y="0"/>
                  </a:cubicBezTo>
                  <a:cubicBezTo>
                    <a:pt x="73" y="4"/>
                    <a:pt x="71" y="7"/>
                    <a:pt x="70" y="10"/>
                  </a:cubicBezTo>
                  <a:close/>
                </a:path>
              </a:pathLst>
            </a:custGeom>
            <a:solidFill>
              <a:srgbClr val="DBB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7" name="Freeform 920"/>
            <p:cNvSpPr/>
            <p:nvPr/>
          </p:nvSpPr>
          <p:spPr bwMode="auto">
            <a:xfrm>
              <a:off x="9049994" y="4789914"/>
              <a:ext cx="146428" cy="230933"/>
            </a:xfrm>
            <a:custGeom>
              <a:avLst/>
              <a:gdLst>
                <a:gd name="T0" fmla="*/ 0 w 82"/>
                <a:gd name="T1" fmla="*/ 31 h 130"/>
                <a:gd name="T2" fmla="*/ 65 w 82"/>
                <a:gd name="T3" fmla="*/ 25 h 130"/>
                <a:gd name="T4" fmla="*/ 79 w 82"/>
                <a:gd name="T5" fmla="*/ 72 h 130"/>
                <a:gd name="T6" fmla="*/ 60 w 82"/>
                <a:gd name="T7" fmla="*/ 114 h 130"/>
                <a:gd name="T8" fmla="*/ 8 w 82"/>
                <a:gd name="T9" fmla="*/ 108 h 130"/>
                <a:gd name="T10" fmla="*/ 7 w 82"/>
                <a:gd name="T11" fmla="*/ 109 h 130"/>
                <a:gd name="T12" fmla="*/ 64 w 82"/>
                <a:gd name="T13" fmla="*/ 116 h 130"/>
                <a:gd name="T14" fmla="*/ 82 w 82"/>
                <a:gd name="T15" fmla="*/ 66 h 130"/>
                <a:gd name="T16" fmla="*/ 58 w 82"/>
                <a:gd name="T17" fmla="*/ 15 h 130"/>
                <a:gd name="T18" fmla="*/ 0 w 82"/>
                <a:gd name="T19" fmla="*/ 31 h 130"/>
                <a:gd name="T20" fmla="*/ 0 w 82"/>
                <a:gd name="T21" fmla="*/ 3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30">
                  <a:moveTo>
                    <a:pt x="0" y="31"/>
                  </a:moveTo>
                  <a:cubicBezTo>
                    <a:pt x="8" y="0"/>
                    <a:pt x="48" y="5"/>
                    <a:pt x="65" y="25"/>
                  </a:cubicBezTo>
                  <a:cubicBezTo>
                    <a:pt x="75" y="38"/>
                    <a:pt x="79" y="56"/>
                    <a:pt x="79" y="72"/>
                  </a:cubicBezTo>
                  <a:cubicBezTo>
                    <a:pt x="78" y="88"/>
                    <a:pt x="73" y="105"/>
                    <a:pt x="60" y="114"/>
                  </a:cubicBezTo>
                  <a:cubicBezTo>
                    <a:pt x="44" y="126"/>
                    <a:pt x="23" y="116"/>
                    <a:pt x="8" y="108"/>
                  </a:cubicBezTo>
                  <a:cubicBezTo>
                    <a:pt x="7" y="107"/>
                    <a:pt x="6" y="108"/>
                    <a:pt x="7" y="109"/>
                  </a:cubicBezTo>
                  <a:cubicBezTo>
                    <a:pt x="23" y="121"/>
                    <a:pt x="46" y="130"/>
                    <a:pt x="64" y="116"/>
                  </a:cubicBezTo>
                  <a:cubicBezTo>
                    <a:pt x="79" y="105"/>
                    <a:pt x="82" y="84"/>
                    <a:pt x="82" y="66"/>
                  </a:cubicBezTo>
                  <a:cubicBezTo>
                    <a:pt x="81" y="47"/>
                    <a:pt x="74" y="27"/>
                    <a:pt x="58" y="15"/>
                  </a:cubicBezTo>
                  <a:cubicBezTo>
                    <a:pt x="39" y="0"/>
                    <a:pt x="4" y="2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BFA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8" name="Freeform 921"/>
            <p:cNvSpPr/>
            <p:nvPr/>
          </p:nvSpPr>
          <p:spPr bwMode="auto">
            <a:xfrm>
              <a:off x="8065490" y="3966043"/>
              <a:ext cx="1015659" cy="1373118"/>
            </a:xfrm>
            <a:custGeom>
              <a:avLst/>
              <a:gdLst>
                <a:gd name="T0" fmla="*/ 286 w 571"/>
                <a:gd name="T1" fmla="*/ 774 h 774"/>
                <a:gd name="T2" fmla="*/ 566 w 571"/>
                <a:gd name="T3" fmla="*/ 635 h 774"/>
                <a:gd name="T4" fmla="*/ 286 w 571"/>
                <a:gd name="T5" fmla="*/ 0 h 774"/>
                <a:gd name="T6" fmla="*/ 5 w 571"/>
                <a:gd name="T7" fmla="*/ 635 h 774"/>
                <a:gd name="T8" fmla="*/ 286 w 571"/>
                <a:gd name="T9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774">
                  <a:moveTo>
                    <a:pt x="286" y="774"/>
                  </a:moveTo>
                  <a:cubicBezTo>
                    <a:pt x="357" y="774"/>
                    <a:pt x="571" y="737"/>
                    <a:pt x="566" y="635"/>
                  </a:cubicBezTo>
                  <a:cubicBezTo>
                    <a:pt x="564" y="576"/>
                    <a:pt x="521" y="0"/>
                    <a:pt x="286" y="0"/>
                  </a:cubicBezTo>
                  <a:cubicBezTo>
                    <a:pt x="50" y="0"/>
                    <a:pt x="7" y="576"/>
                    <a:pt x="5" y="635"/>
                  </a:cubicBezTo>
                  <a:cubicBezTo>
                    <a:pt x="0" y="737"/>
                    <a:pt x="214" y="774"/>
                    <a:pt x="286" y="774"/>
                  </a:cubicBezTo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9" name="Oval 922"/>
            <p:cNvSpPr>
              <a:spLocks noChangeArrowheads="1"/>
            </p:cNvSpPr>
            <p:nvPr/>
          </p:nvSpPr>
          <p:spPr bwMode="auto">
            <a:xfrm>
              <a:off x="8208804" y="4874175"/>
              <a:ext cx="15577" cy="15603"/>
            </a:xfrm>
            <a:prstGeom prst="ellipse">
              <a:avLst/>
            </a:prstGeom>
            <a:solidFill>
              <a:srgbClr val="BFA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0" name="Oval 923"/>
            <p:cNvSpPr>
              <a:spLocks noChangeArrowheads="1"/>
            </p:cNvSpPr>
            <p:nvPr/>
          </p:nvSpPr>
          <p:spPr bwMode="auto">
            <a:xfrm>
              <a:off x="8292922" y="4949072"/>
              <a:ext cx="15579" cy="15603"/>
            </a:xfrm>
            <a:prstGeom prst="ellipse">
              <a:avLst/>
            </a:prstGeom>
            <a:solidFill>
              <a:srgbClr val="BFA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1" name="Oval 924"/>
            <p:cNvSpPr>
              <a:spLocks noChangeArrowheads="1"/>
            </p:cNvSpPr>
            <p:nvPr/>
          </p:nvSpPr>
          <p:spPr bwMode="auto">
            <a:xfrm>
              <a:off x="8186995" y="4974038"/>
              <a:ext cx="15579" cy="15603"/>
            </a:xfrm>
            <a:prstGeom prst="ellipse">
              <a:avLst/>
            </a:prstGeom>
            <a:solidFill>
              <a:srgbClr val="BFA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2" name="Oval 925"/>
            <p:cNvSpPr>
              <a:spLocks noChangeArrowheads="1"/>
            </p:cNvSpPr>
            <p:nvPr/>
          </p:nvSpPr>
          <p:spPr bwMode="auto">
            <a:xfrm>
              <a:off x="8934719" y="4874175"/>
              <a:ext cx="15579" cy="15603"/>
            </a:xfrm>
            <a:prstGeom prst="ellipse">
              <a:avLst/>
            </a:prstGeom>
            <a:solidFill>
              <a:srgbClr val="BFA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3" name="Oval 926"/>
            <p:cNvSpPr>
              <a:spLocks noChangeArrowheads="1"/>
            </p:cNvSpPr>
            <p:nvPr/>
          </p:nvSpPr>
          <p:spPr bwMode="auto">
            <a:xfrm>
              <a:off x="8850601" y="4949072"/>
              <a:ext cx="15577" cy="15603"/>
            </a:xfrm>
            <a:prstGeom prst="ellipse">
              <a:avLst/>
            </a:prstGeom>
            <a:solidFill>
              <a:srgbClr val="BFA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4" name="Oval 927"/>
            <p:cNvSpPr>
              <a:spLocks noChangeArrowheads="1"/>
            </p:cNvSpPr>
            <p:nvPr/>
          </p:nvSpPr>
          <p:spPr bwMode="auto">
            <a:xfrm>
              <a:off x="8956528" y="4974038"/>
              <a:ext cx="15577" cy="15603"/>
            </a:xfrm>
            <a:prstGeom prst="ellipse">
              <a:avLst/>
            </a:prstGeom>
            <a:solidFill>
              <a:srgbClr val="BFA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5" name="Freeform 928"/>
            <p:cNvSpPr/>
            <p:nvPr/>
          </p:nvSpPr>
          <p:spPr bwMode="auto">
            <a:xfrm>
              <a:off x="8467391" y="4643241"/>
              <a:ext cx="171354" cy="424418"/>
            </a:xfrm>
            <a:custGeom>
              <a:avLst/>
              <a:gdLst>
                <a:gd name="T0" fmla="*/ 49 w 96"/>
                <a:gd name="T1" fmla="*/ 0 h 240"/>
                <a:gd name="T2" fmla="*/ 40 w 96"/>
                <a:gd name="T3" fmla="*/ 224 h 240"/>
                <a:gd name="T4" fmla="*/ 89 w 96"/>
                <a:gd name="T5" fmla="*/ 224 h 240"/>
                <a:gd name="T6" fmla="*/ 86 w 96"/>
                <a:gd name="T7" fmla="*/ 202 h 240"/>
                <a:gd name="T8" fmla="*/ 49 w 96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40">
                  <a:moveTo>
                    <a:pt x="49" y="0"/>
                  </a:moveTo>
                  <a:cubicBezTo>
                    <a:pt x="31" y="70"/>
                    <a:pt x="0" y="158"/>
                    <a:pt x="40" y="224"/>
                  </a:cubicBezTo>
                  <a:cubicBezTo>
                    <a:pt x="53" y="240"/>
                    <a:pt x="80" y="240"/>
                    <a:pt x="89" y="224"/>
                  </a:cubicBezTo>
                  <a:cubicBezTo>
                    <a:pt x="96" y="212"/>
                    <a:pt x="89" y="205"/>
                    <a:pt x="86" y="202"/>
                  </a:cubicBezTo>
                  <a:cubicBezTo>
                    <a:pt x="11" y="161"/>
                    <a:pt x="49" y="67"/>
                    <a:pt x="49" y="0"/>
                  </a:cubicBezTo>
                  <a:close/>
                </a:path>
              </a:pathLst>
            </a:custGeom>
            <a:solidFill>
              <a:srgbClr val="DBB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6" name="Freeform 929"/>
            <p:cNvSpPr/>
            <p:nvPr/>
          </p:nvSpPr>
          <p:spPr bwMode="auto">
            <a:xfrm>
              <a:off x="8071721" y="4484083"/>
              <a:ext cx="112159" cy="642869"/>
            </a:xfrm>
            <a:custGeom>
              <a:avLst/>
              <a:gdLst>
                <a:gd name="T0" fmla="*/ 54 w 63"/>
                <a:gd name="T1" fmla="*/ 0 h 361"/>
                <a:gd name="T2" fmla="*/ 0 w 63"/>
                <a:gd name="T3" fmla="*/ 344 h 361"/>
                <a:gd name="T4" fmla="*/ 0 w 63"/>
                <a:gd name="T5" fmla="*/ 351 h 361"/>
                <a:gd name="T6" fmla="*/ 6 w 63"/>
                <a:gd name="T7" fmla="*/ 361 h 361"/>
                <a:gd name="T8" fmla="*/ 63 w 63"/>
                <a:gd name="T9" fmla="*/ 1 h 361"/>
                <a:gd name="T10" fmla="*/ 54 w 63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61">
                  <a:moveTo>
                    <a:pt x="54" y="0"/>
                  </a:moveTo>
                  <a:cubicBezTo>
                    <a:pt x="13" y="152"/>
                    <a:pt x="1" y="314"/>
                    <a:pt x="0" y="344"/>
                  </a:cubicBezTo>
                  <a:cubicBezTo>
                    <a:pt x="0" y="346"/>
                    <a:pt x="0" y="349"/>
                    <a:pt x="0" y="351"/>
                  </a:cubicBezTo>
                  <a:cubicBezTo>
                    <a:pt x="1" y="353"/>
                    <a:pt x="5" y="360"/>
                    <a:pt x="6" y="361"/>
                  </a:cubicBezTo>
                  <a:cubicBezTo>
                    <a:pt x="15" y="241"/>
                    <a:pt x="40" y="117"/>
                    <a:pt x="63" y="1"/>
                  </a:cubicBezTo>
                  <a:cubicBezTo>
                    <a:pt x="60" y="1"/>
                    <a:pt x="58" y="0"/>
                    <a:pt x="54" y="0"/>
                  </a:cubicBezTo>
                </a:path>
              </a:pathLst>
            </a:custGeom>
            <a:solidFill>
              <a:srgbClr val="F2E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7" name="Freeform 930"/>
            <p:cNvSpPr/>
            <p:nvPr/>
          </p:nvSpPr>
          <p:spPr bwMode="auto">
            <a:xfrm>
              <a:off x="8965874" y="4534015"/>
              <a:ext cx="102813" cy="589818"/>
            </a:xfrm>
            <a:custGeom>
              <a:avLst/>
              <a:gdLst>
                <a:gd name="T0" fmla="*/ 58 w 58"/>
                <a:gd name="T1" fmla="*/ 318 h 333"/>
                <a:gd name="T2" fmla="*/ 11 w 58"/>
                <a:gd name="T3" fmla="*/ 1 h 333"/>
                <a:gd name="T4" fmla="*/ 0 w 58"/>
                <a:gd name="T5" fmla="*/ 0 h 333"/>
                <a:gd name="T6" fmla="*/ 50 w 58"/>
                <a:gd name="T7" fmla="*/ 333 h 333"/>
                <a:gd name="T8" fmla="*/ 58 w 58"/>
                <a:gd name="T9" fmla="*/ 326 h 333"/>
                <a:gd name="T10" fmla="*/ 58 w 58"/>
                <a:gd name="T11" fmla="*/ 31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3">
                  <a:moveTo>
                    <a:pt x="58" y="318"/>
                  </a:moveTo>
                  <a:cubicBezTo>
                    <a:pt x="57" y="290"/>
                    <a:pt x="46" y="144"/>
                    <a:pt x="11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5" y="112"/>
                    <a:pt x="43" y="223"/>
                    <a:pt x="50" y="333"/>
                  </a:cubicBezTo>
                  <a:cubicBezTo>
                    <a:pt x="53" y="330"/>
                    <a:pt x="55" y="328"/>
                    <a:pt x="58" y="326"/>
                  </a:cubicBezTo>
                  <a:cubicBezTo>
                    <a:pt x="58" y="323"/>
                    <a:pt x="58" y="320"/>
                    <a:pt x="58" y="318"/>
                  </a:cubicBezTo>
                </a:path>
              </a:pathLst>
            </a:custGeom>
            <a:solidFill>
              <a:srgbClr val="F2E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8" name="Freeform 931"/>
            <p:cNvSpPr/>
            <p:nvPr/>
          </p:nvSpPr>
          <p:spPr bwMode="auto">
            <a:xfrm>
              <a:off x="8077952" y="5105108"/>
              <a:ext cx="996966" cy="234053"/>
            </a:xfrm>
            <a:custGeom>
              <a:avLst/>
              <a:gdLst>
                <a:gd name="T0" fmla="*/ 107 w 561"/>
                <a:gd name="T1" fmla="*/ 74 h 132"/>
                <a:gd name="T2" fmla="*/ 0 w 561"/>
                <a:gd name="T3" fmla="*/ 0 h 132"/>
                <a:gd name="T4" fmla="*/ 280 w 561"/>
                <a:gd name="T5" fmla="*/ 132 h 132"/>
                <a:gd name="T6" fmla="*/ 561 w 561"/>
                <a:gd name="T7" fmla="*/ 1 h 132"/>
                <a:gd name="T8" fmla="*/ 107 w 561"/>
                <a:gd name="T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132">
                  <a:moveTo>
                    <a:pt x="107" y="74"/>
                  </a:moveTo>
                  <a:cubicBezTo>
                    <a:pt x="64" y="64"/>
                    <a:pt x="22" y="39"/>
                    <a:pt x="0" y="0"/>
                  </a:cubicBezTo>
                  <a:cubicBezTo>
                    <a:pt x="6" y="97"/>
                    <a:pt x="210" y="132"/>
                    <a:pt x="280" y="132"/>
                  </a:cubicBezTo>
                  <a:cubicBezTo>
                    <a:pt x="350" y="132"/>
                    <a:pt x="555" y="97"/>
                    <a:pt x="561" y="1"/>
                  </a:cubicBezTo>
                  <a:cubicBezTo>
                    <a:pt x="448" y="108"/>
                    <a:pt x="258" y="111"/>
                    <a:pt x="107" y="74"/>
                  </a:cubicBezTo>
                  <a:close/>
                </a:path>
              </a:pathLst>
            </a:custGeom>
            <a:solidFill>
              <a:srgbClr val="DBB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9" name="Freeform 932"/>
            <p:cNvSpPr/>
            <p:nvPr/>
          </p:nvSpPr>
          <p:spPr bwMode="auto">
            <a:xfrm>
              <a:off x="8174532" y="3966043"/>
              <a:ext cx="819382" cy="567971"/>
            </a:xfrm>
            <a:custGeom>
              <a:avLst/>
              <a:gdLst>
                <a:gd name="T0" fmla="*/ 41 w 461"/>
                <a:gd name="T1" fmla="*/ 279 h 321"/>
                <a:gd name="T2" fmla="*/ 32 w 461"/>
                <a:gd name="T3" fmla="*/ 296 h 321"/>
                <a:gd name="T4" fmla="*/ 230 w 461"/>
                <a:gd name="T5" fmla="*/ 305 h 321"/>
                <a:gd name="T6" fmla="*/ 236 w 461"/>
                <a:gd name="T7" fmla="*/ 267 h 321"/>
                <a:gd name="T8" fmla="*/ 373 w 461"/>
                <a:gd name="T9" fmla="*/ 314 h 321"/>
                <a:gd name="T10" fmla="*/ 370 w 461"/>
                <a:gd name="T11" fmla="*/ 291 h 321"/>
                <a:gd name="T12" fmla="*/ 461 w 461"/>
                <a:gd name="T13" fmla="*/ 321 h 321"/>
                <a:gd name="T14" fmla="*/ 226 w 461"/>
                <a:gd name="T15" fmla="*/ 0 h 321"/>
                <a:gd name="T16" fmla="*/ 0 w 461"/>
                <a:gd name="T17" fmla="*/ 291 h 321"/>
                <a:gd name="T18" fmla="*/ 41 w 461"/>
                <a:gd name="T19" fmla="*/ 27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1" h="321">
                  <a:moveTo>
                    <a:pt x="41" y="279"/>
                  </a:moveTo>
                  <a:cubicBezTo>
                    <a:pt x="38" y="285"/>
                    <a:pt x="35" y="291"/>
                    <a:pt x="32" y="296"/>
                  </a:cubicBezTo>
                  <a:cubicBezTo>
                    <a:pt x="99" y="296"/>
                    <a:pt x="166" y="288"/>
                    <a:pt x="230" y="305"/>
                  </a:cubicBezTo>
                  <a:cubicBezTo>
                    <a:pt x="230" y="294"/>
                    <a:pt x="236" y="279"/>
                    <a:pt x="236" y="267"/>
                  </a:cubicBezTo>
                  <a:cubicBezTo>
                    <a:pt x="268" y="308"/>
                    <a:pt x="326" y="311"/>
                    <a:pt x="373" y="314"/>
                  </a:cubicBezTo>
                  <a:cubicBezTo>
                    <a:pt x="364" y="308"/>
                    <a:pt x="373" y="299"/>
                    <a:pt x="370" y="291"/>
                  </a:cubicBezTo>
                  <a:cubicBezTo>
                    <a:pt x="395" y="310"/>
                    <a:pt x="429" y="320"/>
                    <a:pt x="461" y="321"/>
                  </a:cubicBezTo>
                  <a:cubicBezTo>
                    <a:pt x="421" y="161"/>
                    <a:pt x="351" y="0"/>
                    <a:pt x="226" y="0"/>
                  </a:cubicBezTo>
                  <a:cubicBezTo>
                    <a:pt x="110" y="0"/>
                    <a:pt x="41" y="141"/>
                    <a:pt x="0" y="291"/>
                  </a:cubicBezTo>
                  <a:cubicBezTo>
                    <a:pt x="15" y="294"/>
                    <a:pt x="28" y="290"/>
                    <a:pt x="41" y="279"/>
                  </a:cubicBezTo>
                  <a:close/>
                </a:path>
              </a:pathLst>
            </a:custGeom>
            <a:solidFill>
              <a:srgbClr val="DBB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0" name="Freeform 933"/>
            <p:cNvSpPr>
              <a:spLocks noEditPoints="1"/>
            </p:cNvSpPr>
            <p:nvPr/>
          </p:nvSpPr>
          <p:spPr bwMode="auto">
            <a:xfrm>
              <a:off x="8068605" y="3962924"/>
              <a:ext cx="1009428" cy="1379359"/>
            </a:xfrm>
            <a:custGeom>
              <a:avLst/>
              <a:gdLst>
                <a:gd name="T0" fmla="*/ 284 w 567"/>
                <a:gd name="T1" fmla="*/ 778 h 778"/>
                <a:gd name="T2" fmla="*/ 25 w 567"/>
                <a:gd name="T3" fmla="*/ 695 h 778"/>
                <a:gd name="T4" fmla="*/ 1 w 567"/>
                <a:gd name="T5" fmla="*/ 637 h 778"/>
                <a:gd name="T6" fmla="*/ 284 w 567"/>
                <a:gd name="T7" fmla="*/ 0 h 778"/>
                <a:gd name="T8" fmla="*/ 566 w 567"/>
                <a:gd name="T9" fmla="*/ 637 h 778"/>
                <a:gd name="T10" fmla="*/ 542 w 567"/>
                <a:gd name="T11" fmla="*/ 695 h 778"/>
                <a:gd name="T12" fmla="*/ 284 w 567"/>
                <a:gd name="T13" fmla="*/ 778 h 778"/>
                <a:gd name="T14" fmla="*/ 284 w 567"/>
                <a:gd name="T15" fmla="*/ 4 h 778"/>
                <a:gd name="T16" fmla="*/ 58 w 567"/>
                <a:gd name="T17" fmla="*/ 298 h 778"/>
                <a:gd name="T18" fmla="*/ 5 w 567"/>
                <a:gd name="T19" fmla="*/ 637 h 778"/>
                <a:gd name="T20" fmla="*/ 28 w 567"/>
                <a:gd name="T21" fmla="*/ 693 h 778"/>
                <a:gd name="T22" fmla="*/ 284 w 567"/>
                <a:gd name="T23" fmla="*/ 774 h 778"/>
                <a:gd name="T24" fmla="*/ 539 w 567"/>
                <a:gd name="T25" fmla="*/ 693 h 778"/>
                <a:gd name="T26" fmla="*/ 563 w 567"/>
                <a:gd name="T27" fmla="*/ 637 h 778"/>
                <a:gd name="T28" fmla="*/ 509 w 567"/>
                <a:gd name="T29" fmla="*/ 298 h 778"/>
                <a:gd name="T30" fmla="*/ 284 w 567"/>
                <a:gd name="T31" fmla="*/ 4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7" h="778">
                  <a:moveTo>
                    <a:pt x="284" y="778"/>
                  </a:moveTo>
                  <a:cubicBezTo>
                    <a:pt x="221" y="778"/>
                    <a:pt x="81" y="754"/>
                    <a:pt x="25" y="695"/>
                  </a:cubicBezTo>
                  <a:cubicBezTo>
                    <a:pt x="8" y="678"/>
                    <a:pt x="0" y="658"/>
                    <a:pt x="1" y="637"/>
                  </a:cubicBezTo>
                  <a:cubicBezTo>
                    <a:pt x="1" y="630"/>
                    <a:pt x="34" y="0"/>
                    <a:pt x="284" y="0"/>
                  </a:cubicBezTo>
                  <a:cubicBezTo>
                    <a:pt x="532" y="0"/>
                    <a:pt x="566" y="630"/>
                    <a:pt x="566" y="637"/>
                  </a:cubicBezTo>
                  <a:cubicBezTo>
                    <a:pt x="567" y="658"/>
                    <a:pt x="559" y="678"/>
                    <a:pt x="542" y="695"/>
                  </a:cubicBezTo>
                  <a:cubicBezTo>
                    <a:pt x="486" y="754"/>
                    <a:pt x="346" y="778"/>
                    <a:pt x="284" y="778"/>
                  </a:cubicBezTo>
                  <a:moveTo>
                    <a:pt x="284" y="4"/>
                  </a:moveTo>
                  <a:cubicBezTo>
                    <a:pt x="162" y="4"/>
                    <a:pt x="94" y="164"/>
                    <a:pt x="58" y="298"/>
                  </a:cubicBezTo>
                  <a:cubicBezTo>
                    <a:pt x="13" y="465"/>
                    <a:pt x="5" y="635"/>
                    <a:pt x="5" y="637"/>
                  </a:cubicBezTo>
                  <a:cubicBezTo>
                    <a:pt x="4" y="657"/>
                    <a:pt x="11" y="676"/>
                    <a:pt x="28" y="693"/>
                  </a:cubicBezTo>
                  <a:cubicBezTo>
                    <a:pt x="83" y="750"/>
                    <a:pt x="222" y="774"/>
                    <a:pt x="284" y="774"/>
                  </a:cubicBezTo>
                  <a:cubicBezTo>
                    <a:pt x="345" y="774"/>
                    <a:pt x="484" y="750"/>
                    <a:pt x="539" y="693"/>
                  </a:cubicBezTo>
                  <a:cubicBezTo>
                    <a:pt x="556" y="676"/>
                    <a:pt x="563" y="657"/>
                    <a:pt x="563" y="637"/>
                  </a:cubicBezTo>
                  <a:cubicBezTo>
                    <a:pt x="562" y="635"/>
                    <a:pt x="554" y="465"/>
                    <a:pt x="509" y="298"/>
                  </a:cubicBezTo>
                  <a:cubicBezTo>
                    <a:pt x="473" y="164"/>
                    <a:pt x="405" y="4"/>
                    <a:pt x="284" y="4"/>
                  </a:cubicBezTo>
                </a:path>
              </a:pathLst>
            </a:custGeom>
            <a:solidFill>
              <a:srgbClr val="BFA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1" name="Freeform 934"/>
            <p:cNvSpPr/>
            <p:nvPr/>
          </p:nvSpPr>
          <p:spPr bwMode="auto">
            <a:xfrm>
              <a:off x="8486084" y="4615154"/>
              <a:ext cx="230548" cy="411935"/>
            </a:xfrm>
            <a:custGeom>
              <a:avLst/>
              <a:gdLst>
                <a:gd name="T0" fmla="*/ 38 w 130"/>
                <a:gd name="T1" fmla="*/ 23 h 232"/>
                <a:gd name="T2" fmla="*/ 49 w 130"/>
                <a:gd name="T3" fmla="*/ 208 h 232"/>
                <a:gd name="T4" fmla="*/ 110 w 130"/>
                <a:gd name="T5" fmla="*/ 165 h 232"/>
                <a:gd name="T6" fmla="*/ 60 w 130"/>
                <a:gd name="T7" fmla="*/ 25 h 232"/>
                <a:gd name="T8" fmla="*/ 38 w 130"/>
                <a:gd name="T9" fmla="*/ 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32">
                  <a:moveTo>
                    <a:pt x="38" y="23"/>
                  </a:moveTo>
                  <a:cubicBezTo>
                    <a:pt x="27" y="71"/>
                    <a:pt x="0" y="180"/>
                    <a:pt x="49" y="208"/>
                  </a:cubicBezTo>
                  <a:cubicBezTo>
                    <a:pt x="89" y="232"/>
                    <a:pt x="130" y="193"/>
                    <a:pt x="110" y="165"/>
                  </a:cubicBezTo>
                  <a:cubicBezTo>
                    <a:pt x="87" y="132"/>
                    <a:pt x="63" y="92"/>
                    <a:pt x="60" y="25"/>
                  </a:cubicBezTo>
                  <a:cubicBezTo>
                    <a:pt x="59" y="8"/>
                    <a:pt x="43" y="0"/>
                    <a:pt x="38" y="23"/>
                  </a:cubicBezTo>
                  <a:close/>
                </a:path>
              </a:pathLst>
            </a:custGeom>
            <a:solidFill>
              <a:srgbClr val="C04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2" name="Freeform 935"/>
            <p:cNvSpPr/>
            <p:nvPr/>
          </p:nvSpPr>
          <p:spPr bwMode="auto">
            <a:xfrm>
              <a:off x="8585781" y="4640119"/>
              <a:ext cx="112159" cy="343279"/>
            </a:xfrm>
            <a:custGeom>
              <a:avLst/>
              <a:gdLst>
                <a:gd name="T0" fmla="*/ 54 w 64"/>
                <a:gd name="T1" fmla="*/ 152 h 193"/>
                <a:gd name="T2" fmla="*/ 4 w 64"/>
                <a:gd name="T3" fmla="*/ 12 h 193"/>
                <a:gd name="T4" fmla="*/ 0 w 64"/>
                <a:gd name="T5" fmla="*/ 0 h 193"/>
                <a:gd name="T6" fmla="*/ 48 w 64"/>
                <a:gd name="T7" fmla="*/ 160 h 193"/>
                <a:gd name="T8" fmla="*/ 44 w 64"/>
                <a:gd name="T9" fmla="*/ 193 h 193"/>
                <a:gd name="T10" fmla="*/ 46 w 64"/>
                <a:gd name="T11" fmla="*/ 193 h 193"/>
                <a:gd name="T12" fmla="*/ 54 w 64"/>
                <a:gd name="T13" fmla="*/ 15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93">
                  <a:moveTo>
                    <a:pt x="54" y="152"/>
                  </a:moveTo>
                  <a:cubicBezTo>
                    <a:pt x="31" y="119"/>
                    <a:pt x="7" y="79"/>
                    <a:pt x="4" y="12"/>
                  </a:cubicBezTo>
                  <a:cubicBezTo>
                    <a:pt x="4" y="7"/>
                    <a:pt x="2" y="3"/>
                    <a:pt x="0" y="0"/>
                  </a:cubicBezTo>
                  <a:cubicBezTo>
                    <a:pt x="2" y="61"/>
                    <a:pt x="12" y="92"/>
                    <a:pt x="48" y="160"/>
                  </a:cubicBezTo>
                  <a:cubicBezTo>
                    <a:pt x="53" y="168"/>
                    <a:pt x="49" y="187"/>
                    <a:pt x="44" y="193"/>
                  </a:cubicBezTo>
                  <a:cubicBezTo>
                    <a:pt x="44" y="193"/>
                    <a:pt x="45" y="193"/>
                    <a:pt x="46" y="193"/>
                  </a:cubicBezTo>
                  <a:cubicBezTo>
                    <a:pt x="59" y="183"/>
                    <a:pt x="64" y="166"/>
                    <a:pt x="54" y="152"/>
                  </a:cubicBezTo>
                  <a:close/>
                </a:path>
              </a:pathLst>
            </a:custGeom>
            <a:solidFill>
              <a:srgbClr val="D57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3" name="Freeform 936"/>
            <p:cNvSpPr/>
            <p:nvPr/>
          </p:nvSpPr>
          <p:spPr bwMode="auto">
            <a:xfrm>
              <a:off x="8486084" y="4661966"/>
              <a:ext cx="199393" cy="340158"/>
            </a:xfrm>
            <a:custGeom>
              <a:avLst/>
              <a:gdLst>
                <a:gd name="T0" fmla="*/ 97 w 112"/>
                <a:gd name="T1" fmla="*/ 179 h 193"/>
                <a:gd name="T2" fmla="*/ 38 w 112"/>
                <a:gd name="T3" fmla="*/ 146 h 193"/>
                <a:gd name="T4" fmla="*/ 36 w 112"/>
                <a:gd name="T5" fmla="*/ 0 h 193"/>
                <a:gd name="T6" fmla="*/ 48 w 112"/>
                <a:gd name="T7" fmla="*/ 183 h 193"/>
                <a:gd name="T8" fmla="*/ 95 w 112"/>
                <a:gd name="T9" fmla="*/ 185 h 193"/>
                <a:gd name="T10" fmla="*/ 112 w 112"/>
                <a:gd name="T11" fmla="*/ 170 h 193"/>
                <a:gd name="T12" fmla="*/ 97 w 112"/>
                <a:gd name="T13" fmla="*/ 17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93">
                  <a:moveTo>
                    <a:pt x="97" y="179"/>
                  </a:moveTo>
                  <a:cubicBezTo>
                    <a:pt x="75" y="186"/>
                    <a:pt x="49" y="174"/>
                    <a:pt x="38" y="146"/>
                  </a:cubicBezTo>
                  <a:cubicBezTo>
                    <a:pt x="19" y="97"/>
                    <a:pt x="30" y="48"/>
                    <a:pt x="36" y="0"/>
                  </a:cubicBezTo>
                  <a:cubicBezTo>
                    <a:pt x="26" y="49"/>
                    <a:pt x="0" y="155"/>
                    <a:pt x="48" y="183"/>
                  </a:cubicBezTo>
                  <a:cubicBezTo>
                    <a:pt x="65" y="193"/>
                    <a:pt x="83" y="192"/>
                    <a:pt x="95" y="185"/>
                  </a:cubicBezTo>
                  <a:cubicBezTo>
                    <a:pt x="97" y="184"/>
                    <a:pt x="103" y="181"/>
                    <a:pt x="112" y="170"/>
                  </a:cubicBezTo>
                  <a:cubicBezTo>
                    <a:pt x="112" y="170"/>
                    <a:pt x="106" y="177"/>
                    <a:pt x="97" y="179"/>
                  </a:cubicBezTo>
                  <a:close/>
                </a:path>
              </a:pathLst>
            </a:custGeom>
            <a:solidFill>
              <a:srgbClr val="943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4" name="Freeform 937"/>
            <p:cNvSpPr>
              <a:spLocks noEditPoints="1"/>
            </p:cNvSpPr>
            <p:nvPr/>
          </p:nvSpPr>
          <p:spPr bwMode="auto">
            <a:xfrm>
              <a:off x="8486084" y="4627637"/>
              <a:ext cx="211855" cy="374487"/>
            </a:xfrm>
            <a:custGeom>
              <a:avLst/>
              <a:gdLst>
                <a:gd name="T0" fmla="*/ 73 w 118"/>
                <a:gd name="T1" fmla="*/ 210 h 210"/>
                <a:gd name="T2" fmla="*/ 73 w 118"/>
                <a:gd name="T3" fmla="*/ 210 h 210"/>
                <a:gd name="T4" fmla="*/ 47 w 118"/>
                <a:gd name="T5" fmla="*/ 203 h 210"/>
                <a:gd name="T6" fmla="*/ 34 w 118"/>
                <a:gd name="T7" fmla="*/ 23 h 210"/>
                <a:gd name="T8" fmla="*/ 36 w 118"/>
                <a:gd name="T9" fmla="*/ 15 h 210"/>
                <a:gd name="T10" fmla="*/ 48 w 118"/>
                <a:gd name="T11" fmla="*/ 0 h 210"/>
                <a:gd name="T12" fmla="*/ 60 w 118"/>
                <a:gd name="T13" fmla="*/ 18 h 210"/>
                <a:gd name="T14" fmla="*/ 110 w 118"/>
                <a:gd name="T15" fmla="*/ 157 h 210"/>
                <a:gd name="T16" fmla="*/ 112 w 118"/>
                <a:gd name="T17" fmla="*/ 188 h 210"/>
                <a:gd name="T18" fmla="*/ 73 w 118"/>
                <a:gd name="T19" fmla="*/ 210 h 210"/>
                <a:gd name="T20" fmla="*/ 48 w 118"/>
                <a:gd name="T21" fmla="*/ 3 h 210"/>
                <a:gd name="T22" fmla="*/ 38 w 118"/>
                <a:gd name="T23" fmla="*/ 16 h 210"/>
                <a:gd name="T24" fmla="*/ 37 w 118"/>
                <a:gd name="T25" fmla="*/ 23 h 210"/>
                <a:gd name="T26" fmla="*/ 49 w 118"/>
                <a:gd name="T27" fmla="*/ 200 h 210"/>
                <a:gd name="T28" fmla="*/ 73 w 118"/>
                <a:gd name="T29" fmla="*/ 207 h 210"/>
                <a:gd name="T30" fmla="*/ 110 w 118"/>
                <a:gd name="T31" fmla="*/ 186 h 210"/>
                <a:gd name="T32" fmla="*/ 108 w 118"/>
                <a:gd name="T33" fmla="*/ 159 h 210"/>
                <a:gd name="T34" fmla="*/ 58 w 118"/>
                <a:gd name="T35" fmla="*/ 18 h 210"/>
                <a:gd name="T36" fmla="*/ 48 w 118"/>
                <a:gd name="T3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210">
                  <a:moveTo>
                    <a:pt x="73" y="210"/>
                  </a:moveTo>
                  <a:cubicBezTo>
                    <a:pt x="73" y="210"/>
                    <a:pt x="73" y="210"/>
                    <a:pt x="73" y="210"/>
                  </a:cubicBezTo>
                  <a:cubicBezTo>
                    <a:pt x="65" y="210"/>
                    <a:pt x="56" y="207"/>
                    <a:pt x="47" y="203"/>
                  </a:cubicBezTo>
                  <a:cubicBezTo>
                    <a:pt x="0" y="175"/>
                    <a:pt x="22" y="76"/>
                    <a:pt x="34" y="23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9" y="2"/>
                    <a:pt x="45" y="0"/>
                    <a:pt x="48" y="0"/>
                  </a:cubicBezTo>
                  <a:cubicBezTo>
                    <a:pt x="54" y="0"/>
                    <a:pt x="60" y="8"/>
                    <a:pt x="60" y="18"/>
                  </a:cubicBezTo>
                  <a:cubicBezTo>
                    <a:pt x="63" y="85"/>
                    <a:pt x="87" y="124"/>
                    <a:pt x="110" y="157"/>
                  </a:cubicBezTo>
                  <a:cubicBezTo>
                    <a:pt x="117" y="167"/>
                    <a:pt x="118" y="178"/>
                    <a:pt x="112" y="188"/>
                  </a:cubicBezTo>
                  <a:cubicBezTo>
                    <a:pt x="105" y="201"/>
                    <a:pt x="90" y="210"/>
                    <a:pt x="73" y="210"/>
                  </a:cubicBezTo>
                  <a:close/>
                  <a:moveTo>
                    <a:pt x="48" y="3"/>
                  </a:moveTo>
                  <a:cubicBezTo>
                    <a:pt x="44" y="3"/>
                    <a:pt x="40" y="8"/>
                    <a:pt x="38" y="16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25" y="76"/>
                    <a:pt x="3" y="174"/>
                    <a:pt x="49" y="200"/>
                  </a:cubicBezTo>
                  <a:cubicBezTo>
                    <a:pt x="57" y="205"/>
                    <a:pt x="65" y="207"/>
                    <a:pt x="73" y="207"/>
                  </a:cubicBezTo>
                  <a:cubicBezTo>
                    <a:pt x="89" y="207"/>
                    <a:pt x="104" y="199"/>
                    <a:pt x="110" y="186"/>
                  </a:cubicBezTo>
                  <a:cubicBezTo>
                    <a:pt x="115" y="177"/>
                    <a:pt x="114" y="167"/>
                    <a:pt x="108" y="159"/>
                  </a:cubicBezTo>
                  <a:cubicBezTo>
                    <a:pt x="85" y="126"/>
                    <a:pt x="61" y="86"/>
                    <a:pt x="58" y="18"/>
                  </a:cubicBezTo>
                  <a:cubicBezTo>
                    <a:pt x="57" y="9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742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5" name="Oval 938"/>
            <p:cNvSpPr>
              <a:spLocks noChangeArrowheads="1"/>
            </p:cNvSpPr>
            <p:nvPr/>
          </p:nvSpPr>
          <p:spPr bwMode="auto">
            <a:xfrm>
              <a:off x="8722864" y="4621395"/>
              <a:ext cx="59196" cy="62414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6" name="Oval 939"/>
            <p:cNvSpPr>
              <a:spLocks noChangeArrowheads="1"/>
            </p:cNvSpPr>
            <p:nvPr/>
          </p:nvSpPr>
          <p:spPr bwMode="auto">
            <a:xfrm>
              <a:off x="8732211" y="4630758"/>
              <a:ext cx="15577" cy="187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7" name="Oval 940"/>
            <p:cNvSpPr>
              <a:spLocks noChangeArrowheads="1"/>
            </p:cNvSpPr>
            <p:nvPr/>
          </p:nvSpPr>
          <p:spPr bwMode="auto">
            <a:xfrm>
              <a:off x="8352118" y="4621395"/>
              <a:ext cx="59194" cy="62414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8" name="Oval 941"/>
            <p:cNvSpPr>
              <a:spLocks noChangeArrowheads="1"/>
            </p:cNvSpPr>
            <p:nvPr/>
          </p:nvSpPr>
          <p:spPr bwMode="auto">
            <a:xfrm>
              <a:off x="8361464" y="4627637"/>
              <a:ext cx="15579" cy="156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9" name="Freeform 942"/>
            <p:cNvSpPr/>
            <p:nvPr/>
          </p:nvSpPr>
          <p:spPr bwMode="auto">
            <a:xfrm>
              <a:off x="8102877" y="3875543"/>
              <a:ext cx="947117" cy="621023"/>
            </a:xfrm>
            <a:custGeom>
              <a:avLst/>
              <a:gdLst>
                <a:gd name="T0" fmla="*/ 265 w 534"/>
                <a:gd name="T1" fmla="*/ 46 h 350"/>
                <a:gd name="T2" fmla="*/ 304 w 534"/>
                <a:gd name="T3" fmla="*/ 0 h 350"/>
                <a:gd name="T4" fmla="*/ 287 w 534"/>
                <a:gd name="T5" fmla="*/ 37 h 350"/>
                <a:gd name="T6" fmla="*/ 411 w 534"/>
                <a:gd name="T7" fmla="*/ 65 h 350"/>
                <a:gd name="T8" fmla="*/ 534 w 534"/>
                <a:gd name="T9" fmla="*/ 334 h 350"/>
                <a:gd name="T10" fmla="*/ 397 w 534"/>
                <a:gd name="T11" fmla="*/ 322 h 350"/>
                <a:gd name="T12" fmla="*/ 386 w 534"/>
                <a:gd name="T13" fmla="*/ 340 h 350"/>
                <a:gd name="T14" fmla="*/ 283 w 534"/>
                <a:gd name="T15" fmla="*/ 274 h 350"/>
                <a:gd name="T16" fmla="*/ 252 w 534"/>
                <a:gd name="T17" fmla="*/ 331 h 350"/>
                <a:gd name="T18" fmla="*/ 89 w 534"/>
                <a:gd name="T19" fmla="*/ 334 h 350"/>
                <a:gd name="T20" fmla="*/ 103 w 534"/>
                <a:gd name="T21" fmla="*/ 310 h 350"/>
                <a:gd name="T22" fmla="*/ 45 w 534"/>
                <a:gd name="T23" fmla="*/ 334 h 350"/>
                <a:gd name="T24" fmla="*/ 0 w 534"/>
                <a:gd name="T25" fmla="*/ 319 h 350"/>
                <a:gd name="T26" fmla="*/ 91 w 534"/>
                <a:gd name="T27" fmla="*/ 119 h 350"/>
                <a:gd name="T28" fmla="*/ 252 w 534"/>
                <a:gd name="T29" fmla="*/ 46 h 350"/>
                <a:gd name="T30" fmla="*/ 243 w 534"/>
                <a:gd name="T31" fmla="*/ 11 h 350"/>
                <a:gd name="T32" fmla="*/ 265 w 534"/>
                <a:gd name="T33" fmla="*/ 4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4" h="350">
                  <a:moveTo>
                    <a:pt x="265" y="46"/>
                  </a:moveTo>
                  <a:cubicBezTo>
                    <a:pt x="269" y="29"/>
                    <a:pt x="289" y="7"/>
                    <a:pt x="304" y="0"/>
                  </a:cubicBezTo>
                  <a:cubicBezTo>
                    <a:pt x="296" y="10"/>
                    <a:pt x="288" y="24"/>
                    <a:pt x="287" y="37"/>
                  </a:cubicBezTo>
                  <a:cubicBezTo>
                    <a:pt x="322" y="1"/>
                    <a:pt x="371" y="23"/>
                    <a:pt x="411" y="65"/>
                  </a:cubicBezTo>
                  <a:cubicBezTo>
                    <a:pt x="490" y="149"/>
                    <a:pt x="534" y="334"/>
                    <a:pt x="534" y="334"/>
                  </a:cubicBezTo>
                  <a:cubicBezTo>
                    <a:pt x="501" y="344"/>
                    <a:pt x="424" y="350"/>
                    <a:pt x="397" y="322"/>
                  </a:cubicBezTo>
                  <a:cubicBezTo>
                    <a:pt x="386" y="340"/>
                    <a:pt x="386" y="340"/>
                    <a:pt x="386" y="340"/>
                  </a:cubicBezTo>
                  <a:cubicBezTo>
                    <a:pt x="330" y="334"/>
                    <a:pt x="296" y="310"/>
                    <a:pt x="283" y="274"/>
                  </a:cubicBezTo>
                  <a:cubicBezTo>
                    <a:pt x="252" y="331"/>
                    <a:pt x="252" y="331"/>
                    <a:pt x="252" y="331"/>
                  </a:cubicBezTo>
                  <a:cubicBezTo>
                    <a:pt x="200" y="324"/>
                    <a:pt x="137" y="319"/>
                    <a:pt x="89" y="334"/>
                  </a:cubicBezTo>
                  <a:cubicBezTo>
                    <a:pt x="93" y="326"/>
                    <a:pt x="98" y="317"/>
                    <a:pt x="103" y="310"/>
                  </a:cubicBezTo>
                  <a:cubicBezTo>
                    <a:pt x="72" y="319"/>
                    <a:pt x="45" y="334"/>
                    <a:pt x="45" y="334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14" y="258"/>
                    <a:pt x="51" y="167"/>
                    <a:pt x="91" y="119"/>
                  </a:cubicBezTo>
                  <a:cubicBezTo>
                    <a:pt x="125" y="77"/>
                    <a:pt x="202" y="1"/>
                    <a:pt x="252" y="46"/>
                  </a:cubicBezTo>
                  <a:cubicBezTo>
                    <a:pt x="252" y="34"/>
                    <a:pt x="249" y="22"/>
                    <a:pt x="243" y="11"/>
                  </a:cubicBezTo>
                  <a:cubicBezTo>
                    <a:pt x="253" y="15"/>
                    <a:pt x="263" y="30"/>
                    <a:pt x="265" y="46"/>
                  </a:cubicBezTo>
                  <a:close/>
                </a:path>
              </a:pathLst>
            </a:custGeom>
            <a:solidFill>
              <a:srgbClr val="754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0" name="Freeform 943"/>
            <p:cNvSpPr/>
            <p:nvPr/>
          </p:nvSpPr>
          <p:spPr bwMode="auto">
            <a:xfrm>
              <a:off x="8426890" y="3978526"/>
              <a:ext cx="31155" cy="24966"/>
            </a:xfrm>
            <a:custGeom>
              <a:avLst/>
              <a:gdLst>
                <a:gd name="T0" fmla="*/ 18 w 18"/>
                <a:gd name="T1" fmla="*/ 0 h 15"/>
                <a:gd name="T2" fmla="*/ 0 w 18"/>
                <a:gd name="T3" fmla="*/ 14 h 15"/>
                <a:gd name="T4" fmla="*/ 0 w 18"/>
                <a:gd name="T5" fmla="*/ 15 h 15"/>
                <a:gd name="T6" fmla="*/ 18 w 18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18" y="0"/>
                  </a:moveTo>
                  <a:cubicBezTo>
                    <a:pt x="11" y="3"/>
                    <a:pt x="5" y="9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" y="10"/>
                    <a:pt x="11" y="4"/>
                    <a:pt x="18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1" name="Freeform 944"/>
            <p:cNvSpPr/>
            <p:nvPr/>
          </p:nvSpPr>
          <p:spPr bwMode="auto">
            <a:xfrm>
              <a:off x="8342770" y="4078389"/>
              <a:ext cx="15579" cy="15605"/>
            </a:xfrm>
            <a:custGeom>
              <a:avLst/>
              <a:gdLst>
                <a:gd name="T0" fmla="*/ 7 w 8"/>
                <a:gd name="T1" fmla="*/ 0 h 9"/>
                <a:gd name="T2" fmla="*/ 0 w 8"/>
                <a:gd name="T3" fmla="*/ 9 h 9"/>
                <a:gd name="T4" fmla="*/ 0 w 8"/>
                <a:gd name="T5" fmla="*/ 9 h 9"/>
                <a:gd name="T6" fmla="*/ 8 w 8"/>
                <a:gd name="T7" fmla="*/ 0 h 9"/>
                <a:gd name="T8" fmla="*/ 7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6"/>
                    <a:pt x="5" y="3"/>
                    <a:pt x="8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2" name="Freeform 945"/>
            <p:cNvSpPr/>
            <p:nvPr/>
          </p:nvSpPr>
          <p:spPr bwMode="auto">
            <a:xfrm>
              <a:off x="8476739" y="4015975"/>
              <a:ext cx="31155" cy="40570"/>
            </a:xfrm>
            <a:custGeom>
              <a:avLst/>
              <a:gdLst>
                <a:gd name="T0" fmla="*/ 18 w 18"/>
                <a:gd name="T1" fmla="*/ 0 h 22"/>
                <a:gd name="T2" fmla="*/ 0 w 18"/>
                <a:gd name="T3" fmla="*/ 21 h 22"/>
                <a:gd name="T4" fmla="*/ 0 w 18"/>
                <a:gd name="T5" fmla="*/ 22 h 22"/>
                <a:gd name="T6" fmla="*/ 18 w 18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2">
                  <a:moveTo>
                    <a:pt x="18" y="0"/>
                  </a:moveTo>
                  <a:cubicBezTo>
                    <a:pt x="10" y="6"/>
                    <a:pt x="4" y="13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14"/>
                    <a:pt x="11" y="6"/>
                    <a:pt x="18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3" name="Freeform 946"/>
            <p:cNvSpPr/>
            <p:nvPr/>
          </p:nvSpPr>
          <p:spPr bwMode="auto">
            <a:xfrm>
              <a:off x="8383273" y="4162650"/>
              <a:ext cx="24924" cy="37449"/>
            </a:xfrm>
            <a:custGeom>
              <a:avLst/>
              <a:gdLst>
                <a:gd name="T0" fmla="*/ 14 w 15"/>
                <a:gd name="T1" fmla="*/ 0 h 20"/>
                <a:gd name="T2" fmla="*/ 0 w 15"/>
                <a:gd name="T3" fmla="*/ 20 h 20"/>
                <a:gd name="T4" fmla="*/ 0 w 15"/>
                <a:gd name="T5" fmla="*/ 20 h 20"/>
                <a:gd name="T6" fmla="*/ 15 w 15"/>
                <a:gd name="T7" fmla="*/ 0 h 20"/>
                <a:gd name="T8" fmla="*/ 14 w 1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14" y="0"/>
                  </a:moveTo>
                  <a:cubicBezTo>
                    <a:pt x="8" y="6"/>
                    <a:pt x="4" y="13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3"/>
                    <a:pt x="9" y="6"/>
                    <a:pt x="15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4" name="Freeform 947"/>
            <p:cNvSpPr/>
            <p:nvPr/>
          </p:nvSpPr>
          <p:spPr bwMode="auto">
            <a:xfrm>
              <a:off x="8292922" y="4206340"/>
              <a:ext cx="12462" cy="24966"/>
            </a:xfrm>
            <a:custGeom>
              <a:avLst/>
              <a:gdLst>
                <a:gd name="T0" fmla="*/ 8 w 8"/>
                <a:gd name="T1" fmla="*/ 0 h 13"/>
                <a:gd name="T2" fmla="*/ 0 w 8"/>
                <a:gd name="T3" fmla="*/ 13 h 13"/>
                <a:gd name="T4" fmla="*/ 1 w 8"/>
                <a:gd name="T5" fmla="*/ 13 h 13"/>
                <a:gd name="T6" fmla="*/ 8 w 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3" y="3"/>
                    <a:pt x="1" y="8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9"/>
                    <a:pt x="4" y="3"/>
                    <a:pt x="8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5" name="Freeform 948"/>
            <p:cNvSpPr/>
            <p:nvPr/>
          </p:nvSpPr>
          <p:spPr bwMode="auto">
            <a:xfrm>
              <a:off x="8202573" y="4328047"/>
              <a:ext cx="18693" cy="49932"/>
            </a:xfrm>
            <a:custGeom>
              <a:avLst/>
              <a:gdLst>
                <a:gd name="T0" fmla="*/ 11 w 11"/>
                <a:gd name="T1" fmla="*/ 0 h 29"/>
                <a:gd name="T2" fmla="*/ 0 w 11"/>
                <a:gd name="T3" fmla="*/ 29 h 29"/>
                <a:gd name="T4" fmla="*/ 0 w 11"/>
                <a:gd name="T5" fmla="*/ 29 h 29"/>
                <a:gd name="T6" fmla="*/ 11 w 1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9">
                  <a:moveTo>
                    <a:pt x="11" y="0"/>
                  </a:moveTo>
                  <a:cubicBezTo>
                    <a:pt x="5" y="9"/>
                    <a:pt x="3" y="1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0"/>
                    <a:pt x="6" y="10"/>
                    <a:pt x="11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6" name="Freeform 949"/>
            <p:cNvSpPr/>
            <p:nvPr/>
          </p:nvSpPr>
          <p:spPr bwMode="auto">
            <a:xfrm>
              <a:off x="8342770" y="4306203"/>
              <a:ext cx="15579" cy="34327"/>
            </a:xfrm>
            <a:custGeom>
              <a:avLst/>
              <a:gdLst>
                <a:gd name="T0" fmla="*/ 9 w 9"/>
                <a:gd name="T1" fmla="*/ 0 h 19"/>
                <a:gd name="T2" fmla="*/ 0 w 9"/>
                <a:gd name="T3" fmla="*/ 18 h 19"/>
                <a:gd name="T4" fmla="*/ 1 w 9"/>
                <a:gd name="T5" fmla="*/ 18 h 19"/>
                <a:gd name="T6" fmla="*/ 9 w 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cubicBezTo>
                    <a:pt x="4" y="5"/>
                    <a:pt x="1" y="12"/>
                    <a:pt x="0" y="18"/>
                  </a:cubicBezTo>
                  <a:cubicBezTo>
                    <a:pt x="0" y="19"/>
                    <a:pt x="1" y="19"/>
                    <a:pt x="1" y="18"/>
                  </a:cubicBezTo>
                  <a:cubicBezTo>
                    <a:pt x="3" y="12"/>
                    <a:pt x="5" y="6"/>
                    <a:pt x="9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7" name="Freeform 950"/>
            <p:cNvSpPr/>
            <p:nvPr/>
          </p:nvSpPr>
          <p:spPr bwMode="auto">
            <a:xfrm>
              <a:off x="8430005" y="4346772"/>
              <a:ext cx="12462" cy="37449"/>
            </a:xfrm>
            <a:custGeom>
              <a:avLst/>
              <a:gdLst>
                <a:gd name="T0" fmla="*/ 7 w 7"/>
                <a:gd name="T1" fmla="*/ 0 h 22"/>
                <a:gd name="T2" fmla="*/ 0 w 7"/>
                <a:gd name="T3" fmla="*/ 22 h 22"/>
                <a:gd name="T4" fmla="*/ 1 w 7"/>
                <a:gd name="T5" fmla="*/ 22 h 22"/>
                <a:gd name="T6" fmla="*/ 7 w 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2">
                  <a:moveTo>
                    <a:pt x="7" y="0"/>
                  </a:moveTo>
                  <a:cubicBezTo>
                    <a:pt x="4" y="7"/>
                    <a:pt x="1" y="14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" y="14"/>
                    <a:pt x="5" y="7"/>
                    <a:pt x="7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8" name="Freeform 951"/>
            <p:cNvSpPr/>
            <p:nvPr/>
          </p:nvSpPr>
          <p:spPr bwMode="auto">
            <a:xfrm>
              <a:off x="8563973" y="4015975"/>
              <a:ext cx="18693" cy="59295"/>
            </a:xfrm>
            <a:custGeom>
              <a:avLst/>
              <a:gdLst>
                <a:gd name="T0" fmla="*/ 10 w 10"/>
                <a:gd name="T1" fmla="*/ 0 h 34"/>
                <a:gd name="T2" fmla="*/ 0 w 10"/>
                <a:gd name="T3" fmla="*/ 33 h 34"/>
                <a:gd name="T4" fmla="*/ 0 w 10"/>
                <a:gd name="T5" fmla="*/ 34 h 34"/>
                <a:gd name="T6" fmla="*/ 10 w 10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4">
                  <a:moveTo>
                    <a:pt x="10" y="0"/>
                  </a:moveTo>
                  <a:cubicBezTo>
                    <a:pt x="5" y="10"/>
                    <a:pt x="2" y="2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" y="22"/>
                    <a:pt x="6" y="11"/>
                    <a:pt x="10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9" name="Freeform 952"/>
            <p:cNvSpPr/>
            <p:nvPr/>
          </p:nvSpPr>
          <p:spPr bwMode="auto">
            <a:xfrm>
              <a:off x="8529702" y="4209460"/>
              <a:ext cx="9348" cy="37449"/>
            </a:xfrm>
            <a:custGeom>
              <a:avLst/>
              <a:gdLst>
                <a:gd name="T0" fmla="*/ 5 w 5"/>
                <a:gd name="T1" fmla="*/ 0 h 20"/>
                <a:gd name="T2" fmla="*/ 0 w 5"/>
                <a:gd name="T3" fmla="*/ 19 h 20"/>
                <a:gd name="T4" fmla="*/ 0 w 5"/>
                <a:gd name="T5" fmla="*/ 19 h 20"/>
                <a:gd name="T6" fmla="*/ 5 w 5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0">
                  <a:moveTo>
                    <a:pt x="5" y="0"/>
                  </a:moveTo>
                  <a:cubicBezTo>
                    <a:pt x="2" y="6"/>
                    <a:pt x="1" y="13"/>
                    <a:pt x="0" y="19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2" y="13"/>
                    <a:pt x="3" y="7"/>
                    <a:pt x="5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0" name="Freeform 953"/>
            <p:cNvSpPr/>
            <p:nvPr/>
          </p:nvSpPr>
          <p:spPr bwMode="auto">
            <a:xfrm>
              <a:off x="8526587" y="4324928"/>
              <a:ext cx="21808" cy="53051"/>
            </a:xfrm>
            <a:custGeom>
              <a:avLst/>
              <a:gdLst>
                <a:gd name="T0" fmla="*/ 12 w 12"/>
                <a:gd name="T1" fmla="*/ 0 h 30"/>
                <a:gd name="T2" fmla="*/ 1 w 12"/>
                <a:gd name="T3" fmla="*/ 30 h 30"/>
                <a:gd name="T4" fmla="*/ 1 w 12"/>
                <a:gd name="T5" fmla="*/ 30 h 30"/>
                <a:gd name="T6" fmla="*/ 12 w 12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cubicBezTo>
                    <a:pt x="8" y="10"/>
                    <a:pt x="4" y="20"/>
                    <a:pt x="1" y="30"/>
                  </a:cubicBezTo>
                  <a:cubicBezTo>
                    <a:pt x="0" y="30"/>
                    <a:pt x="1" y="30"/>
                    <a:pt x="1" y="30"/>
                  </a:cubicBezTo>
                  <a:cubicBezTo>
                    <a:pt x="6" y="20"/>
                    <a:pt x="8" y="10"/>
                    <a:pt x="12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1" name="Freeform 954"/>
            <p:cNvSpPr/>
            <p:nvPr/>
          </p:nvSpPr>
          <p:spPr bwMode="auto">
            <a:xfrm>
              <a:off x="8486084" y="4122080"/>
              <a:ext cx="18693" cy="49932"/>
            </a:xfrm>
            <a:custGeom>
              <a:avLst/>
              <a:gdLst>
                <a:gd name="T0" fmla="*/ 9 w 10"/>
                <a:gd name="T1" fmla="*/ 0 h 28"/>
                <a:gd name="T2" fmla="*/ 0 w 10"/>
                <a:gd name="T3" fmla="*/ 28 h 28"/>
                <a:gd name="T4" fmla="*/ 0 w 10"/>
                <a:gd name="T5" fmla="*/ 28 h 28"/>
                <a:gd name="T6" fmla="*/ 10 w 10"/>
                <a:gd name="T7" fmla="*/ 0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5" y="9"/>
                    <a:pt x="1" y="1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18"/>
                    <a:pt x="6" y="9"/>
                    <a:pt x="10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2" name="Freeform 955"/>
            <p:cNvSpPr/>
            <p:nvPr/>
          </p:nvSpPr>
          <p:spPr bwMode="auto">
            <a:xfrm>
              <a:off x="8451815" y="4274996"/>
              <a:ext cx="6231" cy="31207"/>
            </a:xfrm>
            <a:custGeom>
              <a:avLst/>
              <a:gdLst>
                <a:gd name="T0" fmla="*/ 3 w 3"/>
                <a:gd name="T1" fmla="*/ 0 h 18"/>
                <a:gd name="T2" fmla="*/ 0 w 3"/>
                <a:gd name="T3" fmla="*/ 18 h 18"/>
                <a:gd name="T4" fmla="*/ 1 w 3"/>
                <a:gd name="T5" fmla="*/ 18 h 18"/>
                <a:gd name="T6" fmla="*/ 3 w 3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8">
                  <a:moveTo>
                    <a:pt x="3" y="0"/>
                  </a:moveTo>
                  <a:cubicBezTo>
                    <a:pt x="2" y="6"/>
                    <a:pt x="1" y="12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2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3" name="Freeform 956"/>
            <p:cNvSpPr/>
            <p:nvPr/>
          </p:nvSpPr>
          <p:spPr bwMode="auto">
            <a:xfrm>
              <a:off x="8626284" y="3981648"/>
              <a:ext cx="3115" cy="53051"/>
            </a:xfrm>
            <a:custGeom>
              <a:avLst/>
              <a:gdLst>
                <a:gd name="T0" fmla="*/ 0 w 3"/>
                <a:gd name="T1" fmla="*/ 1 h 30"/>
                <a:gd name="T2" fmla="*/ 2 w 3"/>
                <a:gd name="T3" fmla="*/ 30 h 30"/>
                <a:gd name="T4" fmla="*/ 3 w 3"/>
                <a:gd name="T5" fmla="*/ 30 h 30"/>
                <a:gd name="T6" fmla="*/ 0 w 3"/>
                <a:gd name="T7" fmla="*/ 1 h 30"/>
                <a:gd name="T8" fmla="*/ 0 w 3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0">
                  <a:moveTo>
                    <a:pt x="0" y="1"/>
                  </a:moveTo>
                  <a:cubicBezTo>
                    <a:pt x="0" y="10"/>
                    <a:pt x="1" y="20"/>
                    <a:pt x="2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20"/>
                    <a:pt x="1" y="10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4" name="Freeform 957"/>
            <p:cNvSpPr/>
            <p:nvPr/>
          </p:nvSpPr>
          <p:spPr bwMode="auto">
            <a:xfrm>
              <a:off x="8732211" y="3959802"/>
              <a:ext cx="34270" cy="37449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20 w 20"/>
                <a:gd name="T5" fmla="*/ 21 h 21"/>
                <a:gd name="T6" fmla="*/ 0 w 2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9" y="6"/>
                    <a:pt x="14" y="13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5" y="13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5" name="Freeform 958"/>
            <p:cNvSpPr/>
            <p:nvPr/>
          </p:nvSpPr>
          <p:spPr bwMode="auto">
            <a:xfrm>
              <a:off x="8803867" y="4040941"/>
              <a:ext cx="31155" cy="40570"/>
            </a:xfrm>
            <a:custGeom>
              <a:avLst/>
              <a:gdLst>
                <a:gd name="T0" fmla="*/ 0 w 16"/>
                <a:gd name="T1" fmla="*/ 0 h 23"/>
                <a:gd name="T2" fmla="*/ 16 w 16"/>
                <a:gd name="T3" fmla="*/ 23 h 23"/>
                <a:gd name="T4" fmla="*/ 16 w 16"/>
                <a:gd name="T5" fmla="*/ 23 h 23"/>
                <a:gd name="T6" fmla="*/ 1 w 16"/>
                <a:gd name="T7" fmla="*/ 0 h 23"/>
                <a:gd name="T8" fmla="*/ 0 w 1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5" y="8"/>
                    <a:pt x="10" y="16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1" y="15"/>
                    <a:pt x="6" y="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6" name="Freeform 959"/>
            <p:cNvSpPr/>
            <p:nvPr/>
          </p:nvSpPr>
          <p:spPr bwMode="auto">
            <a:xfrm>
              <a:off x="8872408" y="4150167"/>
              <a:ext cx="15579" cy="34327"/>
            </a:xfrm>
            <a:custGeom>
              <a:avLst/>
              <a:gdLst>
                <a:gd name="T0" fmla="*/ 0 w 8"/>
                <a:gd name="T1" fmla="*/ 1 h 18"/>
                <a:gd name="T2" fmla="*/ 8 w 8"/>
                <a:gd name="T3" fmla="*/ 18 h 18"/>
                <a:gd name="T4" fmla="*/ 8 w 8"/>
                <a:gd name="T5" fmla="*/ 18 h 18"/>
                <a:gd name="T6" fmla="*/ 1 w 8"/>
                <a:gd name="T7" fmla="*/ 1 h 18"/>
                <a:gd name="T8" fmla="*/ 0 w 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0" y="1"/>
                  </a:moveTo>
                  <a:cubicBezTo>
                    <a:pt x="0" y="8"/>
                    <a:pt x="3" y="14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3"/>
                    <a:pt x="1" y="7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7" name="Freeform 960"/>
            <p:cNvSpPr/>
            <p:nvPr/>
          </p:nvSpPr>
          <p:spPr bwMode="auto">
            <a:xfrm>
              <a:off x="8928488" y="4271874"/>
              <a:ext cx="15579" cy="43690"/>
            </a:xfrm>
            <a:custGeom>
              <a:avLst/>
              <a:gdLst>
                <a:gd name="T0" fmla="*/ 0 w 9"/>
                <a:gd name="T1" fmla="*/ 0 h 24"/>
                <a:gd name="T2" fmla="*/ 8 w 9"/>
                <a:gd name="T3" fmla="*/ 24 h 24"/>
                <a:gd name="T4" fmla="*/ 9 w 9"/>
                <a:gd name="T5" fmla="*/ 24 h 24"/>
                <a:gd name="T6" fmla="*/ 0 w 9"/>
                <a:gd name="T7" fmla="*/ 0 h 24"/>
                <a:gd name="T8" fmla="*/ 0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cubicBezTo>
                    <a:pt x="2" y="9"/>
                    <a:pt x="5" y="17"/>
                    <a:pt x="8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6"/>
                    <a:pt x="3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8" name="Freeform 961"/>
            <p:cNvSpPr/>
            <p:nvPr/>
          </p:nvSpPr>
          <p:spPr bwMode="auto">
            <a:xfrm>
              <a:off x="8953412" y="4374859"/>
              <a:ext cx="6231" cy="34327"/>
            </a:xfrm>
            <a:custGeom>
              <a:avLst/>
              <a:gdLst>
                <a:gd name="T0" fmla="*/ 0 w 5"/>
                <a:gd name="T1" fmla="*/ 0 h 20"/>
                <a:gd name="T2" fmla="*/ 4 w 5"/>
                <a:gd name="T3" fmla="*/ 20 h 20"/>
                <a:gd name="T4" fmla="*/ 5 w 5"/>
                <a:gd name="T5" fmla="*/ 20 h 20"/>
                <a:gd name="T6" fmla="*/ 0 w 5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0">
                  <a:moveTo>
                    <a:pt x="0" y="0"/>
                  </a:moveTo>
                  <a:cubicBezTo>
                    <a:pt x="1" y="7"/>
                    <a:pt x="3" y="14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13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9" name="Freeform 962"/>
            <p:cNvSpPr/>
            <p:nvPr/>
          </p:nvSpPr>
          <p:spPr bwMode="auto">
            <a:xfrm>
              <a:off x="8710402" y="3991009"/>
              <a:ext cx="15579" cy="21846"/>
            </a:xfrm>
            <a:custGeom>
              <a:avLst/>
              <a:gdLst>
                <a:gd name="T0" fmla="*/ 0 w 10"/>
                <a:gd name="T1" fmla="*/ 0 h 13"/>
                <a:gd name="T2" fmla="*/ 10 w 10"/>
                <a:gd name="T3" fmla="*/ 13 h 13"/>
                <a:gd name="T4" fmla="*/ 10 w 10"/>
                <a:gd name="T5" fmla="*/ 13 h 13"/>
                <a:gd name="T6" fmla="*/ 1 w 10"/>
                <a:gd name="T7" fmla="*/ 0 h 13"/>
                <a:gd name="T8" fmla="*/ 0 w 1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0" y="0"/>
                  </a:moveTo>
                  <a:cubicBezTo>
                    <a:pt x="3" y="5"/>
                    <a:pt x="6" y="9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7" y="9"/>
                    <a:pt x="3" y="4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0" name="Freeform 963"/>
            <p:cNvSpPr/>
            <p:nvPr/>
          </p:nvSpPr>
          <p:spPr bwMode="auto">
            <a:xfrm>
              <a:off x="8772712" y="4097114"/>
              <a:ext cx="9348" cy="18724"/>
            </a:xfrm>
            <a:custGeom>
              <a:avLst/>
              <a:gdLst>
                <a:gd name="T0" fmla="*/ 0 w 7"/>
                <a:gd name="T1" fmla="*/ 1 h 11"/>
                <a:gd name="T2" fmla="*/ 6 w 7"/>
                <a:gd name="T3" fmla="*/ 11 h 11"/>
                <a:gd name="T4" fmla="*/ 7 w 7"/>
                <a:gd name="T5" fmla="*/ 11 h 11"/>
                <a:gd name="T6" fmla="*/ 0 w 7"/>
                <a:gd name="T7" fmla="*/ 0 h 11"/>
                <a:gd name="T8" fmla="*/ 0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1"/>
                  </a:moveTo>
                  <a:cubicBezTo>
                    <a:pt x="2" y="4"/>
                    <a:pt x="4" y="8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7"/>
                    <a:pt x="3" y="4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1" name="Freeform 964"/>
            <p:cNvSpPr/>
            <p:nvPr/>
          </p:nvSpPr>
          <p:spPr bwMode="auto">
            <a:xfrm>
              <a:off x="8835022" y="4193857"/>
              <a:ext cx="9348" cy="28086"/>
            </a:xfrm>
            <a:custGeom>
              <a:avLst/>
              <a:gdLst>
                <a:gd name="T0" fmla="*/ 1 w 7"/>
                <a:gd name="T1" fmla="*/ 1 h 15"/>
                <a:gd name="T2" fmla="*/ 6 w 7"/>
                <a:gd name="T3" fmla="*/ 15 h 15"/>
                <a:gd name="T4" fmla="*/ 7 w 7"/>
                <a:gd name="T5" fmla="*/ 15 h 15"/>
                <a:gd name="T6" fmla="*/ 1 w 7"/>
                <a:gd name="T7" fmla="*/ 1 h 15"/>
                <a:gd name="T8" fmla="*/ 1 w 7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1" y="1"/>
                  </a:moveTo>
                  <a:cubicBezTo>
                    <a:pt x="2" y="6"/>
                    <a:pt x="3" y="11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5" y="10"/>
                    <a:pt x="3" y="5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2" name="Freeform 965"/>
            <p:cNvSpPr/>
            <p:nvPr/>
          </p:nvSpPr>
          <p:spPr bwMode="auto">
            <a:xfrm>
              <a:off x="8869294" y="4299962"/>
              <a:ext cx="6231" cy="24966"/>
            </a:xfrm>
            <a:custGeom>
              <a:avLst/>
              <a:gdLst>
                <a:gd name="T0" fmla="*/ 0 w 4"/>
                <a:gd name="T1" fmla="*/ 1 h 14"/>
                <a:gd name="T2" fmla="*/ 3 w 4"/>
                <a:gd name="T3" fmla="*/ 14 h 14"/>
                <a:gd name="T4" fmla="*/ 4 w 4"/>
                <a:gd name="T5" fmla="*/ 13 h 14"/>
                <a:gd name="T6" fmla="*/ 1 w 4"/>
                <a:gd name="T7" fmla="*/ 0 h 14"/>
                <a:gd name="T8" fmla="*/ 0 w 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cubicBezTo>
                    <a:pt x="1" y="5"/>
                    <a:pt x="2" y="9"/>
                    <a:pt x="3" y="14"/>
                  </a:cubicBezTo>
                  <a:cubicBezTo>
                    <a:pt x="3" y="14"/>
                    <a:pt x="4" y="14"/>
                    <a:pt x="4" y="13"/>
                  </a:cubicBezTo>
                  <a:cubicBezTo>
                    <a:pt x="3" y="9"/>
                    <a:pt x="2" y="5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3" name="Freeform 966"/>
            <p:cNvSpPr/>
            <p:nvPr/>
          </p:nvSpPr>
          <p:spPr bwMode="auto">
            <a:xfrm>
              <a:off x="8891102" y="4371737"/>
              <a:ext cx="0" cy="21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11 h 11"/>
                <a:gd name="T4" fmla="*/ 1 w 1"/>
                <a:gd name="T5" fmla="*/ 11 h 11"/>
                <a:gd name="T6" fmla="*/ 0 w 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1">
                  <a:moveTo>
                    <a:pt x="0" y="0"/>
                  </a:moveTo>
                  <a:cubicBezTo>
                    <a:pt x="0" y="3"/>
                    <a:pt x="0" y="7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4" name="Freeform 967"/>
            <p:cNvSpPr/>
            <p:nvPr/>
          </p:nvSpPr>
          <p:spPr bwMode="auto">
            <a:xfrm>
              <a:off x="8663670" y="4015975"/>
              <a:ext cx="15577" cy="31207"/>
            </a:xfrm>
            <a:custGeom>
              <a:avLst/>
              <a:gdLst>
                <a:gd name="T0" fmla="*/ 0 w 8"/>
                <a:gd name="T1" fmla="*/ 1 h 17"/>
                <a:gd name="T2" fmla="*/ 8 w 8"/>
                <a:gd name="T3" fmla="*/ 17 h 17"/>
                <a:gd name="T4" fmla="*/ 8 w 8"/>
                <a:gd name="T5" fmla="*/ 17 h 17"/>
                <a:gd name="T6" fmla="*/ 1 w 8"/>
                <a:gd name="T7" fmla="*/ 1 h 17"/>
                <a:gd name="T8" fmla="*/ 0 w 8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">
                  <a:moveTo>
                    <a:pt x="0" y="1"/>
                  </a:moveTo>
                  <a:cubicBezTo>
                    <a:pt x="3" y="6"/>
                    <a:pt x="6" y="12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1"/>
                    <a:pt x="4" y="5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5" name="Freeform 968"/>
            <p:cNvSpPr/>
            <p:nvPr/>
          </p:nvSpPr>
          <p:spPr bwMode="auto">
            <a:xfrm>
              <a:off x="8713518" y="4118960"/>
              <a:ext cx="12462" cy="34327"/>
            </a:xfrm>
            <a:custGeom>
              <a:avLst/>
              <a:gdLst>
                <a:gd name="T0" fmla="*/ 0 w 7"/>
                <a:gd name="T1" fmla="*/ 1 h 20"/>
                <a:gd name="T2" fmla="*/ 7 w 7"/>
                <a:gd name="T3" fmla="*/ 20 h 20"/>
                <a:gd name="T4" fmla="*/ 7 w 7"/>
                <a:gd name="T5" fmla="*/ 20 h 20"/>
                <a:gd name="T6" fmla="*/ 1 w 7"/>
                <a:gd name="T7" fmla="*/ 0 h 20"/>
                <a:gd name="T8" fmla="*/ 0 w 7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0">
                  <a:moveTo>
                    <a:pt x="0" y="1"/>
                  </a:moveTo>
                  <a:cubicBezTo>
                    <a:pt x="2" y="7"/>
                    <a:pt x="4" y="14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3"/>
                    <a:pt x="3" y="7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6" name="Freeform 969"/>
            <p:cNvSpPr/>
            <p:nvPr/>
          </p:nvSpPr>
          <p:spPr bwMode="auto">
            <a:xfrm>
              <a:off x="8750904" y="4206340"/>
              <a:ext cx="6231" cy="34327"/>
            </a:xfrm>
            <a:custGeom>
              <a:avLst/>
              <a:gdLst>
                <a:gd name="T0" fmla="*/ 0 w 5"/>
                <a:gd name="T1" fmla="*/ 0 h 20"/>
                <a:gd name="T2" fmla="*/ 4 w 5"/>
                <a:gd name="T3" fmla="*/ 20 h 20"/>
                <a:gd name="T4" fmla="*/ 5 w 5"/>
                <a:gd name="T5" fmla="*/ 20 h 20"/>
                <a:gd name="T6" fmla="*/ 0 w 5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0">
                  <a:moveTo>
                    <a:pt x="0" y="0"/>
                  </a:moveTo>
                  <a:cubicBezTo>
                    <a:pt x="2" y="7"/>
                    <a:pt x="3" y="13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5" y="13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7" name="Freeform 970"/>
            <p:cNvSpPr/>
            <p:nvPr/>
          </p:nvSpPr>
          <p:spPr bwMode="auto">
            <a:xfrm>
              <a:off x="8772712" y="4306203"/>
              <a:ext cx="6231" cy="24966"/>
            </a:xfrm>
            <a:custGeom>
              <a:avLst/>
              <a:gdLst>
                <a:gd name="T0" fmla="*/ 0 w 3"/>
                <a:gd name="T1" fmla="*/ 0 h 14"/>
                <a:gd name="T2" fmla="*/ 2 w 3"/>
                <a:gd name="T3" fmla="*/ 14 h 14"/>
                <a:gd name="T4" fmla="*/ 3 w 3"/>
                <a:gd name="T5" fmla="*/ 14 h 14"/>
                <a:gd name="T6" fmla="*/ 0 w 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1" y="4"/>
                    <a:pt x="0" y="9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9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8" name="Freeform 971"/>
            <p:cNvSpPr/>
            <p:nvPr/>
          </p:nvSpPr>
          <p:spPr bwMode="auto">
            <a:xfrm>
              <a:off x="8775828" y="4387342"/>
              <a:ext cx="3115" cy="21844"/>
            </a:xfrm>
            <a:custGeom>
              <a:avLst/>
              <a:gdLst>
                <a:gd name="T0" fmla="*/ 2 w 3"/>
                <a:gd name="T1" fmla="*/ 0 h 12"/>
                <a:gd name="T2" fmla="*/ 0 w 3"/>
                <a:gd name="T3" fmla="*/ 12 h 12"/>
                <a:gd name="T4" fmla="*/ 0 w 3"/>
                <a:gd name="T5" fmla="*/ 12 h 12"/>
                <a:gd name="T6" fmla="*/ 3 w 3"/>
                <a:gd name="T7" fmla="*/ 0 h 12"/>
                <a:gd name="T8" fmla="*/ 2 w 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4"/>
                    <a:pt x="1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9"/>
                    <a:pt x="3" y="4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9" name="Freeform 972"/>
            <p:cNvSpPr/>
            <p:nvPr/>
          </p:nvSpPr>
          <p:spPr bwMode="auto">
            <a:xfrm>
              <a:off x="8651208" y="4097114"/>
              <a:ext cx="6231" cy="40570"/>
            </a:xfrm>
            <a:custGeom>
              <a:avLst/>
              <a:gdLst>
                <a:gd name="T0" fmla="*/ 0 w 4"/>
                <a:gd name="T1" fmla="*/ 0 h 24"/>
                <a:gd name="T2" fmla="*/ 4 w 4"/>
                <a:gd name="T3" fmla="*/ 23 h 24"/>
                <a:gd name="T4" fmla="*/ 4 w 4"/>
                <a:gd name="T5" fmla="*/ 23 h 24"/>
                <a:gd name="T6" fmla="*/ 1 w 4"/>
                <a:gd name="T7" fmla="*/ 0 h 24"/>
                <a:gd name="T8" fmla="*/ 0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0"/>
                  </a:moveTo>
                  <a:cubicBezTo>
                    <a:pt x="0" y="8"/>
                    <a:pt x="1" y="16"/>
                    <a:pt x="4" y="23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3" y="16"/>
                    <a:pt x="1" y="8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0" name="Freeform 973"/>
            <p:cNvSpPr/>
            <p:nvPr/>
          </p:nvSpPr>
          <p:spPr bwMode="auto">
            <a:xfrm>
              <a:off x="8673015" y="4193857"/>
              <a:ext cx="3116" cy="31207"/>
            </a:xfrm>
            <a:custGeom>
              <a:avLst/>
              <a:gdLst>
                <a:gd name="T0" fmla="*/ 0 w 3"/>
                <a:gd name="T1" fmla="*/ 1 h 17"/>
                <a:gd name="T2" fmla="*/ 3 w 3"/>
                <a:gd name="T3" fmla="*/ 17 h 17"/>
                <a:gd name="T4" fmla="*/ 3 w 3"/>
                <a:gd name="T5" fmla="*/ 17 h 17"/>
                <a:gd name="T6" fmla="*/ 1 w 3"/>
                <a:gd name="T7" fmla="*/ 1 h 17"/>
                <a:gd name="T8" fmla="*/ 0 w 3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7">
                  <a:moveTo>
                    <a:pt x="0" y="1"/>
                  </a:moveTo>
                  <a:cubicBezTo>
                    <a:pt x="0" y="6"/>
                    <a:pt x="1" y="12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2"/>
                    <a:pt x="1" y="6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1" name="Freeform 974"/>
            <p:cNvSpPr/>
            <p:nvPr/>
          </p:nvSpPr>
          <p:spPr bwMode="auto">
            <a:xfrm>
              <a:off x="8676132" y="4268755"/>
              <a:ext cx="6231" cy="31207"/>
            </a:xfrm>
            <a:custGeom>
              <a:avLst/>
              <a:gdLst>
                <a:gd name="T0" fmla="*/ 1 w 3"/>
                <a:gd name="T1" fmla="*/ 1 h 18"/>
                <a:gd name="T2" fmla="*/ 2 w 3"/>
                <a:gd name="T3" fmla="*/ 17 h 18"/>
                <a:gd name="T4" fmla="*/ 2 w 3"/>
                <a:gd name="T5" fmla="*/ 17 h 18"/>
                <a:gd name="T6" fmla="*/ 1 w 3"/>
                <a:gd name="T7" fmla="*/ 1 h 18"/>
                <a:gd name="T8" fmla="*/ 1 w 3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8">
                  <a:moveTo>
                    <a:pt x="1" y="1"/>
                  </a:moveTo>
                  <a:cubicBezTo>
                    <a:pt x="2" y="7"/>
                    <a:pt x="1" y="12"/>
                    <a:pt x="2" y="17"/>
                  </a:cubicBezTo>
                  <a:cubicBezTo>
                    <a:pt x="2" y="18"/>
                    <a:pt x="2" y="18"/>
                    <a:pt x="2" y="17"/>
                  </a:cubicBezTo>
                  <a:cubicBezTo>
                    <a:pt x="3" y="12"/>
                    <a:pt x="2" y="6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2" name="Freeform 975"/>
            <p:cNvSpPr/>
            <p:nvPr/>
          </p:nvSpPr>
          <p:spPr bwMode="auto">
            <a:xfrm>
              <a:off x="8676132" y="4340530"/>
              <a:ext cx="3115" cy="28087"/>
            </a:xfrm>
            <a:custGeom>
              <a:avLst/>
              <a:gdLst>
                <a:gd name="T0" fmla="*/ 2 w 2"/>
                <a:gd name="T1" fmla="*/ 0 h 17"/>
                <a:gd name="T2" fmla="*/ 0 w 2"/>
                <a:gd name="T3" fmla="*/ 16 h 17"/>
                <a:gd name="T4" fmla="*/ 0 w 2"/>
                <a:gd name="T5" fmla="*/ 17 h 17"/>
                <a:gd name="T6" fmla="*/ 2 w 2"/>
                <a:gd name="T7" fmla="*/ 0 h 17"/>
                <a:gd name="T8" fmla="*/ 2 w 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7">
                  <a:moveTo>
                    <a:pt x="2" y="0"/>
                  </a:moveTo>
                  <a:cubicBezTo>
                    <a:pt x="2" y="6"/>
                    <a:pt x="1" y="11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1"/>
                    <a:pt x="2" y="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3" name="Freeform 976"/>
            <p:cNvSpPr/>
            <p:nvPr/>
          </p:nvSpPr>
          <p:spPr bwMode="auto">
            <a:xfrm>
              <a:off x="8601359" y="4140804"/>
              <a:ext cx="3115" cy="34329"/>
            </a:xfrm>
            <a:custGeom>
              <a:avLst/>
              <a:gdLst>
                <a:gd name="T0" fmla="*/ 0 w 2"/>
                <a:gd name="T1" fmla="*/ 0 h 20"/>
                <a:gd name="T2" fmla="*/ 1 w 2"/>
                <a:gd name="T3" fmla="*/ 20 h 20"/>
                <a:gd name="T4" fmla="*/ 2 w 2"/>
                <a:gd name="T5" fmla="*/ 20 h 20"/>
                <a:gd name="T6" fmla="*/ 1 w 2"/>
                <a:gd name="T7" fmla="*/ 0 h 20"/>
                <a:gd name="T8" fmla="*/ 0 w 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0">
                  <a:moveTo>
                    <a:pt x="0" y="0"/>
                  </a:moveTo>
                  <a:cubicBezTo>
                    <a:pt x="0" y="7"/>
                    <a:pt x="0" y="14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2" y="13"/>
                    <a:pt x="1" y="7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4" name="Freeform 977"/>
            <p:cNvSpPr/>
            <p:nvPr/>
          </p:nvSpPr>
          <p:spPr bwMode="auto">
            <a:xfrm>
              <a:off x="8601359" y="4231306"/>
              <a:ext cx="6231" cy="37449"/>
            </a:xfrm>
            <a:custGeom>
              <a:avLst/>
              <a:gdLst>
                <a:gd name="T0" fmla="*/ 1 w 2"/>
                <a:gd name="T1" fmla="*/ 0 h 20"/>
                <a:gd name="T2" fmla="*/ 0 w 2"/>
                <a:gd name="T3" fmla="*/ 20 h 20"/>
                <a:gd name="T4" fmla="*/ 1 w 2"/>
                <a:gd name="T5" fmla="*/ 20 h 20"/>
                <a:gd name="T6" fmla="*/ 2 w 2"/>
                <a:gd name="T7" fmla="*/ 0 h 20"/>
                <a:gd name="T8" fmla="*/ 1 w 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0">
                  <a:moveTo>
                    <a:pt x="1" y="0"/>
                  </a:moveTo>
                  <a:cubicBezTo>
                    <a:pt x="1" y="7"/>
                    <a:pt x="0" y="13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1" y="14"/>
                    <a:pt x="2" y="7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5" name="Freeform 978"/>
            <p:cNvSpPr/>
            <p:nvPr/>
          </p:nvSpPr>
          <p:spPr bwMode="auto">
            <a:xfrm>
              <a:off x="8535933" y="3900509"/>
              <a:ext cx="37386" cy="65534"/>
            </a:xfrm>
            <a:custGeom>
              <a:avLst/>
              <a:gdLst>
                <a:gd name="T0" fmla="*/ 19 w 20"/>
                <a:gd name="T1" fmla="*/ 37 h 37"/>
                <a:gd name="T2" fmla="*/ 20 w 20"/>
                <a:gd name="T3" fmla="*/ 33 h 37"/>
                <a:gd name="T4" fmla="*/ 0 w 20"/>
                <a:gd name="T5" fmla="*/ 0 h 37"/>
                <a:gd name="T6" fmla="*/ 19 w 20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7">
                  <a:moveTo>
                    <a:pt x="19" y="37"/>
                  </a:moveTo>
                  <a:cubicBezTo>
                    <a:pt x="19" y="37"/>
                    <a:pt x="20" y="34"/>
                    <a:pt x="20" y="33"/>
                  </a:cubicBezTo>
                  <a:cubicBezTo>
                    <a:pt x="18" y="19"/>
                    <a:pt x="9" y="5"/>
                    <a:pt x="0" y="0"/>
                  </a:cubicBezTo>
                  <a:cubicBezTo>
                    <a:pt x="11" y="9"/>
                    <a:pt x="19" y="24"/>
                    <a:pt x="19" y="37"/>
                  </a:cubicBezTo>
                  <a:close/>
                </a:path>
              </a:pathLst>
            </a:custGeom>
            <a:solidFill>
              <a:srgbClr val="A66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6" name="Freeform 979"/>
            <p:cNvSpPr/>
            <p:nvPr/>
          </p:nvSpPr>
          <p:spPr bwMode="auto">
            <a:xfrm>
              <a:off x="8102877" y="3909870"/>
              <a:ext cx="408132" cy="536764"/>
            </a:xfrm>
            <a:custGeom>
              <a:avLst/>
              <a:gdLst>
                <a:gd name="T0" fmla="*/ 231 w 231"/>
                <a:gd name="T1" fmla="*/ 15 h 302"/>
                <a:gd name="T2" fmla="*/ 91 w 231"/>
                <a:gd name="T3" fmla="*/ 99 h 302"/>
                <a:gd name="T4" fmla="*/ 0 w 231"/>
                <a:gd name="T5" fmla="*/ 299 h 302"/>
                <a:gd name="T6" fmla="*/ 9 w 231"/>
                <a:gd name="T7" fmla="*/ 302 h 302"/>
                <a:gd name="T8" fmla="*/ 231 w 231"/>
                <a:gd name="T9" fmla="*/ 1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02">
                  <a:moveTo>
                    <a:pt x="231" y="15"/>
                  </a:moveTo>
                  <a:cubicBezTo>
                    <a:pt x="183" y="0"/>
                    <a:pt x="121" y="62"/>
                    <a:pt x="91" y="99"/>
                  </a:cubicBezTo>
                  <a:cubicBezTo>
                    <a:pt x="51" y="147"/>
                    <a:pt x="14" y="238"/>
                    <a:pt x="0" y="299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38" y="182"/>
                    <a:pt x="145" y="5"/>
                    <a:pt x="231" y="15"/>
                  </a:cubicBezTo>
                  <a:close/>
                </a:path>
              </a:pathLst>
            </a:custGeom>
            <a:solidFill>
              <a:srgbClr val="A66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7" name="Freeform 980"/>
            <p:cNvSpPr/>
            <p:nvPr/>
          </p:nvSpPr>
          <p:spPr bwMode="auto">
            <a:xfrm>
              <a:off x="8570204" y="3878663"/>
              <a:ext cx="68541" cy="87380"/>
            </a:xfrm>
            <a:custGeom>
              <a:avLst/>
              <a:gdLst>
                <a:gd name="T0" fmla="*/ 38 w 38"/>
                <a:gd name="T1" fmla="*/ 0 h 49"/>
                <a:gd name="T2" fmla="*/ 1 w 38"/>
                <a:gd name="T3" fmla="*/ 43 h 49"/>
                <a:gd name="T4" fmla="*/ 0 w 38"/>
                <a:gd name="T5" fmla="*/ 49 h 49"/>
                <a:gd name="T6" fmla="*/ 38 w 38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38" y="0"/>
                  </a:moveTo>
                  <a:cubicBezTo>
                    <a:pt x="25" y="7"/>
                    <a:pt x="8" y="23"/>
                    <a:pt x="1" y="43"/>
                  </a:cubicBezTo>
                  <a:cubicBezTo>
                    <a:pt x="1" y="43"/>
                    <a:pt x="1" y="46"/>
                    <a:pt x="0" y="49"/>
                  </a:cubicBezTo>
                  <a:cubicBezTo>
                    <a:pt x="10" y="32"/>
                    <a:pt x="22" y="14"/>
                    <a:pt x="38" y="0"/>
                  </a:cubicBezTo>
                  <a:close/>
                </a:path>
              </a:pathLst>
            </a:custGeom>
            <a:solidFill>
              <a:srgbClr val="A66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8" name="Freeform 981"/>
            <p:cNvSpPr/>
            <p:nvPr/>
          </p:nvSpPr>
          <p:spPr bwMode="auto">
            <a:xfrm>
              <a:off x="8616936" y="3881785"/>
              <a:ext cx="433058" cy="589816"/>
            </a:xfrm>
            <a:custGeom>
              <a:avLst/>
              <a:gdLst>
                <a:gd name="T0" fmla="*/ 244 w 244"/>
                <a:gd name="T1" fmla="*/ 331 h 332"/>
                <a:gd name="T2" fmla="*/ 121 w 244"/>
                <a:gd name="T3" fmla="*/ 62 h 332"/>
                <a:gd name="T4" fmla="*/ 0 w 244"/>
                <a:gd name="T5" fmla="*/ 32 h 332"/>
                <a:gd name="T6" fmla="*/ 70 w 244"/>
                <a:gd name="T7" fmla="*/ 32 h 332"/>
                <a:gd name="T8" fmla="*/ 240 w 244"/>
                <a:gd name="T9" fmla="*/ 332 h 332"/>
                <a:gd name="T10" fmla="*/ 244 w 244"/>
                <a:gd name="T11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332">
                  <a:moveTo>
                    <a:pt x="244" y="331"/>
                  </a:moveTo>
                  <a:cubicBezTo>
                    <a:pt x="244" y="331"/>
                    <a:pt x="200" y="146"/>
                    <a:pt x="121" y="62"/>
                  </a:cubicBezTo>
                  <a:cubicBezTo>
                    <a:pt x="82" y="21"/>
                    <a:pt x="34" y="0"/>
                    <a:pt x="0" y="32"/>
                  </a:cubicBezTo>
                  <a:cubicBezTo>
                    <a:pt x="23" y="23"/>
                    <a:pt x="46" y="15"/>
                    <a:pt x="70" y="32"/>
                  </a:cubicBezTo>
                  <a:cubicBezTo>
                    <a:pt x="174" y="105"/>
                    <a:pt x="200" y="224"/>
                    <a:pt x="240" y="332"/>
                  </a:cubicBezTo>
                  <a:cubicBezTo>
                    <a:pt x="241" y="331"/>
                    <a:pt x="243" y="331"/>
                    <a:pt x="244" y="331"/>
                  </a:cubicBezTo>
                  <a:close/>
                </a:path>
              </a:pathLst>
            </a:custGeom>
            <a:solidFill>
              <a:srgbClr val="A66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9" name="Freeform 982"/>
            <p:cNvSpPr/>
            <p:nvPr/>
          </p:nvSpPr>
          <p:spPr bwMode="auto">
            <a:xfrm>
              <a:off x="8130915" y="4415427"/>
              <a:ext cx="158892" cy="53053"/>
            </a:xfrm>
            <a:custGeom>
              <a:avLst/>
              <a:gdLst>
                <a:gd name="T0" fmla="*/ 85 w 89"/>
                <a:gd name="T1" fmla="*/ 8 h 31"/>
                <a:gd name="T2" fmla="*/ 89 w 89"/>
                <a:gd name="T3" fmla="*/ 0 h 31"/>
                <a:gd name="T4" fmla="*/ 0 w 89"/>
                <a:gd name="T5" fmla="*/ 21 h 31"/>
                <a:gd name="T6" fmla="*/ 28 w 89"/>
                <a:gd name="T7" fmla="*/ 31 h 31"/>
                <a:gd name="T8" fmla="*/ 86 w 89"/>
                <a:gd name="T9" fmla="*/ 7 h 31"/>
                <a:gd name="T10" fmla="*/ 85 w 89"/>
                <a:gd name="T1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1">
                  <a:moveTo>
                    <a:pt x="85" y="8"/>
                  </a:moveTo>
                  <a:cubicBezTo>
                    <a:pt x="88" y="4"/>
                    <a:pt x="89" y="0"/>
                    <a:pt x="89" y="0"/>
                  </a:cubicBezTo>
                  <a:cubicBezTo>
                    <a:pt x="25" y="22"/>
                    <a:pt x="17" y="26"/>
                    <a:pt x="0" y="2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55" y="16"/>
                    <a:pt x="86" y="7"/>
                  </a:cubicBezTo>
                  <a:lnTo>
                    <a:pt x="85" y="8"/>
                  </a:ln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0" name="Freeform 983"/>
            <p:cNvSpPr/>
            <p:nvPr/>
          </p:nvSpPr>
          <p:spPr bwMode="auto">
            <a:xfrm>
              <a:off x="8258652" y="4362376"/>
              <a:ext cx="342707" cy="106105"/>
            </a:xfrm>
            <a:custGeom>
              <a:avLst/>
              <a:gdLst>
                <a:gd name="T0" fmla="*/ 156 w 193"/>
                <a:gd name="T1" fmla="*/ 38 h 60"/>
                <a:gd name="T2" fmla="*/ 5 w 193"/>
                <a:gd name="T3" fmla="*/ 51 h 60"/>
                <a:gd name="T4" fmla="*/ 0 w 193"/>
                <a:gd name="T5" fmla="*/ 60 h 60"/>
                <a:gd name="T6" fmla="*/ 163 w 193"/>
                <a:gd name="T7" fmla="*/ 57 h 60"/>
                <a:gd name="T8" fmla="*/ 193 w 193"/>
                <a:gd name="T9" fmla="*/ 0 h 60"/>
                <a:gd name="T10" fmla="*/ 156 w 193"/>
                <a:gd name="T11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60">
                  <a:moveTo>
                    <a:pt x="156" y="38"/>
                  </a:moveTo>
                  <a:cubicBezTo>
                    <a:pt x="104" y="47"/>
                    <a:pt x="55" y="37"/>
                    <a:pt x="5" y="51"/>
                  </a:cubicBezTo>
                  <a:cubicBezTo>
                    <a:pt x="5" y="53"/>
                    <a:pt x="1" y="59"/>
                    <a:pt x="0" y="60"/>
                  </a:cubicBezTo>
                  <a:cubicBezTo>
                    <a:pt x="49" y="45"/>
                    <a:pt x="111" y="50"/>
                    <a:pt x="163" y="57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7" y="9"/>
                    <a:pt x="165" y="37"/>
                    <a:pt x="156" y="38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1" name="Freeform 984"/>
            <p:cNvSpPr/>
            <p:nvPr/>
          </p:nvSpPr>
          <p:spPr bwMode="auto">
            <a:xfrm>
              <a:off x="8607590" y="4368618"/>
              <a:ext cx="190046" cy="112346"/>
            </a:xfrm>
            <a:custGeom>
              <a:avLst/>
              <a:gdLst>
                <a:gd name="T0" fmla="*/ 0 w 108"/>
                <a:gd name="T1" fmla="*/ 0 h 63"/>
                <a:gd name="T2" fmla="*/ 0 w 108"/>
                <a:gd name="T3" fmla="*/ 0 h 63"/>
                <a:gd name="T4" fmla="*/ 102 w 108"/>
                <a:gd name="T5" fmla="*/ 63 h 63"/>
                <a:gd name="T6" fmla="*/ 108 w 108"/>
                <a:gd name="T7" fmla="*/ 54 h 63"/>
                <a:gd name="T8" fmla="*/ 0 w 108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35"/>
                    <a:pt x="48" y="58"/>
                    <a:pt x="102" y="63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65" y="52"/>
                    <a:pt x="27" y="30"/>
                    <a:pt x="0" y="0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2" name="Freeform 985"/>
            <p:cNvSpPr/>
            <p:nvPr/>
          </p:nvSpPr>
          <p:spPr bwMode="auto">
            <a:xfrm>
              <a:off x="8803867" y="4440393"/>
              <a:ext cx="239896" cy="53053"/>
            </a:xfrm>
            <a:custGeom>
              <a:avLst/>
              <a:gdLst>
                <a:gd name="T0" fmla="*/ 134 w 134"/>
                <a:gd name="T1" fmla="*/ 18 h 30"/>
                <a:gd name="T2" fmla="*/ 1 w 134"/>
                <a:gd name="T3" fmla="*/ 0 h 30"/>
                <a:gd name="T4" fmla="*/ 0 w 134"/>
                <a:gd name="T5" fmla="*/ 5 h 30"/>
                <a:gd name="T6" fmla="*/ 134 w 134"/>
                <a:gd name="T7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0">
                  <a:moveTo>
                    <a:pt x="134" y="18"/>
                  </a:moveTo>
                  <a:cubicBezTo>
                    <a:pt x="96" y="12"/>
                    <a:pt x="48" y="23"/>
                    <a:pt x="1" y="0"/>
                  </a:cubicBezTo>
                  <a:cubicBezTo>
                    <a:pt x="1" y="0"/>
                    <a:pt x="0" y="3"/>
                    <a:pt x="0" y="5"/>
                  </a:cubicBezTo>
                  <a:cubicBezTo>
                    <a:pt x="26" y="30"/>
                    <a:pt x="98" y="27"/>
                    <a:pt x="134" y="18"/>
                  </a:cubicBezTo>
                  <a:close/>
                </a:path>
              </a:pathLst>
            </a:custGeom>
            <a:solidFill>
              <a:srgbClr val="53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3" name="Freeform 986"/>
            <p:cNvSpPr/>
            <p:nvPr/>
          </p:nvSpPr>
          <p:spPr bwMode="auto">
            <a:xfrm>
              <a:off x="8099760" y="3847456"/>
              <a:ext cx="950234" cy="639749"/>
            </a:xfrm>
            <a:custGeom>
              <a:avLst/>
              <a:gdLst>
                <a:gd name="T0" fmla="*/ 300 w 536"/>
                <a:gd name="T1" fmla="*/ 19 h 361"/>
                <a:gd name="T2" fmla="*/ 294 w 536"/>
                <a:gd name="T3" fmla="*/ 33 h 361"/>
                <a:gd name="T4" fmla="*/ 289 w 536"/>
                <a:gd name="T5" fmla="*/ 54 h 361"/>
                <a:gd name="T6" fmla="*/ 508 w 536"/>
                <a:gd name="T7" fmla="*/ 263 h 361"/>
                <a:gd name="T8" fmla="*/ 476 w 536"/>
                <a:gd name="T9" fmla="*/ 357 h 361"/>
                <a:gd name="T10" fmla="*/ 397 w 536"/>
                <a:gd name="T11" fmla="*/ 338 h 361"/>
                <a:gd name="T12" fmla="*/ 363 w 536"/>
                <a:gd name="T13" fmla="*/ 351 h 361"/>
                <a:gd name="T14" fmla="*/ 284 w 536"/>
                <a:gd name="T15" fmla="*/ 290 h 361"/>
                <a:gd name="T16" fmla="*/ 266 w 536"/>
                <a:gd name="T17" fmla="*/ 320 h 361"/>
                <a:gd name="T18" fmla="*/ 252 w 536"/>
                <a:gd name="T19" fmla="*/ 346 h 361"/>
                <a:gd name="T20" fmla="*/ 150 w 536"/>
                <a:gd name="T21" fmla="*/ 340 h 361"/>
                <a:gd name="T22" fmla="*/ 93 w 536"/>
                <a:gd name="T23" fmla="*/ 347 h 361"/>
                <a:gd name="T24" fmla="*/ 104 w 536"/>
                <a:gd name="T25" fmla="*/ 325 h 361"/>
                <a:gd name="T26" fmla="*/ 35 w 536"/>
                <a:gd name="T27" fmla="*/ 345 h 361"/>
                <a:gd name="T28" fmla="*/ 4 w 536"/>
                <a:gd name="T29" fmla="*/ 335 h 361"/>
                <a:gd name="T30" fmla="*/ 13 w 536"/>
                <a:gd name="T31" fmla="*/ 294 h 361"/>
                <a:gd name="T32" fmla="*/ 126 w 536"/>
                <a:gd name="T33" fmla="*/ 99 h 361"/>
                <a:gd name="T34" fmla="*/ 253 w 536"/>
                <a:gd name="T35" fmla="*/ 62 h 361"/>
                <a:gd name="T36" fmla="*/ 254 w 536"/>
                <a:gd name="T37" fmla="*/ 36 h 361"/>
                <a:gd name="T38" fmla="*/ 266 w 536"/>
                <a:gd name="T39" fmla="*/ 61 h 361"/>
                <a:gd name="T40" fmla="*/ 243 w 536"/>
                <a:gd name="T41" fmla="*/ 28 h 361"/>
                <a:gd name="T42" fmla="*/ 250 w 536"/>
                <a:gd name="T43" fmla="*/ 60 h 361"/>
                <a:gd name="T44" fmla="*/ 189 w 536"/>
                <a:gd name="T45" fmla="*/ 54 h 361"/>
                <a:gd name="T46" fmla="*/ 43 w 536"/>
                <a:gd name="T47" fmla="*/ 215 h 361"/>
                <a:gd name="T48" fmla="*/ 1 w 536"/>
                <a:gd name="T49" fmla="*/ 336 h 361"/>
                <a:gd name="T50" fmla="*/ 64 w 536"/>
                <a:gd name="T51" fmla="*/ 342 h 361"/>
                <a:gd name="T52" fmla="*/ 98 w 536"/>
                <a:gd name="T53" fmla="*/ 333 h 361"/>
                <a:gd name="T54" fmla="*/ 90 w 536"/>
                <a:gd name="T55" fmla="*/ 351 h 361"/>
                <a:gd name="T56" fmla="*/ 253 w 536"/>
                <a:gd name="T57" fmla="*/ 347 h 361"/>
                <a:gd name="T58" fmla="*/ 281 w 536"/>
                <a:gd name="T59" fmla="*/ 297 h 361"/>
                <a:gd name="T60" fmla="*/ 285 w 536"/>
                <a:gd name="T61" fmla="*/ 296 h 361"/>
                <a:gd name="T62" fmla="*/ 388 w 536"/>
                <a:gd name="T63" fmla="*/ 356 h 361"/>
                <a:gd name="T64" fmla="*/ 398 w 536"/>
                <a:gd name="T65" fmla="*/ 339 h 361"/>
                <a:gd name="T66" fmla="*/ 443 w 536"/>
                <a:gd name="T67" fmla="*/ 357 h 361"/>
                <a:gd name="T68" fmla="*/ 536 w 536"/>
                <a:gd name="T69" fmla="*/ 349 h 361"/>
                <a:gd name="T70" fmla="*/ 389 w 536"/>
                <a:gd name="T71" fmla="*/ 60 h 361"/>
                <a:gd name="T72" fmla="*/ 300 w 536"/>
                <a:gd name="T73" fmla="*/ 44 h 361"/>
                <a:gd name="T74" fmla="*/ 306 w 536"/>
                <a:gd name="T75" fmla="*/ 16 h 361"/>
                <a:gd name="T76" fmla="*/ 266 w 536"/>
                <a:gd name="T77" fmla="*/ 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6" h="361">
                  <a:moveTo>
                    <a:pt x="266" y="62"/>
                  </a:moveTo>
                  <a:cubicBezTo>
                    <a:pt x="271" y="44"/>
                    <a:pt x="285" y="29"/>
                    <a:pt x="300" y="19"/>
                  </a:cubicBezTo>
                  <a:cubicBezTo>
                    <a:pt x="300" y="19"/>
                    <a:pt x="305" y="16"/>
                    <a:pt x="302" y="19"/>
                  </a:cubicBezTo>
                  <a:cubicBezTo>
                    <a:pt x="299" y="23"/>
                    <a:pt x="296" y="28"/>
                    <a:pt x="294" y="33"/>
                  </a:cubicBezTo>
                  <a:cubicBezTo>
                    <a:pt x="290" y="39"/>
                    <a:pt x="289" y="46"/>
                    <a:pt x="288" y="53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342" y="0"/>
                    <a:pt x="411" y="75"/>
                    <a:pt x="440" y="119"/>
                  </a:cubicBezTo>
                  <a:cubicBezTo>
                    <a:pt x="470" y="163"/>
                    <a:pt x="490" y="213"/>
                    <a:pt x="508" y="263"/>
                  </a:cubicBezTo>
                  <a:cubicBezTo>
                    <a:pt x="518" y="291"/>
                    <a:pt x="527" y="320"/>
                    <a:pt x="534" y="349"/>
                  </a:cubicBezTo>
                  <a:cubicBezTo>
                    <a:pt x="535" y="352"/>
                    <a:pt x="482" y="357"/>
                    <a:pt x="476" y="357"/>
                  </a:cubicBezTo>
                  <a:cubicBezTo>
                    <a:pt x="451" y="358"/>
                    <a:pt x="418" y="356"/>
                    <a:pt x="398" y="338"/>
                  </a:cubicBezTo>
                  <a:cubicBezTo>
                    <a:pt x="398" y="337"/>
                    <a:pt x="397" y="338"/>
                    <a:pt x="397" y="338"/>
                  </a:cubicBezTo>
                  <a:cubicBezTo>
                    <a:pt x="394" y="344"/>
                    <a:pt x="390" y="349"/>
                    <a:pt x="387" y="355"/>
                  </a:cubicBezTo>
                  <a:cubicBezTo>
                    <a:pt x="386" y="357"/>
                    <a:pt x="367" y="352"/>
                    <a:pt x="363" y="351"/>
                  </a:cubicBezTo>
                  <a:cubicBezTo>
                    <a:pt x="356" y="350"/>
                    <a:pt x="349" y="347"/>
                    <a:pt x="342" y="345"/>
                  </a:cubicBezTo>
                  <a:cubicBezTo>
                    <a:pt x="316" y="335"/>
                    <a:pt x="295" y="316"/>
                    <a:pt x="284" y="290"/>
                  </a:cubicBezTo>
                  <a:cubicBezTo>
                    <a:pt x="284" y="289"/>
                    <a:pt x="283" y="289"/>
                    <a:pt x="283" y="290"/>
                  </a:cubicBezTo>
                  <a:cubicBezTo>
                    <a:pt x="277" y="300"/>
                    <a:pt x="272" y="310"/>
                    <a:pt x="266" y="320"/>
                  </a:cubicBezTo>
                  <a:cubicBezTo>
                    <a:pt x="263" y="327"/>
                    <a:pt x="259" y="333"/>
                    <a:pt x="255" y="340"/>
                  </a:cubicBezTo>
                  <a:cubicBezTo>
                    <a:pt x="254" y="342"/>
                    <a:pt x="253" y="344"/>
                    <a:pt x="252" y="346"/>
                  </a:cubicBezTo>
                  <a:cubicBezTo>
                    <a:pt x="251" y="347"/>
                    <a:pt x="242" y="345"/>
                    <a:pt x="240" y="345"/>
                  </a:cubicBezTo>
                  <a:cubicBezTo>
                    <a:pt x="210" y="341"/>
                    <a:pt x="180" y="339"/>
                    <a:pt x="150" y="340"/>
                  </a:cubicBezTo>
                  <a:cubicBezTo>
                    <a:pt x="136" y="340"/>
                    <a:pt x="123" y="342"/>
                    <a:pt x="110" y="344"/>
                  </a:cubicBezTo>
                  <a:cubicBezTo>
                    <a:pt x="108" y="345"/>
                    <a:pt x="92" y="349"/>
                    <a:pt x="93" y="347"/>
                  </a:cubicBezTo>
                  <a:cubicBezTo>
                    <a:pt x="96" y="339"/>
                    <a:pt x="100" y="333"/>
                    <a:pt x="105" y="327"/>
                  </a:cubicBezTo>
                  <a:cubicBezTo>
                    <a:pt x="105" y="326"/>
                    <a:pt x="104" y="325"/>
                    <a:pt x="104" y="325"/>
                  </a:cubicBezTo>
                  <a:cubicBezTo>
                    <a:pt x="84" y="331"/>
                    <a:pt x="65" y="339"/>
                    <a:pt x="47" y="348"/>
                  </a:cubicBezTo>
                  <a:cubicBezTo>
                    <a:pt x="45" y="349"/>
                    <a:pt x="38" y="346"/>
                    <a:pt x="35" y="345"/>
                  </a:cubicBezTo>
                  <a:cubicBezTo>
                    <a:pt x="28" y="343"/>
                    <a:pt x="20" y="340"/>
                    <a:pt x="12" y="338"/>
                  </a:cubicBezTo>
                  <a:cubicBezTo>
                    <a:pt x="9" y="337"/>
                    <a:pt x="7" y="336"/>
                    <a:pt x="4" y="335"/>
                  </a:cubicBezTo>
                  <a:cubicBezTo>
                    <a:pt x="0" y="334"/>
                    <a:pt x="2" y="332"/>
                    <a:pt x="3" y="329"/>
                  </a:cubicBezTo>
                  <a:cubicBezTo>
                    <a:pt x="6" y="317"/>
                    <a:pt x="10" y="306"/>
                    <a:pt x="13" y="294"/>
                  </a:cubicBezTo>
                  <a:cubicBezTo>
                    <a:pt x="22" y="267"/>
                    <a:pt x="32" y="241"/>
                    <a:pt x="44" y="216"/>
                  </a:cubicBezTo>
                  <a:cubicBezTo>
                    <a:pt x="65" y="172"/>
                    <a:pt x="91" y="133"/>
                    <a:pt x="126" y="99"/>
                  </a:cubicBezTo>
                  <a:cubicBezTo>
                    <a:pt x="157" y="69"/>
                    <a:pt x="211" y="28"/>
                    <a:pt x="252" y="63"/>
                  </a:cubicBezTo>
                  <a:cubicBezTo>
                    <a:pt x="253" y="63"/>
                    <a:pt x="253" y="63"/>
                    <a:pt x="253" y="62"/>
                  </a:cubicBezTo>
                  <a:cubicBezTo>
                    <a:pt x="253" y="53"/>
                    <a:pt x="252" y="43"/>
                    <a:pt x="248" y="34"/>
                  </a:cubicBezTo>
                  <a:cubicBezTo>
                    <a:pt x="244" y="25"/>
                    <a:pt x="251" y="32"/>
                    <a:pt x="254" y="36"/>
                  </a:cubicBezTo>
                  <a:cubicBezTo>
                    <a:pt x="261" y="43"/>
                    <a:pt x="264" y="52"/>
                    <a:pt x="266" y="62"/>
                  </a:cubicBezTo>
                  <a:cubicBezTo>
                    <a:pt x="266" y="62"/>
                    <a:pt x="266" y="62"/>
                    <a:pt x="266" y="61"/>
                  </a:cubicBezTo>
                  <a:cubicBezTo>
                    <a:pt x="264" y="47"/>
                    <a:pt x="258" y="33"/>
                    <a:pt x="244" y="27"/>
                  </a:cubicBezTo>
                  <a:cubicBezTo>
                    <a:pt x="244" y="27"/>
                    <a:pt x="243" y="27"/>
                    <a:pt x="243" y="28"/>
                  </a:cubicBezTo>
                  <a:cubicBezTo>
                    <a:pt x="247" y="34"/>
                    <a:pt x="249" y="40"/>
                    <a:pt x="251" y="46"/>
                  </a:cubicBezTo>
                  <a:cubicBezTo>
                    <a:pt x="250" y="43"/>
                    <a:pt x="253" y="62"/>
                    <a:pt x="250" y="60"/>
                  </a:cubicBezTo>
                  <a:cubicBezTo>
                    <a:pt x="245" y="56"/>
                    <a:pt x="239" y="52"/>
                    <a:pt x="232" y="50"/>
                  </a:cubicBezTo>
                  <a:cubicBezTo>
                    <a:pt x="218" y="46"/>
                    <a:pt x="203" y="49"/>
                    <a:pt x="189" y="54"/>
                  </a:cubicBezTo>
                  <a:cubicBezTo>
                    <a:pt x="156" y="66"/>
                    <a:pt x="128" y="93"/>
                    <a:pt x="105" y="119"/>
                  </a:cubicBezTo>
                  <a:cubicBezTo>
                    <a:pt x="78" y="147"/>
                    <a:pt x="59" y="180"/>
                    <a:pt x="43" y="215"/>
                  </a:cubicBezTo>
                  <a:cubicBezTo>
                    <a:pt x="25" y="253"/>
                    <a:pt x="10" y="293"/>
                    <a:pt x="0" y="335"/>
                  </a:cubicBezTo>
                  <a:cubicBezTo>
                    <a:pt x="0" y="335"/>
                    <a:pt x="0" y="336"/>
                    <a:pt x="1" y="336"/>
                  </a:cubicBezTo>
                  <a:cubicBezTo>
                    <a:pt x="16" y="341"/>
                    <a:pt x="31" y="345"/>
                    <a:pt x="46" y="350"/>
                  </a:cubicBezTo>
                  <a:cubicBezTo>
                    <a:pt x="49" y="351"/>
                    <a:pt x="61" y="343"/>
                    <a:pt x="64" y="342"/>
                  </a:cubicBezTo>
                  <a:cubicBezTo>
                    <a:pt x="74" y="337"/>
                    <a:pt x="84" y="333"/>
                    <a:pt x="95" y="330"/>
                  </a:cubicBezTo>
                  <a:cubicBezTo>
                    <a:pt x="101" y="328"/>
                    <a:pt x="102" y="328"/>
                    <a:pt x="98" y="333"/>
                  </a:cubicBezTo>
                  <a:cubicBezTo>
                    <a:pt x="95" y="339"/>
                    <a:pt x="92" y="344"/>
                    <a:pt x="89" y="350"/>
                  </a:cubicBezTo>
                  <a:cubicBezTo>
                    <a:pt x="89" y="351"/>
                    <a:pt x="90" y="352"/>
                    <a:pt x="90" y="351"/>
                  </a:cubicBezTo>
                  <a:cubicBezTo>
                    <a:pt x="143" y="335"/>
                    <a:pt x="199" y="341"/>
                    <a:pt x="253" y="348"/>
                  </a:cubicBezTo>
                  <a:cubicBezTo>
                    <a:pt x="253" y="347"/>
                    <a:pt x="253" y="347"/>
                    <a:pt x="253" y="347"/>
                  </a:cubicBezTo>
                  <a:cubicBezTo>
                    <a:pt x="259" y="337"/>
                    <a:pt x="265" y="327"/>
                    <a:pt x="270" y="317"/>
                  </a:cubicBezTo>
                  <a:cubicBezTo>
                    <a:pt x="274" y="310"/>
                    <a:pt x="277" y="304"/>
                    <a:pt x="281" y="297"/>
                  </a:cubicBezTo>
                  <a:cubicBezTo>
                    <a:pt x="282" y="295"/>
                    <a:pt x="283" y="293"/>
                    <a:pt x="284" y="291"/>
                  </a:cubicBezTo>
                  <a:cubicBezTo>
                    <a:pt x="285" y="290"/>
                    <a:pt x="284" y="294"/>
                    <a:pt x="285" y="296"/>
                  </a:cubicBezTo>
                  <a:cubicBezTo>
                    <a:pt x="304" y="336"/>
                    <a:pt x="346" y="352"/>
                    <a:pt x="387" y="356"/>
                  </a:cubicBezTo>
                  <a:cubicBezTo>
                    <a:pt x="388" y="356"/>
                    <a:pt x="388" y="356"/>
                    <a:pt x="388" y="356"/>
                  </a:cubicBezTo>
                  <a:cubicBezTo>
                    <a:pt x="390" y="352"/>
                    <a:pt x="392" y="349"/>
                    <a:pt x="395" y="345"/>
                  </a:cubicBezTo>
                  <a:cubicBezTo>
                    <a:pt x="396" y="343"/>
                    <a:pt x="397" y="341"/>
                    <a:pt x="398" y="339"/>
                  </a:cubicBezTo>
                  <a:cubicBezTo>
                    <a:pt x="398" y="340"/>
                    <a:pt x="402" y="343"/>
                    <a:pt x="403" y="344"/>
                  </a:cubicBezTo>
                  <a:cubicBezTo>
                    <a:pt x="414" y="352"/>
                    <a:pt x="429" y="356"/>
                    <a:pt x="443" y="357"/>
                  </a:cubicBezTo>
                  <a:cubicBezTo>
                    <a:pt x="473" y="361"/>
                    <a:pt x="506" y="359"/>
                    <a:pt x="535" y="350"/>
                  </a:cubicBezTo>
                  <a:cubicBezTo>
                    <a:pt x="535" y="350"/>
                    <a:pt x="536" y="350"/>
                    <a:pt x="536" y="349"/>
                  </a:cubicBezTo>
                  <a:cubicBezTo>
                    <a:pt x="521" y="288"/>
                    <a:pt x="499" y="228"/>
                    <a:pt x="472" y="171"/>
                  </a:cubicBezTo>
                  <a:cubicBezTo>
                    <a:pt x="452" y="130"/>
                    <a:pt x="426" y="88"/>
                    <a:pt x="389" y="60"/>
                  </a:cubicBezTo>
                  <a:cubicBezTo>
                    <a:pt x="371" y="45"/>
                    <a:pt x="349" y="34"/>
                    <a:pt x="325" y="35"/>
                  </a:cubicBezTo>
                  <a:cubicBezTo>
                    <a:pt x="316" y="35"/>
                    <a:pt x="307" y="39"/>
                    <a:pt x="300" y="44"/>
                  </a:cubicBezTo>
                  <a:cubicBezTo>
                    <a:pt x="296" y="45"/>
                    <a:pt x="288" y="56"/>
                    <a:pt x="290" y="45"/>
                  </a:cubicBezTo>
                  <a:cubicBezTo>
                    <a:pt x="292" y="34"/>
                    <a:pt x="299" y="24"/>
                    <a:pt x="306" y="16"/>
                  </a:cubicBezTo>
                  <a:cubicBezTo>
                    <a:pt x="306" y="16"/>
                    <a:pt x="306" y="15"/>
                    <a:pt x="305" y="15"/>
                  </a:cubicBezTo>
                  <a:cubicBezTo>
                    <a:pt x="288" y="24"/>
                    <a:pt x="271" y="42"/>
                    <a:pt x="266" y="61"/>
                  </a:cubicBezTo>
                  <a:lnTo>
                    <a:pt x="266" y="62"/>
                  </a:lnTo>
                  <a:close/>
                </a:path>
              </a:pathLst>
            </a:custGeom>
            <a:solidFill>
              <a:srgbClr val="503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4" name="Freeform 987"/>
            <p:cNvSpPr>
              <a:spLocks noEditPoints="1"/>
            </p:cNvSpPr>
            <p:nvPr/>
          </p:nvSpPr>
          <p:spPr bwMode="auto">
            <a:xfrm>
              <a:off x="8644977" y="4543378"/>
              <a:ext cx="373862" cy="262141"/>
            </a:xfrm>
            <a:custGeom>
              <a:avLst/>
              <a:gdLst>
                <a:gd name="T0" fmla="*/ 195 w 210"/>
                <a:gd name="T1" fmla="*/ 11 h 149"/>
                <a:gd name="T2" fmla="*/ 197 w 210"/>
                <a:gd name="T3" fmla="*/ 18 h 149"/>
                <a:gd name="T4" fmla="*/ 197 w 210"/>
                <a:gd name="T5" fmla="*/ 18 h 149"/>
                <a:gd name="T6" fmla="*/ 195 w 210"/>
                <a:gd name="T7" fmla="*/ 11 h 149"/>
                <a:gd name="T8" fmla="*/ 195 w 210"/>
                <a:gd name="T9" fmla="*/ 11 h 149"/>
                <a:gd name="T10" fmla="*/ 60 w 210"/>
                <a:gd name="T11" fmla="*/ 79 h 149"/>
                <a:gd name="T12" fmla="*/ 43 w 210"/>
                <a:gd name="T13" fmla="*/ 62 h 149"/>
                <a:gd name="T14" fmla="*/ 60 w 210"/>
                <a:gd name="T15" fmla="*/ 45 h 149"/>
                <a:gd name="T16" fmla="*/ 77 w 210"/>
                <a:gd name="T17" fmla="*/ 62 h 149"/>
                <a:gd name="T18" fmla="*/ 60 w 210"/>
                <a:gd name="T19" fmla="*/ 79 h 149"/>
                <a:gd name="T20" fmla="*/ 43 w 210"/>
                <a:gd name="T21" fmla="*/ 0 h 149"/>
                <a:gd name="T22" fmla="*/ 7 w 210"/>
                <a:gd name="T23" fmla="*/ 33 h 149"/>
                <a:gd name="T24" fmla="*/ 2 w 210"/>
                <a:gd name="T25" fmla="*/ 98 h 149"/>
                <a:gd name="T26" fmla="*/ 35 w 210"/>
                <a:gd name="T27" fmla="*/ 136 h 149"/>
                <a:gd name="T28" fmla="*/ 201 w 210"/>
                <a:gd name="T29" fmla="*/ 149 h 149"/>
                <a:gd name="T30" fmla="*/ 204 w 210"/>
                <a:gd name="T31" fmla="*/ 149 h 149"/>
                <a:gd name="T32" fmla="*/ 210 w 210"/>
                <a:gd name="T33" fmla="*/ 148 h 149"/>
                <a:gd name="T34" fmla="*/ 203 w 210"/>
                <a:gd name="T35" fmla="*/ 103 h 149"/>
                <a:gd name="T36" fmla="*/ 146 w 210"/>
                <a:gd name="T37" fmla="*/ 145 h 149"/>
                <a:gd name="T38" fmla="*/ 124 w 210"/>
                <a:gd name="T39" fmla="*/ 143 h 149"/>
                <a:gd name="T40" fmla="*/ 200 w 210"/>
                <a:gd name="T41" fmla="*/ 86 h 149"/>
                <a:gd name="T42" fmla="*/ 194 w 210"/>
                <a:gd name="T43" fmla="*/ 59 h 149"/>
                <a:gd name="T44" fmla="*/ 74 w 210"/>
                <a:gd name="T45" fmla="*/ 139 h 149"/>
                <a:gd name="T46" fmla="*/ 35 w 210"/>
                <a:gd name="T47" fmla="*/ 136 h 149"/>
                <a:gd name="T48" fmla="*/ 20 w 210"/>
                <a:gd name="T49" fmla="*/ 132 h 149"/>
                <a:gd name="T50" fmla="*/ 187 w 210"/>
                <a:gd name="T51" fmla="*/ 24 h 149"/>
                <a:gd name="T52" fmla="*/ 184 w 210"/>
                <a:gd name="T53" fmla="*/ 10 h 149"/>
                <a:gd name="T54" fmla="*/ 45 w 210"/>
                <a:gd name="T55" fmla="*/ 0 h 149"/>
                <a:gd name="T56" fmla="*/ 43 w 210"/>
                <a:gd name="T5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149">
                  <a:moveTo>
                    <a:pt x="195" y="11"/>
                  </a:moveTo>
                  <a:cubicBezTo>
                    <a:pt x="196" y="13"/>
                    <a:pt x="196" y="15"/>
                    <a:pt x="197" y="18"/>
                  </a:cubicBezTo>
                  <a:cubicBezTo>
                    <a:pt x="197" y="18"/>
                    <a:pt x="197" y="18"/>
                    <a:pt x="197" y="18"/>
                  </a:cubicBezTo>
                  <a:cubicBezTo>
                    <a:pt x="196" y="15"/>
                    <a:pt x="196" y="13"/>
                    <a:pt x="195" y="11"/>
                  </a:cubicBezTo>
                  <a:cubicBezTo>
                    <a:pt x="195" y="11"/>
                    <a:pt x="195" y="11"/>
                    <a:pt x="195" y="11"/>
                  </a:cubicBezTo>
                  <a:moveTo>
                    <a:pt x="60" y="79"/>
                  </a:moveTo>
                  <a:cubicBezTo>
                    <a:pt x="51" y="79"/>
                    <a:pt x="43" y="71"/>
                    <a:pt x="43" y="62"/>
                  </a:cubicBezTo>
                  <a:cubicBezTo>
                    <a:pt x="43" y="53"/>
                    <a:pt x="51" y="45"/>
                    <a:pt x="60" y="45"/>
                  </a:cubicBezTo>
                  <a:cubicBezTo>
                    <a:pt x="70" y="45"/>
                    <a:pt x="77" y="53"/>
                    <a:pt x="77" y="62"/>
                  </a:cubicBezTo>
                  <a:cubicBezTo>
                    <a:pt x="77" y="71"/>
                    <a:pt x="70" y="79"/>
                    <a:pt x="60" y="79"/>
                  </a:cubicBezTo>
                  <a:moveTo>
                    <a:pt x="43" y="0"/>
                  </a:moveTo>
                  <a:cubicBezTo>
                    <a:pt x="24" y="0"/>
                    <a:pt x="8" y="14"/>
                    <a:pt x="7" y="33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0" y="118"/>
                    <a:pt x="15" y="135"/>
                    <a:pt x="35" y="136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2" y="149"/>
                    <a:pt x="203" y="149"/>
                    <a:pt x="204" y="149"/>
                  </a:cubicBezTo>
                  <a:cubicBezTo>
                    <a:pt x="206" y="149"/>
                    <a:pt x="208" y="149"/>
                    <a:pt x="210" y="148"/>
                  </a:cubicBezTo>
                  <a:cubicBezTo>
                    <a:pt x="208" y="133"/>
                    <a:pt x="205" y="118"/>
                    <a:pt x="203" y="103"/>
                  </a:cubicBezTo>
                  <a:cubicBezTo>
                    <a:pt x="184" y="117"/>
                    <a:pt x="165" y="130"/>
                    <a:pt x="146" y="145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49" y="124"/>
                    <a:pt x="174" y="105"/>
                    <a:pt x="200" y="86"/>
                  </a:cubicBezTo>
                  <a:cubicBezTo>
                    <a:pt x="198" y="77"/>
                    <a:pt x="196" y="68"/>
                    <a:pt x="194" y="59"/>
                  </a:cubicBezTo>
                  <a:cubicBezTo>
                    <a:pt x="154" y="86"/>
                    <a:pt x="114" y="112"/>
                    <a:pt x="7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0" y="136"/>
                    <a:pt x="25" y="134"/>
                    <a:pt x="20" y="132"/>
                  </a:cubicBezTo>
                  <a:cubicBezTo>
                    <a:pt x="76" y="94"/>
                    <a:pt x="131" y="59"/>
                    <a:pt x="187" y="24"/>
                  </a:cubicBezTo>
                  <a:cubicBezTo>
                    <a:pt x="186" y="19"/>
                    <a:pt x="185" y="15"/>
                    <a:pt x="184" y="1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3" y="0"/>
                  </a:cubicBezTo>
                </a:path>
              </a:pathLst>
            </a:custGeom>
            <a:solidFill>
              <a:srgbClr val="F0D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5" name="Freeform 988"/>
            <p:cNvSpPr>
              <a:spLocks noEditPoints="1"/>
            </p:cNvSpPr>
            <p:nvPr/>
          </p:nvSpPr>
          <p:spPr bwMode="auto">
            <a:xfrm>
              <a:off x="9000146" y="4562102"/>
              <a:ext cx="81003" cy="234053"/>
            </a:xfrm>
            <a:custGeom>
              <a:avLst/>
              <a:gdLst>
                <a:gd name="T0" fmla="*/ 34 w 46"/>
                <a:gd name="T1" fmla="*/ 12 h 132"/>
                <a:gd name="T2" fmla="*/ 39 w 46"/>
                <a:gd name="T3" fmla="*/ 17 h 132"/>
                <a:gd name="T4" fmla="*/ 8 w 46"/>
                <a:gd name="T5" fmla="*/ 39 h 132"/>
                <a:gd name="T6" fmla="*/ 13 w 46"/>
                <a:gd name="T7" fmla="*/ 65 h 132"/>
                <a:gd name="T8" fmla="*/ 44 w 46"/>
                <a:gd name="T9" fmla="*/ 43 h 132"/>
                <a:gd name="T10" fmla="*/ 44 w 46"/>
                <a:gd name="T11" fmla="*/ 43 h 132"/>
                <a:gd name="T12" fmla="*/ 44 w 46"/>
                <a:gd name="T13" fmla="*/ 43 h 132"/>
                <a:gd name="T14" fmla="*/ 43 w 46"/>
                <a:gd name="T15" fmla="*/ 63 h 132"/>
                <a:gd name="T16" fmla="*/ 16 w 46"/>
                <a:gd name="T17" fmla="*/ 82 h 132"/>
                <a:gd name="T18" fmla="*/ 24 w 46"/>
                <a:gd name="T19" fmla="*/ 132 h 132"/>
                <a:gd name="T20" fmla="*/ 40 w 46"/>
                <a:gd name="T21" fmla="*/ 105 h 132"/>
                <a:gd name="T22" fmla="*/ 45 w 46"/>
                <a:gd name="T23" fmla="*/ 40 h 132"/>
                <a:gd name="T24" fmla="*/ 34 w 46"/>
                <a:gd name="T25" fmla="*/ 12 h 132"/>
                <a:gd name="T26" fmla="*/ 0 w 46"/>
                <a:gd name="T27" fmla="*/ 0 h 132"/>
                <a:gd name="T28" fmla="*/ 1 w 46"/>
                <a:gd name="T29" fmla="*/ 4 h 132"/>
                <a:gd name="T30" fmla="*/ 6 w 46"/>
                <a:gd name="T31" fmla="*/ 1 h 132"/>
                <a:gd name="T32" fmla="*/ 0 w 46"/>
                <a:gd name="T3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32">
                  <a:moveTo>
                    <a:pt x="34" y="12"/>
                  </a:moveTo>
                  <a:cubicBezTo>
                    <a:pt x="36" y="13"/>
                    <a:pt x="37" y="15"/>
                    <a:pt x="39" y="17"/>
                  </a:cubicBezTo>
                  <a:cubicBezTo>
                    <a:pt x="29" y="24"/>
                    <a:pt x="18" y="32"/>
                    <a:pt x="8" y="39"/>
                  </a:cubicBezTo>
                  <a:cubicBezTo>
                    <a:pt x="10" y="48"/>
                    <a:pt x="12" y="56"/>
                    <a:pt x="13" y="65"/>
                  </a:cubicBezTo>
                  <a:cubicBezTo>
                    <a:pt x="23" y="58"/>
                    <a:pt x="34" y="51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4" y="70"/>
                    <a:pt x="25" y="76"/>
                    <a:pt x="16" y="82"/>
                  </a:cubicBezTo>
                  <a:cubicBezTo>
                    <a:pt x="19" y="99"/>
                    <a:pt x="22" y="116"/>
                    <a:pt x="24" y="132"/>
                  </a:cubicBezTo>
                  <a:cubicBezTo>
                    <a:pt x="33" y="126"/>
                    <a:pt x="39" y="116"/>
                    <a:pt x="40" y="105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6" y="29"/>
                    <a:pt x="42" y="19"/>
                    <a:pt x="34" y="12"/>
                  </a:cubicBezTo>
                  <a:moveTo>
                    <a:pt x="0" y="0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3" y="3"/>
                    <a:pt x="4" y="2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6" name="Freeform 989"/>
            <p:cNvSpPr>
              <a:spLocks noEditPoints="1"/>
            </p:cNvSpPr>
            <p:nvPr/>
          </p:nvSpPr>
          <p:spPr bwMode="auto">
            <a:xfrm>
              <a:off x="9006377" y="4633878"/>
              <a:ext cx="31155" cy="165399"/>
            </a:xfrm>
            <a:custGeom>
              <a:avLst/>
              <a:gdLst>
                <a:gd name="T0" fmla="*/ 9 w 17"/>
                <a:gd name="T1" fmla="*/ 44 h 93"/>
                <a:gd name="T2" fmla="*/ 9 w 17"/>
                <a:gd name="T3" fmla="*/ 44 h 93"/>
                <a:gd name="T4" fmla="*/ 17 w 17"/>
                <a:gd name="T5" fmla="*/ 93 h 93"/>
                <a:gd name="T6" fmla="*/ 17 w 17"/>
                <a:gd name="T7" fmla="*/ 93 h 93"/>
                <a:gd name="T8" fmla="*/ 9 w 17"/>
                <a:gd name="T9" fmla="*/ 44 h 93"/>
                <a:gd name="T10" fmla="*/ 0 w 17"/>
                <a:gd name="T11" fmla="*/ 0 h 93"/>
                <a:gd name="T12" fmla="*/ 0 w 17"/>
                <a:gd name="T13" fmla="*/ 0 h 93"/>
                <a:gd name="T14" fmla="*/ 6 w 17"/>
                <a:gd name="T15" fmla="*/ 27 h 93"/>
                <a:gd name="T16" fmla="*/ 6 w 17"/>
                <a:gd name="T17" fmla="*/ 27 h 93"/>
                <a:gd name="T18" fmla="*/ 0 w 17"/>
                <a:gd name="T1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3"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12" y="61"/>
                    <a:pt x="14" y="77"/>
                    <a:pt x="17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5" y="77"/>
                    <a:pt x="12" y="61"/>
                    <a:pt x="9" y="4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4" y="18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4" y="18"/>
                    <a:pt x="2" y="9"/>
                    <a:pt x="0" y="0"/>
                  </a:cubicBezTo>
                </a:path>
              </a:pathLst>
            </a:custGeom>
            <a:solidFill>
              <a:srgbClr val="F0D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7" name="Freeform 990"/>
            <p:cNvSpPr>
              <a:spLocks noEditPoints="1"/>
            </p:cNvSpPr>
            <p:nvPr/>
          </p:nvSpPr>
          <p:spPr bwMode="auto">
            <a:xfrm>
              <a:off x="8972105" y="4558981"/>
              <a:ext cx="65427" cy="246538"/>
            </a:xfrm>
            <a:custGeom>
              <a:avLst/>
              <a:gdLst>
                <a:gd name="T0" fmla="*/ 29 w 37"/>
                <a:gd name="T1" fmla="*/ 86 h 138"/>
                <a:gd name="T2" fmla="*/ 19 w 37"/>
                <a:gd name="T3" fmla="*/ 93 h 138"/>
                <a:gd name="T4" fmla="*/ 26 w 37"/>
                <a:gd name="T5" fmla="*/ 138 h 138"/>
                <a:gd name="T6" fmla="*/ 37 w 37"/>
                <a:gd name="T7" fmla="*/ 135 h 138"/>
                <a:gd name="T8" fmla="*/ 29 w 37"/>
                <a:gd name="T9" fmla="*/ 86 h 138"/>
                <a:gd name="T10" fmla="*/ 20 w 37"/>
                <a:gd name="T11" fmla="*/ 42 h 138"/>
                <a:gd name="T12" fmla="*/ 10 w 37"/>
                <a:gd name="T13" fmla="*/ 49 h 138"/>
                <a:gd name="T14" fmla="*/ 16 w 37"/>
                <a:gd name="T15" fmla="*/ 76 h 138"/>
                <a:gd name="T16" fmla="*/ 26 w 37"/>
                <a:gd name="T17" fmla="*/ 69 h 138"/>
                <a:gd name="T18" fmla="*/ 20 w 37"/>
                <a:gd name="T19" fmla="*/ 42 h 138"/>
                <a:gd name="T20" fmla="*/ 0 w 37"/>
                <a:gd name="T21" fmla="*/ 0 h 138"/>
                <a:gd name="T22" fmla="*/ 3 w 37"/>
                <a:gd name="T23" fmla="*/ 14 h 138"/>
                <a:gd name="T24" fmla="*/ 13 w 37"/>
                <a:gd name="T25" fmla="*/ 8 h 138"/>
                <a:gd name="T26" fmla="*/ 11 w 37"/>
                <a:gd name="T27" fmla="*/ 1 h 138"/>
                <a:gd name="T28" fmla="*/ 0 w 37"/>
                <a:gd name="T2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38">
                  <a:moveTo>
                    <a:pt x="29" y="86"/>
                  </a:moveTo>
                  <a:cubicBezTo>
                    <a:pt x="25" y="88"/>
                    <a:pt x="22" y="91"/>
                    <a:pt x="19" y="93"/>
                  </a:cubicBezTo>
                  <a:cubicBezTo>
                    <a:pt x="21" y="108"/>
                    <a:pt x="24" y="123"/>
                    <a:pt x="26" y="138"/>
                  </a:cubicBezTo>
                  <a:cubicBezTo>
                    <a:pt x="30" y="138"/>
                    <a:pt x="34" y="137"/>
                    <a:pt x="37" y="135"/>
                  </a:cubicBezTo>
                  <a:cubicBezTo>
                    <a:pt x="34" y="119"/>
                    <a:pt x="32" y="103"/>
                    <a:pt x="29" y="86"/>
                  </a:cubicBezTo>
                  <a:moveTo>
                    <a:pt x="20" y="42"/>
                  </a:moveTo>
                  <a:cubicBezTo>
                    <a:pt x="17" y="44"/>
                    <a:pt x="14" y="47"/>
                    <a:pt x="10" y="49"/>
                  </a:cubicBezTo>
                  <a:cubicBezTo>
                    <a:pt x="12" y="58"/>
                    <a:pt x="14" y="67"/>
                    <a:pt x="16" y="76"/>
                  </a:cubicBezTo>
                  <a:cubicBezTo>
                    <a:pt x="19" y="74"/>
                    <a:pt x="22" y="71"/>
                    <a:pt x="26" y="69"/>
                  </a:cubicBezTo>
                  <a:cubicBezTo>
                    <a:pt x="24" y="60"/>
                    <a:pt x="22" y="51"/>
                    <a:pt x="20" y="42"/>
                  </a:cubicBezTo>
                  <a:moveTo>
                    <a:pt x="0" y="0"/>
                  </a:moveTo>
                  <a:cubicBezTo>
                    <a:pt x="1" y="5"/>
                    <a:pt x="2" y="9"/>
                    <a:pt x="3" y="14"/>
                  </a:cubicBezTo>
                  <a:cubicBezTo>
                    <a:pt x="6" y="12"/>
                    <a:pt x="10" y="10"/>
                    <a:pt x="13" y="8"/>
                  </a:cubicBezTo>
                  <a:cubicBezTo>
                    <a:pt x="12" y="5"/>
                    <a:pt x="12" y="3"/>
                    <a:pt x="1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8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8" name="Freeform 991"/>
            <p:cNvSpPr>
              <a:spLocks noEditPoints="1"/>
            </p:cNvSpPr>
            <p:nvPr/>
          </p:nvSpPr>
          <p:spPr bwMode="auto">
            <a:xfrm>
              <a:off x="8990798" y="4562102"/>
              <a:ext cx="52965" cy="237175"/>
            </a:xfrm>
            <a:custGeom>
              <a:avLst/>
              <a:gdLst>
                <a:gd name="T0" fmla="*/ 21 w 29"/>
                <a:gd name="T1" fmla="*/ 82 h 134"/>
                <a:gd name="T2" fmla="*/ 18 w 29"/>
                <a:gd name="T3" fmla="*/ 85 h 134"/>
                <a:gd name="T4" fmla="*/ 26 w 29"/>
                <a:gd name="T5" fmla="*/ 134 h 134"/>
                <a:gd name="T6" fmla="*/ 29 w 29"/>
                <a:gd name="T7" fmla="*/ 132 h 134"/>
                <a:gd name="T8" fmla="*/ 21 w 29"/>
                <a:gd name="T9" fmla="*/ 82 h 134"/>
                <a:gd name="T10" fmla="*/ 13 w 29"/>
                <a:gd name="T11" fmla="*/ 39 h 134"/>
                <a:gd name="T12" fmla="*/ 9 w 29"/>
                <a:gd name="T13" fmla="*/ 41 h 134"/>
                <a:gd name="T14" fmla="*/ 15 w 29"/>
                <a:gd name="T15" fmla="*/ 68 h 134"/>
                <a:gd name="T16" fmla="*/ 18 w 29"/>
                <a:gd name="T17" fmla="*/ 65 h 134"/>
                <a:gd name="T18" fmla="*/ 13 w 29"/>
                <a:gd name="T19" fmla="*/ 39 h 134"/>
                <a:gd name="T20" fmla="*/ 0 w 29"/>
                <a:gd name="T21" fmla="*/ 0 h 134"/>
                <a:gd name="T22" fmla="*/ 2 w 29"/>
                <a:gd name="T23" fmla="*/ 7 h 134"/>
                <a:gd name="T24" fmla="*/ 6 w 29"/>
                <a:gd name="T25" fmla="*/ 4 h 134"/>
                <a:gd name="T26" fmla="*/ 5 w 29"/>
                <a:gd name="T27" fmla="*/ 0 h 134"/>
                <a:gd name="T28" fmla="*/ 0 w 29"/>
                <a:gd name="T2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134">
                  <a:moveTo>
                    <a:pt x="21" y="82"/>
                  </a:moveTo>
                  <a:cubicBezTo>
                    <a:pt x="20" y="83"/>
                    <a:pt x="19" y="84"/>
                    <a:pt x="18" y="85"/>
                  </a:cubicBezTo>
                  <a:cubicBezTo>
                    <a:pt x="21" y="102"/>
                    <a:pt x="24" y="118"/>
                    <a:pt x="26" y="134"/>
                  </a:cubicBezTo>
                  <a:cubicBezTo>
                    <a:pt x="27" y="133"/>
                    <a:pt x="28" y="132"/>
                    <a:pt x="29" y="132"/>
                  </a:cubicBezTo>
                  <a:cubicBezTo>
                    <a:pt x="27" y="116"/>
                    <a:pt x="24" y="99"/>
                    <a:pt x="21" y="82"/>
                  </a:cubicBezTo>
                  <a:moveTo>
                    <a:pt x="13" y="39"/>
                  </a:moveTo>
                  <a:cubicBezTo>
                    <a:pt x="12" y="39"/>
                    <a:pt x="11" y="40"/>
                    <a:pt x="9" y="41"/>
                  </a:cubicBezTo>
                  <a:cubicBezTo>
                    <a:pt x="11" y="50"/>
                    <a:pt x="13" y="59"/>
                    <a:pt x="15" y="68"/>
                  </a:cubicBezTo>
                  <a:cubicBezTo>
                    <a:pt x="16" y="67"/>
                    <a:pt x="17" y="66"/>
                    <a:pt x="18" y="65"/>
                  </a:cubicBezTo>
                  <a:cubicBezTo>
                    <a:pt x="17" y="56"/>
                    <a:pt x="15" y="48"/>
                    <a:pt x="13" y="39"/>
                  </a:cubicBezTo>
                  <a:moveTo>
                    <a:pt x="0" y="0"/>
                  </a:moveTo>
                  <a:cubicBezTo>
                    <a:pt x="1" y="2"/>
                    <a:pt x="1" y="4"/>
                    <a:pt x="2" y="7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F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9" name="Freeform 992"/>
            <p:cNvSpPr>
              <a:spLocks noEditPoints="1"/>
            </p:cNvSpPr>
            <p:nvPr/>
          </p:nvSpPr>
          <p:spPr bwMode="auto">
            <a:xfrm>
              <a:off x="8722864" y="4621395"/>
              <a:ext cx="59196" cy="62414"/>
            </a:xfrm>
            <a:custGeom>
              <a:avLst/>
              <a:gdLst>
                <a:gd name="T0" fmla="*/ 10 w 34"/>
                <a:gd name="T1" fmla="*/ 15 h 34"/>
                <a:gd name="T2" fmla="*/ 6 w 34"/>
                <a:gd name="T3" fmla="*/ 10 h 34"/>
                <a:gd name="T4" fmla="*/ 10 w 34"/>
                <a:gd name="T5" fmla="*/ 6 h 34"/>
                <a:gd name="T6" fmla="*/ 15 w 34"/>
                <a:gd name="T7" fmla="*/ 10 h 34"/>
                <a:gd name="T8" fmla="*/ 10 w 34"/>
                <a:gd name="T9" fmla="*/ 15 h 34"/>
                <a:gd name="T10" fmla="*/ 17 w 34"/>
                <a:gd name="T11" fmla="*/ 0 h 34"/>
                <a:gd name="T12" fmla="*/ 0 w 34"/>
                <a:gd name="T13" fmla="*/ 17 h 34"/>
                <a:gd name="T14" fmla="*/ 17 w 34"/>
                <a:gd name="T15" fmla="*/ 34 h 34"/>
                <a:gd name="T16" fmla="*/ 34 w 34"/>
                <a:gd name="T17" fmla="*/ 17 h 34"/>
                <a:gd name="T18" fmla="*/ 17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0" y="15"/>
                  </a:moveTo>
                  <a:cubicBezTo>
                    <a:pt x="8" y="15"/>
                    <a:pt x="6" y="13"/>
                    <a:pt x="6" y="10"/>
                  </a:cubicBezTo>
                  <a:cubicBezTo>
                    <a:pt x="6" y="8"/>
                    <a:pt x="8" y="6"/>
                    <a:pt x="10" y="6"/>
                  </a:cubicBezTo>
                  <a:cubicBezTo>
                    <a:pt x="13" y="6"/>
                    <a:pt x="15" y="8"/>
                    <a:pt x="15" y="10"/>
                  </a:cubicBezTo>
                  <a:cubicBezTo>
                    <a:pt x="15" y="13"/>
                    <a:pt x="13" y="15"/>
                    <a:pt x="10" y="15"/>
                  </a:cubicBezTo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cubicBezTo>
                    <a:pt x="34" y="8"/>
                    <a:pt x="27" y="0"/>
                    <a:pt x="17" y="0"/>
                  </a:cubicBezTo>
                </a:path>
              </a:pathLst>
            </a:custGeom>
            <a:solidFill>
              <a:srgbClr val="42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0" name="Oval 993"/>
            <p:cNvSpPr>
              <a:spLocks noChangeArrowheads="1"/>
            </p:cNvSpPr>
            <p:nvPr/>
          </p:nvSpPr>
          <p:spPr bwMode="auto">
            <a:xfrm>
              <a:off x="8732211" y="4630758"/>
              <a:ext cx="15577" cy="18724"/>
            </a:xfrm>
            <a:prstGeom prst="ellipse">
              <a:avLst/>
            </a:prstGeom>
            <a:solidFill>
              <a:srgbClr val="F2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1" name="Freeform 994"/>
            <p:cNvSpPr/>
            <p:nvPr/>
          </p:nvSpPr>
          <p:spPr bwMode="auto">
            <a:xfrm>
              <a:off x="9021953" y="4637000"/>
              <a:ext cx="56079" cy="68656"/>
            </a:xfrm>
            <a:custGeom>
              <a:avLst/>
              <a:gdLst>
                <a:gd name="T0" fmla="*/ 31 w 31"/>
                <a:gd name="T1" fmla="*/ 0 h 39"/>
                <a:gd name="T2" fmla="*/ 0 w 31"/>
                <a:gd name="T3" fmla="*/ 22 h 39"/>
                <a:gd name="T4" fmla="*/ 3 w 31"/>
                <a:gd name="T5" fmla="*/ 39 h 39"/>
                <a:gd name="T6" fmla="*/ 30 w 31"/>
                <a:gd name="T7" fmla="*/ 20 h 39"/>
                <a:gd name="T8" fmla="*/ 31 w 3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9">
                  <a:moveTo>
                    <a:pt x="31" y="0"/>
                  </a:moveTo>
                  <a:cubicBezTo>
                    <a:pt x="21" y="8"/>
                    <a:pt x="10" y="15"/>
                    <a:pt x="0" y="22"/>
                  </a:cubicBezTo>
                  <a:cubicBezTo>
                    <a:pt x="1" y="28"/>
                    <a:pt x="2" y="34"/>
                    <a:pt x="3" y="39"/>
                  </a:cubicBezTo>
                  <a:cubicBezTo>
                    <a:pt x="12" y="33"/>
                    <a:pt x="21" y="27"/>
                    <a:pt x="30" y="2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FA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2" name="Freeform 995"/>
            <p:cNvSpPr>
              <a:spLocks noEditPoints="1"/>
            </p:cNvSpPr>
            <p:nvPr/>
          </p:nvSpPr>
          <p:spPr bwMode="auto">
            <a:xfrm>
              <a:off x="8866177" y="4683810"/>
              <a:ext cx="155776" cy="115468"/>
            </a:xfrm>
            <a:custGeom>
              <a:avLst/>
              <a:gdLst>
                <a:gd name="T0" fmla="*/ 76 w 89"/>
                <a:gd name="T1" fmla="*/ 7 h 66"/>
                <a:gd name="T2" fmla="*/ 0 w 89"/>
                <a:gd name="T3" fmla="*/ 64 h 66"/>
                <a:gd name="T4" fmla="*/ 22 w 89"/>
                <a:gd name="T5" fmla="*/ 66 h 66"/>
                <a:gd name="T6" fmla="*/ 79 w 89"/>
                <a:gd name="T7" fmla="*/ 24 h 66"/>
                <a:gd name="T8" fmla="*/ 76 w 89"/>
                <a:gd name="T9" fmla="*/ 7 h 66"/>
                <a:gd name="T10" fmla="*/ 86 w 89"/>
                <a:gd name="T11" fmla="*/ 0 h 66"/>
                <a:gd name="T12" fmla="*/ 86 w 89"/>
                <a:gd name="T13" fmla="*/ 0 h 66"/>
                <a:gd name="T14" fmla="*/ 89 w 89"/>
                <a:gd name="T15" fmla="*/ 17 h 66"/>
                <a:gd name="T16" fmla="*/ 89 w 89"/>
                <a:gd name="T17" fmla="*/ 17 h 66"/>
                <a:gd name="T18" fmla="*/ 86 w 89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6">
                  <a:moveTo>
                    <a:pt x="76" y="7"/>
                  </a:moveTo>
                  <a:cubicBezTo>
                    <a:pt x="50" y="26"/>
                    <a:pt x="25" y="45"/>
                    <a:pt x="0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41" y="51"/>
                    <a:pt x="60" y="38"/>
                    <a:pt x="79" y="24"/>
                  </a:cubicBezTo>
                  <a:cubicBezTo>
                    <a:pt x="78" y="19"/>
                    <a:pt x="77" y="13"/>
                    <a:pt x="76" y="7"/>
                  </a:cubicBezTo>
                  <a:moveTo>
                    <a:pt x="86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7" y="6"/>
                    <a:pt x="88" y="11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11"/>
                    <a:pt x="87" y="6"/>
                    <a:pt x="86" y="0"/>
                  </a:cubicBezTo>
                </a:path>
              </a:pathLst>
            </a:custGeom>
            <a:solidFill>
              <a:srgbClr val="F9E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3" name="Freeform 996"/>
            <p:cNvSpPr/>
            <p:nvPr/>
          </p:nvSpPr>
          <p:spPr bwMode="auto">
            <a:xfrm>
              <a:off x="9000146" y="4683810"/>
              <a:ext cx="21808" cy="40570"/>
            </a:xfrm>
            <a:custGeom>
              <a:avLst/>
              <a:gdLst>
                <a:gd name="T0" fmla="*/ 10 w 13"/>
                <a:gd name="T1" fmla="*/ 0 h 24"/>
                <a:gd name="T2" fmla="*/ 0 w 13"/>
                <a:gd name="T3" fmla="*/ 7 h 24"/>
                <a:gd name="T4" fmla="*/ 3 w 13"/>
                <a:gd name="T5" fmla="*/ 24 h 24"/>
                <a:gd name="T6" fmla="*/ 13 w 13"/>
                <a:gd name="T7" fmla="*/ 17 h 24"/>
                <a:gd name="T8" fmla="*/ 10 w 1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4">
                  <a:moveTo>
                    <a:pt x="10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13"/>
                    <a:pt x="2" y="19"/>
                    <a:pt x="3" y="24"/>
                  </a:cubicBezTo>
                  <a:cubicBezTo>
                    <a:pt x="6" y="22"/>
                    <a:pt x="9" y="19"/>
                    <a:pt x="13" y="17"/>
                  </a:cubicBezTo>
                  <a:cubicBezTo>
                    <a:pt x="12" y="11"/>
                    <a:pt x="11" y="6"/>
                    <a:pt x="10" y="0"/>
                  </a:cubicBezTo>
                </a:path>
              </a:pathLst>
            </a:custGeom>
            <a:solidFill>
              <a:srgbClr val="F6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4" name="Freeform 997"/>
            <p:cNvSpPr/>
            <p:nvPr/>
          </p:nvSpPr>
          <p:spPr bwMode="auto">
            <a:xfrm>
              <a:off x="9018839" y="4677568"/>
              <a:ext cx="9346" cy="34329"/>
            </a:xfrm>
            <a:custGeom>
              <a:avLst/>
              <a:gdLst>
                <a:gd name="T0" fmla="*/ 3 w 6"/>
                <a:gd name="T1" fmla="*/ 0 h 20"/>
                <a:gd name="T2" fmla="*/ 0 w 6"/>
                <a:gd name="T3" fmla="*/ 3 h 20"/>
                <a:gd name="T4" fmla="*/ 3 w 6"/>
                <a:gd name="T5" fmla="*/ 20 h 20"/>
                <a:gd name="T6" fmla="*/ 6 w 6"/>
                <a:gd name="T7" fmla="*/ 17 h 20"/>
                <a:gd name="T8" fmla="*/ 3 w 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9"/>
                    <a:pt x="2" y="14"/>
                    <a:pt x="3" y="20"/>
                  </a:cubicBezTo>
                  <a:cubicBezTo>
                    <a:pt x="4" y="19"/>
                    <a:pt x="5" y="18"/>
                    <a:pt x="6" y="17"/>
                  </a:cubicBezTo>
                  <a:cubicBezTo>
                    <a:pt x="5" y="12"/>
                    <a:pt x="4" y="6"/>
                    <a:pt x="3" y="0"/>
                  </a:cubicBezTo>
                </a:path>
              </a:pathLst>
            </a:custGeom>
            <a:solidFill>
              <a:srgbClr val="E5E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" name="Freeform 998"/>
            <p:cNvSpPr/>
            <p:nvPr/>
          </p:nvSpPr>
          <p:spPr bwMode="auto">
            <a:xfrm>
              <a:off x="9009491" y="4562102"/>
              <a:ext cx="49848" cy="21844"/>
            </a:xfrm>
            <a:custGeom>
              <a:avLst/>
              <a:gdLst>
                <a:gd name="T0" fmla="*/ 1 w 28"/>
                <a:gd name="T1" fmla="*/ 0 h 11"/>
                <a:gd name="T2" fmla="*/ 0 w 28"/>
                <a:gd name="T3" fmla="*/ 0 h 11"/>
                <a:gd name="T4" fmla="*/ 6 w 28"/>
                <a:gd name="T5" fmla="*/ 0 h 11"/>
                <a:gd name="T6" fmla="*/ 28 w 28"/>
                <a:gd name="T7" fmla="*/ 11 h 11"/>
                <a:gd name="T8" fmla="*/ 5 w 28"/>
                <a:gd name="T9" fmla="*/ 0 h 11"/>
                <a:gd name="T10" fmla="*/ 1 w 2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5" y="1"/>
                    <a:pt x="23" y="5"/>
                    <a:pt x="28" y="11"/>
                  </a:cubicBezTo>
                  <a:cubicBezTo>
                    <a:pt x="23" y="5"/>
                    <a:pt x="15" y="1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6" name="Freeform 999"/>
            <p:cNvSpPr/>
            <p:nvPr/>
          </p:nvSpPr>
          <p:spPr bwMode="auto">
            <a:xfrm>
              <a:off x="9000146" y="4562102"/>
              <a:ext cx="68541" cy="68656"/>
            </a:xfrm>
            <a:custGeom>
              <a:avLst/>
              <a:gdLst>
                <a:gd name="T0" fmla="*/ 5 w 38"/>
                <a:gd name="T1" fmla="*/ 0 h 38"/>
                <a:gd name="T2" fmla="*/ 0 w 38"/>
                <a:gd name="T3" fmla="*/ 3 h 38"/>
                <a:gd name="T4" fmla="*/ 7 w 38"/>
                <a:gd name="T5" fmla="*/ 38 h 38"/>
                <a:gd name="T6" fmla="*/ 38 w 38"/>
                <a:gd name="T7" fmla="*/ 16 h 38"/>
                <a:gd name="T8" fmla="*/ 33 w 38"/>
                <a:gd name="T9" fmla="*/ 11 h 38"/>
                <a:gd name="T10" fmla="*/ 11 w 38"/>
                <a:gd name="T11" fmla="*/ 0 h 38"/>
                <a:gd name="T12" fmla="*/ 5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2" y="15"/>
                    <a:pt x="5" y="26"/>
                    <a:pt x="7" y="38"/>
                  </a:cubicBezTo>
                  <a:cubicBezTo>
                    <a:pt x="17" y="31"/>
                    <a:pt x="28" y="23"/>
                    <a:pt x="38" y="16"/>
                  </a:cubicBezTo>
                  <a:cubicBezTo>
                    <a:pt x="36" y="14"/>
                    <a:pt x="35" y="12"/>
                    <a:pt x="33" y="11"/>
                  </a:cubicBezTo>
                  <a:cubicBezTo>
                    <a:pt x="28" y="5"/>
                    <a:pt x="20" y="1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A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7" name="Freeform 1000"/>
            <p:cNvSpPr>
              <a:spLocks noEditPoints="1"/>
            </p:cNvSpPr>
            <p:nvPr/>
          </p:nvSpPr>
          <p:spPr bwMode="auto">
            <a:xfrm>
              <a:off x="8679246" y="4574585"/>
              <a:ext cx="327130" cy="212209"/>
            </a:xfrm>
            <a:custGeom>
              <a:avLst/>
              <a:gdLst>
                <a:gd name="T0" fmla="*/ 167 w 184"/>
                <a:gd name="T1" fmla="*/ 6 h 121"/>
                <a:gd name="T2" fmla="*/ 0 w 184"/>
                <a:gd name="T3" fmla="*/ 114 h 121"/>
                <a:gd name="T4" fmla="*/ 15 w 184"/>
                <a:gd name="T5" fmla="*/ 118 h 121"/>
                <a:gd name="T6" fmla="*/ 54 w 184"/>
                <a:gd name="T7" fmla="*/ 121 h 121"/>
                <a:gd name="T8" fmla="*/ 174 w 184"/>
                <a:gd name="T9" fmla="*/ 41 h 121"/>
                <a:gd name="T10" fmla="*/ 167 w 184"/>
                <a:gd name="T11" fmla="*/ 6 h 121"/>
                <a:gd name="T12" fmla="*/ 177 w 184"/>
                <a:gd name="T13" fmla="*/ 0 h 121"/>
                <a:gd name="T14" fmla="*/ 177 w 184"/>
                <a:gd name="T15" fmla="*/ 0 h 121"/>
                <a:gd name="T16" fmla="*/ 184 w 184"/>
                <a:gd name="T17" fmla="*/ 34 h 121"/>
                <a:gd name="T18" fmla="*/ 184 w 184"/>
                <a:gd name="T19" fmla="*/ 34 h 121"/>
                <a:gd name="T20" fmla="*/ 177 w 184"/>
                <a:gd name="T2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21">
                  <a:moveTo>
                    <a:pt x="167" y="6"/>
                  </a:moveTo>
                  <a:cubicBezTo>
                    <a:pt x="111" y="41"/>
                    <a:pt x="56" y="76"/>
                    <a:pt x="0" y="114"/>
                  </a:cubicBezTo>
                  <a:cubicBezTo>
                    <a:pt x="5" y="116"/>
                    <a:pt x="10" y="118"/>
                    <a:pt x="15" y="118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94" y="94"/>
                    <a:pt x="134" y="68"/>
                    <a:pt x="174" y="41"/>
                  </a:cubicBezTo>
                  <a:cubicBezTo>
                    <a:pt x="172" y="29"/>
                    <a:pt x="170" y="18"/>
                    <a:pt x="167" y="6"/>
                  </a:cubicBezTo>
                  <a:moveTo>
                    <a:pt x="177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80" y="11"/>
                    <a:pt x="182" y="23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2" y="23"/>
                    <a:pt x="180" y="11"/>
                    <a:pt x="177" y="0"/>
                  </a:cubicBezTo>
                </a:path>
              </a:pathLst>
            </a:custGeom>
            <a:solidFill>
              <a:srgbClr val="F9E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8" name="Freeform 1001"/>
            <p:cNvSpPr/>
            <p:nvPr/>
          </p:nvSpPr>
          <p:spPr bwMode="auto">
            <a:xfrm>
              <a:off x="8978336" y="4574585"/>
              <a:ext cx="28041" cy="71776"/>
            </a:xfrm>
            <a:custGeom>
              <a:avLst/>
              <a:gdLst>
                <a:gd name="T0" fmla="*/ 10 w 17"/>
                <a:gd name="T1" fmla="*/ 0 h 41"/>
                <a:gd name="T2" fmla="*/ 0 w 17"/>
                <a:gd name="T3" fmla="*/ 6 h 41"/>
                <a:gd name="T4" fmla="*/ 7 w 17"/>
                <a:gd name="T5" fmla="*/ 41 h 41"/>
                <a:gd name="T6" fmla="*/ 17 w 17"/>
                <a:gd name="T7" fmla="*/ 34 h 41"/>
                <a:gd name="T8" fmla="*/ 10 w 17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1">
                  <a:moveTo>
                    <a:pt x="10" y="0"/>
                  </a:moveTo>
                  <a:cubicBezTo>
                    <a:pt x="7" y="2"/>
                    <a:pt x="3" y="4"/>
                    <a:pt x="0" y="6"/>
                  </a:cubicBezTo>
                  <a:cubicBezTo>
                    <a:pt x="3" y="18"/>
                    <a:pt x="5" y="29"/>
                    <a:pt x="7" y="41"/>
                  </a:cubicBezTo>
                  <a:cubicBezTo>
                    <a:pt x="11" y="39"/>
                    <a:pt x="14" y="36"/>
                    <a:pt x="17" y="34"/>
                  </a:cubicBezTo>
                  <a:cubicBezTo>
                    <a:pt x="15" y="23"/>
                    <a:pt x="13" y="11"/>
                    <a:pt x="10" y="0"/>
                  </a:cubicBezTo>
                </a:path>
              </a:pathLst>
            </a:custGeom>
            <a:solidFill>
              <a:srgbClr val="F6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9" name="Freeform 1002"/>
            <p:cNvSpPr/>
            <p:nvPr/>
          </p:nvSpPr>
          <p:spPr bwMode="auto">
            <a:xfrm>
              <a:off x="8993915" y="4568344"/>
              <a:ext cx="21808" cy="65534"/>
            </a:xfrm>
            <a:custGeom>
              <a:avLst/>
              <a:gdLst>
                <a:gd name="T0" fmla="*/ 4 w 11"/>
                <a:gd name="T1" fmla="*/ 0 h 37"/>
                <a:gd name="T2" fmla="*/ 0 w 11"/>
                <a:gd name="T3" fmla="*/ 3 h 37"/>
                <a:gd name="T4" fmla="*/ 7 w 11"/>
                <a:gd name="T5" fmla="*/ 37 h 37"/>
                <a:gd name="T6" fmla="*/ 11 w 11"/>
                <a:gd name="T7" fmla="*/ 35 h 37"/>
                <a:gd name="T8" fmla="*/ 4 w 1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7">
                  <a:moveTo>
                    <a:pt x="4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3" y="14"/>
                    <a:pt x="5" y="26"/>
                    <a:pt x="7" y="37"/>
                  </a:cubicBezTo>
                  <a:cubicBezTo>
                    <a:pt x="9" y="36"/>
                    <a:pt x="10" y="35"/>
                    <a:pt x="11" y="35"/>
                  </a:cubicBezTo>
                  <a:cubicBezTo>
                    <a:pt x="9" y="23"/>
                    <a:pt x="6" y="12"/>
                    <a:pt x="4" y="0"/>
                  </a:cubicBezTo>
                </a:path>
              </a:pathLst>
            </a:custGeom>
            <a:solidFill>
              <a:srgbClr val="E5E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0" name="Freeform 1003"/>
            <p:cNvSpPr/>
            <p:nvPr/>
          </p:nvSpPr>
          <p:spPr bwMode="auto">
            <a:xfrm>
              <a:off x="8068605" y="4496566"/>
              <a:ext cx="93466" cy="109226"/>
            </a:xfrm>
            <a:custGeom>
              <a:avLst/>
              <a:gdLst>
                <a:gd name="T0" fmla="*/ 39 w 52"/>
                <a:gd name="T1" fmla="*/ 0 h 62"/>
                <a:gd name="T2" fmla="*/ 3 w 52"/>
                <a:gd name="T3" fmla="*/ 34 h 62"/>
                <a:gd name="T4" fmla="*/ 0 w 52"/>
                <a:gd name="T5" fmla="*/ 62 h 62"/>
                <a:gd name="T6" fmla="*/ 45 w 52"/>
                <a:gd name="T7" fmla="*/ 32 h 62"/>
                <a:gd name="T8" fmla="*/ 52 w 52"/>
                <a:gd name="T9" fmla="*/ 1 h 62"/>
                <a:gd name="T10" fmla="*/ 42 w 52"/>
                <a:gd name="T11" fmla="*/ 0 h 62"/>
                <a:gd name="T12" fmla="*/ 39 w 52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2">
                  <a:moveTo>
                    <a:pt x="39" y="0"/>
                  </a:moveTo>
                  <a:cubicBezTo>
                    <a:pt x="20" y="0"/>
                    <a:pt x="4" y="15"/>
                    <a:pt x="3" y="3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2"/>
                    <a:pt x="30" y="42"/>
                    <a:pt x="45" y="32"/>
                  </a:cubicBezTo>
                  <a:cubicBezTo>
                    <a:pt x="47" y="22"/>
                    <a:pt x="50" y="11"/>
                    <a:pt x="5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0" y="0"/>
                    <a:pt x="39" y="0"/>
                  </a:cubicBezTo>
                </a:path>
              </a:pathLst>
            </a:custGeom>
            <a:solidFill>
              <a:srgbClr val="F2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1" name="Freeform 1004"/>
            <p:cNvSpPr/>
            <p:nvPr/>
          </p:nvSpPr>
          <p:spPr bwMode="auto">
            <a:xfrm>
              <a:off x="8174532" y="4499688"/>
              <a:ext cx="56079" cy="37449"/>
            </a:xfrm>
            <a:custGeom>
              <a:avLst/>
              <a:gdLst>
                <a:gd name="T0" fmla="*/ 4 w 32"/>
                <a:gd name="T1" fmla="*/ 0 h 21"/>
                <a:gd name="T2" fmla="*/ 0 w 32"/>
                <a:gd name="T3" fmla="*/ 21 h 21"/>
                <a:gd name="T4" fmla="*/ 32 w 32"/>
                <a:gd name="T5" fmla="*/ 2 h 21"/>
                <a:gd name="T6" fmla="*/ 4 w 3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1">
                  <a:moveTo>
                    <a:pt x="4" y="0"/>
                  </a:moveTo>
                  <a:cubicBezTo>
                    <a:pt x="3" y="7"/>
                    <a:pt x="1" y="14"/>
                    <a:pt x="0" y="21"/>
                  </a:cubicBezTo>
                  <a:cubicBezTo>
                    <a:pt x="10" y="15"/>
                    <a:pt x="21" y="8"/>
                    <a:pt x="32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0D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2" name="Freeform 1005"/>
            <p:cNvSpPr/>
            <p:nvPr/>
          </p:nvSpPr>
          <p:spPr bwMode="auto">
            <a:xfrm>
              <a:off x="8155839" y="4496566"/>
              <a:ext cx="24924" cy="49932"/>
            </a:xfrm>
            <a:custGeom>
              <a:avLst/>
              <a:gdLst>
                <a:gd name="T0" fmla="*/ 8 w 14"/>
                <a:gd name="T1" fmla="*/ 0 h 28"/>
                <a:gd name="T2" fmla="*/ 0 w 14"/>
                <a:gd name="T3" fmla="*/ 28 h 28"/>
                <a:gd name="T4" fmla="*/ 10 w 14"/>
                <a:gd name="T5" fmla="*/ 22 h 28"/>
                <a:gd name="T6" fmla="*/ 14 w 14"/>
                <a:gd name="T7" fmla="*/ 1 h 28"/>
                <a:gd name="T8" fmla="*/ 8 w 1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8">
                  <a:moveTo>
                    <a:pt x="8" y="0"/>
                  </a:moveTo>
                  <a:cubicBezTo>
                    <a:pt x="5" y="10"/>
                    <a:pt x="3" y="19"/>
                    <a:pt x="0" y="28"/>
                  </a:cubicBezTo>
                  <a:cubicBezTo>
                    <a:pt x="4" y="26"/>
                    <a:pt x="7" y="24"/>
                    <a:pt x="10" y="22"/>
                  </a:cubicBezTo>
                  <a:cubicBezTo>
                    <a:pt x="11" y="15"/>
                    <a:pt x="13" y="8"/>
                    <a:pt x="14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8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3" name="Freeform 1006"/>
            <p:cNvSpPr/>
            <p:nvPr/>
          </p:nvSpPr>
          <p:spPr bwMode="auto">
            <a:xfrm>
              <a:off x="8149608" y="4496566"/>
              <a:ext cx="21810" cy="56173"/>
            </a:xfrm>
            <a:custGeom>
              <a:avLst/>
              <a:gdLst>
                <a:gd name="T0" fmla="*/ 7 w 12"/>
                <a:gd name="T1" fmla="*/ 0 h 31"/>
                <a:gd name="T2" fmla="*/ 0 w 12"/>
                <a:gd name="T3" fmla="*/ 31 h 31"/>
                <a:gd name="T4" fmla="*/ 4 w 12"/>
                <a:gd name="T5" fmla="*/ 28 h 31"/>
                <a:gd name="T6" fmla="*/ 12 w 12"/>
                <a:gd name="T7" fmla="*/ 0 h 31"/>
                <a:gd name="T8" fmla="*/ 7 w 1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7" y="0"/>
                  </a:moveTo>
                  <a:cubicBezTo>
                    <a:pt x="5" y="10"/>
                    <a:pt x="2" y="21"/>
                    <a:pt x="0" y="31"/>
                  </a:cubicBezTo>
                  <a:cubicBezTo>
                    <a:pt x="1" y="30"/>
                    <a:pt x="3" y="29"/>
                    <a:pt x="4" y="28"/>
                  </a:cubicBezTo>
                  <a:cubicBezTo>
                    <a:pt x="7" y="19"/>
                    <a:pt x="9" y="10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F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4" name="Freeform 1007"/>
            <p:cNvSpPr/>
            <p:nvPr/>
          </p:nvSpPr>
          <p:spPr bwMode="auto">
            <a:xfrm>
              <a:off x="8143377" y="4509049"/>
              <a:ext cx="271051" cy="193485"/>
            </a:xfrm>
            <a:custGeom>
              <a:avLst/>
              <a:gdLst>
                <a:gd name="T0" fmla="*/ 110 w 153"/>
                <a:gd name="T1" fmla="*/ 0 h 109"/>
                <a:gd name="T2" fmla="*/ 7 w 153"/>
                <a:gd name="T3" fmla="*/ 68 h 109"/>
                <a:gd name="T4" fmla="*/ 0 w 153"/>
                <a:gd name="T5" fmla="*/ 109 h 109"/>
                <a:gd name="T6" fmla="*/ 153 w 153"/>
                <a:gd name="T7" fmla="*/ 4 h 109"/>
                <a:gd name="T8" fmla="*/ 110 w 153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09">
                  <a:moveTo>
                    <a:pt x="110" y="0"/>
                  </a:moveTo>
                  <a:cubicBezTo>
                    <a:pt x="75" y="22"/>
                    <a:pt x="41" y="45"/>
                    <a:pt x="7" y="68"/>
                  </a:cubicBezTo>
                  <a:cubicBezTo>
                    <a:pt x="5" y="81"/>
                    <a:pt x="2" y="95"/>
                    <a:pt x="0" y="109"/>
                  </a:cubicBezTo>
                  <a:cubicBezTo>
                    <a:pt x="50" y="73"/>
                    <a:pt x="102" y="40"/>
                    <a:pt x="153" y="4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0D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5" name="Freeform 1008"/>
            <p:cNvSpPr/>
            <p:nvPr/>
          </p:nvSpPr>
          <p:spPr bwMode="auto">
            <a:xfrm>
              <a:off x="8124684" y="4630758"/>
              <a:ext cx="31155" cy="87380"/>
            </a:xfrm>
            <a:custGeom>
              <a:avLst/>
              <a:gdLst>
                <a:gd name="T0" fmla="*/ 18 w 18"/>
                <a:gd name="T1" fmla="*/ 0 h 49"/>
                <a:gd name="T2" fmla="*/ 8 w 18"/>
                <a:gd name="T3" fmla="*/ 7 h 49"/>
                <a:gd name="T4" fmla="*/ 0 w 18"/>
                <a:gd name="T5" fmla="*/ 49 h 49"/>
                <a:gd name="T6" fmla="*/ 11 w 18"/>
                <a:gd name="T7" fmla="*/ 41 h 49"/>
                <a:gd name="T8" fmla="*/ 18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18" y="0"/>
                  </a:moveTo>
                  <a:cubicBezTo>
                    <a:pt x="15" y="2"/>
                    <a:pt x="11" y="5"/>
                    <a:pt x="8" y="7"/>
                  </a:cubicBezTo>
                  <a:cubicBezTo>
                    <a:pt x="5" y="21"/>
                    <a:pt x="2" y="35"/>
                    <a:pt x="0" y="49"/>
                  </a:cubicBezTo>
                  <a:cubicBezTo>
                    <a:pt x="3" y="46"/>
                    <a:pt x="7" y="43"/>
                    <a:pt x="11" y="41"/>
                  </a:cubicBezTo>
                  <a:cubicBezTo>
                    <a:pt x="13" y="27"/>
                    <a:pt x="16" y="13"/>
                    <a:pt x="18" y="0"/>
                  </a:cubicBezTo>
                </a:path>
              </a:pathLst>
            </a:custGeom>
            <a:solidFill>
              <a:srgbClr val="E8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6" name="Freeform 1010"/>
            <p:cNvSpPr>
              <a:spLocks noEditPoints="1"/>
            </p:cNvSpPr>
            <p:nvPr/>
          </p:nvSpPr>
          <p:spPr bwMode="auto">
            <a:xfrm>
              <a:off x="8134032" y="4521532"/>
              <a:ext cx="370746" cy="243416"/>
            </a:xfrm>
            <a:custGeom>
              <a:avLst/>
              <a:gdLst>
                <a:gd name="T0" fmla="*/ 140 w 209"/>
                <a:gd name="T1" fmla="*/ 90 h 137"/>
                <a:gd name="T2" fmla="*/ 123 w 209"/>
                <a:gd name="T3" fmla="*/ 73 h 137"/>
                <a:gd name="T4" fmla="*/ 140 w 209"/>
                <a:gd name="T5" fmla="*/ 56 h 137"/>
                <a:gd name="T6" fmla="*/ 157 w 209"/>
                <a:gd name="T7" fmla="*/ 73 h 137"/>
                <a:gd name="T8" fmla="*/ 140 w 209"/>
                <a:gd name="T9" fmla="*/ 90 h 137"/>
                <a:gd name="T10" fmla="*/ 184 w 209"/>
                <a:gd name="T11" fmla="*/ 0 h 137"/>
                <a:gd name="T12" fmla="*/ 1 w 209"/>
                <a:gd name="T13" fmla="*/ 122 h 137"/>
                <a:gd name="T14" fmla="*/ 0 w 209"/>
                <a:gd name="T15" fmla="*/ 124 h 137"/>
                <a:gd name="T16" fmla="*/ 164 w 209"/>
                <a:gd name="T17" fmla="*/ 136 h 137"/>
                <a:gd name="T18" fmla="*/ 167 w 209"/>
                <a:gd name="T19" fmla="*/ 137 h 137"/>
                <a:gd name="T20" fmla="*/ 203 w 209"/>
                <a:gd name="T21" fmla="*/ 103 h 137"/>
                <a:gd name="T22" fmla="*/ 208 w 209"/>
                <a:gd name="T23" fmla="*/ 37 h 137"/>
                <a:gd name="T24" fmla="*/ 184 w 209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37">
                  <a:moveTo>
                    <a:pt x="140" y="90"/>
                  </a:moveTo>
                  <a:cubicBezTo>
                    <a:pt x="130" y="90"/>
                    <a:pt x="123" y="82"/>
                    <a:pt x="123" y="73"/>
                  </a:cubicBezTo>
                  <a:cubicBezTo>
                    <a:pt x="123" y="64"/>
                    <a:pt x="130" y="56"/>
                    <a:pt x="140" y="56"/>
                  </a:cubicBezTo>
                  <a:cubicBezTo>
                    <a:pt x="149" y="56"/>
                    <a:pt x="157" y="64"/>
                    <a:pt x="157" y="73"/>
                  </a:cubicBezTo>
                  <a:cubicBezTo>
                    <a:pt x="157" y="82"/>
                    <a:pt x="149" y="90"/>
                    <a:pt x="140" y="90"/>
                  </a:cubicBezTo>
                  <a:moveTo>
                    <a:pt x="184" y="0"/>
                  </a:moveTo>
                  <a:cubicBezTo>
                    <a:pt x="123" y="42"/>
                    <a:pt x="63" y="82"/>
                    <a:pt x="1" y="122"/>
                  </a:cubicBezTo>
                  <a:cubicBezTo>
                    <a:pt x="1" y="123"/>
                    <a:pt x="1" y="123"/>
                    <a:pt x="0" y="124"/>
                  </a:cubicBezTo>
                  <a:cubicBezTo>
                    <a:pt x="164" y="136"/>
                    <a:pt x="164" y="136"/>
                    <a:pt x="164" y="136"/>
                  </a:cubicBezTo>
                  <a:cubicBezTo>
                    <a:pt x="165" y="136"/>
                    <a:pt x="166" y="137"/>
                    <a:pt x="167" y="137"/>
                  </a:cubicBezTo>
                  <a:cubicBezTo>
                    <a:pt x="186" y="137"/>
                    <a:pt x="202" y="122"/>
                    <a:pt x="203" y="103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20"/>
                    <a:pt x="199" y="5"/>
                    <a:pt x="184" y="0"/>
                  </a:cubicBezTo>
                </a:path>
              </a:pathLst>
            </a:custGeom>
            <a:solidFill>
              <a:srgbClr val="F0D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7" name="Freeform 1011"/>
            <p:cNvSpPr/>
            <p:nvPr/>
          </p:nvSpPr>
          <p:spPr bwMode="auto">
            <a:xfrm>
              <a:off x="8118453" y="4739983"/>
              <a:ext cx="18693" cy="3122"/>
            </a:xfrm>
            <a:custGeom>
              <a:avLst/>
              <a:gdLst>
                <a:gd name="T0" fmla="*/ 10 w 10"/>
                <a:gd name="T1" fmla="*/ 0 h 2"/>
                <a:gd name="T2" fmla="*/ 7 w 10"/>
                <a:gd name="T3" fmla="*/ 2 h 2"/>
                <a:gd name="T4" fmla="*/ 4 w 10"/>
                <a:gd name="T5" fmla="*/ 2 h 2"/>
                <a:gd name="T6" fmla="*/ 0 w 10"/>
                <a:gd name="T7" fmla="*/ 1 h 2"/>
                <a:gd name="T8" fmla="*/ 0 w 10"/>
                <a:gd name="T9" fmla="*/ 1 h 2"/>
                <a:gd name="T10" fmla="*/ 4 w 10"/>
                <a:gd name="T11" fmla="*/ 2 h 2"/>
                <a:gd name="T12" fmla="*/ 9 w 10"/>
                <a:gd name="T13" fmla="*/ 2 h 2"/>
                <a:gd name="T14" fmla="*/ 10 w 10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9" y="0"/>
                    <a:pt x="8" y="1"/>
                    <a:pt x="7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E8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8" name="Freeform 1012"/>
            <p:cNvSpPr/>
            <p:nvPr/>
          </p:nvSpPr>
          <p:spPr bwMode="auto">
            <a:xfrm>
              <a:off x="8065490" y="4649483"/>
              <a:ext cx="62310" cy="90500"/>
            </a:xfrm>
            <a:custGeom>
              <a:avLst/>
              <a:gdLst>
                <a:gd name="T0" fmla="*/ 36 w 36"/>
                <a:gd name="T1" fmla="*/ 0 h 50"/>
                <a:gd name="T2" fmla="*/ 2 w 36"/>
                <a:gd name="T3" fmla="*/ 24 h 50"/>
                <a:gd name="T4" fmla="*/ 1 w 36"/>
                <a:gd name="T5" fmla="*/ 15 h 50"/>
                <a:gd name="T6" fmla="*/ 27 w 36"/>
                <a:gd name="T7" fmla="*/ 50 h 50"/>
                <a:gd name="T8" fmla="*/ 27 w 36"/>
                <a:gd name="T9" fmla="*/ 50 h 50"/>
                <a:gd name="T10" fmla="*/ 20 w 36"/>
                <a:gd name="T11" fmla="*/ 47 h 50"/>
                <a:gd name="T12" fmla="*/ 28 w 36"/>
                <a:gd name="T13" fmla="*/ 41 h 50"/>
                <a:gd name="T14" fmla="*/ 36 w 36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0">
                  <a:moveTo>
                    <a:pt x="36" y="0"/>
                  </a:moveTo>
                  <a:cubicBezTo>
                    <a:pt x="24" y="8"/>
                    <a:pt x="13" y="16"/>
                    <a:pt x="2" y="24"/>
                  </a:cubicBezTo>
                  <a:cubicBezTo>
                    <a:pt x="1" y="21"/>
                    <a:pt x="0" y="18"/>
                    <a:pt x="1" y="15"/>
                  </a:cubicBezTo>
                  <a:cubicBezTo>
                    <a:pt x="0" y="31"/>
                    <a:pt x="11" y="46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4" y="49"/>
                    <a:pt x="22" y="48"/>
                    <a:pt x="20" y="47"/>
                  </a:cubicBezTo>
                  <a:cubicBezTo>
                    <a:pt x="22" y="45"/>
                    <a:pt x="25" y="43"/>
                    <a:pt x="28" y="41"/>
                  </a:cubicBezTo>
                  <a:cubicBezTo>
                    <a:pt x="31" y="27"/>
                    <a:pt x="33" y="14"/>
                    <a:pt x="36" y="0"/>
                  </a:cubicBezTo>
                </a:path>
              </a:pathLst>
            </a:custGeom>
            <a:solidFill>
              <a:srgbClr val="F2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9" name="Freeform 1013"/>
            <p:cNvSpPr>
              <a:spLocks noEditPoints="1"/>
            </p:cNvSpPr>
            <p:nvPr/>
          </p:nvSpPr>
          <p:spPr bwMode="auto">
            <a:xfrm>
              <a:off x="8112222" y="4643241"/>
              <a:ext cx="24924" cy="96741"/>
            </a:xfrm>
            <a:custGeom>
              <a:avLst/>
              <a:gdLst>
                <a:gd name="T0" fmla="*/ 0 w 14"/>
                <a:gd name="T1" fmla="*/ 54 h 55"/>
                <a:gd name="T2" fmla="*/ 0 w 14"/>
                <a:gd name="T3" fmla="*/ 54 h 55"/>
                <a:gd name="T4" fmla="*/ 3 w 14"/>
                <a:gd name="T5" fmla="*/ 55 h 55"/>
                <a:gd name="T6" fmla="*/ 3 w 14"/>
                <a:gd name="T7" fmla="*/ 55 h 55"/>
                <a:gd name="T8" fmla="*/ 0 w 14"/>
                <a:gd name="T9" fmla="*/ 54 h 55"/>
                <a:gd name="T10" fmla="*/ 14 w 14"/>
                <a:gd name="T11" fmla="*/ 0 h 55"/>
                <a:gd name="T12" fmla="*/ 9 w 14"/>
                <a:gd name="T13" fmla="*/ 4 h 55"/>
                <a:gd name="T14" fmla="*/ 1 w 14"/>
                <a:gd name="T15" fmla="*/ 45 h 55"/>
                <a:gd name="T16" fmla="*/ 6 w 14"/>
                <a:gd name="T17" fmla="*/ 42 h 55"/>
                <a:gd name="T18" fmla="*/ 14 w 14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5">
                  <a:moveTo>
                    <a:pt x="0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1" y="55"/>
                    <a:pt x="2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5"/>
                    <a:pt x="1" y="54"/>
                    <a:pt x="0" y="54"/>
                  </a:cubicBezTo>
                  <a:moveTo>
                    <a:pt x="14" y="0"/>
                  </a:moveTo>
                  <a:cubicBezTo>
                    <a:pt x="12" y="1"/>
                    <a:pt x="10" y="3"/>
                    <a:pt x="9" y="4"/>
                  </a:cubicBezTo>
                  <a:cubicBezTo>
                    <a:pt x="6" y="18"/>
                    <a:pt x="4" y="31"/>
                    <a:pt x="1" y="45"/>
                  </a:cubicBezTo>
                  <a:cubicBezTo>
                    <a:pt x="3" y="44"/>
                    <a:pt x="4" y="43"/>
                    <a:pt x="6" y="42"/>
                  </a:cubicBezTo>
                  <a:cubicBezTo>
                    <a:pt x="8" y="28"/>
                    <a:pt x="11" y="14"/>
                    <a:pt x="14" y="0"/>
                  </a:cubicBezTo>
                </a:path>
              </a:pathLst>
            </a:custGeom>
            <a:solidFill>
              <a:srgbClr val="BF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0" name="Freeform 1014"/>
            <p:cNvSpPr>
              <a:spLocks noEditPoints="1"/>
            </p:cNvSpPr>
            <p:nvPr/>
          </p:nvSpPr>
          <p:spPr bwMode="auto">
            <a:xfrm>
              <a:off x="8352118" y="4621395"/>
              <a:ext cx="59194" cy="62414"/>
            </a:xfrm>
            <a:custGeom>
              <a:avLst/>
              <a:gdLst>
                <a:gd name="T0" fmla="*/ 10 w 34"/>
                <a:gd name="T1" fmla="*/ 13 h 34"/>
                <a:gd name="T2" fmla="*/ 5 w 34"/>
                <a:gd name="T3" fmla="*/ 8 h 34"/>
                <a:gd name="T4" fmla="*/ 10 w 34"/>
                <a:gd name="T5" fmla="*/ 4 h 34"/>
                <a:gd name="T6" fmla="*/ 15 w 34"/>
                <a:gd name="T7" fmla="*/ 8 h 34"/>
                <a:gd name="T8" fmla="*/ 10 w 34"/>
                <a:gd name="T9" fmla="*/ 13 h 34"/>
                <a:gd name="T10" fmla="*/ 17 w 34"/>
                <a:gd name="T11" fmla="*/ 0 h 34"/>
                <a:gd name="T12" fmla="*/ 0 w 34"/>
                <a:gd name="T13" fmla="*/ 17 h 34"/>
                <a:gd name="T14" fmla="*/ 17 w 34"/>
                <a:gd name="T15" fmla="*/ 34 h 34"/>
                <a:gd name="T16" fmla="*/ 34 w 34"/>
                <a:gd name="T17" fmla="*/ 17 h 34"/>
                <a:gd name="T18" fmla="*/ 17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0" y="13"/>
                  </a:moveTo>
                  <a:cubicBezTo>
                    <a:pt x="8" y="13"/>
                    <a:pt x="5" y="11"/>
                    <a:pt x="5" y="8"/>
                  </a:cubicBezTo>
                  <a:cubicBezTo>
                    <a:pt x="5" y="6"/>
                    <a:pt x="8" y="4"/>
                    <a:pt x="10" y="4"/>
                  </a:cubicBezTo>
                  <a:cubicBezTo>
                    <a:pt x="13" y="4"/>
                    <a:pt x="15" y="6"/>
                    <a:pt x="15" y="8"/>
                  </a:cubicBezTo>
                  <a:cubicBezTo>
                    <a:pt x="15" y="11"/>
                    <a:pt x="13" y="13"/>
                    <a:pt x="10" y="13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</a:path>
              </a:pathLst>
            </a:custGeom>
            <a:solidFill>
              <a:srgbClr val="42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1" name="Oval 1015"/>
            <p:cNvSpPr>
              <a:spLocks noChangeArrowheads="1"/>
            </p:cNvSpPr>
            <p:nvPr/>
          </p:nvSpPr>
          <p:spPr bwMode="auto">
            <a:xfrm>
              <a:off x="8361464" y="4627637"/>
              <a:ext cx="15579" cy="15605"/>
            </a:xfrm>
            <a:prstGeom prst="ellipse">
              <a:avLst/>
            </a:prstGeom>
            <a:solidFill>
              <a:srgbClr val="F2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2" name="Freeform 1016"/>
            <p:cNvSpPr/>
            <p:nvPr/>
          </p:nvSpPr>
          <p:spPr bwMode="auto">
            <a:xfrm>
              <a:off x="8414428" y="4515291"/>
              <a:ext cx="46732" cy="6241"/>
            </a:xfrm>
            <a:custGeom>
              <a:avLst/>
              <a:gdLst>
                <a:gd name="T0" fmla="*/ 0 w 26"/>
                <a:gd name="T1" fmla="*/ 0 h 4"/>
                <a:gd name="T2" fmla="*/ 0 w 26"/>
                <a:gd name="T3" fmla="*/ 1 h 4"/>
                <a:gd name="T4" fmla="*/ 16 w 26"/>
                <a:gd name="T5" fmla="*/ 2 h 4"/>
                <a:gd name="T6" fmla="*/ 26 w 26"/>
                <a:gd name="T7" fmla="*/ 4 h 4"/>
                <a:gd name="T8" fmla="*/ 26 w 26"/>
                <a:gd name="T9" fmla="*/ 4 h 4"/>
                <a:gd name="T10" fmla="*/ 16 w 26"/>
                <a:gd name="T11" fmla="*/ 2 h 4"/>
                <a:gd name="T12" fmla="*/ 0 w 2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0" y="2"/>
                    <a:pt x="23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3" y="3"/>
                    <a:pt x="20" y="2"/>
                    <a:pt x="16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EE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3" name="Freeform 1017"/>
            <p:cNvSpPr/>
            <p:nvPr/>
          </p:nvSpPr>
          <p:spPr bwMode="auto">
            <a:xfrm>
              <a:off x="8137146" y="4518412"/>
              <a:ext cx="324014" cy="221570"/>
            </a:xfrm>
            <a:custGeom>
              <a:avLst/>
              <a:gdLst>
                <a:gd name="T0" fmla="*/ 157 w 183"/>
                <a:gd name="T1" fmla="*/ 0 h 125"/>
                <a:gd name="T2" fmla="*/ 4 w 183"/>
                <a:gd name="T3" fmla="*/ 105 h 125"/>
                <a:gd name="T4" fmla="*/ 0 w 183"/>
                <a:gd name="T5" fmla="*/ 125 h 125"/>
                <a:gd name="T6" fmla="*/ 183 w 183"/>
                <a:gd name="T7" fmla="*/ 3 h 125"/>
                <a:gd name="T8" fmla="*/ 173 w 183"/>
                <a:gd name="T9" fmla="*/ 1 h 125"/>
                <a:gd name="T10" fmla="*/ 157 w 183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25">
                  <a:moveTo>
                    <a:pt x="157" y="0"/>
                  </a:moveTo>
                  <a:cubicBezTo>
                    <a:pt x="106" y="36"/>
                    <a:pt x="54" y="69"/>
                    <a:pt x="4" y="105"/>
                  </a:cubicBezTo>
                  <a:cubicBezTo>
                    <a:pt x="2" y="111"/>
                    <a:pt x="1" y="118"/>
                    <a:pt x="0" y="125"/>
                  </a:cubicBezTo>
                  <a:cubicBezTo>
                    <a:pt x="62" y="85"/>
                    <a:pt x="122" y="45"/>
                    <a:pt x="183" y="3"/>
                  </a:cubicBezTo>
                  <a:cubicBezTo>
                    <a:pt x="180" y="2"/>
                    <a:pt x="177" y="1"/>
                    <a:pt x="173" y="1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F9E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4" name="Freeform 1018"/>
            <p:cNvSpPr/>
            <p:nvPr/>
          </p:nvSpPr>
          <p:spPr bwMode="auto">
            <a:xfrm>
              <a:off x="8118453" y="4702534"/>
              <a:ext cx="24924" cy="40570"/>
            </a:xfrm>
            <a:custGeom>
              <a:avLst/>
              <a:gdLst>
                <a:gd name="T0" fmla="*/ 14 w 14"/>
                <a:gd name="T1" fmla="*/ 0 h 22"/>
                <a:gd name="T2" fmla="*/ 3 w 14"/>
                <a:gd name="T3" fmla="*/ 8 h 22"/>
                <a:gd name="T4" fmla="*/ 0 w 14"/>
                <a:gd name="T5" fmla="*/ 21 h 22"/>
                <a:gd name="T6" fmla="*/ 4 w 14"/>
                <a:gd name="T7" fmla="*/ 22 h 22"/>
                <a:gd name="T8" fmla="*/ 7 w 14"/>
                <a:gd name="T9" fmla="*/ 22 h 22"/>
                <a:gd name="T10" fmla="*/ 10 w 14"/>
                <a:gd name="T11" fmla="*/ 20 h 22"/>
                <a:gd name="T12" fmla="*/ 14 w 1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14" y="0"/>
                  </a:moveTo>
                  <a:cubicBezTo>
                    <a:pt x="10" y="2"/>
                    <a:pt x="6" y="5"/>
                    <a:pt x="3" y="8"/>
                  </a:cubicBezTo>
                  <a:cubicBezTo>
                    <a:pt x="2" y="12"/>
                    <a:pt x="1" y="17"/>
                    <a:pt x="0" y="21"/>
                  </a:cubicBezTo>
                  <a:cubicBezTo>
                    <a:pt x="2" y="21"/>
                    <a:pt x="3" y="21"/>
                    <a:pt x="4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1"/>
                    <a:pt x="9" y="20"/>
                    <a:pt x="10" y="20"/>
                  </a:cubicBezTo>
                  <a:cubicBezTo>
                    <a:pt x="11" y="13"/>
                    <a:pt x="12" y="6"/>
                    <a:pt x="14" y="0"/>
                  </a:cubicBezTo>
                </a:path>
              </a:pathLst>
            </a:custGeom>
            <a:solidFill>
              <a:srgbClr val="F6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5" name="Freeform 1019"/>
            <p:cNvSpPr/>
            <p:nvPr/>
          </p:nvSpPr>
          <p:spPr bwMode="auto">
            <a:xfrm>
              <a:off x="8099760" y="4724380"/>
              <a:ext cx="15579" cy="15603"/>
            </a:xfrm>
            <a:custGeom>
              <a:avLst/>
              <a:gdLst>
                <a:gd name="T0" fmla="*/ 8 w 8"/>
                <a:gd name="T1" fmla="*/ 0 h 9"/>
                <a:gd name="T2" fmla="*/ 0 w 8"/>
                <a:gd name="T3" fmla="*/ 6 h 9"/>
                <a:gd name="T4" fmla="*/ 7 w 8"/>
                <a:gd name="T5" fmla="*/ 9 h 9"/>
                <a:gd name="T6" fmla="*/ 8 w 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5" y="2"/>
                    <a:pt x="2" y="4"/>
                    <a:pt x="0" y="6"/>
                  </a:cubicBezTo>
                  <a:cubicBezTo>
                    <a:pt x="2" y="7"/>
                    <a:pt x="4" y="8"/>
                    <a:pt x="7" y="9"/>
                  </a:cubicBezTo>
                  <a:cubicBezTo>
                    <a:pt x="7" y="6"/>
                    <a:pt x="8" y="3"/>
                    <a:pt x="8" y="0"/>
                  </a:cubicBezTo>
                </a:path>
              </a:pathLst>
            </a:custGeom>
            <a:solidFill>
              <a:srgbClr val="FA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6" name="Freeform 1020"/>
            <p:cNvSpPr/>
            <p:nvPr/>
          </p:nvSpPr>
          <p:spPr bwMode="auto">
            <a:xfrm>
              <a:off x="8112222" y="4718139"/>
              <a:ext cx="12462" cy="21844"/>
            </a:xfrm>
            <a:custGeom>
              <a:avLst/>
              <a:gdLst>
                <a:gd name="T0" fmla="*/ 6 w 6"/>
                <a:gd name="T1" fmla="*/ 0 h 13"/>
                <a:gd name="T2" fmla="*/ 1 w 6"/>
                <a:gd name="T3" fmla="*/ 3 h 13"/>
                <a:gd name="T4" fmla="*/ 0 w 6"/>
                <a:gd name="T5" fmla="*/ 12 h 13"/>
                <a:gd name="T6" fmla="*/ 3 w 6"/>
                <a:gd name="T7" fmla="*/ 13 h 13"/>
                <a:gd name="T8" fmla="*/ 6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6" y="0"/>
                  </a:moveTo>
                  <a:cubicBezTo>
                    <a:pt x="4" y="1"/>
                    <a:pt x="3" y="2"/>
                    <a:pt x="1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4" y="9"/>
                    <a:pt x="5" y="4"/>
                    <a:pt x="6" y="0"/>
                  </a:cubicBezTo>
                </a:path>
              </a:pathLst>
            </a:custGeom>
            <a:solidFill>
              <a:srgbClr val="E5E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7" name="Freeform 1021"/>
            <p:cNvSpPr/>
            <p:nvPr/>
          </p:nvSpPr>
          <p:spPr bwMode="auto">
            <a:xfrm>
              <a:off x="8230612" y="4502808"/>
              <a:ext cx="105928" cy="6241"/>
            </a:xfrm>
            <a:custGeom>
              <a:avLst/>
              <a:gdLst>
                <a:gd name="T0" fmla="*/ 0 w 60"/>
                <a:gd name="T1" fmla="*/ 0 h 4"/>
                <a:gd name="T2" fmla="*/ 0 w 60"/>
                <a:gd name="T3" fmla="*/ 0 h 4"/>
                <a:gd name="T4" fmla="*/ 60 w 60"/>
                <a:gd name="T5" fmla="*/ 4 h 4"/>
                <a:gd name="T6" fmla="*/ 60 w 60"/>
                <a:gd name="T7" fmla="*/ 4 h 4"/>
                <a:gd name="T8" fmla="*/ 0 w 6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EE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8" name="Freeform 1022"/>
            <p:cNvSpPr/>
            <p:nvPr/>
          </p:nvSpPr>
          <p:spPr bwMode="auto">
            <a:xfrm>
              <a:off x="8065490" y="4605793"/>
              <a:ext cx="3115" cy="71776"/>
            </a:xfrm>
            <a:custGeom>
              <a:avLst/>
              <a:gdLst>
                <a:gd name="T0" fmla="*/ 2 w 2"/>
                <a:gd name="T1" fmla="*/ 0 h 40"/>
                <a:gd name="T2" fmla="*/ 2 w 2"/>
                <a:gd name="T3" fmla="*/ 0 h 40"/>
                <a:gd name="T4" fmla="*/ 0 w 2"/>
                <a:gd name="T5" fmla="*/ 37 h 40"/>
                <a:gd name="T6" fmla="*/ 0 w 2"/>
                <a:gd name="T7" fmla="*/ 40 h 40"/>
                <a:gd name="T8" fmla="*/ 0 w 2"/>
                <a:gd name="T9" fmla="*/ 38 h 40"/>
                <a:gd name="T10" fmla="*/ 2 w 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39"/>
                    <a:pt x="0" y="38"/>
                    <a:pt x="0" y="3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9" name="Freeform 1023"/>
            <p:cNvSpPr/>
            <p:nvPr/>
          </p:nvSpPr>
          <p:spPr bwMode="auto">
            <a:xfrm>
              <a:off x="8155839" y="4502808"/>
              <a:ext cx="180700" cy="127951"/>
            </a:xfrm>
            <a:custGeom>
              <a:avLst/>
              <a:gdLst>
                <a:gd name="T0" fmla="*/ 43 w 103"/>
                <a:gd name="T1" fmla="*/ 0 h 72"/>
                <a:gd name="T2" fmla="*/ 11 w 103"/>
                <a:gd name="T3" fmla="*/ 19 h 72"/>
                <a:gd name="T4" fmla="*/ 0 w 103"/>
                <a:gd name="T5" fmla="*/ 72 h 72"/>
                <a:gd name="T6" fmla="*/ 103 w 103"/>
                <a:gd name="T7" fmla="*/ 4 h 72"/>
                <a:gd name="T8" fmla="*/ 43 w 10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72">
                  <a:moveTo>
                    <a:pt x="43" y="0"/>
                  </a:moveTo>
                  <a:cubicBezTo>
                    <a:pt x="32" y="6"/>
                    <a:pt x="21" y="13"/>
                    <a:pt x="11" y="19"/>
                  </a:cubicBezTo>
                  <a:cubicBezTo>
                    <a:pt x="7" y="37"/>
                    <a:pt x="4" y="54"/>
                    <a:pt x="0" y="72"/>
                  </a:cubicBezTo>
                  <a:cubicBezTo>
                    <a:pt x="34" y="49"/>
                    <a:pt x="68" y="26"/>
                    <a:pt x="103" y="4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F9E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0" name="Freeform 1024"/>
            <p:cNvSpPr/>
            <p:nvPr/>
          </p:nvSpPr>
          <p:spPr bwMode="auto">
            <a:xfrm>
              <a:off x="8137146" y="4537137"/>
              <a:ext cx="37386" cy="106105"/>
            </a:xfrm>
            <a:custGeom>
              <a:avLst/>
              <a:gdLst>
                <a:gd name="T0" fmla="*/ 21 w 21"/>
                <a:gd name="T1" fmla="*/ 0 h 60"/>
                <a:gd name="T2" fmla="*/ 11 w 21"/>
                <a:gd name="T3" fmla="*/ 6 h 60"/>
                <a:gd name="T4" fmla="*/ 0 w 21"/>
                <a:gd name="T5" fmla="*/ 60 h 60"/>
                <a:gd name="T6" fmla="*/ 10 w 21"/>
                <a:gd name="T7" fmla="*/ 53 h 60"/>
                <a:gd name="T8" fmla="*/ 21 w 2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0">
                  <a:moveTo>
                    <a:pt x="21" y="0"/>
                  </a:moveTo>
                  <a:cubicBezTo>
                    <a:pt x="18" y="2"/>
                    <a:pt x="15" y="4"/>
                    <a:pt x="11" y="6"/>
                  </a:cubicBezTo>
                  <a:cubicBezTo>
                    <a:pt x="7" y="24"/>
                    <a:pt x="3" y="43"/>
                    <a:pt x="0" y="60"/>
                  </a:cubicBezTo>
                  <a:cubicBezTo>
                    <a:pt x="3" y="58"/>
                    <a:pt x="7" y="55"/>
                    <a:pt x="10" y="53"/>
                  </a:cubicBezTo>
                  <a:cubicBezTo>
                    <a:pt x="14" y="35"/>
                    <a:pt x="17" y="18"/>
                    <a:pt x="21" y="0"/>
                  </a:cubicBezTo>
                </a:path>
              </a:pathLst>
            </a:custGeom>
            <a:solidFill>
              <a:srgbClr val="F6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1" name="Freeform 1025"/>
            <p:cNvSpPr/>
            <p:nvPr/>
          </p:nvSpPr>
          <p:spPr bwMode="auto">
            <a:xfrm>
              <a:off x="8065490" y="4552739"/>
              <a:ext cx="84118" cy="140433"/>
            </a:xfrm>
            <a:custGeom>
              <a:avLst/>
              <a:gdLst>
                <a:gd name="T0" fmla="*/ 48 w 48"/>
                <a:gd name="T1" fmla="*/ 0 h 79"/>
                <a:gd name="T2" fmla="*/ 3 w 48"/>
                <a:gd name="T3" fmla="*/ 30 h 79"/>
                <a:gd name="T4" fmla="*/ 1 w 48"/>
                <a:gd name="T5" fmla="*/ 68 h 79"/>
                <a:gd name="T6" fmla="*/ 1 w 48"/>
                <a:gd name="T7" fmla="*/ 70 h 79"/>
                <a:gd name="T8" fmla="*/ 2 w 48"/>
                <a:gd name="T9" fmla="*/ 79 h 79"/>
                <a:gd name="T10" fmla="*/ 36 w 48"/>
                <a:gd name="T11" fmla="*/ 55 h 79"/>
                <a:gd name="T12" fmla="*/ 48 w 48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9">
                  <a:moveTo>
                    <a:pt x="48" y="0"/>
                  </a:moveTo>
                  <a:cubicBezTo>
                    <a:pt x="33" y="10"/>
                    <a:pt x="18" y="20"/>
                    <a:pt x="3" y="30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0" y="73"/>
                    <a:pt x="1" y="76"/>
                    <a:pt x="2" y="79"/>
                  </a:cubicBezTo>
                  <a:cubicBezTo>
                    <a:pt x="13" y="71"/>
                    <a:pt x="24" y="63"/>
                    <a:pt x="36" y="55"/>
                  </a:cubicBezTo>
                  <a:cubicBezTo>
                    <a:pt x="39" y="37"/>
                    <a:pt x="43" y="19"/>
                    <a:pt x="48" y="0"/>
                  </a:cubicBezTo>
                </a:path>
              </a:pathLst>
            </a:custGeom>
            <a:solidFill>
              <a:srgbClr val="FA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2" name="Freeform 1026"/>
            <p:cNvSpPr/>
            <p:nvPr/>
          </p:nvSpPr>
          <p:spPr bwMode="auto">
            <a:xfrm>
              <a:off x="8127801" y="4546498"/>
              <a:ext cx="28039" cy="102985"/>
            </a:xfrm>
            <a:custGeom>
              <a:avLst/>
              <a:gdLst>
                <a:gd name="T0" fmla="*/ 16 w 16"/>
                <a:gd name="T1" fmla="*/ 0 h 58"/>
                <a:gd name="T2" fmla="*/ 12 w 16"/>
                <a:gd name="T3" fmla="*/ 3 h 58"/>
                <a:gd name="T4" fmla="*/ 0 w 16"/>
                <a:gd name="T5" fmla="*/ 58 h 58"/>
                <a:gd name="T6" fmla="*/ 5 w 16"/>
                <a:gd name="T7" fmla="*/ 54 h 58"/>
                <a:gd name="T8" fmla="*/ 16 w 1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8">
                  <a:moveTo>
                    <a:pt x="16" y="0"/>
                  </a:moveTo>
                  <a:cubicBezTo>
                    <a:pt x="15" y="1"/>
                    <a:pt x="13" y="2"/>
                    <a:pt x="12" y="3"/>
                  </a:cubicBezTo>
                  <a:cubicBezTo>
                    <a:pt x="7" y="22"/>
                    <a:pt x="3" y="40"/>
                    <a:pt x="0" y="58"/>
                  </a:cubicBezTo>
                  <a:cubicBezTo>
                    <a:pt x="1" y="57"/>
                    <a:pt x="3" y="55"/>
                    <a:pt x="5" y="54"/>
                  </a:cubicBezTo>
                  <a:cubicBezTo>
                    <a:pt x="8" y="37"/>
                    <a:pt x="12" y="18"/>
                    <a:pt x="16" y="0"/>
                  </a:cubicBezTo>
                </a:path>
              </a:pathLst>
            </a:custGeom>
            <a:solidFill>
              <a:srgbClr val="E5E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3" name="Freeform 1027"/>
            <p:cNvSpPr>
              <a:spLocks noEditPoints="1"/>
            </p:cNvSpPr>
            <p:nvPr/>
          </p:nvSpPr>
          <p:spPr bwMode="auto">
            <a:xfrm>
              <a:off x="8037450" y="4471600"/>
              <a:ext cx="495368" cy="318314"/>
            </a:xfrm>
            <a:custGeom>
              <a:avLst/>
              <a:gdLst>
                <a:gd name="T0" fmla="*/ 231 w 278"/>
                <a:gd name="T1" fmla="*/ 15 h 180"/>
                <a:gd name="T2" fmla="*/ 58 w 278"/>
                <a:gd name="T3" fmla="*/ 2 h 180"/>
                <a:gd name="T4" fmla="*/ 7 w 278"/>
                <a:gd name="T5" fmla="*/ 46 h 180"/>
                <a:gd name="T6" fmla="*/ 2 w 278"/>
                <a:gd name="T7" fmla="*/ 114 h 180"/>
                <a:gd name="T8" fmla="*/ 46 w 278"/>
                <a:gd name="T9" fmla="*/ 165 h 180"/>
                <a:gd name="T10" fmla="*/ 219 w 278"/>
                <a:gd name="T11" fmla="*/ 178 h 180"/>
                <a:gd name="T12" fmla="*/ 271 w 278"/>
                <a:gd name="T13" fmla="*/ 134 h 180"/>
                <a:gd name="T14" fmla="*/ 276 w 278"/>
                <a:gd name="T15" fmla="*/ 66 h 180"/>
                <a:gd name="T16" fmla="*/ 231 w 278"/>
                <a:gd name="T17" fmla="*/ 15 h 180"/>
                <a:gd name="T18" fmla="*/ 262 w 278"/>
                <a:gd name="T19" fmla="*/ 66 h 180"/>
                <a:gd name="T20" fmla="*/ 257 w 278"/>
                <a:gd name="T21" fmla="*/ 132 h 180"/>
                <a:gd name="T22" fmla="*/ 218 w 278"/>
                <a:gd name="T23" fmla="*/ 165 h 180"/>
                <a:gd name="T24" fmla="*/ 49 w 278"/>
                <a:gd name="T25" fmla="*/ 153 h 180"/>
                <a:gd name="T26" fmla="*/ 16 w 278"/>
                <a:gd name="T27" fmla="*/ 114 h 180"/>
                <a:gd name="T28" fmla="*/ 21 w 278"/>
                <a:gd name="T29" fmla="*/ 48 h 180"/>
                <a:gd name="T30" fmla="*/ 60 w 278"/>
                <a:gd name="T31" fmla="*/ 14 h 180"/>
                <a:gd name="T32" fmla="*/ 228 w 278"/>
                <a:gd name="T33" fmla="*/ 27 h 180"/>
                <a:gd name="T34" fmla="*/ 262 w 278"/>
                <a:gd name="T35" fmla="*/ 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180">
                  <a:moveTo>
                    <a:pt x="231" y="15"/>
                  </a:moveTo>
                  <a:cubicBezTo>
                    <a:pt x="58" y="2"/>
                    <a:pt x="58" y="2"/>
                    <a:pt x="58" y="2"/>
                  </a:cubicBezTo>
                  <a:cubicBezTo>
                    <a:pt x="32" y="0"/>
                    <a:pt x="9" y="20"/>
                    <a:pt x="7" y="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0" y="140"/>
                    <a:pt x="20" y="163"/>
                    <a:pt x="46" y="165"/>
                  </a:cubicBezTo>
                  <a:cubicBezTo>
                    <a:pt x="219" y="178"/>
                    <a:pt x="219" y="178"/>
                    <a:pt x="219" y="178"/>
                  </a:cubicBezTo>
                  <a:cubicBezTo>
                    <a:pt x="246" y="180"/>
                    <a:pt x="269" y="160"/>
                    <a:pt x="271" y="134"/>
                  </a:cubicBezTo>
                  <a:cubicBezTo>
                    <a:pt x="276" y="66"/>
                    <a:pt x="276" y="66"/>
                    <a:pt x="276" y="66"/>
                  </a:cubicBezTo>
                  <a:cubicBezTo>
                    <a:pt x="278" y="40"/>
                    <a:pt x="258" y="17"/>
                    <a:pt x="231" y="15"/>
                  </a:cubicBezTo>
                  <a:close/>
                  <a:moveTo>
                    <a:pt x="262" y="66"/>
                  </a:moveTo>
                  <a:cubicBezTo>
                    <a:pt x="257" y="132"/>
                    <a:pt x="257" y="132"/>
                    <a:pt x="257" y="132"/>
                  </a:cubicBezTo>
                  <a:cubicBezTo>
                    <a:pt x="256" y="152"/>
                    <a:pt x="238" y="167"/>
                    <a:pt x="218" y="16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29" y="151"/>
                    <a:pt x="14" y="134"/>
                    <a:pt x="16" y="11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2" y="28"/>
                    <a:pt x="40" y="13"/>
                    <a:pt x="60" y="14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48" y="28"/>
                    <a:pt x="263" y="46"/>
                    <a:pt x="262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4" name="Freeform 1028"/>
            <p:cNvSpPr>
              <a:spLocks noEditPoints="1"/>
            </p:cNvSpPr>
            <p:nvPr/>
          </p:nvSpPr>
          <p:spPr bwMode="auto">
            <a:xfrm>
              <a:off x="8620052" y="4512171"/>
              <a:ext cx="489135" cy="321433"/>
            </a:xfrm>
            <a:custGeom>
              <a:avLst/>
              <a:gdLst>
                <a:gd name="T0" fmla="*/ 231 w 277"/>
                <a:gd name="T1" fmla="*/ 15 h 180"/>
                <a:gd name="T2" fmla="*/ 58 w 277"/>
                <a:gd name="T3" fmla="*/ 2 h 180"/>
                <a:gd name="T4" fmla="*/ 7 w 277"/>
                <a:gd name="T5" fmla="*/ 46 h 180"/>
                <a:gd name="T6" fmla="*/ 1 w 277"/>
                <a:gd name="T7" fmla="*/ 114 h 180"/>
                <a:gd name="T8" fmla="*/ 46 w 277"/>
                <a:gd name="T9" fmla="*/ 165 h 180"/>
                <a:gd name="T10" fmla="*/ 219 w 277"/>
                <a:gd name="T11" fmla="*/ 178 h 180"/>
                <a:gd name="T12" fmla="*/ 270 w 277"/>
                <a:gd name="T13" fmla="*/ 134 h 180"/>
                <a:gd name="T14" fmla="*/ 275 w 277"/>
                <a:gd name="T15" fmla="*/ 67 h 180"/>
                <a:gd name="T16" fmla="*/ 231 w 277"/>
                <a:gd name="T17" fmla="*/ 15 h 180"/>
                <a:gd name="T18" fmla="*/ 260 w 277"/>
                <a:gd name="T19" fmla="*/ 67 h 180"/>
                <a:gd name="T20" fmla="*/ 255 w 277"/>
                <a:gd name="T21" fmla="*/ 132 h 180"/>
                <a:gd name="T22" fmla="*/ 216 w 277"/>
                <a:gd name="T23" fmla="*/ 165 h 180"/>
                <a:gd name="T24" fmla="*/ 50 w 277"/>
                <a:gd name="T25" fmla="*/ 152 h 180"/>
                <a:gd name="T26" fmla="*/ 17 w 277"/>
                <a:gd name="T27" fmla="*/ 114 h 180"/>
                <a:gd name="T28" fmla="*/ 22 w 277"/>
                <a:gd name="T29" fmla="*/ 49 h 180"/>
                <a:gd name="T30" fmla="*/ 60 w 277"/>
                <a:gd name="T31" fmla="*/ 16 h 180"/>
                <a:gd name="T32" fmla="*/ 227 w 277"/>
                <a:gd name="T33" fmla="*/ 28 h 180"/>
                <a:gd name="T34" fmla="*/ 260 w 277"/>
                <a:gd name="T35" fmla="*/ 6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80">
                  <a:moveTo>
                    <a:pt x="231" y="15"/>
                  </a:moveTo>
                  <a:cubicBezTo>
                    <a:pt x="58" y="2"/>
                    <a:pt x="58" y="2"/>
                    <a:pt x="58" y="2"/>
                  </a:cubicBezTo>
                  <a:cubicBezTo>
                    <a:pt x="32" y="0"/>
                    <a:pt x="9" y="20"/>
                    <a:pt x="7" y="46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0" y="140"/>
                    <a:pt x="19" y="163"/>
                    <a:pt x="46" y="165"/>
                  </a:cubicBezTo>
                  <a:cubicBezTo>
                    <a:pt x="219" y="178"/>
                    <a:pt x="219" y="178"/>
                    <a:pt x="219" y="178"/>
                  </a:cubicBezTo>
                  <a:cubicBezTo>
                    <a:pt x="245" y="180"/>
                    <a:pt x="268" y="161"/>
                    <a:pt x="270" y="134"/>
                  </a:cubicBezTo>
                  <a:cubicBezTo>
                    <a:pt x="275" y="67"/>
                    <a:pt x="275" y="67"/>
                    <a:pt x="275" y="67"/>
                  </a:cubicBezTo>
                  <a:cubicBezTo>
                    <a:pt x="277" y="40"/>
                    <a:pt x="257" y="17"/>
                    <a:pt x="231" y="15"/>
                  </a:cubicBezTo>
                  <a:close/>
                  <a:moveTo>
                    <a:pt x="260" y="67"/>
                  </a:moveTo>
                  <a:cubicBezTo>
                    <a:pt x="255" y="132"/>
                    <a:pt x="255" y="132"/>
                    <a:pt x="255" y="132"/>
                  </a:cubicBezTo>
                  <a:cubicBezTo>
                    <a:pt x="253" y="152"/>
                    <a:pt x="236" y="166"/>
                    <a:pt x="216" y="165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30" y="151"/>
                    <a:pt x="15" y="134"/>
                    <a:pt x="17" y="11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29"/>
                    <a:pt x="40" y="14"/>
                    <a:pt x="60" y="16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46" y="30"/>
                    <a:pt x="261" y="47"/>
                    <a:pt x="260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5" name="Freeform 1029"/>
            <p:cNvSpPr/>
            <p:nvPr/>
          </p:nvSpPr>
          <p:spPr bwMode="auto">
            <a:xfrm>
              <a:off x="8056143" y="4471600"/>
              <a:ext cx="473559" cy="268382"/>
            </a:xfrm>
            <a:custGeom>
              <a:avLst/>
              <a:gdLst>
                <a:gd name="T0" fmla="*/ 221 w 267"/>
                <a:gd name="T1" fmla="*/ 14 h 151"/>
                <a:gd name="T2" fmla="*/ 48 w 267"/>
                <a:gd name="T3" fmla="*/ 1 h 151"/>
                <a:gd name="T4" fmla="*/ 0 w 267"/>
                <a:gd name="T5" fmla="*/ 32 h 151"/>
                <a:gd name="T6" fmla="*/ 46 w 267"/>
                <a:gd name="T7" fmla="*/ 6 h 151"/>
                <a:gd name="T8" fmla="*/ 219 w 267"/>
                <a:gd name="T9" fmla="*/ 19 h 151"/>
                <a:gd name="T10" fmla="*/ 263 w 267"/>
                <a:gd name="T11" fmla="*/ 71 h 151"/>
                <a:gd name="T12" fmla="*/ 258 w 267"/>
                <a:gd name="T13" fmla="*/ 138 h 151"/>
                <a:gd name="T14" fmla="*/ 255 w 267"/>
                <a:gd name="T15" fmla="*/ 151 h 151"/>
                <a:gd name="T16" fmla="*/ 260 w 267"/>
                <a:gd name="T17" fmla="*/ 133 h 151"/>
                <a:gd name="T18" fmla="*/ 265 w 267"/>
                <a:gd name="T19" fmla="*/ 66 h 151"/>
                <a:gd name="T20" fmla="*/ 221 w 267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151">
                  <a:moveTo>
                    <a:pt x="221" y="14"/>
                  </a:moveTo>
                  <a:cubicBezTo>
                    <a:pt x="48" y="1"/>
                    <a:pt x="48" y="1"/>
                    <a:pt x="48" y="1"/>
                  </a:cubicBezTo>
                  <a:cubicBezTo>
                    <a:pt x="27" y="0"/>
                    <a:pt x="7" y="13"/>
                    <a:pt x="0" y="32"/>
                  </a:cubicBezTo>
                  <a:cubicBezTo>
                    <a:pt x="8" y="16"/>
                    <a:pt x="26" y="5"/>
                    <a:pt x="46" y="6"/>
                  </a:cubicBezTo>
                  <a:cubicBezTo>
                    <a:pt x="219" y="19"/>
                    <a:pt x="219" y="19"/>
                    <a:pt x="219" y="19"/>
                  </a:cubicBezTo>
                  <a:cubicBezTo>
                    <a:pt x="246" y="21"/>
                    <a:pt x="265" y="44"/>
                    <a:pt x="263" y="71"/>
                  </a:cubicBezTo>
                  <a:cubicBezTo>
                    <a:pt x="258" y="138"/>
                    <a:pt x="258" y="138"/>
                    <a:pt x="258" y="138"/>
                  </a:cubicBezTo>
                  <a:cubicBezTo>
                    <a:pt x="258" y="143"/>
                    <a:pt x="257" y="147"/>
                    <a:pt x="255" y="151"/>
                  </a:cubicBezTo>
                  <a:cubicBezTo>
                    <a:pt x="258" y="146"/>
                    <a:pt x="260" y="140"/>
                    <a:pt x="260" y="133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7" y="39"/>
                    <a:pt x="248" y="16"/>
                    <a:pt x="221" y="14"/>
                  </a:cubicBezTo>
                  <a:close/>
                </a:path>
              </a:pathLst>
            </a:cu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6" name="Freeform 1030"/>
            <p:cNvSpPr/>
            <p:nvPr/>
          </p:nvSpPr>
          <p:spPr bwMode="auto">
            <a:xfrm>
              <a:off x="8059259" y="4537137"/>
              <a:ext cx="426825" cy="237175"/>
            </a:xfrm>
            <a:custGeom>
              <a:avLst/>
              <a:gdLst>
                <a:gd name="T0" fmla="*/ 8 w 241"/>
                <a:gd name="T1" fmla="*/ 9 h 133"/>
                <a:gd name="T2" fmla="*/ 10 w 241"/>
                <a:gd name="T3" fmla="*/ 0 h 133"/>
                <a:gd name="T4" fmla="*/ 6 w 241"/>
                <a:gd name="T5" fmla="*/ 14 h 133"/>
                <a:gd name="T6" fmla="*/ 1 w 241"/>
                <a:gd name="T7" fmla="*/ 80 h 133"/>
                <a:gd name="T8" fmla="*/ 35 w 241"/>
                <a:gd name="T9" fmla="*/ 119 h 133"/>
                <a:gd name="T10" fmla="*/ 204 w 241"/>
                <a:gd name="T11" fmla="*/ 132 h 133"/>
                <a:gd name="T12" fmla="*/ 241 w 241"/>
                <a:gd name="T13" fmla="*/ 108 h 133"/>
                <a:gd name="T14" fmla="*/ 206 w 241"/>
                <a:gd name="T15" fmla="*/ 127 h 133"/>
                <a:gd name="T16" fmla="*/ 37 w 241"/>
                <a:gd name="T17" fmla="*/ 114 h 133"/>
                <a:gd name="T18" fmla="*/ 3 w 241"/>
                <a:gd name="T19" fmla="*/ 75 h 133"/>
                <a:gd name="T20" fmla="*/ 8 w 241"/>
                <a:gd name="T21" fmla="*/ 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133">
                  <a:moveTo>
                    <a:pt x="8" y="9"/>
                  </a:moveTo>
                  <a:cubicBezTo>
                    <a:pt x="9" y="6"/>
                    <a:pt x="9" y="3"/>
                    <a:pt x="10" y="0"/>
                  </a:cubicBezTo>
                  <a:cubicBezTo>
                    <a:pt x="8" y="4"/>
                    <a:pt x="7" y="9"/>
                    <a:pt x="6" y="14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100"/>
                    <a:pt x="15" y="118"/>
                    <a:pt x="35" y="119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20" y="133"/>
                    <a:pt x="235" y="123"/>
                    <a:pt x="241" y="108"/>
                  </a:cubicBezTo>
                  <a:cubicBezTo>
                    <a:pt x="234" y="120"/>
                    <a:pt x="221" y="128"/>
                    <a:pt x="206" y="127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17" y="113"/>
                    <a:pt x="2" y="95"/>
                    <a:pt x="3" y="75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7" name="Freeform 1031"/>
            <p:cNvSpPr/>
            <p:nvPr/>
          </p:nvSpPr>
          <p:spPr bwMode="auto">
            <a:xfrm>
              <a:off x="8641860" y="4583946"/>
              <a:ext cx="423710" cy="234055"/>
            </a:xfrm>
            <a:custGeom>
              <a:avLst/>
              <a:gdLst>
                <a:gd name="T0" fmla="*/ 9 w 238"/>
                <a:gd name="T1" fmla="*/ 9 h 132"/>
                <a:gd name="T2" fmla="*/ 11 w 238"/>
                <a:gd name="T3" fmla="*/ 0 h 132"/>
                <a:gd name="T4" fmla="*/ 6 w 238"/>
                <a:gd name="T5" fmla="*/ 14 h 132"/>
                <a:gd name="T6" fmla="*/ 2 w 238"/>
                <a:gd name="T7" fmla="*/ 79 h 132"/>
                <a:gd name="T8" fmla="*/ 35 w 238"/>
                <a:gd name="T9" fmla="*/ 118 h 132"/>
                <a:gd name="T10" fmla="*/ 201 w 238"/>
                <a:gd name="T11" fmla="*/ 130 h 132"/>
                <a:gd name="T12" fmla="*/ 238 w 238"/>
                <a:gd name="T13" fmla="*/ 106 h 132"/>
                <a:gd name="T14" fmla="*/ 203 w 238"/>
                <a:gd name="T15" fmla="*/ 125 h 132"/>
                <a:gd name="T16" fmla="*/ 37 w 238"/>
                <a:gd name="T17" fmla="*/ 113 h 132"/>
                <a:gd name="T18" fmla="*/ 4 w 238"/>
                <a:gd name="T19" fmla="*/ 74 h 132"/>
                <a:gd name="T20" fmla="*/ 9 w 238"/>
                <a:gd name="T21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132">
                  <a:moveTo>
                    <a:pt x="9" y="9"/>
                  </a:moveTo>
                  <a:cubicBezTo>
                    <a:pt x="9" y="6"/>
                    <a:pt x="10" y="3"/>
                    <a:pt x="11" y="0"/>
                  </a:cubicBezTo>
                  <a:cubicBezTo>
                    <a:pt x="8" y="4"/>
                    <a:pt x="7" y="9"/>
                    <a:pt x="6" y="14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99"/>
                    <a:pt x="15" y="116"/>
                    <a:pt x="35" y="118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18" y="132"/>
                    <a:pt x="232" y="121"/>
                    <a:pt x="238" y="106"/>
                  </a:cubicBezTo>
                  <a:cubicBezTo>
                    <a:pt x="231" y="119"/>
                    <a:pt x="218" y="127"/>
                    <a:pt x="203" y="125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17" y="112"/>
                    <a:pt x="2" y="94"/>
                    <a:pt x="4" y="74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8" name="Freeform 1032"/>
            <p:cNvSpPr/>
            <p:nvPr/>
          </p:nvSpPr>
          <p:spPr bwMode="auto">
            <a:xfrm>
              <a:off x="8635629" y="4512171"/>
              <a:ext cx="473559" cy="271502"/>
            </a:xfrm>
            <a:custGeom>
              <a:avLst/>
              <a:gdLst>
                <a:gd name="T0" fmla="*/ 222 w 268"/>
                <a:gd name="T1" fmla="*/ 15 h 152"/>
                <a:gd name="T2" fmla="*/ 49 w 268"/>
                <a:gd name="T3" fmla="*/ 2 h 152"/>
                <a:gd name="T4" fmla="*/ 0 w 268"/>
                <a:gd name="T5" fmla="*/ 33 h 152"/>
                <a:gd name="T6" fmla="*/ 47 w 268"/>
                <a:gd name="T7" fmla="*/ 7 h 152"/>
                <a:gd name="T8" fmla="*/ 220 w 268"/>
                <a:gd name="T9" fmla="*/ 20 h 152"/>
                <a:gd name="T10" fmla="*/ 264 w 268"/>
                <a:gd name="T11" fmla="*/ 71 h 152"/>
                <a:gd name="T12" fmla="*/ 259 w 268"/>
                <a:gd name="T13" fmla="*/ 139 h 152"/>
                <a:gd name="T14" fmla="*/ 256 w 268"/>
                <a:gd name="T15" fmla="*/ 152 h 152"/>
                <a:gd name="T16" fmla="*/ 261 w 268"/>
                <a:gd name="T17" fmla="*/ 134 h 152"/>
                <a:gd name="T18" fmla="*/ 266 w 268"/>
                <a:gd name="T19" fmla="*/ 66 h 152"/>
                <a:gd name="T20" fmla="*/ 222 w 268"/>
                <a:gd name="T21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152">
                  <a:moveTo>
                    <a:pt x="222" y="15"/>
                  </a:moveTo>
                  <a:cubicBezTo>
                    <a:pt x="49" y="2"/>
                    <a:pt x="49" y="2"/>
                    <a:pt x="49" y="2"/>
                  </a:cubicBezTo>
                  <a:cubicBezTo>
                    <a:pt x="27" y="0"/>
                    <a:pt x="8" y="13"/>
                    <a:pt x="0" y="33"/>
                  </a:cubicBezTo>
                  <a:cubicBezTo>
                    <a:pt x="9" y="16"/>
                    <a:pt x="27" y="5"/>
                    <a:pt x="47" y="7"/>
                  </a:cubicBezTo>
                  <a:cubicBezTo>
                    <a:pt x="220" y="20"/>
                    <a:pt x="220" y="20"/>
                    <a:pt x="220" y="20"/>
                  </a:cubicBezTo>
                  <a:cubicBezTo>
                    <a:pt x="246" y="22"/>
                    <a:pt x="266" y="45"/>
                    <a:pt x="264" y="71"/>
                  </a:cubicBezTo>
                  <a:cubicBezTo>
                    <a:pt x="259" y="139"/>
                    <a:pt x="259" y="139"/>
                    <a:pt x="259" y="139"/>
                  </a:cubicBezTo>
                  <a:cubicBezTo>
                    <a:pt x="259" y="143"/>
                    <a:pt x="257" y="148"/>
                    <a:pt x="256" y="152"/>
                  </a:cubicBezTo>
                  <a:cubicBezTo>
                    <a:pt x="259" y="146"/>
                    <a:pt x="260" y="140"/>
                    <a:pt x="261" y="134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8" y="40"/>
                    <a:pt x="248" y="17"/>
                    <a:pt x="222" y="15"/>
                  </a:cubicBezTo>
                  <a:close/>
                </a:path>
              </a:pathLst>
            </a:cu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9" name="Freeform 1033"/>
            <p:cNvSpPr/>
            <p:nvPr/>
          </p:nvSpPr>
          <p:spPr bwMode="auto">
            <a:xfrm>
              <a:off x="8501663" y="4565222"/>
              <a:ext cx="168238" cy="106105"/>
            </a:xfrm>
            <a:custGeom>
              <a:avLst/>
              <a:gdLst>
                <a:gd name="T0" fmla="*/ 3 w 93"/>
                <a:gd name="T1" fmla="*/ 47 h 60"/>
                <a:gd name="T2" fmla="*/ 42 w 93"/>
                <a:gd name="T3" fmla="*/ 26 h 60"/>
                <a:gd name="T4" fmla="*/ 75 w 93"/>
                <a:gd name="T5" fmla="*/ 58 h 60"/>
                <a:gd name="T6" fmla="*/ 79 w 93"/>
                <a:gd name="T7" fmla="*/ 58 h 60"/>
                <a:gd name="T8" fmla="*/ 0 w 93"/>
                <a:gd name="T9" fmla="*/ 46 h 60"/>
                <a:gd name="T10" fmla="*/ 3 w 93"/>
                <a:gd name="T11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0">
                  <a:moveTo>
                    <a:pt x="3" y="47"/>
                  </a:moveTo>
                  <a:cubicBezTo>
                    <a:pt x="10" y="31"/>
                    <a:pt x="25" y="25"/>
                    <a:pt x="42" y="26"/>
                  </a:cubicBezTo>
                  <a:cubicBezTo>
                    <a:pt x="61" y="27"/>
                    <a:pt x="72" y="40"/>
                    <a:pt x="75" y="58"/>
                  </a:cubicBezTo>
                  <a:cubicBezTo>
                    <a:pt x="75" y="60"/>
                    <a:pt x="79" y="60"/>
                    <a:pt x="79" y="58"/>
                  </a:cubicBezTo>
                  <a:cubicBezTo>
                    <a:pt x="93" y="10"/>
                    <a:pt x="0" y="0"/>
                    <a:pt x="0" y="46"/>
                  </a:cubicBezTo>
                  <a:cubicBezTo>
                    <a:pt x="0" y="48"/>
                    <a:pt x="2" y="48"/>
                    <a:pt x="3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0" name="Freeform 1034"/>
            <p:cNvSpPr/>
            <p:nvPr/>
          </p:nvSpPr>
          <p:spPr bwMode="auto">
            <a:xfrm>
              <a:off x="8529702" y="4587068"/>
              <a:ext cx="46734" cy="37449"/>
            </a:xfrm>
            <a:custGeom>
              <a:avLst/>
              <a:gdLst>
                <a:gd name="T0" fmla="*/ 11 w 26"/>
                <a:gd name="T1" fmla="*/ 21 h 21"/>
                <a:gd name="T2" fmla="*/ 0 w 26"/>
                <a:gd name="T3" fmla="*/ 20 h 21"/>
                <a:gd name="T4" fmla="*/ 10 w 26"/>
                <a:gd name="T5" fmla="*/ 1 h 21"/>
                <a:gd name="T6" fmla="*/ 26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11" y="21"/>
                  </a:moveTo>
                  <a:cubicBezTo>
                    <a:pt x="9" y="21"/>
                    <a:pt x="2" y="20"/>
                    <a:pt x="0" y="20"/>
                  </a:cubicBezTo>
                  <a:cubicBezTo>
                    <a:pt x="3" y="14"/>
                    <a:pt x="9" y="8"/>
                    <a:pt x="10" y="1"/>
                  </a:cubicBezTo>
                  <a:cubicBezTo>
                    <a:pt x="16" y="2"/>
                    <a:pt x="21" y="1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1" name="Freeform 1035"/>
            <p:cNvSpPr/>
            <p:nvPr/>
          </p:nvSpPr>
          <p:spPr bwMode="auto">
            <a:xfrm>
              <a:off x="8529702" y="4587068"/>
              <a:ext cx="46734" cy="37449"/>
            </a:xfrm>
            <a:custGeom>
              <a:avLst/>
              <a:gdLst>
                <a:gd name="T0" fmla="*/ 6 w 26"/>
                <a:gd name="T1" fmla="*/ 20 h 20"/>
                <a:gd name="T2" fmla="*/ 0 w 26"/>
                <a:gd name="T3" fmla="*/ 20 h 20"/>
                <a:gd name="T4" fmla="*/ 3 w 26"/>
                <a:gd name="T5" fmla="*/ 15 h 20"/>
                <a:gd name="T6" fmla="*/ 8 w 26"/>
                <a:gd name="T7" fmla="*/ 7 h 20"/>
                <a:gd name="T8" fmla="*/ 10 w 26"/>
                <a:gd name="T9" fmla="*/ 3 h 20"/>
                <a:gd name="T10" fmla="*/ 11 w 26"/>
                <a:gd name="T11" fmla="*/ 1 h 20"/>
                <a:gd name="T12" fmla="*/ 14 w 26"/>
                <a:gd name="T13" fmla="*/ 1 h 20"/>
                <a:gd name="T14" fmla="*/ 26 w 26"/>
                <a:gd name="T15" fmla="*/ 0 h 20"/>
                <a:gd name="T16" fmla="*/ 26 w 26"/>
                <a:gd name="T17" fmla="*/ 0 h 20"/>
                <a:gd name="T18" fmla="*/ 10 w 26"/>
                <a:gd name="T19" fmla="*/ 1 h 20"/>
                <a:gd name="T20" fmla="*/ 10 w 26"/>
                <a:gd name="T21" fmla="*/ 1 h 20"/>
                <a:gd name="T22" fmla="*/ 0 w 26"/>
                <a:gd name="T23" fmla="*/ 20 h 20"/>
                <a:gd name="T24" fmla="*/ 0 w 26"/>
                <a:gd name="T25" fmla="*/ 20 h 20"/>
                <a:gd name="T26" fmla="*/ 6 w 26"/>
                <a:gd name="T2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20">
                  <a:moveTo>
                    <a:pt x="6" y="20"/>
                  </a:moveTo>
                  <a:cubicBezTo>
                    <a:pt x="5" y="20"/>
                    <a:pt x="0" y="20"/>
                    <a:pt x="0" y="20"/>
                  </a:cubicBezTo>
                  <a:cubicBezTo>
                    <a:pt x="1" y="18"/>
                    <a:pt x="2" y="16"/>
                    <a:pt x="3" y="15"/>
                  </a:cubicBezTo>
                  <a:cubicBezTo>
                    <a:pt x="5" y="12"/>
                    <a:pt x="7" y="10"/>
                    <a:pt x="8" y="7"/>
                  </a:cubicBezTo>
                  <a:cubicBezTo>
                    <a:pt x="9" y="6"/>
                    <a:pt x="10" y="4"/>
                    <a:pt x="10" y="3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8" y="1"/>
                    <a:pt x="22" y="1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8"/>
                    <a:pt x="3" y="14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4" y="20"/>
                    <a:pt x="6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2" name="Freeform 1036"/>
            <p:cNvSpPr/>
            <p:nvPr/>
          </p:nvSpPr>
          <p:spPr bwMode="auto">
            <a:xfrm>
              <a:off x="8582666" y="4590188"/>
              <a:ext cx="34270" cy="37449"/>
            </a:xfrm>
            <a:custGeom>
              <a:avLst/>
              <a:gdLst>
                <a:gd name="T0" fmla="*/ 0 w 19"/>
                <a:gd name="T1" fmla="*/ 20 h 20"/>
                <a:gd name="T2" fmla="*/ 13 w 19"/>
                <a:gd name="T3" fmla="*/ 18 h 20"/>
                <a:gd name="T4" fmla="*/ 19 w 19"/>
                <a:gd name="T5" fmla="*/ 5 h 20"/>
                <a:gd name="T6" fmla="*/ 11 w 1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">
                  <a:moveTo>
                    <a:pt x="0" y="20"/>
                  </a:moveTo>
                  <a:cubicBezTo>
                    <a:pt x="4" y="20"/>
                    <a:pt x="8" y="19"/>
                    <a:pt x="13" y="18"/>
                  </a:cubicBezTo>
                  <a:cubicBezTo>
                    <a:pt x="16" y="12"/>
                    <a:pt x="15" y="11"/>
                    <a:pt x="19" y="5"/>
                  </a:cubicBezTo>
                  <a:cubicBezTo>
                    <a:pt x="15" y="4"/>
                    <a:pt x="15" y="0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3" name="Freeform 1037"/>
            <p:cNvSpPr/>
            <p:nvPr/>
          </p:nvSpPr>
          <p:spPr bwMode="auto">
            <a:xfrm>
              <a:off x="8582666" y="4590188"/>
              <a:ext cx="34270" cy="37449"/>
            </a:xfrm>
            <a:custGeom>
              <a:avLst/>
              <a:gdLst>
                <a:gd name="T0" fmla="*/ 0 w 19"/>
                <a:gd name="T1" fmla="*/ 20 h 20"/>
                <a:gd name="T2" fmla="*/ 13 w 19"/>
                <a:gd name="T3" fmla="*/ 18 h 20"/>
                <a:gd name="T4" fmla="*/ 19 w 19"/>
                <a:gd name="T5" fmla="*/ 5 h 20"/>
                <a:gd name="T6" fmla="*/ 11 w 19"/>
                <a:gd name="T7" fmla="*/ 0 h 20"/>
                <a:gd name="T8" fmla="*/ 11 w 19"/>
                <a:gd name="T9" fmla="*/ 0 h 20"/>
                <a:gd name="T10" fmla="*/ 18 w 19"/>
                <a:gd name="T11" fmla="*/ 5 h 20"/>
                <a:gd name="T12" fmla="*/ 13 w 19"/>
                <a:gd name="T13" fmla="*/ 17 h 20"/>
                <a:gd name="T14" fmla="*/ 0 w 1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0">
                  <a:moveTo>
                    <a:pt x="0" y="20"/>
                  </a:moveTo>
                  <a:cubicBezTo>
                    <a:pt x="4" y="20"/>
                    <a:pt x="13" y="18"/>
                    <a:pt x="13" y="18"/>
                  </a:cubicBezTo>
                  <a:cubicBezTo>
                    <a:pt x="17" y="12"/>
                    <a:pt x="15" y="11"/>
                    <a:pt x="19" y="5"/>
                  </a:cubicBezTo>
                  <a:cubicBezTo>
                    <a:pt x="19" y="5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9" y="5"/>
                    <a:pt x="18" y="5"/>
                  </a:cubicBezTo>
                  <a:cubicBezTo>
                    <a:pt x="16" y="8"/>
                    <a:pt x="14" y="14"/>
                    <a:pt x="13" y="17"/>
                  </a:cubicBezTo>
                  <a:cubicBezTo>
                    <a:pt x="12" y="18"/>
                    <a:pt x="2" y="20"/>
                    <a:pt x="0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4" name="Freeform 1038"/>
            <p:cNvSpPr/>
            <p:nvPr/>
          </p:nvSpPr>
          <p:spPr bwMode="auto">
            <a:xfrm>
              <a:off x="8539049" y="4587068"/>
              <a:ext cx="62310" cy="40568"/>
            </a:xfrm>
            <a:custGeom>
              <a:avLst/>
              <a:gdLst>
                <a:gd name="T0" fmla="*/ 20 w 36"/>
                <a:gd name="T1" fmla="*/ 2 h 24"/>
                <a:gd name="T2" fmla="*/ 23 w 36"/>
                <a:gd name="T3" fmla="*/ 0 h 24"/>
                <a:gd name="T4" fmla="*/ 36 w 36"/>
                <a:gd name="T5" fmla="*/ 1 h 24"/>
                <a:gd name="T6" fmla="*/ 36 w 36"/>
                <a:gd name="T7" fmla="*/ 3 h 24"/>
                <a:gd name="T8" fmla="*/ 24 w 36"/>
                <a:gd name="T9" fmla="*/ 24 h 24"/>
                <a:gd name="T10" fmla="*/ 0 w 36"/>
                <a:gd name="T11" fmla="*/ 23 h 24"/>
                <a:gd name="T12" fmla="*/ 1 w 36"/>
                <a:gd name="T13" fmla="*/ 21 h 24"/>
                <a:gd name="T14" fmla="*/ 21 w 36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4">
                  <a:moveTo>
                    <a:pt x="20" y="2"/>
                  </a:moveTo>
                  <a:cubicBezTo>
                    <a:pt x="20" y="2"/>
                    <a:pt x="21" y="0"/>
                    <a:pt x="23" y="0"/>
                  </a:cubicBezTo>
                  <a:cubicBezTo>
                    <a:pt x="27" y="0"/>
                    <a:pt x="32" y="0"/>
                    <a:pt x="36" y="1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3" y="11"/>
                    <a:pt x="28" y="17"/>
                    <a:pt x="24" y="24"/>
                  </a:cubicBezTo>
                  <a:cubicBezTo>
                    <a:pt x="15" y="23"/>
                    <a:pt x="9" y="24"/>
                    <a:pt x="0" y="23"/>
                  </a:cubicBezTo>
                  <a:cubicBezTo>
                    <a:pt x="0" y="22"/>
                    <a:pt x="0" y="22"/>
                    <a:pt x="1" y="21"/>
                  </a:cubicBezTo>
                  <a:cubicBezTo>
                    <a:pt x="9" y="16"/>
                    <a:pt x="17" y="8"/>
                    <a:pt x="2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5" name="Freeform 1039"/>
            <p:cNvSpPr/>
            <p:nvPr/>
          </p:nvSpPr>
          <p:spPr bwMode="auto">
            <a:xfrm>
              <a:off x="8535933" y="4583946"/>
              <a:ext cx="65427" cy="43690"/>
            </a:xfrm>
            <a:custGeom>
              <a:avLst/>
              <a:gdLst>
                <a:gd name="T0" fmla="*/ 21 w 37"/>
                <a:gd name="T1" fmla="*/ 3 h 25"/>
                <a:gd name="T2" fmla="*/ 23 w 37"/>
                <a:gd name="T3" fmla="*/ 1 h 25"/>
                <a:gd name="T4" fmla="*/ 27 w 37"/>
                <a:gd name="T5" fmla="*/ 1 h 25"/>
                <a:gd name="T6" fmla="*/ 34 w 37"/>
                <a:gd name="T7" fmla="*/ 1 h 25"/>
                <a:gd name="T8" fmla="*/ 37 w 37"/>
                <a:gd name="T9" fmla="*/ 2 h 25"/>
                <a:gd name="T10" fmla="*/ 37 w 37"/>
                <a:gd name="T11" fmla="*/ 4 h 25"/>
                <a:gd name="T12" fmla="*/ 36 w 37"/>
                <a:gd name="T13" fmla="*/ 7 h 25"/>
                <a:gd name="T14" fmla="*/ 34 w 37"/>
                <a:gd name="T15" fmla="*/ 10 h 25"/>
                <a:gd name="T16" fmla="*/ 28 w 37"/>
                <a:gd name="T17" fmla="*/ 20 h 25"/>
                <a:gd name="T18" fmla="*/ 25 w 37"/>
                <a:gd name="T19" fmla="*/ 25 h 25"/>
                <a:gd name="T20" fmla="*/ 21 w 37"/>
                <a:gd name="T21" fmla="*/ 25 h 25"/>
                <a:gd name="T22" fmla="*/ 17 w 37"/>
                <a:gd name="T23" fmla="*/ 24 h 25"/>
                <a:gd name="T24" fmla="*/ 3 w 37"/>
                <a:gd name="T25" fmla="*/ 24 h 25"/>
                <a:gd name="T26" fmla="*/ 1 w 37"/>
                <a:gd name="T27" fmla="*/ 24 h 25"/>
                <a:gd name="T28" fmla="*/ 1 w 37"/>
                <a:gd name="T29" fmla="*/ 23 h 25"/>
                <a:gd name="T30" fmla="*/ 3 w 37"/>
                <a:gd name="T31" fmla="*/ 21 h 25"/>
                <a:gd name="T32" fmla="*/ 8 w 37"/>
                <a:gd name="T33" fmla="*/ 18 h 25"/>
                <a:gd name="T34" fmla="*/ 22 w 37"/>
                <a:gd name="T35" fmla="*/ 2 h 25"/>
                <a:gd name="T36" fmla="*/ 22 w 37"/>
                <a:gd name="T37" fmla="*/ 2 h 25"/>
                <a:gd name="T38" fmla="*/ 12 w 37"/>
                <a:gd name="T39" fmla="*/ 14 h 25"/>
                <a:gd name="T40" fmla="*/ 5 w 37"/>
                <a:gd name="T41" fmla="*/ 20 h 25"/>
                <a:gd name="T42" fmla="*/ 1 w 37"/>
                <a:gd name="T43" fmla="*/ 22 h 25"/>
                <a:gd name="T44" fmla="*/ 0 w 37"/>
                <a:gd name="T45" fmla="*/ 24 h 25"/>
                <a:gd name="T46" fmla="*/ 1 w 37"/>
                <a:gd name="T47" fmla="*/ 24 h 25"/>
                <a:gd name="T48" fmla="*/ 25 w 37"/>
                <a:gd name="T49" fmla="*/ 25 h 25"/>
                <a:gd name="T50" fmla="*/ 25 w 37"/>
                <a:gd name="T51" fmla="*/ 25 h 25"/>
                <a:gd name="T52" fmla="*/ 33 w 37"/>
                <a:gd name="T53" fmla="*/ 13 h 25"/>
                <a:gd name="T54" fmla="*/ 37 w 37"/>
                <a:gd name="T55" fmla="*/ 6 h 25"/>
                <a:gd name="T56" fmla="*/ 37 w 37"/>
                <a:gd name="T57" fmla="*/ 4 h 25"/>
                <a:gd name="T58" fmla="*/ 37 w 37"/>
                <a:gd name="T59" fmla="*/ 2 h 25"/>
                <a:gd name="T60" fmla="*/ 37 w 37"/>
                <a:gd name="T61" fmla="*/ 1 h 25"/>
                <a:gd name="T62" fmla="*/ 27 w 37"/>
                <a:gd name="T63" fmla="*/ 1 h 25"/>
                <a:gd name="T64" fmla="*/ 24 w 37"/>
                <a:gd name="T65" fmla="*/ 1 h 25"/>
                <a:gd name="T66" fmla="*/ 21 w 37"/>
                <a:gd name="T6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25">
                  <a:moveTo>
                    <a:pt x="21" y="3"/>
                  </a:moveTo>
                  <a:cubicBezTo>
                    <a:pt x="22" y="2"/>
                    <a:pt x="22" y="2"/>
                    <a:pt x="23" y="1"/>
                  </a:cubicBezTo>
                  <a:cubicBezTo>
                    <a:pt x="24" y="1"/>
                    <a:pt x="25" y="1"/>
                    <a:pt x="27" y="1"/>
                  </a:cubicBezTo>
                  <a:cubicBezTo>
                    <a:pt x="29" y="1"/>
                    <a:pt x="31" y="1"/>
                    <a:pt x="34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7" y="3"/>
                    <a:pt x="37" y="3"/>
                    <a:pt x="37" y="4"/>
                  </a:cubicBezTo>
                  <a:cubicBezTo>
                    <a:pt x="37" y="5"/>
                    <a:pt x="36" y="6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2" y="13"/>
                    <a:pt x="30" y="16"/>
                    <a:pt x="28" y="20"/>
                  </a:cubicBezTo>
                  <a:cubicBezTo>
                    <a:pt x="27" y="21"/>
                    <a:pt x="26" y="23"/>
                    <a:pt x="25" y="25"/>
                  </a:cubicBezTo>
                  <a:cubicBezTo>
                    <a:pt x="25" y="25"/>
                    <a:pt x="22" y="25"/>
                    <a:pt x="21" y="25"/>
                  </a:cubicBezTo>
                  <a:cubicBezTo>
                    <a:pt x="20" y="25"/>
                    <a:pt x="19" y="25"/>
                    <a:pt x="17" y="24"/>
                  </a:cubicBezTo>
                  <a:cubicBezTo>
                    <a:pt x="13" y="24"/>
                    <a:pt x="8" y="24"/>
                    <a:pt x="3" y="24"/>
                  </a:cubicBezTo>
                  <a:cubicBezTo>
                    <a:pt x="3" y="24"/>
                    <a:pt x="2" y="24"/>
                    <a:pt x="1" y="24"/>
                  </a:cubicBezTo>
                  <a:cubicBezTo>
                    <a:pt x="1" y="24"/>
                    <a:pt x="1" y="23"/>
                    <a:pt x="1" y="23"/>
                  </a:cubicBezTo>
                  <a:cubicBezTo>
                    <a:pt x="2" y="22"/>
                    <a:pt x="2" y="22"/>
                    <a:pt x="3" y="21"/>
                  </a:cubicBezTo>
                  <a:cubicBezTo>
                    <a:pt x="5" y="20"/>
                    <a:pt x="6" y="19"/>
                    <a:pt x="8" y="18"/>
                  </a:cubicBezTo>
                  <a:cubicBezTo>
                    <a:pt x="14" y="14"/>
                    <a:pt x="19" y="8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6"/>
                    <a:pt x="16" y="10"/>
                    <a:pt x="12" y="14"/>
                  </a:cubicBezTo>
                  <a:cubicBezTo>
                    <a:pt x="10" y="16"/>
                    <a:pt x="8" y="18"/>
                    <a:pt x="5" y="20"/>
                  </a:cubicBezTo>
                  <a:cubicBezTo>
                    <a:pt x="4" y="20"/>
                    <a:pt x="3" y="21"/>
                    <a:pt x="1" y="22"/>
                  </a:cubicBezTo>
                  <a:cubicBezTo>
                    <a:pt x="1" y="22"/>
                    <a:pt x="1" y="23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5"/>
                    <a:pt x="17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21"/>
                    <a:pt x="31" y="17"/>
                    <a:pt x="33" y="13"/>
                  </a:cubicBezTo>
                  <a:cubicBezTo>
                    <a:pt x="35" y="10"/>
                    <a:pt x="36" y="8"/>
                    <a:pt x="37" y="6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3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1"/>
                    <a:pt x="30" y="1"/>
                    <a:pt x="27" y="1"/>
                  </a:cubicBezTo>
                  <a:cubicBezTo>
                    <a:pt x="27" y="1"/>
                    <a:pt x="24" y="0"/>
                    <a:pt x="24" y="1"/>
                  </a:cubicBezTo>
                  <a:cubicBezTo>
                    <a:pt x="23" y="1"/>
                    <a:pt x="22" y="2"/>
                    <a:pt x="21" y="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6" name="Freeform 1040"/>
            <p:cNvSpPr/>
            <p:nvPr/>
          </p:nvSpPr>
          <p:spPr bwMode="auto">
            <a:xfrm>
              <a:off x="8370811" y="5098867"/>
              <a:ext cx="426825" cy="71776"/>
            </a:xfrm>
            <a:custGeom>
              <a:avLst/>
              <a:gdLst>
                <a:gd name="T0" fmla="*/ 121 w 241"/>
                <a:gd name="T1" fmla="*/ 42 h 42"/>
                <a:gd name="T2" fmla="*/ 9 w 241"/>
                <a:gd name="T3" fmla="*/ 19 h 42"/>
                <a:gd name="T4" fmla="*/ 2 w 241"/>
                <a:gd name="T5" fmla="*/ 1 h 42"/>
                <a:gd name="T6" fmla="*/ 121 w 241"/>
                <a:gd name="T7" fmla="*/ 21 h 42"/>
                <a:gd name="T8" fmla="*/ 237 w 241"/>
                <a:gd name="T9" fmla="*/ 0 h 42"/>
                <a:gd name="T10" fmla="*/ 231 w 241"/>
                <a:gd name="T11" fmla="*/ 17 h 42"/>
                <a:gd name="T12" fmla="*/ 121 w 241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42">
                  <a:moveTo>
                    <a:pt x="121" y="42"/>
                  </a:moveTo>
                  <a:cubicBezTo>
                    <a:pt x="37" y="42"/>
                    <a:pt x="10" y="20"/>
                    <a:pt x="9" y="19"/>
                  </a:cubicBezTo>
                  <a:cubicBezTo>
                    <a:pt x="0" y="9"/>
                    <a:pt x="2" y="1"/>
                    <a:pt x="2" y="1"/>
                  </a:cubicBezTo>
                  <a:cubicBezTo>
                    <a:pt x="2" y="2"/>
                    <a:pt x="41" y="21"/>
                    <a:pt x="121" y="21"/>
                  </a:cubicBezTo>
                  <a:cubicBezTo>
                    <a:pt x="201" y="21"/>
                    <a:pt x="236" y="0"/>
                    <a:pt x="237" y="0"/>
                  </a:cubicBezTo>
                  <a:cubicBezTo>
                    <a:pt x="237" y="0"/>
                    <a:pt x="241" y="7"/>
                    <a:pt x="231" y="17"/>
                  </a:cubicBezTo>
                  <a:cubicBezTo>
                    <a:pt x="229" y="18"/>
                    <a:pt x="205" y="42"/>
                    <a:pt x="121" y="42"/>
                  </a:cubicBezTo>
                  <a:close/>
                </a:path>
              </a:pathLst>
            </a:custGeom>
            <a:solidFill>
              <a:srgbClr val="C04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7" name="Freeform 1041"/>
            <p:cNvSpPr/>
            <p:nvPr/>
          </p:nvSpPr>
          <p:spPr bwMode="auto">
            <a:xfrm>
              <a:off x="8370811" y="5098867"/>
              <a:ext cx="423710" cy="71776"/>
            </a:xfrm>
            <a:custGeom>
              <a:avLst/>
              <a:gdLst>
                <a:gd name="T0" fmla="*/ 231 w 239"/>
                <a:gd name="T1" fmla="*/ 9 h 42"/>
                <a:gd name="T2" fmla="*/ 121 w 239"/>
                <a:gd name="T3" fmla="*/ 34 h 42"/>
                <a:gd name="T4" fmla="*/ 9 w 239"/>
                <a:gd name="T5" fmla="*/ 11 h 42"/>
                <a:gd name="T6" fmla="*/ 3 w 239"/>
                <a:gd name="T7" fmla="*/ 2 h 42"/>
                <a:gd name="T8" fmla="*/ 2 w 239"/>
                <a:gd name="T9" fmla="*/ 1 h 42"/>
                <a:gd name="T10" fmla="*/ 9 w 239"/>
                <a:gd name="T11" fmla="*/ 19 h 42"/>
                <a:gd name="T12" fmla="*/ 121 w 239"/>
                <a:gd name="T13" fmla="*/ 42 h 42"/>
                <a:gd name="T14" fmla="*/ 231 w 239"/>
                <a:gd name="T15" fmla="*/ 17 h 42"/>
                <a:gd name="T16" fmla="*/ 237 w 239"/>
                <a:gd name="T17" fmla="*/ 0 h 42"/>
                <a:gd name="T18" fmla="*/ 231 w 239"/>
                <a:gd name="T1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42">
                  <a:moveTo>
                    <a:pt x="231" y="9"/>
                  </a:moveTo>
                  <a:cubicBezTo>
                    <a:pt x="229" y="10"/>
                    <a:pt x="206" y="34"/>
                    <a:pt x="121" y="34"/>
                  </a:cubicBezTo>
                  <a:cubicBezTo>
                    <a:pt x="37" y="34"/>
                    <a:pt x="10" y="13"/>
                    <a:pt x="9" y="11"/>
                  </a:cubicBezTo>
                  <a:cubicBezTo>
                    <a:pt x="6" y="8"/>
                    <a:pt x="4" y="5"/>
                    <a:pt x="3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0" y="9"/>
                    <a:pt x="9" y="19"/>
                  </a:cubicBezTo>
                  <a:cubicBezTo>
                    <a:pt x="10" y="20"/>
                    <a:pt x="37" y="42"/>
                    <a:pt x="121" y="42"/>
                  </a:cubicBezTo>
                  <a:cubicBezTo>
                    <a:pt x="206" y="42"/>
                    <a:pt x="229" y="18"/>
                    <a:pt x="231" y="17"/>
                  </a:cubicBezTo>
                  <a:cubicBezTo>
                    <a:pt x="239" y="9"/>
                    <a:pt x="238" y="3"/>
                    <a:pt x="237" y="0"/>
                  </a:cubicBezTo>
                  <a:cubicBezTo>
                    <a:pt x="236" y="3"/>
                    <a:pt x="234" y="6"/>
                    <a:pt x="231" y="9"/>
                  </a:cubicBezTo>
                  <a:close/>
                </a:path>
              </a:pathLst>
            </a:custGeom>
            <a:solidFill>
              <a:srgbClr val="943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8" name="Freeform 1042"/>
            <p:cNvSpPr/>
            <p:nvPr/>
          </p:nvSpPr>
          <p:spPr bwMode="auto">
            <a:xfrm>
              <a:off x="8454929" y="5114469"/>
              <a:ext cx="65427" cy="43690"/>
            </a:xfrm>
            <a:custGeom>
              <a:avLst/>
              <a:gdLst>
                <a:gd name="T0" fmla="*/ 0 w 36"/>
                <a:gd name="T1" fmla="*/ 0 h 24"/>
                <a:gd name="T2" fmla="*/ 0 w 36"/>
                <a:gd name="T3" fmla="*/ 3 h 24"/>
                <a:gd name="T4" fmla="*/ 32 w 36"/>
                <a:gd name="T5" fmla="*/ 8 h 24"/>
                <a:gd name="T6" fmla="*/ 23 w 36"/>
                <a:gd name="T7" fmla="*/ 24 h 24"/>
                <a:gd name="T8" fmla="*/ 36 w 36"/>
                <a:gd name="T9" fmla="*/ 7 h 24"/>
                <a:gd name="T10" fmla="*/ 0 w 3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4">
                  <a:moveTo>
                    <a:pt x="0" y="0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1" y="20"/>
                    <a:pt x="23" y="24"/>
                  </a:cubicBezTo>
                  <a:cubicBezTo>
                    <a:pt x="36" y="22"/>
                    <a:pt x="36" y="7"/>
                    <a:pt x="36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9" name="Freeform 1043"/>
            <p:cNvSpPr/>
            <p:nvPr/>
          </p:nvSpPr>
          <p:spPr bwMode="auto">
            <a:xfrm>
              <a:off x="8520356" y="5126952"/>
              <a:ext cx="65425" cy="37449"/>
            </a:xfrm>
            <a:custGeom>
              <a:avLst/>
              <a:gdLst>
                <a:gd name="T0" fmla="*/ 37 w 38"/>
                <a:gd name="T1" fmla="*/ 2 h 21"/>
                <a:gd name="T2" fmla="*/ 1 w 38"/>
                <a:gd name="T3" fmla="*/ 0 h 21"/>
                <a:gd name="T4" fmla="*/ 0 w 38"/>
                <a:gd name="T5" fmla="*/ 1 h 21"/>
                <a:gd name="T6" fmla="*/ 32 w 38"/>
                <a:gd name="T7" fmla="*/ 4 h 21"/>
                <a:gd name="T8" fmla="*/ 24 w 38"/>
                <a:gd name="T9" fmla="*/ 21 h 21"/>
                <a:gd name="T10" fmla="*/ 37 w 38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1">
                  <a:moveTo>
                    <a:pt x="37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16"/>
                    <a:pt x="24" y="21"/>
                  </a:cubicBezTo>
                  <a:cubicBezTo>
                    <a:pt x="38" y="19"/>
                    <a:pt x="37" y="2"/>
                    <a:pt x="37" y="2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0" name="Freeform 1044"/>
            <p:cNvSpPr/>
            <p:nvPr/>
          </p:nvSpPr>
          <p:spPr bwMode="auto">
            <a:xfrm>
              <a:off x="8585781" y="5126952"/>
              <a:ext cx="71658" cy="37449"/>
            </a:xfrm>
            <a:custGeom>
              <a:avLst/>
              <a:gdLst>
                <a:gd name="T0" fmla="*/ 37 w 41"/>
                <a:gd name="T1" fmla="*/ 0 h 21"/>
                <a:gd name="T2" fmla="*/ 0 w 41"/>
                <a:gd name="T3" fmla="*/ 2 h 21"/>
                <a:gd name="T4" fmla="*/ 0 w 41"/>
                <a:gd name="T5" fmla="*/ 4 h 21"/>
                <a:gd name="T6" fmla="*/ 32 w 41"/>
                <a:gd name="T7" fmla="*/ 2 h 21"/>
                <a:gd name="T8" fmla="*/ 24 w 41"/>
                <a:gd name="T9" fmla="*/ 21 h 21"/>
                <a:gd name="T10" fmla="*/ 37 w 4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1">
                  <a:moveTo>
                    <a:pt x="3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5" y="16"/>
                    <a:pt x="24" y="21"/>
                  </a:cubicBezTo>
                  <a:cubicBezTo>
                    <a:pt x="41" y="18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1" name="Freeform 1045"/>
            <p:cNvSpPr/>
            <p:nvPr/>
          </p:nvSpPr>
          <p:spPr bwMode="auto">
            <a:xfrm>
              <a:off x="8651208" y="5117591"/>
              <a:ext cx="74772" cy="40568"/>
            </a:xfrm>
            <a:custGeom>
              <a:avLst/>
              <a:gdLst>
                <a:gd name="T0" fmla="*/ 36 w 42"/>
                <a:gd name="T1" fmla="*/ 0 h 23"/>
                <a:gd name="T2" fmla="*/ 0 w 42"/>
                <a:gd name="T3" fmla="*/ 6 h 23"/>
                <a:gd name="T4" fmla="*/ 0 w 42"/>
                <a:gd name="T5" fmla="*/ 7 h 23"/>
                <a:gd name="T6" fmla="*/ 31 w 42"/>
                <a:gd name="T7" fmla="*/ 2 h 23"/>
                <a:gd name="T8" fmla="*/ 24 w 42"/>
                <a:gd name="T9" fmla="*/ 23 h 23"/>
                <a:gd name="T10" fmla="*/ 36 w 42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3">
                  <a:moveTo>
                    <a:pt x="3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6" y="17"/>
                    <a:pt x="24" y="23"/>
                  </a:cubicBezTo>
                  <a:cubicBezTo>
                    <a:pt x="42" y="19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2" name="Freeform 1046"/>
            <p:cNvSpPr/>
            <p:nvPr/>
          </p:nvSpPr>
          <p:spPr bwMode="auto">
            <a:xfrm>
              <a:off x="8433121" y="5117591"/>
              <a:ext cx="77887" cy="49932"/>
            </a:xfrm>
            <a:custGeom>
              <a:avLst/>
              <a:gdLst>
                <a:gd name="T0" fmla="*/ 8 w 44"/>
                <a:gd name="T1" fmla="*/ 0 h 28"/>
                <a:gd name="T2" fmla="*/ 23 w 44"/>
                <a:gd name="T3" fmla="*/ 24 h 28"/>
                <a:gd name="T4" fmla="*/ 44 w 44"/>
                <a:gd name="T5" fmla="*/ 7 h 28"/>
                <a:gd name="T6" fmla="*/ 8 w 44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8">
                  <a:moveTo>
                    <a:pt x="8" y="0"/>
                  </a:moveTo>
                  <a:cubicBezTo>
                    <a:pt x="8" y="0"/>
                    <a:pt x="0" y="20"/>
                    <a:pt x="23" y="24"/>
                  </a:cubicBezTo>
                  <a:cubicBezTo>
                    <a:pt x="44" y="28"/>
                    <a:pt x="44" y="7"/>
                    <a:pt x="44" y="7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3" name="Freeform 1047"/>
            <p:cNvSpPr/>
            <p:nvPr/>
          </p:nvSpPr>
          <p:spPr bwMode="auto">
            <a:xfrm>
              <a:off x="8433121" y="5117591"/>
              <a:ext cx="77887" cy="46810"/>
            </a:xfrm>
            <a:custGeom>
              <a:avLst/>
              <a:gdLst>
                <a:gd name="T0" fmla="*/ 44 w 44"/>
                <a:gd name="T1" fmla="*/ 7 h 26"/>
                <a:gd name="T2" fmla="*/ 11 w 44"/>
                <a:gd name="T3" fmla="*/ 1 h 26"/>
                <a:gd name="T4" fmla="*/ 8 w 44"/>
                <a:gd name="T5" fmla="*/ 0 h 26"/>
                <a:gd name="T6" fmla="*/ 23 w 44"/>
                <a:gd name="T7" fmla="*/ 24 h 26"/>
                <a:gd name="T8" fmla="*/ 41 w 44"/>
                <a:gd name="T9" fmla="*/ 18 h 26"/>
                <a:gd name="T10" fmla="*/ 26 w 44"/>
                <a:gd name="T11" fmla="*/ 22 h 26"/>
                <a:gd name="T12" fmla="*/ 11 w 44"/>
                <a:gd name="T13" fmla="*/ 4 h 26"/>
                <a:gd name="T14" fmla="*/ 44 w 44"/>
                <a:gd name="T15" fmla="*/ 10 h 26"/>
                <a:gd name="T16" fmla="*/ 44 w 44"/>
                <a:gd name="T1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44" y="7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0" y="20"/>
                    <a:pt x="23" y="24"/>
                  </a:cubicBezTo>
                  <a:cubicBezTo>
                    <a:pt x="33" y="26"/>
                    <a:pt x="38" y="22"/>
                    <a:pt x="41" y="18"/>
                  </a:cubicBezTo>
                  <a:cubicBezTo>
                    <a:pt x="38" y="20"/>
                    <a:pt x="31" y="23"/>
                    <a:pt x="26" y="22"/>
                  </a:cubicBezTo>
                  <a:cubicBezTo>
                    <a:pt x="14" y="20"/>
                    <a:pt x="9" y="15"/>
                    <a:pt x="11" y="4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8"/>
                    <a:pt x="44" y="7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4" name="Freeform 1048"/>
            <p:cNvSpPr/>
            <p:nvPr/>
          </p:nvSpPr>
          <p:spPr bwMode="auto">
            <a:xfrm>
              <a:off x="8501663" y="5130074"/>
              <a:ext cx="81003" cy="40568"/>
            </a:xfrm>
            <a:custGeom>
              <a:avLst/>
              <a:gdLst>
                <a:gd name="T0" fmla="*/ 6 w 45"/>
                <a:gd name="T1" fmla="*/ 0 h 23"/>
                <a:gd name="T2" fmla="*/ 24 w 45"/>
                <a:gd name="T3" fmla="*/ 22 h 23"/>
                <a:gd name="T4" fmla="*/ 43 w 45"/>
                <a:gd name="T5" fmla="*/ 2 h 23"/>
                <a:gd name="T6" fmla="*/ 6 w 45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23">
                  <a:moveTo>
                    <a:pt x="6" y="0"/>
                  </a:moveTo>
                  <a:cubicBezTo>
                    <a:pt x="6" y="0"/>
                    <a:pt x="0" y="20"/>
                    <a:pt x="24" y="22"/>
                  </a:cubicBezTo>
                  <a:cubicBezTo>
                    <a:pt x="45" y="23"/>
                    <a:pt x="43" y="2"/>
                    <a:pt x="43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5" name="Freeform 1049"/>
            <p:cNvSpPr/>
            <p:nvPr/>
          </p:nvSpPr>
          <p:spPr bwMode="auto">
            <a:xfrm>
              <a:off x="8501663" y="5130074"/>
              <a:ext cx="74772" cy="40568"/>
            </a:xfrm>
            <a:custGeom>
              <a:avLst/>
              <a:gdLst>
                <a:gd name="T0" fmla="*/ 43 w 43"/>
                <a:gd name="T1" fmla="*/ 2 h 22"/>
                <a:gd name="T2" fmla="*/ 10 w 43"/>
                <a:gd name="T3" fmla="*/ 0 h 22"/>
                <a:gd name="T4" fmla="*/ 6 w 43"/>
                <a:gd name="T5" fmla="*/ 0 h 22"/>
                <a:gd name="T6" fmla="*/ 24 w 43"/>
                <a:gd name="T7" fmla="*/ 22 h 22"/>
                <a:gd name="T8" fmla="*/ 41 w 43"/>
                <a:gd name="T9" fmla="*/ 14 h 22"/>
                <a:gd name="T10" fmla="*/ 26 w 43"/>
                <a:gd name="T11" fmla="*/ 19 h 22"/>
                <a:gd name="T12" fmla="*/ 9 w 43"/>
                <a:gd name="T13" fmla="*/ 3 h 22"/>
                <a:gd name="T14" fmla="*/ 43 w 43"/>
                <a:gd name="T15" fmla="*/ 5 h 22"/>
                <a:gd name="T16" fmla="*/ 43 w 43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2">
                  <a:moveTo>
                    <a:pt x="43" y="2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0" y="20"/>
                    <a:pt x="24" y="22"/>
                  </a:cubicBezTo>
                  <a:cubicBezTo>
                    <a:pt x="33" y="22"/>
                    <a:pt x="38" y="18"/>
                    <a:pt x="41" y="14"/>
                  </a:cubicBezTo>
                  <a:cubicBezTo>
                    <a:pt x="38" y="16"/>
                    <a:pt x="32" y="19"/>
                    <a:pt x="26" y="19"/>
                  </a:cubicBezTo>
                  <a:cubicBezTo>
                    <a:pt x="14" y="18"/>
                    <a:pt x="9" y="14"/>
                    <a:pt x="9" y="3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4"/>
                    <a:pt x="43" y="2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6" name="Freeform 1050"/>
            <p:cNvSpPr/>
            <p:nvPr/>
          </p:nvSpPr>
          <p:spPr bwMode="auto">
            <a:xfrm>
              <a:off x="8570204" y="5130074"/>
              <a:ext cx="81003" cy="40568"/>
            </a:xfrm>
            <a:custGeom>
              <a:avLst/>
              <a:gdLst>
                <a:gd name="T0" fmla="*/ 4 w 45"/>
                <a:gd name="T1" fmla="*/ 2 h 23"/>
                <a:gd name="T2" fmla="*/ 24 w 45"/>
                <a:gd name="T3" fmla="*/ 22 h 23"/>
                <a:gd name="T4" fmla="*/ 40 w 45"/>
                <a:gd name="T5" fmla="*/ 0 h 23"/>
                <a:gd name="T6" fmla="*/ 4 w 45"/>
                <a:gd name="T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23">
                  <a:moveTo>
                    <a:pt x="4" y="2"/>
                  </a:moveTo>
                  <a:cubicBezTo>
                    <a:pt x="4" y="2"/>
                    <a:pt x="0" y="23"/>
                    <a:pt x="24" y="22"/>
                  </a:cubicBezTo>
                  <a:cubicBezTo>
                    <a:pt x="45" y="21"/>
                    <a:pt x="40" y="0"/>
                    <a:pt x="4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7" name="Freeform 1051"/>
            <p:cNvSpPr/>
            <p:nvPr/>
          </p:nvSpPr>
          <p:spPr bwMode="auto">
            <a:xfrm>
              <a:off x="8570204" y="5130074"/>
              <a:ext cx="74772" cy="40568"/>
            </a:xfrm>
            <a:custGeom>
              <a:avLst/>
              <a:gdLst>
                <a:gd name="T0" fmla="*/ 40 w 41"/>
                <a:gd name="T1" fmla="*/ 0 h 23"/>
                <a:gd name="T2" fmla="*/ 7 w 41"/>
                <a:gd name="T3" fmla="*/ 2 h 23"/>
                <a:gd name="T4" fmla="*/ 4 w 41"/>
                <a:gd name="T5" fmla="*/ 2 h 23"/>
                <a:gd name="T6" fmla="*/ 24 w 41"/>
                <a:gd name="T7" fmla="*/ 22 h 23"/>
                <a:gd name="T8" fmla="*/ 40 w 41"/>
                <a:gd name="T9" fmla="*/ 12 h 23"/>
                <a:gd name="T10" fmla="*/ 26 w 41"/>
                <a:gd name="T11" fmla="*/ 19 h 23"/>
                <a:gd name="T12" fmla="*/ 7 w 41"/>
                <a:gd name="T13" fmla="*/ 5 h 23"/>
                <a:gd name="T14" fmla="*/ 41 w 41"/>
                <a:gd name="T15" fmla="*/ 3 h 23"/>
                <a:gd name="T16" fmla="*/ 40 w 41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0" y="23"/>
                    <a:pt x="24" y="22"/>
                  </a:cubicBezTo>
                  <a:cubicBezTo>
                    <a:pt x="34" y="21"/>
                    <a:pt x="38" y="17"/>
                    <a:pt x="40" y="12"/>
                  </a:cubicBezTo>
                  <a:cubicBezTo>
                    <a:pt x="37" y="15"/>
                    <a:pt x="32" y="19"/>
                    <a:pt x="26" y="19"/>
                  </a:cubicBezTo>
                  <a:cubicBezTo>
                    <a:pt x="14" y="20"/>
                    <a:pt x="8" y="16"/>
                    <a:pt x="7" y="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1"/>
                    <a:pt x="40" y="0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8" name="Freeform 1052"/>
            <p:cNvSpPr/>
            <p:nvPr/>
          </p:nvSpPr>
          <p:spPr bwMode="auto">
            <a:xfrm>
              <a:off x="8638746" y="5120711"/>
              <a:ext cx="77887" cy="46812"/>
            </a:xfrm>
            <a:custGeom>
              <a:avLst/>
              <a:gdLst>
                <a:gd name="T0" fmla="*/ 2 w 44"/>
                <a:gd name="T1" fmla="*/ 6 h 27"/>
                <a:gd name="T2" fmla="*/ 24 w 44"/>
                <a:gd name="T3" fmla="*/ 23 h 27"/>
                <a:gd name="T4" fmla="*/ 38 w 44"/>
                <a:gd name="T5" fmla="*/ 0 h 27"/>
                <a:gd name="T6" fmla="*/ 2 w 44"/>
                <a:gd name="T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7">
                  <a:moveTo>
                    <a:pt x="2" y="6"/>
                  </a:moveTo>
                  <a:cubicBezTo>
                    <a:pt x="2" y="6"/>
                    <a:pt x="0" y="27"/>
                    <a:pt x="24" y="23"/>
                  </a:cubicBezTo>
                  <a:cubicBezTo>
                    <a:pt x="44" y="20"/>
                    <a:pt x="38" y="0"/>
                    <a:pt x="38" y="0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9" name="Freeform 1053"/>
            <p:cNvSpPr/>
            <p:nvPr/>
          </p:nvSpPr>
          <p:spPr bwMode="auto">
            <a:xfrm>
              <a:off x="8638746" y="5120711"/>
              <a:ext cx="68541" cy="46812"/>
            </a:xfrm>
            <a:custGeom>
              <a:avLst/>
              <a:gdLst>
                <a:gd name="T0" fmla="*/ 38 w 38"/>
                <a:gd name="T1" fmla="*/ 0 h 27"/>
                <a:gd name="T2" fmla="*/ 5 w 38"/>
                <a:gd name="T3" fmla="*/ 5 h 27"/>
                <a:gd name="T4" fmla="*/ 2 w 38"/>
                <a:gd name="T5" fmla="*/ 6 h 27"/>
                <a:gd name="T6" fmla="*/ 24 w 38"/>
                <a:gd name="T7" fmla="*/ 23 h 27"/>
                <a:gd name="T8" fmla="*/ 38 w 38"/>
                <a:gd name="T9" fmla="*/ 12 h 27"/>
                <a:gd name="T10" fmla="*/ 25 w 38"/>
                <a:gd name="T11" fmla="*/ 20 h 27"/>
                <a:gd name="T12" fmla="*/ 5 w 38"/>
                <a:gd name="T13" fmla="*/ 8 h 27"/>
                <a:gd name="T14" fmla="*/ 38 w 38"/>
                <a:gd name="T15" fmla="*/ 3 h 27"/>
                <a:gd name="T16" fmla="*/ 38 w 38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7">
                  <a:moveTo>
                    <a:pt x="38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0" y="27"/>
                    <a:pt x="24" y="23"/>
                  </a:cubicBezTo>
                  <a:cubicBezTo>
                    <a:pt x="33" y="22"/>
                    <a:pt x="37" y="17"/>
                    <a:pt x="38" y="12"/>
                  </a:cubicBezTo>
                  <a:cubicBezTo>
                    <a:pt x="36" y="15"/>
                    <a:pt x="31" y="19"/>
                    <a:pt x="25" y="20"/>
                  </a:cubicBezTo>
                  <a:cubicBezTo>
                    <a:pt x="14" y="22"/>
                    <a:pt x="7" y="19"/>
                    <a:pt x="5" y="8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1"/>
                    <a:pt x="38" y="0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0" name="Freeform 1054"/>
            <p:cNvSpPr/>
            <p:nvPr/>
          </p:nvSpPr>
          <p:spPr bwMode="auto">
            <a:xfrm>
              <a:off x="8352118" y="5058296"/>
              <a:ext cx="461097" cy="78019"/>
            </a:xfrm>
            <a:custGeom>
              <a:avLst/>
              <a:gdLst>
                <a:gd name="T0" fmla="*/ 131 w 259"/>
                <a:gd name="T1" fmla="*/ 45 h 45"/>
                <a:gd name="T2" fmla="*/ 5 w 259"/>
                <a:gd name="T3" fmla="*/ 21 h 45"/>
                <a:gd name="T4" fmla="*/ 2 w 259"/>
                <a:gd name="T5" fmla="*/ 9 h 45"/>
                <a:gd name="T6" fmla="*/ 12 w 259"/>
                <a:gd name="T7" fmla="*/ 4 h 45"/>
                <a:gd name="T8" fmla="*/ 131 w 259"/>
                <a:gd name="T9" fmla="*/ 26 h 45"/>
                <a:gd name="T10" fmla="*/ 247 w 259"/>
                <a:gd name="T11" fmla="*/ 3 h 45"/>
                <a:gd name="T12" fmla="*/ 257 w 259"/>
                <a:gd name="T13" fmla="*/ 7 h 45"/>
                <a:gd name="T14" fmla="*/ 255 w 259"/>
                <a:gd name="T15" fmla="*/ 19 h 45"/>
                <a:gd name="T16" fmla="*/ 131 w 259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45">
                  <a:moveTo>
                    <a:pt x="131" y="45"/>
                  </a:moveTo>
                  <a:cubicBezTo>
                    <a:pt x="47" y="45"/>
                    <a:pt x="6" y="22"/>
                    <a:pt x="5" y="21"/>
                  </a:cubicBezTo>
                  <a:cubicBezTo>
                    <a:pt x="1" y="19"/>
                    <a:pt x="0" y="13"/>
                    <a:pt x="2" y="9"/>
                  </a:cubicBezTo>
                  <a:cubicBezTo>
                    <a:pt x="4" y="6"/>
                    <a:pt x="8" y="2"/>
                    <a:pt x="12" y="4"/>
                  </a:cubicBezTo>
                  <a:cubicBezTo>
                    <a:pt x="12" y="5"/>
                    <a:pt x="51" y="26"/>
                    <a:pt x="131" y="26"/>
                  </a:cubicBezTo>
                  <a:cubicBezTo>
                    <a:pt x="211" y="26"/>
                    <a:pt x="246" y="3"/>
                    <a:pt x="247" y="3"/>
                  </a:cubicBezTo>
                  <a:cubicBezTo>
                    <a:pt x="250" y="0"/>
                    <a:pt x="254" y="3"/>
                    <a:pt x="257" y="7"/>
                  </a:cubicBezTo>
                  <a:cubicBezTo>
                    <a:pt x="259" y="10"/>
                    <a:pt x="258" y="16"/>
                    <a:pt x="255" y="19"/>
                  </a:cubicBezTo>
                  <a:cubicBezTo>
                    <a:pt x="253" y="20"/>
                    <a:pt x="215" y="45"/>
                    <a:pt x="131" y="45"/>
                  </a:cubicBezTo>
                  <a:close/>
                </a:path>
              </a:pathLst>
            </a:custGeom>
            <a:solidFill>
              <a:srgbClr val="C04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1" name="Freeform 1055"/>
            <p:cNvSpPr/>
            <p:nvPr/>
          </p:nvSpPr>
          <p:spPr bwMode="auto">
            <a:xfrm>
              <a:off x="8355233" y="5058296"/>
              <a:ext cx="454866" cy="49932"/>
            </a:xfrm>
            <a:custGeom>
              <a:avLst/>
              <a:gdLst>
                <a:gd name="T0" fmla="*/ 1 w 257"/>
                <a:gd name="T1" fmla="*/ 13 h 30"/>
                <a:gd name="T2" fmla="*/ 11 w 257"/>
                <a:gd name="T3" fmla="*/ 9 h 30"/>
                <a:gd name="T4" fmla="*/ 130 w 257"/>
                <a:gd name="T5" fmla="*/ 30 h 30"/>
                <a:gd name="T6" fmla="*/ 246 w 257"/>
                <a:gd name="T7" fmla="*/ 7 h 30"/>
                <a:gd name="T8" fmla="*/ 256 w 257"/>
                <a:gd name="T9" fmla="*/ 11 h 30"/>
                <a:gd name="T10" fmla="*/ 257 w 257"/>
                <a:gd name="T11" fmla="*/ 13 h 30"/>
                <a:gd name="T12" fmla="*/ 256 w 257"/>
                <a:gd name="T13" fmla="*/ 7 h 30"/>
                <a:gd name="T14" fmla="*/ 246 w 257"/>
                <a:gd name="T15" fmla="*/ 3 h 30"/>
                <a:gd name="T16" fmla="*/ 130 w 257"/>
                <a:gd name="T17" fmla="*/ 26 h 30"/>
                <a:gd name="T18" fmla="*/ 11 w 257"/>
                <a:gd name="T19" fmla="*/ 4 h 30"/>
                <a:gd name="T20" fmla="*/ 1 w 257"/>
                <a:gd name="T21" fmla="*/ 9 h 30"/>
                <a:gd name="T22" fmla="*/ 0 w 257"/>
                <a:gd name="T23" fmla="*/ 15 h 30"/>
                <a:gd name="T24" fmla="*/ 1 w 257"/>
                <a:gd name="T25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30">
                  <a:moveTo>
                    <a:pt x="1" y="13"/>
                  </a:moveTo>
                  <a:cubicBezTo>
                    <a:pt x="3" y="10"/>
                    <a:pt x="8" y="7"/>
                    <a:pt x="11" y="9"/>
                  </a:cubicBezTo>
                  <a:cubicBezTo>
                    <a:pt x="11" y="9"/>
                    <a:pt x="50" y="30"/>
                    <a:pt x="130" y="30"/>
                  </a:cubicBezTo>
                  <a:cubicBezTo>
                    <a:pt x="210" y="30"/>
                    <a:pt x="245" y="7"/>
                    <a:pt x="246" y="7"/>
                  </a:cubicBezTo>
                  <a:cubicBezTo>
                    <a:pt x="249" y="5"/>
                    <a:pt x="253" y="7"/>
                    <a:pt x="256" y="11"/>
                  </a:cubicBezTo>
                  <a:cubicBezTo>
                    <a:pt x="256" y="12"/>
                    <a:pt x="256" y="12"/>
                    <a:pt x="257" y="13"/>
                  </a:cubicBezTo>
                  <a:cubicBezTo>
                    <a:pt x="257" y="11"/>
                    <a:pt x="257" y="8"/>
                    <a:pt x="256" y="7"/>
                  </a:cubicBezTo>
                  <a:cubicBezTo>
                    <a:pt x="253" y="3"/>
                    <a:pt x="249" y="0"/>
                    <a:pt x="246" y="3"/>
                  </a:cubicBezTo>
                  <a:cubicBezTo>
                    <a:pt x="245" y="3"/>
                    <a:pt x="210" y="26"/>
                    <a:pt x="130" y="26"/>
                  </a:cubicBezTo>
                  <a:cubicBezTo>
                    <a:pt x="50" y="26"/>
                    <a:pt x="11" y="5"/>
                    <a:pt x="11" y="4"/>
                  </a:cubicBezTo>
                  <a:cubicBezTo>
                    <a:pt x="8" y="2"/>
                    <a:pt x="3" y="6"/>
                    <a:pt x="1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1" y="15"/>
                    <a:pt x="1" y="14"/>
                    <a:pt x="1" y="13"/>
                  </a:cubicBezTo>
                  <a:close/>
                </a:path>
              </a:pathLst>
            </a:custGeom>
            <a:solidFill>
              <a:srgbClr val="D57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2" name="Freeform 1056"/>
            <p:cNvSpPr/>
            <p:nvPr/>
          </p:nvSpPr>
          <p:spPr bwMode="auto">
            <a:xfrm>
              <a:off x="8352118" y="5070779"/>
              <a:ext cx="461097" cy="65536"/>
            </a:xfrm>
            <a:custGeom>
              <a:avLst/>
              <a:gdLst>
                <a:gd name="T0" fmla="*/ 255 w 259"/>
                <a:gd name="T1" fmla="*/ 3 h 37"/>
                <a:gd name="T2" fmla="*/ 131 w 259"/>
                <a:gd name="T3" fmla="*/ 29 h 37"/>
                <a:gd name="T4" fmla="*/ 5 w 259"/>
                <a:gd name="T5" fmla="*/ 5 h 37"/>
                <a:gd name="T6" fmla="*/ 2 w 259"/>
                <a:gd name="T7" fmla="*/ 2 h 37"/>
                <a:gd name="T8" fmla="*/ 5 w 259"/>
                <a:gd name="T9" fmla="*/ 13 h 37"/>
                <a:gd name="T10" fmla="*/ 131 w 259"/>
                <a:gd name="T11" fmla="*/ 37 h 37"/>
                <a:gd name="T12" fmla="*/ 255 w 259"/>
                <a:gd name="T13" fmla="*/ 11 h 37"/>
                <a:gd name="T14" fmla="*/ 257 w 259"/>
                <a:gd name="T15" fmla="*/ 0 h 37"/>
                <a:gd name="T16" fmla="*/ 255 w 259"/>
                <a:gd name="T17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37">
                  <a:moveTo>
                    <a:pt x="255" y="3"/>
                  </a:moveTo>
                  <a:cubicBezTo>
                    <a:pt x="253" y="4"/>
                    <a:pt x="215" y="29"/>
                    <a:pt x="131" y="29"/>
                  </a:cubicBezTo>
                  <a:cubicBezTo>
                    <a:pt x="47" y="29"/>
                    <a:pt x="6" y="6"/>
                    <a:pt x="5" y="5"/>
                  </a:cubicBezTo>
                  <a:cubicBezTo>
                    <a:pt x="3" y="5"/>
                    <a:pt x="2" y="3"/>
                    <a:pt x="2" y="2"/>
                  </a:cubicBezTo>
                  <a:cubicBezTo>
                    <a:pt x="0" y="5"/>
                    <a:pt x="1" y="11"/>
                    <a:pt x="5" y="13"/>
                  </a:cubicBezTo>
                  <a:cubicBezTo>
                    <a:pt x="6" y="14"/>
                    <a:pt x="47" y="37"/>
                    <a:pt x="131" y="37"/>
                  </a:cubicBezTo>
                  <a:cubicBezTo>
                    <a:pt x="215" y="37"/>
                    <a:pt x="253" y="12"/>
                    <a:pt x="255" y="11"/>
                  </a:cubicBezTo>
                  <a:cubicBezTo>
                    <a:pt x="258" y="9"/>
                    <a:pt x="259" y="3"/>
                    <a:pt x="257" y="0"/>
                  </a:cubicBezTo>
                  <a:cubicBezTo>
                    <a:pt x="257" y="1"/>
                    <a:pt x="256" y="2"/>
                    <a:pt x="255" y="3"/>
                  </a:cubicBezTo>
                  <a:close/>
                </a:path>
              </a:pathLst>
            </a:custGeom>
            <a:solidFill>
              <a:srgbClr val="943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36" name="组合 672"/>
          <p:cNvGrpSpPr/>
          <p:nvPr/>
        </p:nvGrpSpPr>
        <p:grpSpPr>
          <a:xfrm>
            <a:off x="4845050" y="4976813"/>
            <a:ext cx="695325" cy="738187"/>
            <a:chOff x="6343147" y="3817424"/>
            <a:chExt cx="1366442" cy="1449029"/>
          </a:xfrm>
        </p:grpSpPr>
        <p:sp>
          <p:nvSpPr>
            <p:cNvPr id="674" name="Rectangle 1057"/>
            <p:cNvSpPr>
              <a:spLocks noChangeArrowheads="1"/>
            </p:cNvSpPr>
            <p:nvPr/>
          </p:nvSpPr>
          <p:spPr bwMode="auto">
            <a:xfrm>
              <a:off x="6605204" y="4250574"/>
              <a:ext cx="957758" cy="1015879"/>
            </a:xfrm>
            <a:prstGeom prst="rect">
              <a:avLst/>
            </a:pr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5" name="Rectangle 1058"/>
            <p:cNvSpPr>
              <a:spLocks noChangeArrowheads="1"/>
            </p:cNvSpPr>
            <p:nvPr/>
          </p:nvSpPr>
          <p:spPr bwMode="auto">
            <a:xfrm>
              <a:off x="6605204" y="4250574"/>
              <a:ext cx="957758" cy="1015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6" name="Freeform 1059"/>
            <p:cNvSpPr>
              <a:spLocks noEditPoints="1"/>
            </p:cNvSpPr>
            <p:nvPr/>
          </p:nvSpPr>
          <p:spPr bwMode="auto">
            <a:xfrm>
              <a:off x="6605204" y="4437546"/>
              <a:ext cx="957758" cy="828907"/>
            </a:xfrm>
            <a:custGeom>
              <a:avLst/>
              <a:gdLst>
                <a:gd name="T0" fmla="*/ 508 w 540"/>
                <a:gd name="T1" fmla="*/ 74 h 467"/>
                <a:gd name="T2" fmla="*/ 496 w 540"/>
                <a:gd name="T3" fmla="*/ 89 h 467"/>
                <a:gd name="T4" fmla="*/ 489 w 540"/>
                <a:gd name="T5" fmla="*/ 100 h 467"/>
                <a:gd name="T6" fmla="*/ 489 w 540"/>
                <a:gd name="T7" fmla="*/ 446 h 467"/>
                <a:gd name="T8" fmla="*/ 0 w 540"/>
                <a:gd name="T9" fmla="*/ 446 h 467"/>
                <a:gd name="T10" fmla="*/ 0 w 540"/>
                <a:gd name="T11" fmla="*/ 467 h 467"/>
                <a:gd name="T12" fmla="*/ 540 w 540"/>
                <a:gd name="T13" fmla="*/ 467 h 467"/>
                <a:gd name="T14" fmla="*/ 540 w 540"/>
                <a:gd name="T15" fmla="*/ 170 h 467"/>
                <a:gd name="T16" fmla="*/ 499 w 540"/>
                <a:gd name="T17" fmla="*/ 124 h 467"/>
                <a:gd name="T18" fmla="*/ 499 w 540"/>
                <a:gd name="T19" fmla="*/ 124 h 467"/>
                <a:gd name="T20" fmla="*/ 499 w 540"/>
                <a:gd name="T21" fmla="*/ 124 h 467"/>
                <a:gd name="T22" fmla="*/ 499 w 540"/>
                <a:gd name="T23" fmla="*/ 124 h 467"/>
                <a:gd name="T24" fmla="*/ 499 w 540"/>
                <a:gd name="T25" fmla="*/ 124 h 467"/>
                <a:gd name="T26" fmla="*/ 499 w 540"/>
                <a:gd name="T27" fmla="*/ 124 h 467"/>
                <a:gd name="T28" fmla="*/ 499 w 540"/>
                <a:gd name="T29" fmla="*/ 124 h 467"/>
                <a:gd name="T30" fmla="*/ 499 w 540"/>
                <a:gd name="T31" fmla="*/ 124 h 467"/>
                <a:gd name="T32" fmla="*/ 515 w 540"/>
                <a:gd name="T33" fmla="*/ 89 h 467"/>
                <a:gd name="T34" fmla="*/ 513 w 540"/>
                <a:gd name="T35" fmla="*/ 89 h 467"/>
                <a:gd name="T36" fmla="*/ 513 w 540"/>
                <a:gd name="T37" fmla="*/ 89 h 467"/>
                <a:gd name="T38" fmla="*/ 513 w 540"/>
                <a:gd name="T39" fmla="*/ 89 h 467"/>
                <a:gd name="T40" fmla="*/ 512 w 540"/>
                <a:gd name="T41" fmla="*/ 88 h 467"/>
                <a:gd name="T42" fmla="*/ 512 w 540"/>
                <a:gd name="T43" fmla="*/ 89 h 467"/>
                <a:gd name="T44" fmla="*/ 508 w 540"/>
                <a:gd name="T45" fmla="*/ 74 h 467"/>
                <a:gd name="T46" fmla="*/ 489 w 540"/>
                <a:gd name="T47" fmla="*/ 0 h 467"/>
                <a:gd name="T48" fmla="*/ 489 w 540"/>
                <a:gd name="T49" fmla="*/ 13 h 467"/>
                <a:gd name="T50" fmla="*/ 493 w 540"/>
                <a:gd name="T51" fmla="*/ 14 h 467"/>
                <a:gd name="T52" fmla="*/ 489 w 540"/>
                <a:gd name="T53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467">
                  <a:moveTo>
                    <a:pt x="508" y="74"/>
                  </a:moveTo>
                  <a:cubicBezTo>
                    <a:pt x="504" y="79"/>
                    <a:pt x="499" y="85"/>
                    <a:pt x="496" y="89"/>
                  </a:cubicBezTo>
                  <a:cubicBezTo>
                    <a:pt x="493" y="93"/>
                    <a:pt x="491" y="96"/>
                    <a:pt x="489" y="100"/>
                  </a:cubicBezTo>
                  <a:cubicBezTo>
                    <a:pt x="489" y="446"/>
                    <a:pt x="489" y="446"/>
                    <a:pt x="489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40" y="467"/>
                    <a:pt x="540" y="467"/>
                    <a:pt x="540" y="467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17" y="167"/>
                    <a:pt x="499" y="147"/>
                    <a:pt x="499" y="124"/>
                  </a:cubicBezTo>
                  <a:cubicBezTo>
                    <a:pt x="499" y="124"/>
                    <a:pt x="499" y="124"/>
                    <a:pt x="499" y="124"/>
                  </a:cubicBezTo>
                  <a:cubicBezTo>
                    <a:pt x="499" y="124"/>
                    <a:pt x="499" y="124"/>
                    <a:pt x="499" y="124"/>
                  </a:cubicBezTo>
                  <a:cubicBezTo>
                    <a:pt x="499" y="124"/>
                    <a:pt x="499" y="124"/>
                    <a:pt x="499" y="124"/>
                  </a:cubicBezTo>
                  <a:cubicBezTo>
                    <a:pt x="499" y="124"/>
                    <a:pt x="499" y="124"/>
                    <a:pt x="499" y="124"/>
                  </a:cubicBezTo>
                  <a:cubicBezTo>
                    <a:pt x="499" y="124"/>
                    <a:pt x="499" y="124"/>
                    <a:pt x="499" y="124"/>
                  </a:cubicBezTo>
                  <a:cubicBezTo>
                    <a:pt x="499" y="124"/>
                    <a:pt x="499" y="124"/>
                    <a:pt x="499" y="124"/>
                  </a:cubicBezTo>
                  <a:cubicBezTo>
                    <a:pt x="499" y="124"/>
                    <a:pt x="499" y="124"/>
                    <a:pt x="499" y="124"/>
                  </a:cubicBezTo>
                  <a:cubicBezTo>
                    <a:pt x="499" y="110"/>
                    <a:pt x="505" y="98"/>
                    <a:pt x="515" y="89"/>
                  </a:cubicBezTo>
                  <a:cubicBezTo>
                    <a:pt x="513" y="89"/>
                    <a:pt x="513" y="89"/>
                    <a:pt x="513" y="89"/>
                  </a:cubicBezTo>
                  <a:cubicBezTo>
                    <a:pt x="513" y="89"/>
                    <a:pt x="513" y="89"/>
                    <a:pt x="513" y="89"/>
                  </a:cubicBezTo>
                  <a:cubicBezTo>
                    <a:pt x="513" y="89"/>
                    <a:pt x="513" y="89"/>
                    <a:pt x="513" y="89"/>
                  </a:cubicBezTo>
                  <a:cubicBezTo>
                    <a:pt x="512" y="89"/>
                    <a:pt x="512" y="89"/>
                    <a:pt x="512" y="88"/>
                  </a:cubicBezTo>
                  <a:cubicBezTo>
                    <a:pt x="512" y="89"/>
                    <a:pt x="512" y="89"/>
                    <a:pt x="512" y="89"/>
                  </a:cubicBezTo>
                  <a:cubicBezTo>
                    <a:pt x="511" y="85"/>
                    <a:pt x="509" y="80"/>
                    <a:pt x="508" y="74"/>
                  </a:cubicBezTo>
                  <a:moveTo>
                    <a:pt x="489" y="0"/>
                  </a:moveTo>
                  <a:cubicBezTo>
                    <a:pt x="489" y="13"/>
                    <a:pt x="489" y="13"/>
                    <a:pt x="489" y="13"/>
                  </a:cubicBezTo>
                  <a:cubicBezTo>
                    <a:pt x="491" y="13"/>
                    <a:pt x="492" y="14"/>
                    <a:pt x="493" y="14"/>
                  </a:cubicBezTo>
                  <a:cubicBezTo>
                    <a:pt x="492" y="9"/>
                    <a:pt x="491" y="4"/>
                    <a:pt x="489" y="0"/>
                  </a:cubicBezTo>
                </a:path>
              </a:pathLst>
            </a:custGeom>
            <a:solidFill>
              <a:srgbClr val="E6B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7" name="Freeform 1060"/>
            <p:cNvSpPr/>
            <p:nvPr/>
          </p:nvSpPr>
          <p:spPr bwMode="auto">
            <a:xfrm>
              <a:off x="6343147" y="3817424"/>
              <a:ext cx="1366442" cy="779048"/>
            </a:xfrm>
            <a:custGeom>
              <a:avLst/>
              <a:gdLst>
                <a:gd name="T0" fmla="*/ 221 w 770"/>
                <a:gd name="T1" fmla="*/ 25 h 438"/>
                <a:gd name="T2" fmla="*/ 299 w 770"/>
                <a:gd name="T3" fmla="*/ 107 h 438"/>
                <a:gd name="T4" fmla="*/ 412 w 770"/>
                <a:gd name="T5" fmla="*/ 75 h 438"/>
                <a:gd name="T6" fmla="*/ 569 w 770"/>
                <a:gd name="T7" fmla="*/ 126 h 438"/>
                <a:gd name="T8" fmla="*/ 602 w 770"/>
                <a:gd name="T9" fmla="*/ 178 h 438"/>
                <a:gd name="T10" fmla="*/ 742 w 770"/>
                <a:gd name="T11" fmla="*/ 209 h 438"/>
                <a:gd name="T12" fmla="*/ 713 w 770"/>
                <a:gd name="T13" fmla="*/ 438 h 438"/>
                <a:gd name="T14" fmla="*/ 661 w 770"/>
                <a:gd name="T15" fmla="*/ 438 h 438"/>
                <a:gd name="T16" fmla="*/ 618 w 770"/>
                <a:gd name="T17" fmla="*/ 295 h 438"/>
                <a:gd name="T18" fmla="*/ 478 w 770"/>
                <a:gd name="T19" fmla="*/ 268 h 438"/>
                <a:gd name="T20" fmla="*/ 224 w 770"/>
                <a:gd name="T21" fmla="*/ 331 h 438"/>
                <a:gd name="T22" fmla="*/ 118 w 770"/>
                <a:gd name="T23" fmla="*/ 53 h 438"/>
                <a:gd name="T24" fmla="*/ 137 w 770"/>
                <a:gd name="T25" fmla="*/ 97 h 438"/>
                <a:gd name="T26" fmla="*/ 233 w 770"/>
                <a:gd name="T27" fmla="*/ 0 h 438"/>
                <a:gd name="T28" fmla="*/ 221 w 770"/>
                <a:gd name="T29" fmla="*/ 2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0" h="438">
                  <a:moveTo>
                    <a:pt x="221" y="25"/>
                  </a:moveTo>
                  <a:cubicBezTo>
                    <a:pt x="197" y="76"/>
                    <a:pt x="225" y="107"/>
                    <a:pt x="299" y="107"/>
                  </a:cubicBezTo>
                  <a:cubicBezTo>
                    <a:pt x="336" y="108"/>
                    <a:pt x="376" y="82"/>
                    <a:pt x="412" y="75"/>
                  </a:cubicBezTo>
                  <a:cubicBezTo>
                    <a:pt x="478" y="63"/>
                    <a:pt x="537" y="93"/>
                    <a:pt x="569" y="126"/>
                  </a:cubicBezTo>
                  <a:cubicBezTo>
                    <a:pt x="583" y="141"/>
                    <a:pt x="591" y="159"/>
                    <a:pt x="602" y="178"/>
                  </a:cubicBezTo>
                  <a:cubicBezTo>
                    <a:pt x="606" y="176"/>
                    <a:pt x="714" y="124"/>
                    <a:pt x="742" y="209"/>
                  </a:cubicBezTo>
                  <a:cubicBezTo>
                    <a:pt x="770" y="295"/>
                    <a:pt x="744" y="363"/>
                    <a:pt x="713" y="438"/>
                  </a:cubicBezTo>
                  <a:cubicBezTo>
                    <a:pt x="661" y="438"/>
                    <a:pt x="661" y="438"/>
                    <a:pt x="661" y="438"/>
                  </a:cubicBezTo>
                  <a:cubicBezTo>
                    <a:pt x="648" y="395"/>
                    <a:pt x="640" y="336"/>
                    <a:pt x="618" y="295"/>
                  </a:cubicBezTo>
                  <a:cubicBezTo>
                    <a:pt x="593" y="247"/>
                    <a:pt x="534" y="237"/>
                    <a:pt x="478" y="268"/>
                  </a:cubicBezTo>
                  <a:cubicBezTo>
                    <a:pt x="408" y="307"/>
                    <a:pt x="304" y="347"/>
                    <a:pt x="224" y="331"/>
                  </a:cubicBezTo>
                  <a:cubicBezTo>
                    <a:pt x="127" y="313"/>
                    <a:pt x="0" y="183"/>
                    <a:pt x="118" y="53"/>
                  </a:cubicBezTo>
                  <a:cubicBezTo>
                    <a:pt x="125" y="70"/>
                    <a:pt x="131" y="83"/>
                    <a:pt x="137" y="97"/>
                  </a:cubicBezTo>
                  <a:cubicBezTo>
                    <a:pt x="145" y="45"/>
                    <a:pt x="182" y="6"/>
                    <a:pt x="233" y="0"/>
                  </a:cubicBezTo>
                  <a:cubicBezTo>
                    <a:pt x="227" y="11"/>
                    <a:pt x="224" y="18"/>
                    <a:pt x="221" y="25"/>
                  </a:cubicBezTo>
                </a:path>
              </a:pathLst>
            </a:custGeom>
            <a:solidFill>
              <a:srgbClr val="94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8" name="Freeform 1061"/>
            <p:cNvSpPr/>
            <p:nvPr/>
          </p:nvSpPr>
          <p:spPr bwMode="auto">
            <a:xfrm>
              <a:off x="6343147" y="3910910"/>
              <a:ext cx="1282210" cy="685563"/>
            </a:xfrm>
            <a:custGeom>
              <a:avLst/>
              <a:gdLst>
                <a:gd name="T0" fmla="*/ 670 w 722"/>
                <a:gd name="T1" fmla="*/ 130 h 385"/>
                <a:gd name="T2" fmla="*/ 602 w 722"/>
                <a:gd name="T3" fmla="*/ 125 h 385"/>
                <a:gd name="T4" fmla="*/ 392 w 722"/>
                <a:gd name="T5" fmla="*/ 135 h 385"/>
                <a:gd name="T6" fmla="*/ 217 w 722"/>
                <a:gd name="T7" fmla="*/ 126 h 385"/>
                <a:gd name="T8" fmla="*/ 323 w 722"/>
                <a:gd name="T9" fmla="*/ 158 h 385"/>
                <a:gd name="T10" fmla="*/ 255 w 722"/>
                <a:gd name="T11" fmla="*/ 166 h 385"/>
                <a:gd name="T12" fmla="*/ 117 w 722"/>
                <a:gd name="T13" fmla="*/ 0 h 385"/>
                <a:gd name="T14" fmla="*/ 223 w 722"/>
                <a:gd name="T15" fmla="*/ 278 h 385"/>
                <a:gd name="T16" fmla="*/ 478 w 722"/>
                <a:gd name="T17" fmla="*/ 215 h 385"/>
                <a:gd name="T18" fmla="*/ 617 w 722"/>
                <a:gd name="T19" fmla="*/ 242 h 385"/>
                <a:gd name="T20" fmla="*/ 661 w 722"/>
                <a:gd name="T21" fmla="*/ 385 h 385"/>
                <a:gd name="T22" fmla="*/ 670 w 722"/>
                <a:gd name="T23" fmla="*/ 13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2" h="385">
                  <a:moveTo>
                    <a:pt x="670" y="130"/>
                  </a:moveTo>
                  <a:cubicBezTo>
                    <a:pt x="650" y="104"/>
                    <a:pt x="602" y="125"/>
                    <a:pt x="602" y="125"/>
                  </a:cubicBezTo>
                  <a:cubicBezTo>
                    <a:pt x="547" y="54"/>
                    <a:pt x="481" y="100"/>
                    <a:pt x="392" y="135"/>
                  </a:cubicBezTo>
                  <a:cubicBezTo>
                    <a:pt x="283" y="162"/>
                    <a:pt x="217" y="126"/>
                    <a:pt x="217" y="126"/>
                  </a:cubicBezTo>
                  <a:cubicBezTo>
                    <a:pt x="251" y="152"/>
                    <a:pt x="296" y="157"/>
                    <a:pt x="323" y="158"/>
                  </a:cubicBezTo>
                  <a:cubicBezTo>
                    <a:pt x="301" y="163"/>
                    <a:pt x="278" y="166"/>
                    <a:pt x="255" y="166"/>
                  </a:cubicBezTo>
                  <a:cubicBezTo>
                    <a:pt x="92" y="166"/>
                    <a:pt x="117" y="0"/>
                    <a:pt x="117" y="0"/>
                  </a:cubicBezTo>
                  <a:cubicBezTo>
                    <a:pt x="0" y="130"/>
                    <a:pt x="127" y="260"/>
                    <a:pt x="223" y="278"/>
                  </a:cubicBezTo>
                  <a:cubicBezTo>
                    <a:pt x="304" y="294"/>
                    <a:pt x="407" y="254"/>
                    <a:pt x="478" y="215"/>
                  </a:cubicBezTo>
                  <a:cubicBezTo>
                    <a:pt x="534" y="184"/>
                    <a:pt x="592" y="194"/>
                    <a:pt x="617" y="242"/>
                  </a:cubicBezTo>
                  <a:cubicBezTo>
                    <a:pt x="639" y="283"/>
                    <a:pt x="648" y="342"/>
                    <a:pt x="661" y="385"/>
                  </a:cubicBezTo>
                  <a:cubicBezTo>
                    <a:pt x="722" y="251"/>
                    <a:pt x="690" y="156"/>
                    <a:pt x="670" y="130"/>
                  </a:cubicBezTo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9" name="Freeform 1062"/>
            <p:cNvSpPr/>
            <p:nvPr/>
          </p:nvSpPr>
          <p:spPr bwMode="auto">
            <a:xfrm>
              <a:off x="6570888" y="4129043"/>
              <a:ext cx="963996" cy="467429"/>
            </a:xfrm>
            <a:custGeom>
              <a:avLst/>
              <a:gdLst>
                <a:gd name="T0" fmla="*/ 461 w 544"/>
                <a:gd name="T1" fmla="*/ 54 h 262"/>
                <a:gd name="T2" fmla="*/ 148 w 544"/>
                <a:gd name="T3" fmla="*/ 122 h 262"/>
                <a:gd name="T4" fmla="*/ 0 w 544"/>
                <a:gd name="T5" fmla="*/ 106 h 262"/>
                <a:gd name="T6" fmla="*/ 95 w 544"/>
                <a:gd name="T7" fmla="*/ 155 h 262"/>
                <a:gd name="T8" fmla="*/ 349 w 544"/>
                <a:gd name="T9" fmla="*/ 92 h 262"/>
                <a:gd name="T10" fmla="*/ 489 w 544"/>
                <a:gd name="T11" fmla="*/ 119 h 262"/>
                <a:gd name="T12" fmla="*/ 532 w 544"/>
                <a:gd name="T13" fmla="*/ 262 h 262"/>
                <a:gd name="T14" fmla="*/ 461 w 544"/>
                <a:gd name="T15" fmla="*/ 5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62">
                  <a:moveTo>
                    <a:pt x="461" y="54"/>
                  </a:moveTo>
                  <a:cubicBezTo>
                    <a:pt x="356" y="0"/>
                    <a:pt x="248" y="112"/>
                    <a:pt x="148" y="122"/>
                  </a:cubicBezTo>
                  <a:cubicBezTo>
                    <a:pt x="49" y="133"/>
                    <a:pt x="1" y="106"/>
                    <a:pt x="0" y="106"/>
                  </a:cubicBezTo>
                  <a:cubicBezTo>
                    <a:pt x="29" y="131"/>
                    <a:pt x="63" y="149"/>
                    <a:pt x="95" y="155"/>
                  </a:cubicBezTo>
                  <a:cubicBezTo>
                    <a:pt x="175" y="171"/>
                    <a:pt x="279" y="131"/>
                    <a:pt x="349" y="92"/>
                  </a:cubicBezTo>
                  <a:cubicBezTo>
                    <a:pt x="405" y="61"/>
                    <a:pt x="464" y="71"/>
                    <a:pt x="489" y="119"/>
                  </a:cubicBezTo>
                  <a:cubicBezTo>
                    <a:pt x="511" y="160"/>
                    <a:pt x="519" y="219"/>
                    <a:pt x="532" y="262"/>
                  </a:cubicBezTo>
                  <a:cubicBezTo>
                    <a:pt x="538" y="195"/>
                    <a:pt x="544" y="97"/>
                    <a:pt x="461" y="54"/>
                  </a:cubicBezTo>
                </a:path>
              </a:pathLst>
            </a:custGeom>
            <a:solidFill>
              <a:srgbClr val="4C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0" name="Freeform 1063"/>
            <p:cNvSpPr/>
            <p:nvPr/>
          </p:nvSpPr>
          <p:spPr bwMode="auto">
            <a:xfrm>
              <a:off x="6611444" y="3910910"/>
              <a:ext cx="280776" cy="215016"/>
            </a:xfrm>
            <a:custGeom>
              <a:avLst/>
              <a:gdLst>
                <a:gd name="T0" fmla="*/ 40 w 159"/>
                <a:gd name="T1" fmla="*/ 0 h 120"/>
                <a:gd name="T2" fmla="*/ 54 w 159"/>
                <a:gd name="T3" fmla="*/ 69 h 120"/>
                <a:gd name="T4" fmla="*/ 159 w 159"/>
                <a:gd name="T5" fmla="*/ 83 h 120"/>
                <a:gd name="T6" fmla="*/ 41 w 159"/>
                <a:gd name="T7" fmla="*/ 80 h 120"/>
                <a:gd name="T8" fmla="*/ 40 w 159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20">
                  <a:moveTo>
                    <a:pt x="40" y="0"/>
                  </a:moveTo>
                  <a:cubicBezTo>
                    <a:pt x="40" y="0"/>
                    <a:pt x="24" y="46"/>
                    <a:pt x="54" y="69"/>
                  </a:cubicBezTo>
                  <a:cubicBezTo>
                    <a:pt x="85" y="91"/>
                    <a:pt x="126" y="91"/>
                    <a:pt x="159" y="83"/>
                  </a:cubicBezTo>
                  <a:cubicBezTo>
                    <a:pt x="159" y="83"/>
                    <a:pt x="83" y="120"/>
                    <a:pt x="41" y="80"/>
                  </a:cubicBezTo>
                  <a:cubicBezTo>
                    <a:pt x="0" y="41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1" name="Freeform 1064"/>
            <p:cNvSpPr/>
            <p:nvPr/>
          </p:nvSpPr>
          <p:spPr bwMode="auto">
            <a:xfrm>
              <a:off x="6620804" y="4263039"/>
              <a:ext cx="695699" cy="199436"/>
            </a:xfrm>
            <a:custGeom>
              <a:avLst/>
              <a:gdLst>
                <a:gd name="T0" fmla="*/ 384 w 391"/>
                <a:gd name="T1" fmla="*/ 0 h 112"/>
                <a:gd name="T2" fmla="*/ 364 w 391"/>
                <a:gd name="T3" fmla="*/ 1 h 112"/>
                <a:gd name="T4" fmla="*/ 321 w 391"/>
                <a:gd name="T5" fmla="*/ 17 h 112"/>
                <a:gd name="T6" fmla="*/ 156 w 391"/>
                <a:gd name="T7" fmla="*/ 79 h 112"/>
                <a:gd name="T8" fmla="*/ 104 w 391"/>
                <a:gd name="T9" fmla="*/ 84 h 112"/>
                <a:gd name="T10" fmla="*/ 66 w 391"/>
                <a:gd name="T11" fmla="*/ 80 h 112"/>
                <a:gd name="T12" fmla="*/ 49 w 391"/>
                <a:gd name="T13" fmla="*/ 76 h 112"/>
                <a:gd name="T14" fmla="*/ 0 w 391"/>
                <a:gd name="T15" fmla="*/ 52 h 112"/>
                <a:gd name="T16" fmla="*/ 53 w 391"/>
                <a:gd name="T17" fmla="*/ 104 h 112"/>
                <a:gd name="T18" fmla="*/ 99 w 391"/>
                <a:gd name="T19" fmla="*/ 109 h 112"/>
                <a:gd name="T20" fmla="*/ 112 w 391"/>
                <a:gd name="T21" fmla="*/ 112 h 112"/>
                <a:gd name="T22" fmla="*/ 297 w 391"/>
                <a:gd name="T23" fmla="*/ 50 h 112"/>
                <a:gd name="T24" fmla="*/ 391 w 391"/>
                <a:gd name="T25" fmla="*/ 0 h 112"/>
                <a:gd name="T26" fmla="*/ 387 w 391"/>
                <a:gd name="T27" fmla="*/ 0 h 112"/>
                <a:gd name="T28" fmla="*/ 384 w 391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1" h="112">
                  <a:moveTo>
                    <a:pt x="384" y="0"/>
                  </a:moveTo>
                  <a:cubicBezTo>
                    <a:pt x="378" y="0"/>
                    <a:pt x="371" y="0"/>
                    <a:pt x="364" y="1"/>
                  </a:cubicBezTo>
                  <a:cubicBezTo>
                    <a:pt x="350" y="4"/>
                    <a:pt x="335" y="9"/>
                    <a:pt x="321" y="17"/>
                  </a:cubicBezTo>
                  <a:cubicBezTo>
                    <a:pt x="275" y="43"/>
                    <a:pt x="215" y="69"/>
                    <a:pt x="156" y="79"/>
                  </a:cubicBezTo>
                  <a:cubicBezTo>
                    <a:pt x="138" y="82"/>
                    <a:pt x="121" y="84"/>
                    <a:pt x="104" y="84"/>
                  </a:cubicBezTo>
                  <a:cubicBezTo>
                    <a:pt x="91" y="84"/>
                    <a:pt x="78" y="83"/>
                    <a:pt x="66" y="80"/>
                  </a:cubicBezTo>
                  <a:cubicBezTo>
                    <a:pt x="61" y="79"/>
                    <a:pt x="55" y="78"/>
                    <a:pt x="49" y="76"/>
                  </a:cubicBezTo>
                  <a:cubicBezTo>
                    <a:pt x="32" y="71"/>
                    <a:pt x="16" y="63"/>
                    <a:pt x="0" y="52"/>
                  </a:cubicBezTo>
                  <a:cubicBezTo>
                    <a:pt x="0" y="53"/>
                    <a:pt x="8" y="87"/>
                    <a:pt x="53" y="104"/>
                  </a:cubicBezTo>
                  <a:cubicBezTo>
                    <a:pt x="68" y="105"/>
                    <a:pt x="83" y="106"/>
                    <a:pt x="99" y="109"/>
                  </a:cubicBezTo>
                  <a:cubicBezTo>
                    <a:pt x="102" y="110"/>
                    <a:pt x="106" y="111"/>
                    <a:pt x="112" y="112"/>
                  </a:cubicBezTo>
                  <a:cubicBezTo>
                    <a:pt x="179" y="112"/>
                    <a:pt x="240" y="100"/>
                    <a:pt x="297" y="50"/>
                  </a:cubicBezTo>
                  <a:cubicBezTo>
                    <a:pt x="346" y="8"/>
                    <a:pt x="391" y="0"/>
                    <a:pt x="391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6" y="0"/>
                    <a:pt x="385" y="0"/>
                    <a:pt x="384" y="0"/>
                  </a:cubicBezTo>
                </a:path>
              </a:pathLst>
            </a:custGeom>
            <a:solidFill>
              <a:srgbClr val="E6B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2" name="Freeform 1065"/>
            <p:cNvSpPr/>
            <p:nvPr/>
          </p:nvSpPr>
          <p:spPr bwMode="auto">
            <a:xfrm>
              <a:off x="6898459" y="4266156"/>
              <a:ext cx="368128" cy="137113"/>
            </a:xfrm>
            <a:custGeom>
              <a:avLst/>
              <a:gdLst>
                <a:gd name="T0" fmla="*/ 208 w 208"/>
                <a:gd name="T1" fmla="*/ 0 h 78"/>
                <a:gd name="T2" fmla="*/ 178 w 208"/>
                <a:gd name="T3" fmla="*/ 10 h 78"/>
                <a:gd name="T4" fmla="*/ 165 w 208"/>
                <a:gd name="T5" fmla="*/ 16 h 78"/>
                <a:gd name="T6" fmla="*/ 111 w 208"/>
                <a:gd name="T7" fmla="*/ 42 h 78"/>
                <a:gd name="T8" fmla="*/ 0 w 208"/>
                <a:gd name="T9" fmla="*/ 78 h 78"/>
                <a:gd name="T10" fmla="*/ 165 w 208"/>
                <a:gd name="T11" fmla="*/ 16 h 78"/>
                <a:gd name="T12" fmla="*/ 208 w 20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78">
                  <a:moveTo>
                    <a:pt x="208" y="0"/>
                  </a:moveTo>
                  <a:cubicBezTo>
                    <a:pt x="198" y="2"/>
                    <a:pt x="188" y="5"/>
                    <a:pt x="178" y="10"/>
                  </a:cubicBezTo>
                  <a:cubicBezTo>
                    <a:pt x="173" y="12"/>
                    <a:pt x="169" y="14"/>
                    <a:pt x="165" y="16"/>
                  </a:cubicBezTo>
                  <a:cubicBezTo>
                    <a:pt x="148" y="25"/>
                    <a:pt x="130" y="34"/>
                    <a:pt x="111" y="42"/>
                  </a:cubicBezTo>
                  <a:cubicBezTo>
                    <a:pt x="76" y="58"/>
                    <a:pt x="38" y="71"/>
                    <a:pt x="0" y="78"/>
                  </a:cubicBezTo>
                  <a:cubicBezTo>
                    <a:pt x="59" y="68"/>
                    <a:pt x="119" y="42"/>
                    <a:pt x="165" y="16"/>
                  </a:cubicBezTo>
                  <a:cubicBezTo>
                    <a:pt x="179" y="8"/>
                    <a:pt x="194" y="3"/>
                    <a:pt x="208" y="0"/>
                  </a:cubicBezTo>
                </a:path>
              </a:pathLst>
            </a:custGeom>
            <a:solidFill>
              <a:srgbClr val="875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3" name="Freeform 1066"/>
            <p:cNvSpPr/>
            <p:nvPr/>
          </p:nvSpPr>
          <p:spPr bwMode="auto">
            <a:xfrm>
              <a:off x="7095003" y="4281736"/>
              <a:ext cx="118550" cy="56091"/>
            </a:xfrm>
            <a:custGeom>
              <a:avLst/>
              <a:gdLst>
                <a:gd name="T0" fmla="*/ 67 w 67"/>
                <a:gd name="T1" fmla="*/ 0 h 32"/>
                <a:gd name="T2" fmla="*/ 53 w 67"/>
                <a:gd name="T3" fmla="*/ 6 h 32"/>
                <a:gd name="T4" fmla="*/ 0 w 67"/>
                <a:gd name="T5" fmla="*/ 32 h 32"/>
                <a:gd name="T6" fmla="*/ 54 w 67"/>
                <a:gd name="T7" fmla="*/ 6 h 32"/>
                <a:gd name="T8" fmla="*/ 67 w 6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2">
                  <a:moveTo>
                    <a:pt x="67" y="0"/>
                  </a:moveTo>
                  <a:cubicBezTo>
                    <a:pt x="62" y="2"/>
                    <a:pt x="58" y="4"/>
                    <a:pt x="53" y="6"/>
                  </a:cubicBezTo>
                  <a:cubicBezTo>
                    <a:pt x="37" y="15"/>
                    <a:pt x="19" y="24"/>
                    <a:pt x="0" y="32"/>
                  </a:cubicBezTo>
                  <a:cubicBezTo>
                    <a:pt x="19" y="24"/>
                    <a:pt x="37" y="15"/>
                    <a:pt x="54" y="6"/>
                  </a:cubicBezTo>
                  <a:cubicBezTo>
                    <a:pt x="58" y="4"/>
                    <a:pt x="62" y="2"/>
                    <a:pt x="67" y="0"/>
                  </a:cubicBezTo>
                </a:path>
              </a:pathLst>
            </a:custGeom>
            <a:solidFill>
              <a:srgbClr val="663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4" name="Freeform 1067"/>
            <p:cNvSpPr/>
            <p:nvPr/>
          </p:nvSpPr>
          <p:spPr bwMode="auto">
            <a:xfrm>
              <a:off x="6620804" y="4356524"/>
              <a:ext cx="87352" cy="40511"/>
            </a:xfrm>
            <a:custGeom>
              <a:avLst/>
              <a:gdLst>
                <a:gd name="T0" fmla="*/ 0 w 50"/>
                <a:gd name="T1" fmla="*/ 0 h 24"/>
                <a:gd name="T2" fmla="*/ 1 w 50"/>
                <a:gd name="T3" fmla="*/ 0 h 24"/>
                <a:gd name="T4" fmla="*/ 50 w 50"/>
                <a:gd name="T5" fmla="*/ 24 h 24"/>
                <a:gd name="T6" fmla="*/ 0 w 50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4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7" y="11"/>
                    <a:pt x="33" y="19"/>
                    <a:pt x="50" y="24"/>
                  </a:cubicBezTo>
                  <a:cubicBezTo>
                    <a:pt x="35" y="19"/>
                    <a:pt x="17" y="11"/>
                    <a:pt x="0" y="0"/>
                  </a:cubicBezTo>
                </a:path>
              </a:pathLst>
            </a:custGeom>
            <a:solidFill>
              <a:srgbClr val="45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5" name="Freeform 1068"/>
            <p:cNvSpPr/>
            <p:nvPr/>
          </p:nvSpPr>
          <p:spPr bwMode="auto">
            <a:xfrm>
              <a:off x="6496015" y="4306665"/>
              <a:ext cx="124789" cy="289807"/>
            </a:xfrm>
            <a:custGeom>
              <a:avLst/>
              <a:gdLst>
                <a:gd name="T0" fmla="*/ 35 w 69"/>
                <a:gd name="T1" fmla="*/ 0 h 163"/>
                <a:gd name="T2" fmla="*/ 66 w 69"/>
                <a:gd name="T3" fmla="*/ 163 h 163"/>
                <a:gd name="T4" fmla="*/ 69 w 69"/>
                <a:gd name="T5" fmla="*/ 28 h 163"/>
                <a:gd name="T6" fmla="*/ 35 w 69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63">
                  <a:moveTo>
                    <a:pt x="35" y="0"/>
                  </a:moveTo>
                  <a:cubicBezTo>
                    <a:pt x="35" y="0"/>
                    <a:pt x="0" y="27"/>
                    <a:pt x="66" y="163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55" y="20"/>
                    <a:pt x="35" y="0"/>
                  </a:cubicBezTo>
                </a:path>
              </a:pathLst>
            </a:custGeom>
            <a:solidFill>
              <a:srgbClr val="94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6" name="Freeform 1069"/>
            <p:cNvSpPr/>
            <p:nvPr/>
          </p:nvSpPr>
          <p:spPr bwMode="auto">
            <a:xfrm>
              <a:off x="6549049" y="4331595"/>
              <a:ext cx="71755" cy="264877"/>
            </a:xfrm>
            <a:custGeom>
              <a:avLst/>
              <a:gdLst>
                <a:gd name="T0" fmla="*/ 21 w 40"/>
                <a:gd name="T1" fmla="*/ 0 h 149"/>
                <a:gd name="T2" fmla="*/ 37 w 40"/>
                <a:gd name="T3" fmla="*/ 149 h 149"/>
                <a:gd name="T4" fmla="*/ 40 w 40"/>
                <a:gd name="T5" fmla="*/ 14 h 149"/>
                <a:gd name="T6" fmla="*/ 21 w 40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49">
                  <a:moveTo>
                    <a:pt x="21" y="0"/>
                  </a:moveTo>
                  <a:cubicBezTo>
                    <a:pt x="21" y="0"/>
                    <a:pt x="0" y="18"/>
                    <a:pt x="37" y="149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27" y="4"/>
                    <a:pt x="21" y="0"/>
                  </a:cubicBezTo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7" name="Freeform 1070"/>
            <p:cNvSpPr/>
            <p:nvPr/>
          </p:nvSpPr>
          <p:spPr bwMode="auto">
            <a:xfrm>
              <a:off x="6549049" y="4153973"/>
              <a:ext cx="262057" cy="202552"/>
            </a:xfrm>
            <a:custGeom>
              <a:avLst/>
              <a:gdLst>
                <a:gd name="T0" fmla="*/ 0 w 148"/>
                <a:gd name="T1" fmla="*/ 0 h 113"/>
                <a:gd name="T2" fmla="*/ 148 w 148"/>
                <a:gd name="T3" fmla="*/ 70 h 113"/>
                <a:gd name="T4" fmla="*/ 0 w 148"/>
                <a:gd name="T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113">
                  <a:moveTo>
                    <a:pt x="0" y="0"/>
                  </a:moveTo>
                  <a:cubicBezTo>
                    <a:pt x="0" y="0"/>
                    <a:pt x="33" y="86"/>
                    <a:pt x="148" y="70"/>
                  </a:cubicBezTo>
                  <a:cubicBezTo>
                    <a:pt x="148" y="70"/>
                    <a:pt x="9" y="113"/>
                    <a:pt x="0" y="0"/>
                  </a:cubicBezTo>
                  <a:close/>
                </a:path>
              </a:pathLst>
            </a:custGeom>
            <a:solidFill>
              <a:srgbClr val="4C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8" name="Oval 1071"/>
            <p:cNvSpPr>
              <a:spLocks noChangeArrowheads="1"/>
            </p:cNvSpPr>
            <p:nvPr/>
          </p:nvSpPr>
          <p:spPr bwMode="auto">
            <a:xfrm>
              <a:off x="7491208" y="4574658"/>
              <a:ext cx="174705" cy="165159"/>
            </a:xfrm>
            <a:prstGeom prst="ellipse">
              <a:avLst/>
            </a:prstGeom>
            <a:solidFill>
              <a:srgbClr val="E4C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9" name="Freeform 1072"/>
            <p:cNvSpPr/>
            <p:nvPr/>
          </p:nvSpPr>
          <p:spPr bwMode="auto">
            <a:xfrm>
              <a:off x="7491208" y="4574658"/>
              <a:ext cx="174705" cy="87253"/>
            </a:xfrm>
            <a:custGeom>
              <a:avLst/>
              <a:gdLst>
                <a:gd name="T0" fmla="*/ 49 w 98"/>
                <a:gd name="T1" fmla="*/ 4 h 49"/>
                <a:gd name="T2" fmla="*/ 0 w 98"/>
                <a:gd name="T3" fmla="*/ 49 h 49"/>
                <a:gd name="T4" fmla="*/ 0 w 98"/>
                <a:gd name="T5" fmla="*/ 46 h 49"/>
                <a:gd name="T6" fmla="*/ 49 w 98"/>
                <a:gd name="T7" fmla="*/ 0 h 49"/>
                <a:gd name="T8" fmla="*/ 98 w 98"/>
                <a:gd name="T9" fmla="*/ 46 h 49"/>
                <a:gd name="T10" fmla="*/ 98 w 98"/>
                <a:gd name="T11" fmla="*/ 49 h 49"/>
                <a:gd name="T12" fmla="*/ 49 w 98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9">
                  <a:moveTo>
                    <a:pt x="49" y="4"/>
                  </a:moveTo>
                  <a:cubicBezTo>
                    <a:pt x="23" y="4"/>
                    <a:pt x="1" y="24"/>
                    <a:pt x="0" y="49"/>
                  </a:cubicBezTo>
                  <a:cubicBezTo>
                    <a:pt x="0" y="48"/>
                    <a:pt x="0" y="47"/>
                    <a:pt x="0" y="46"/>
                  </a:cubicBezTo>
                  <a:cubicBezTo>
                    <a:pt x="0" y="20"/>
                    <a:pt x="22" y="0"/>
                    <a:pt x="49" y="0"/>
                  </a:cubicBezTo>
                  <a:cubicBezTo>
                    <a:pt x="76" y="0"/>
                    <a:pt x="98" y="20"/>
                    <a:pt x="98" y="46"/>
                  </a:cubicBezTo>
                  <a:cubicBezTo>
                    <a:pt x="98" y="47"/>
                    <a:pt x="98" y="48"/>
                    <a:pt x="98" y="49"/>
                  </a:cubicBezTo>
                  <a:cubicBezTo>
                    <a:pt x="97" y="24"/>
                    <a:pt x="76" y="4"/>
                    <a:pt x="49" y="4"/>
                  </a:cubicBezTo>
                </a:path>
              </a:pathLst>
            </a:custGeom>
            <a:solidFill>
              <a:srgbClr val="F0E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0" name="Freeform 1073"/>
            <p:cNvSpPr>
              <a:spLocks noEditPoints="1"/>
            </p:cNvSpPr>
            <p:nvPr/>
          </p:nvSpPr>
          <p:spPr bwMode="auto">
            <a:xfrm>
              <a:off x="7491208" y="46556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9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1" name="Freeform 1074"/>
            <p:cNvSpPr/>
            <p:nvPr/>
          </p:nvSpPr>
          <p:spPr bwMode="auto">
            <a:xfrm>
              <a:off x="7491208" y="4636982"/>
              <a:ext cx="174705" cy="102835"/>
            </a:xfrm>
            <a:custGeom>
              <a:avLst/>
              <a:gdLst>
                <a:gd name="T0" fmla="*/ 1 w 98"/>
                <a:gd name="T1" fmla="*/ 0 h 59"/>
                <a:gd name="T2" fmla="*/ 0 w 98"/>
                <a:gd name="T3" fmla="*/ 12 h 59"/>
                <a:gd name="T4" fmla="*/ 0 w 98"/>
                <a:gd name="T5" fmla="*/ 12 h 59"/>
                <a:gd name="T6" fmla="*/ 0 w 98"/>
                <a:gd name="T7" fmla="*/ 12 h 59"/>
                <a:gd name="T8" fmla="*/ 0 w 98"/>
                <a:gd name="T9" fmla="*/ 12 h 59"/>
                <a:gd name="T10" fmla="*/ 0 w 98"/>
                <a:gd name="T11" fmla="*/ 12 h 59"/>
                <a:gd name="T12" fmla="*/ 0 w 98"/>
                <a:gd name="T13" fmla="*/ 12 h 59"/>
                <a:gd name="T14" fmla="*/ 49 w 98"/>
                <a:gd name="T15" fmla="*/ 59 h 59"/>
                <a:gd name="T16" fmla="*/ 98 w 98"/>
                <a:gd name="T17" fmla="*/ 15 h 59"/>
                <a:gd name="T18" fmla="*/ 96 w 98"/>
                <a:gd name="T19" fmla="*/ 3 h 59"/>
                <a:gd name="T20" fmla="*/ 49 w 98"/>
                <a:gd name="T21" fmla="*/ 35 h 59"/>
                <a:gd name="T22" fmla="*/ 2 w 98"/>
                <a:gd name="T23" fmla="*/ 3 h 59"/>
                <a:gd name="T24" fmla="*/ 0 w 98"/>
                <a:gd name="T25" fmla="*/ 15 h 59"/>
                <a:gd name="T26" fmla="*/ 0 w 98"/>
                <a:gd name="T27" fmla="*/ 12 h 59"/>
                <a:gd name="T28" fmla="*/ 1 w 98"/>
                <a:gd name="T29" fmla="*/ 0 h 59"/>
                <a:gd name="T30" fmla="*/ 1 w 98"/>
                <a:gd name="T3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59">
                  <a:moveTo>
                    <a:pt x="1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8"/>
                    <a:pt x="22" y="59"/>
                    <a:pt x="49" y="59"/>
                  </a:cubicBezTo>
                  <a:cubicBezTo>
                    <a:pt x="76" y="59"/>
                    <a:pt x="97" y="39"/>
                    <a:pt x="98" y="15"/>
                  </a:cubicBezTo>
                  <a:cubicBezTo>
                    <a:pt x="98" y="10"/>
                    <a:pt x="97" y="6"/>
                    <a:pt x="96" y="3"/>
                  </a:cubicBezTo>
                  <a:cubicBezTo>
                    <a:pt x="90" y="22"/>
                    <a:pt x="71" y="35"/>
                    <a:pt x="49" y="35"/>
                  </a:cubicBezTo>
                  <a:cubicBezTo>
                    <a:pt x="27" y="35"/>
                    <a:pt x="9" y="22"/>
                    <a:pt x="2" y="3"/>
                  </a:cubicBezTo>
                  <a:cubicBezTo>
                    <a:pt x="1" y="6"/>
                    <a:pt x="0" y="10"/>
                    <a:pt x="0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FA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2" name="Freeform 1075"/>
            <p:cNvSpPr>
              <a:spLocks noEditPoints="1"/>
            </p:cNvSpPr>
            <p:nvPr/>
          </p:nvSpPr>
          <p:spPr bwMode="auto">
            <a:xfrm>
              <a:off x="7491208" y="4636982"/>
              <a:ext cx="174705" cy="24930"/>
            </a:xfrm>
            <a:custGeom>
              <a:avLst/>
              <a:gdLst>
                <a:gd name="T0" fmla="*/ 1 w 98"/>
                <a:gd name="T1" fmla="*/ 0 h 15"/>
                <a:gd name="T2" fmla="*/ 0 w 98"/>
                <a:gd name="T3" fmla="*/ 12 h 15"/>
                <a:gd name="T4" fmla="*/ 0 w 98"/>
                <a:gd name="T5" fmla="*/ 15 h 15"/>
                <a:gd name="T6" fmla="*/ 2 w 98"/>
                <a:gd name="T7" fmla="*/ 3 h 15"/>
                <a:gd name="T8" fmla="*/ 1 w 98"/>
                <a:gd name="T9" fmla="*/ 0 h 15"/>
                <a:gd name="T10" fmla="*/ 97 w 98"/>
                <a:gd name="T11" fmla="*/ 0 h 15"/>
                <a:gd name="T12" fmla="*/ 96 w 98"/>
                <a:gd name="T13" fmla="*/ 3 h 15"/>
                <a:gd name="T14" fmla="*/ 98 w 98"/>
                <a:gd name="T15" fmla="*/ 15 h 15"/>
                <a:gd name="T16" fmla="*/ 98 w 98"/>
                <a:gd name="T17" fmla="*/ 12 h 15"/>
                <a:gd name="T18" fmla="*/ 97 w 98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5">
                  <a:moveTo>
                    <a:pt x="1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0"/>
                    <a:pt x="1" y="6"/>
                    <a:pt x="2" y="3"/>
                  </a:cubicBezTo>
                  <a:cubicBezTo>
                    <a:pt x="2" y="2"/>
                    <a:pt x="2" y="1"/>
                    <a:pt x="1" y="0"/>
                  </a:cubicBezTo>
                  <a:moveTo>
                    <a:pt x="97" y="0"/>
                  </a:moveTo>
                  <a:cubicBezTo>
                    <a:pt x="97" y="1"/>
                    <a:pt x="96" y="2"/>
                    <a:pt x="96" y="3"/>
                  </a:cubicBezTo>
                  <a:cubicBezTo>
                    <a:pt x="97" y="6"/>
                    <a:pt x="98" y="10"/>
                    <a:pt x="98" y="15"/>
                  </a:cubicBezTo>
                  <a:cubicBezTo>
                    <a:pt x="98" y="14"/>
                    <a:pt x="98" y="13"/>
                    <a:pt x="98" y="12"/>
                  </a:cubicBezTo>
                  <a:cubicBezTo>
                    <a:pt x="98" y="8"/>
                    <a:pt x="98" y="4"/>
                    <a:pt x="97" y="0"/>
                  </a:cubicBezTo>
                </a:path>
              </a:pathLst>
            </a:custGeom>
            <a:solidFill>
              <a:srgbClr val="DA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3" name="Freeform 1076"/>
            <p:cNvSpPr/>
            <p:nvPr/>
          </p:nvSpPr>
          <p:spPr bwMode="auto">
            <a:xfrm>
              <a:off x="6686317" y="4880045"/>
              <a:ext cx="299494" cy="221251"/>
            </a:xfrm>
            <a:custGeom>
              <a:avLst/>
              <a:gdLst>
                <a:gd name="T0" fmla="*/ 170 w 170"/>
                <a:gd name="T1" fmla="*/ 44 h 124"/>
                <a:gd name="T2" fmla="*/ 133 w 170"/>
                <a:gd name="T3" fmla="*/ 0 h 124"/>
                <a:gd name="T4" fmla="*/ 35 w 170"/>
                <a:gd name="T5" fmla="*/ 63 h 124"/>
                <a:gd name="T6" fmla="*/ 2 w 170"/>
                <a:gd name="T7" fmla="*/ 26 h 124"/>
                <a:gd name="T8" fmla="*/ 34 w 170"/>
                <a:gd name="T9" fmla="*/ 95 h 124"/>
                <a:gd name="T10" fmla="*/ 152 w 170"/>
                <a:gd name="T11" fmla="*/ 98 h 124"/>
                <a:gd name="T12" fmla="*/ 170 w 170"/>
                <a:gd name="T13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4">
                  <a:moveTo>
                    <a:pt x="170" y="44"/>
                  </a:moveTo>
                  <a:cubicBezTo>
                    <a:pt x="170" y="20"/>
                    <a:pt x="158" y="0"/>
                    <a:pt x="133" y="0"/>
                  </a:cubicBezTo>
                  <a:cubicBezTo>
                    <a:pt x="65" y="0"/>
                    <a:pt x="81" y="63"/>
                    <a:pt x="35" y="63"/>
                  </a:cubicBezTo>
                  <a:cubicBezTo>
                    <a:pt x="6" y="63"/>
                    <a:pt x="2" y="26"/>
                    <a:pt x="2" y="26"/>
                  </a:cubicBezTo>
                  <a:cubicBezTo>
                    <a:pt x="2" y="26"/>
                    <a:pt x="0" y="72"/>
                    <a:pt x="34" y="95"/>
                  </a:cubicBezTo>
                  <a:cubicBezTo>
                    <a:pt x="73" y="122"/>
                    <a:pt x="120" y="124"/>
                    <a:pt x="152" y="98"/>
                  </a:cubicBezTo>
                  <a:cubicBezTo>
                    <a:pt x="163" y="89"/>
                    <a:pt x="170" y="71"/>
                    <a:pt x="170" y="44"/>
                  </a:cubicBezTo>
                  <a:close/>
                </a:path>
              </a:pathLst>
            </a:custGeom>
            <a:solidFill>
              <a:srgbClr val="94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4" name="Freeform 1077"/>
            <p:cNvSpPr/>
            <p:nvPr/>
          </p:nvSpPr>
          <p:spPr bwMode="auto">
            <a:xfrm>
              <a:off x="6689438" y="4898742"/>
              <a:ext cx="296373" cy="202554"/>
            </a:xfrm>
            <a:custGeom>
              <a:avLst/>
              <a:gdLst>
                <a:gd name="T0" fmla="*/ 4 w 167"/>
                <a:gd name="T1" fmla="*/ 32 h 114"/>
                <a:gd name="T2" fmla="*/ 26 w 167"/>
                <a:gd name="T3" fmla="*/ 53 h 114"/>
                <a:gd name="T4" fmla="*/ 109 w 167"/>
                <a:gd name="T5" fmla="*/ 10 h 114"/>
                <a:gd name="T6" fmla="*/ 167 w 167"/>
                <a:gd name="T7" fmla="*/ 31 h 114"/>
                <a:gd name="T8" fmla="*/ 167 w 167"/>
                <a:gd name="T9" fmla="*/ 34 h 114"/>
                <a:gd name="T10" fmla="*/ 149 w 167"/>
                <a:gd name="T11" fmla="*/ 88 h 114"/>
                <a:gd name="T12" fmla="*/ 30 w 167"/>
                <a:gd name="T13" fmla="*/ 85 h 114"/>
                <a:gd name="T14" fmla="*/ 0 w 167"/>
                <a:gd name="T15" fmla="*/ 26 h 114"/>
                <a:gd name="T16" fmla="*/ 4 w 167"/>
                <a:gd name="T17" fmla="*/ 3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14">
                  <a:moveTo>
                    <a:pt x="4" y="32"/>
                  </a:moveTo>
                  <a:cubicBezTo>
                    <a:pt x="7" y="41"/>
                    <a:pt x="14" y="51"/>
                    <a:pt x="26" y="53"/>
                  </a:cubicBezTo>
                  <a:cubicBezTo>
                    <a:pt x="68" y="80"/>
                    <a:pt x="72" y="35"/>
                    <a:pt x="109" y="10"/>
                  </a:cubicBezTo>
                  <a:cubicBezTo>
                    <a:pt x="123" y="0"/>
                    <a:pt x="151" y="4"/>
                    <a:pt x="167" y="31"/>
                  </a:cubicBezTo>
                  <a:cubicBezTo>
                    <a:pt x="167" y="32"/>
                    <a:pt x="167" y="33"/>
                    <a:pt x="167" y="34"/>
                  </a:cubicBezTo>
                  <a:cubicBezTo>
                    <a:pt x="167" y="61"/>
                    <a:pt x="160" y="79"/>
                    <a:pt x="149" y="88"/>
                  </a:cubicBezTo>
                  <a:cubicBezTo>
                    <a:pt x="117" y="114"/>
                    <a:pt x="69" y="112"/>
                    <a:pt x="30" y="85"/>
                  </a:cubicBezTo>
                  <a:cubicBezTo>
                    <a:pt x="7" y="69"/>
                    <a:pt x="1" y="40"/>
                    <a:pt x="0" y="26"/>
                  </a:cubicBezTo>
                  <a:cubicBezTo>
                    <a:pt x="1" y="28"/>
                    <a:pt x="2" y="30"/>
                    <a:pt x="4" y="32"/>
                  </a:cubicBezTo>
                  <a:close/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5" name="Freeform 1078"/>
            <p:cNvSpPr/>
            <p:nvPr/>
          </p:nvSpPr>
          <p:spPr bwMode="auto">
            <a:xfrm>
              <a:off x="6686317" y="4926789"/>
              <a:ext cx="299494" cy="174507"/>
            </a:xfrm>
            <a:custGeom>
              <a:avLst/>
              <a:gdLst>
                <a:gd name="T0" fmla="*/ 12 w 170"/>
                <a:gd name="T1" fmla="*/ 25 h 98"/>
                <a:gd name="T2" fmla="*/ 32 w 170"/>
                <a:gd name="T3" fmla="*/ 48 h 98"/>
                <a:gd name="T4" fmla="*/ 154 w 170"/>
                <a:gd name="T5" fmla="*/ 51 h 98"/>
                <a:gd name="T6" fmla="*/ 170 w 170"/>
                <a:gd name="T7" fmla="*/ 21 h 98"/>
                <a:gd name="T8" fmla="*/ 152 w 170"/>
                <a:gd name="T9" fmla="*/ 72 h 98"/>
                <a:gd name="T10" fmla="*/ 34 w 170"/>
                <a:gd name="T11" fmla="*/ 69 h 98"/>
                <a:gd name="T12" fmla="*/ 2 w 170"/>
                <a:gd name="T13" fmla="*/ 0 h 98"/>
                <a:gd name="T14" fmla="*/ 12 w 170"/>
                <a:gd name="T15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98">
                  <a:moveTo>
                    <a:pt x="12" y="25"/>
                  </a:moveTo>
                  <a:cubicBezTo>
                    <a:pt x="17" y="34"/>
                    <a:pt x="23" y="42"/>
                    <a:pt x="32" y="48"/>
                  </a:cubicBezTo>
                  <a:cubicBezTo>
                    <a:pt x="72" y="76"/>
                    <a:pt x="121" y="78"/>
                    <a:pt x="154" y="51"/>
                  </a:cubicBezTo>
                  <a:cubicBezTo>
                    <a:pt x="161" y="45"/>
                    <a:pt x="167" y="35"/>
                    <a:pt x="170" y="21"/>
                  </a:cubicBezTo>
                  <a:cubicBezTo>
                    <a:pt x="170" y="46"/>
                    <a:pt x="162" y="63"/>
                    <a:pt x="152" y="72"/>
                  </a:cubicBezTo>
                  <a:cubicBezTo>
                    <a:pt x="120" y="98"/>
                    <a:pt x="73" y="96"/>
                    <a:pt x="34" y="69"/>
                  </a:cubicBezTo>
                  <a:cubicBezTo>
                    <a:pt x="0" y="46"/>
                    <a:pt x="2" y="0"/>
                    <a:pt x="2" y="0"/>
                  </a:cubicBezTo>
                  <a:cubicBezTo>
                    <a:pt x="2" y="0"/>
                    <a:pt x="4" y="14"/>
                    <a:pt x="12" y="25"/>
                  </a:cubicBezTo>
                  <a:close/>
                </a:path>
              </a:pathLst>
            </a:custGeom>
            <a:solidFill>
              <a:srgbClr val="4C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6" name="Freeform 1079"/>
            <p:cNvSpPr/>
            <p:nvPr/>
          </p:nvSpPr>
          <p:spPr bwMode="auto">
            <a:xfrm>
              <a:off x="6945256" y="4880045"/>
              <a:ext cx="433642" cy="221251"/>
            </a:xfrm>
            <a:custGeom>
              <a:avLst/>
              <a:gdLst>
                <a:gd name="T0" fmla="*/ 0 w 245"/>
                <a:gd name="T1" fmla="*/ 44 h 124"/>
                <a:gd name="T2" fmla="*/ 36 w 245"/>
                <a:gd name="T3" fmla="*/ 0 h 124"/>
                <a:gd name="T4" fmla="*/ 195 w 245"/>
                <a:gd name="T5" fmla="*/ 64 h 124"/>
                <a:gd name="T6" fmla="*/ 242 w 245"/>
                <a:gd name="T7" fmla="*/ 26 h 124"/>
                <a:gd name="T8" fmla="*/ 197 w 245"/>
                <a:gd name="T9" fmla="*/ 95 h 124"/>
                <a:gd name="T10" fmla="*/ 26 w 245"/>
                <a:gd name="T11" fmla="*/ 98 h 124"/>
                <a:gd name="T12" fmla="*/ 0 w 245"/>
                <a:gd name="T13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24">
                  <a:moveTo>
                    <a:pt x="0" y="44"/>
                  </a:moveTo>
                  <a:cubicBezTo>
                    <a:pt x="0" y="20"/>
                    <a:pt x="0" y="0"/>
                    <a:pt x="36" y="0"/>
                  </a:cubicBezTo>
                  <a:cubicBezTo>
                    <a:pt x="120" y="0"/>
                    <a:pt x="128" y="64"/>
                    <a:pt x="195" y="64"/>
                  </a:cubicBezTo>
                  <a:cubicBezTo>
                    <a:pt x="236" y="64"/>
                    <a:pt x="242" y="26"/>
                    <a:pt x="242" y="26"/>
                  </a:cubicBezTo>
                  <a:cubicBezTo>
                    <a:pt x="242" y="26"/>
                    <a:pt x="245" y="73"/>
                    <a:pt x="197" y="95"/>
                  </a:cubicBezTo>
                  <a:cubicBezTo>
                    <a:pt x="141" y="122"/>
                    <a:pt x="73" y="124"/>
                    <a:pt x="26" y="98"/>
                  </a:cubicBezTo>
                  <a:cubicBezTo>
                    <a:pt x="11" y="89"/>
                    <a:pt x="0" y="71"/>
                    <a:pt x="0" y="44"/>
                  </a:cubicBezTo>
                  <a:close/>
                </a:path>
              </a:pathLst>
            </a:custGeom>
            <a:solidFill>
              <a:srgbClr val="94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7" name="Freeform 1080"/>
            <p:cNvSpPr/>
            <p:nvPr/>
          </p:nvSpPr>
          <p:spPr bwMode="auto">
            <a:xfrm>
              <a:off x="6942135" y="4873813"/>
              <a:ext cx="430523" cy="227483"/>
            </a:xfrm>
            <a:custGeom>
              <a:avLst/>
              <a:gdLst>
                <a:gd name="T0" fmla="*/ 4 w 244"/>
                <a:gd name="T1" fmla="*/ 23 h 127"/>
                <a:gd name="T2" fmla="*/ 74 w 244"/>
                <a:gd name="T3" fmla="*/ 36 h 127"/>
                <a:gd name="T4" fmla="*/ 222 w 244"/>
                <a:gd name="T5" fmla="*/ 63 h 127"/>
                <a:gd name="T6" fmla="*/ 244 w 244"/>
                <a:gd name="T7" fmla="*/ 29 h 127"/>
                <a:gd name="T8" fmla="*/ 199 w 244"/>
                <a:gd name="T9" fmla="*/ 98 h 127"/>
                <a:gd name="T10" fmla="*/ 28 w 244"/>
                <a:gd name="T11" fmla="*/ 101 h 127"/>
                <a:gd name="T12" fmla="*/ 2 w 244"/>
                <a:gd name="T13" fmla="*/ 47 h 127"/>
                <a:gd name="T14" fmla="*/ 4 w 244"/>
                <a:gd name="T15" fmla="*/ 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27">
                  <a:moveTo>
                    <a:pt x="4" y="23"/>
                  </a:moveTo>
                  <a:cubicBezTo>
                    <a:pt x="34" y="0"/>
                    <a:pt x="63" y="23"/>
                    <a:pt x="74" y="36"/>
                  </a:cubicBezTo>
                  <a:cubicBezTo>
                    <a:pt x="114" y="84"/>
                    <a:pt x="160" y="93"/>
                    <a:pt x="222" y="63"/>
                  </a:cubicBezTo>
                  <a:cubicBezTo>
                    <a:pt x="229" y="60"/>
                    <a:pt x="241" y="50"/>
                    <a:pt x="244" y="29"/>
                  </a:cubicBezTo>
                  <a:cubicBezTo>
                    <a:pt x="244" y="62"/>
                    <a:pt x="224" y="86"/>
                    <a:pt x="199" y="98"/>
                  </a:cubicBezTo>
                  <a:cubicBezTo>
                    <a:pt x="143" y="125"/>
                    <a:pt x="75" y="127"/>
                    <a:pt x="28" y="101"/>
                  </a:cubicBezTo>
                  <a:cubicBezTo>
                    <a:pt x="13" y="92"/>
                    <a:pt x="2" y="74"/>
                    <a:pt x="2" y="47"/>
                  </a:cubicBezTo>
                  <a:cubicBezTo>
                    <a:pt x="2" y="36"/>
                    <a:pt x="0" y="31"/>
                    <a:pt x="4" y="23"/>
                  </a:cubicBezTo>
                  <a:close/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8" name="Freeform 1081"/>
            <p:cNvSpPr/>
            <p:nvPr/>
          </p:nvSpPr>
          <p:spPr bwMode="auto">
            <a:xfrm>
              <a:off x="6945256" y="4917439"/>
              <a:ext cx="424283" cy="183856"/>
            </a:xfrm>
            <a:custGeom>
              <a:avLst/>
              <a:gdLst>
                <a:gd name="T0" fmla="*/ 2 w 240"/>
                <a:gd name="T1" fmla="*/ 0 h 104"/>
                <a:gd name="T2" fmla="*/ 2 w 240"/>
                <a:gd name="T3" fmla="*/ 2 h 104"/>
                <a:gd name="T4" fmla="*/ 29 w 240"/>
                <a:gd name="T5" fmla="*/ 57 h 104"/>
                <a:gd name="T6" fmla="*/ 205 w 240"/>
                <a:gd name="T7" fmla="*/ 54 h 104"/>
                <a:gd name="T8" fmla="*/ 240 w 240"/>
                <a:gd name="T9" fmla="*/ 23 h 104"/>
                <a:gd name="T10" fmla="*/ 197 w 240"/>
                <a:gd name="T11" fmla="*/ 75 h 104"/>
                <a:gd name="T12" fmla="*/ 26 w 240"/>
                <a:gd name="T13" fmla="*/ 78 h 104"/>
                <a:gd name="T14" fmla="*/ 0 w 240"/>
                <a:gd name="T15" fmla="*/ 24 h 104"/>
                <a:gd name="T16" fmla="*/ 2 w 240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104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30"/>
                    <a:pt x="13" y="48"/>
                    <a:pt x="29" y="57"/>
                  </a:cubicBezTo>
                  <a:cubicBezTo>
                    <a:pt x="77" y="84"/>
                    <a:pt x="147" y="82"/>
                    <a:pt x="205" y="54"/>
                  </a:cubicBezTo>
                  <a:cubicBezTo>
                    <a:pt x="222" y="46"/>
                    <a:pt x="233" y="34"/>
                    <a:pt x="240" y="23"/>
                  </a:cubicBezTo>
                  <a:cubicBezTo>
                    <a:pt x="236" y="38"/>
                    <a:pt x="226" y="61"/>
                    <a:pt x="197" y="75"/>
                  </a:cubicBezTo>
                  <a:cubicBezTo>
                    <a:pt x="141" y="102"/>
                    <a:pt x="73" y="104"/>
                    <a:pt x="26" y="78"/>
                  </a:cubicBezTo>
                  <a:cubicBezTo>
                    <a:pt x="11" y="69"/>
                    <a:pt x="0" y="51"/>
                    <a:pt x="0" y="24"/>
                  </a:cubicBezTo>
                  <a:cubicBezTo>
                    <a:pt x="0" y="15"/>
                    <a:pt x="0" y="7"/>
                    <a:pt x="2" y="0"/>
                  </a:cubicBezTo>
                  <a:close/>
                </a:path>
              </a:pathLst>
            </a:custGeom>
            <a:solidFill>
              <a:srgbClr val="4C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9" name="Freeform 1082"/>
            <p:cNvSpPr/>
            <p:nvPr/>
          </p:nvSpPr>
          <p:spPr bwMode="auto">
            <a:xfrm>
              <a:off x="6917177" y="5116876"/>
              <a:ext cx="140389" cy="96603"/>
            </a:xfrm>
            <a:custGeom>
              <a:avLst/>
              <a:gdLst>
                <a:gd name="T0" fmla="*/ 186 w 186"/>
                <a:gd name="T1" fmla="*/ 0 h 132"/>
                <a:gd name="T2" fmla="*/ 0 w 186"/>
                <a:gd name="T3" fmla="*/ 0 h 132"/>
                <a:gd name="T4" fmla="*/ 92 w 186"/>
                <a:gd name="T5" fmla="*/ 132 h 132"/>
                <a:gd name="T6" fmla="*/ 186 w 18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32">
                  <a:moveTo>
                    <a:pt x="186" y="0"/>
                  </a:moveTo>
                  <a:lnTo>
                    <a:pt x="0" y="0"/>
                  </a:lnTo>
                  <a:lnTo>
                    <a:pt x="92" y="132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94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0" name="Freeform 1083"/>
            <p:cNvSpPr/>
            <p:nvPr/>
          </p:nvSpPr>
          <p:spPr bwMode="auto">
            <a:xfrm>
              <a:off x="6973333" y="5116876"/>
              <a:ext cx="84234" cy="96603"/>
            </a:xfrm>
            <a:custGeom>
              <a:avLst/>
              <a:gdLst>
                <a:gd name="T0" fmla="*/ 78 w 111"/>
                <a:gd name="T1" fmla="*/ 0 h 132"/>
                <a:gd name="T2" fmla="*/ 111 w 111"/>
                <a:gd name="T3" fmla="*/ 0 h 132"/>
                <a:gd name="T4" fmla="*/ 17 w 111"/>
                <a:gd name="T5" fmla="*/ 132 h 132"/>
                <a:gd name="T6" fmla="*/ 0 w 111"/>
                <a:gd name="T7" fmla="*/ 108 h 132"/>
                <a:gd name="T8" fmla="*/ 78 w 111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2">
                  <a:moveTo>
                    <a:pt x="78" y="0"/>
                  </a:moveTo>
                  <a:lnTo>
                    <a:pt x="111" y="0"/>
                  </a:lnTo>
                  <a:lnTo>
                    <a:pt x="17" y="132"/>
                  </a:lnTo>
                  <a:lnTo>
                    <a:pt x="0" y="10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1" name="Freeform 1084"/>
            <p:cNvSpPr/>
            <p:nvPr/>
          </p:nvSpPr>
          <p:spPr bwMode="auto">
            <a:xfrm>
              <a:off x="6879741" y="4559078"/>
              <a:ext cx="215262" cy="305387"/>
            </a:xfrm>
            <a:custGeom>
              <a:avLst/>
              <a:gdLst>
                <a:gd name="T0" fmla="*/ 0 w 122"/>
                <a:gd name="T1" fmla="*/ 166 h 172"/>
                <a:gd name="T2" fmla="*/ 2 w 122"/>
                <a:gd name="T3" fmla="*/ 139 h 172"/>
                <a:gd name="T4" fmla="*/ 5 w 122"/>
                <a:gd name="T5" fmla="*/ 112 h 172"/>
                <a:gd name="T6" fmla="*/ 8 w 122"/>
                <a:gd name="T7" fmla="*/ 85 h 172"/>
                <a:gd name="T8" fmla="*/ 11 w 122"/>
                <a:gd name="T9" fmla="*/ 58 h 172"/>
                <a:gd name="T10" fmla="*/ 13 w 122"/>
                <a:gd name="T11" fmla="*/ 45 h 172"/>
                <a:gd name="T12" fmla="*/ 16 w 122"/>
                <a:gd name="T13" fmla="*/ 32 h 172"/>
                <a:gd name="T14" fmla="*/ 20 w 122"/>
                <a:gd name="T15" fmla="*/ 18 h 172"/>
                <a:gd name="T16" fmla="*/ 28 w 122"/>
                <a:gd name="T17" fmla="*/ 6 h 172"/>
                <a:gd name="T18" fmla="*/ 43 w 122"/>
                <a:gd name="T19" fmla="*/ 0 h 172"/>
                <a:gd name="T20" fmla="*/ 58 w 122"/>
                <a:gd name="T21" fmla="*/ 3 h 172"/>
                <a:gd name="T22" fmla="*/ 70 w 122"/>
                <a:gd name="T23" fmla="*/ 10 h 172"/>
                <a:gd name="T24" fmla="*/ 75 w 122"/>
                <a:gd name="T25" fmla="*/ 23 h 172"/>
                <a:gd name="T26" fmla="*/ 68 w 122"/>
                <a:gd name="T27" fmla="*/ 12 h 172"/>
                <a:gd name="T28" fmla="*/ 57 w 122"/>
                <a:gd name="T29" fmla="*/ 6 h 172"/>
                <a:gd name="T30" fmla="*/ 43 w 122"/>
                <a:gd name="T31" fmla="*/ 6 h 172"/>
                <a:gd name="T32" fmla="*/ 33 w 122"/>
                <a:gd name="T33" fmla="*/ 10 h 172"/>
                <a:gd name="T34" fmla="*/ 27 w 122"/>
                <a:gd name="T35" fmla="*/ 21 h 172"/>
                <a:gd name="T36" fmla="*/ 24 w 122"/>
                <a:gd name="T37" fmla="*/ 33 h 172"/>
                <a:gd name="T38" fmla="*/ 23 w 122"/>
                <a:gd name="T39" fmla="*/ 46 h 172"/>
                <a:gd name="T40" fmla="*/ 21 w 122"/>
                <a:gd name="T41" fmla="*/ 60 h 172"/>
                <a:gd name="T42" fmla="*/ 19 w 122"/>
                <a:gd name="T43" fmla="*/ 86 h 172"/>
                <a:gd name="T44" fmla="*/ 17 w 122"/>
                <a:gd name="T45" fmla="*/ 113 h 172"/>
                <a:gd name="T46" fmla="*/ 14 w 122"/>
                <a:gd name="T47" fmla="*/ 140 h 172"/>
                <a:gd name="T48" fmla="*/ 12 w 122"/>
                <a:gd name="T49" fmla="*/ 161 h 172"/>
                <a:gd name="T50" fmla="*/ 62 w 122"/>
                <a:gd name="T51" fmla="*/ 161 h 172"/>
                <a:gd name="T52" fmla="*/ 90 w 122"/>
                <a:gd name="T53" fmla="*/ 162 h 172"/>
                <a:gd name="T54" fmla="*/ 114 w 122"/>
                <a:gd name="T55" fmla="*/ 163 h 172"/>
                <a:gd name="T56" fmla="*/ 111 w 122"/>
                <a:gd name="T57" fmla="*/ 142 h 172"/>
                <a:gd name="T58" fmla="*/ 109 w 122"/>
                <a:gd name="T59" fmla="*/ 118 h 172"/>
                <a:gd name="T60" fmla="*/ 91 w 122"/>
                <a:gd name="T61" fmla="*/ 119 h 172"/>
                <a:gd name="T62" fmla="*/ 70 w 122"/>
                <a:gd name="T63" fmla="*/ 119 h 172"/>
                <a:gd name="T64" fmla="*/ 90 w 122"/>
                <a:gd name="T65" fmla="*/ 117 h 172"/>
                <a:gd name="T66" fmla="*/ 111 w 122"/>
                <a:gd name="T67" fmla="*/ 114 h 172"/>
                <a:gd name="T68" fmla="*/ 113 w 122"/>
                <a:gd name="T69" fmla="*/ 116 h 172"/>
                <a:gd name="T70" fmla="*/ 113 w 122"/>
                <a:gd name="T71" fmla="*/ 116 h 172"/>
                <a:gd name="T72" fmla="*/ 118 w 122"/>
                <a:gd name="T73" fmla="*/ 141 h 172"/>
                <a:gd name="T74" fmla="*/ 122 w 122"/>
                <a:gd name="T75" fmla="*/ 166 h 172"/>
                <a:gd name="T76" fmla="*/ 122 w 122"/>
                <a:gd name="T77" fmla="*/ 166 h 172"/>
                <a:gd name="T78" fmla="*/ 119 w 122"/>
                <a:gd name="T79" fmla="*/ 170 h 172"/>
                <a:gd name="T80" fmla="*/ 118 w 122"/>
                <a:gd name="T81" fmla="*/ 170 h 172"/>
                <a:gd name="T82" fmla="*/ 90 w 122"/>
                <a:gd name="T83" fmla="*/ 171 h 172"/>
                <a:gd name="T84" fmla="*/ 62 w 122"/>
                <a:gd name="T85" fmla="*/ 171 h 172"/>
                <a:gd name="T86" fmla="*/ 6 w 122"/>
                <a:gd name="T87" fmla="*/ 172 h 172"/>
                <a:gd name="T88" fmla="*/ 6 w 122"/>
                <a:gd name="T89" fmla="*/ 172 h 172"/>
                <a:gd name="T90" fmla="*/ 0 w 122"/>
                <a:gd name="T91" fmla="*/ 16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" h="172">
                  <a:moveTo>
                    <a:pt x="0" y="166"/>
                  </a:moveTo>
                  <a:cubicBezTo>
                    <a:pt x="2" y="139"/>
                    <a:pt x="2" y="139"/>
                    <a:pt x="2" y="139"/>
                  </a:cubicBezTo>
                  <a:cubicBezTo>
                    <a:pt x="3" y="130"/>
                    <a:pt x="4" y="121"/>
                    <a:pt x="5" y="112"/>
                  </a:cubicBezTo>
                  <a:cubicBezTo>
                    <a:pt x="6" y="103"/>
                    <a:pt x="7" y="94"/>
                    <a:pt x="8" y="8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4"/>
                    <a:pt x="12" y="50"/>
                    <a:pt x="13" y="45"/>
                  </a:cubicBezTo>
                  <a:cubicBezTo>
                    <a:pt x="14" y="41"/>
                    <a:pt x="15" y="36"/>
                    <a:pt x="16" y="32"/>
                  </a:cubicBezTo>
                  <a:cubicBezTo>
                    <a:pt x="17" y="27"/>
                    <a:pt x="18" y="23"/>
                    <a:pt x="20" y="18"/>
                  </a:cubicBezTo>
                  <a:cubicBezTo>
                    <a:pt x="21" y="14"/>
                    <a:pt x="24" y="9"/>
                    <a:pt x="28" y="6"/>
                  </a:cubicBezTo>
                  <a:cubicBezTo>
                    <a:pt x="32" y="2"/>
                    <a:pt x="38" y="0"/>
                    <a:pt x="43" y="0"/>
                  </a:cubicBezTo>
                  <a:cubicBezTo>
                    <a:pt x="48" y="1"/>
                    <a:pt x="53" y="1"/>
                    <a:pt x="58" y="3"/>
                  </a:cubicBezTo>
                  <a:cubicBezTo>
                    <a:pt x="62" y="4"/>
                    <a:pt x="67" y="7"/>
                    <a:pt x="70" y="10"/>
                  </a:cubicBezTo>
                  <a:cubicBezTo>
                    <a:pt x="73" y="14"/>
                    <a:pt x="75" y="18"/>
                    <a:pt x="75" y="23"/>
                  </a:cubicBezTo>
                  <a:cubicBezTo>
                    <a:pt x="74" y="19"/>
                    <a:pt x="72" y="15"/>
                    <a:pt x="68" y="12"/>
                  </a:cubicBezTo>
                  <a:cubicBezTo>
                    <a:pt x="65" y="9"/>
                    <a:pt x="61" y="7"/>
                    <a:pt x="57" y="6"/>
                  </a:cubicBezTo>
                  <a:cubicBezTo>
                    <a:pt x="52" y="6"/>
                    <a:pt x="48" y="5"/>
                    <a:pt x="43" y="6"/>
                  </a:cubicBezTo>
                  <a:cubicBezTo>
                    <a:pt x="39" y="6"/>
                    <a:pt x="35" y="8"/>
                    <a:pt x="33" y="10"/>
                  </a:cubicBezTo>
                  <a:cubicBezTo>
                    <a:pt x="30" y="13"/>
                    <a:pt x="28" y="17"/>
                    <a:pt x="27" y="21"/>
                  </a:cubicBezTo>
                  <a:cubicBezTo>
                    <a:pt x="26" y="25"/>
                    <a:pt x="25" y="29"/>
                    <a:pt x="24" y="33"/>
                  </a:cubicBezTo>
                  <a:cubicBezTo>
                    <a:pt x="24" y="37"/>
                    <a:pt x="23" y="42"/>
                    <a:pt x="23" y="46"/>
                  </a:cubicBezTo>
                  <a:cubicBezTo>
                    <a:pt x="22" y="51"/>
                    <a:pt x="22" y="55"/>
                    <a:pt x="21" y="6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95"/>
                    <a:pt x="18" y="104"/>
                    <a:pt x="17" y="113"/>
                  </a:cubicBezTo>
                  <a:cubicBezTo>
                    <a:pt x="16" y="122"/>
                    <a:pt x="15" y="131"/>
                    <a:pt x="14" y="14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29" y="161"/>
                    <a:pt x="46" y="161"/>
                    <a:pt x="62" y="161"/>
                  </a:cubicBezTo>
                  <a:cubicBezTo>
                    <a:pt x="71" y="161"/>
                    <a:pt x="81" y="162"/>
                    <a:pt x="90" y="162"/>
                  </a:cubicBezTo>
                  <a:cubicBezTo>
                    <a:pt x="98" y="162"/>
                    <a:pt x="106" y="162"/>
                    <a:pt x="114" y="163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2" y="114"/>
                    <a:pt x="113" y="115"/>
                    <a:pt x="113" y="116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168"/>
                    <a:pt x="121" y="170"/>
                    <a:pt x="119" y="170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09" y="170"/>
                    <a:pt x="100" y="171"/>
                    <a:pt x="90" y="171"/>
                  </a:cubicBezTo>
                  <a:cubicBezTo>
                    <a:pt x="81" y="171"/>
                    <a:pt x="71" y="171"/>
                    <a:pt x="62" y="171"/>
                  </a:cubicBezTo>
                  <a:cubicBezTo>
                    <a:pt x="43" y="172"/>
                    <a:pt x="25" y="172"/>
                    <a:pt x="6" y="172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2" y="172"/>
                    <a:pt x="0" y="169"/>
                    <a:pt x="0" y="166"/>
                  </a:cubicBezTo>
                  <a:close/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2" name="Oval 1085"/>
            <p:cNvSpPr>
              <a:spLocks noChangeArrowheads="1"/>
            </p:cNvSpPr>
            <p:nvPr/>
          </p:nvSpPr>
          <p:spPr bwMode="auto">
            <a:xfrm>
              <a:off x="7185474" y="4568426"/>
              <a:ext cx="74874" cy="62324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3" name="Oval 1086"/>
            <p:cNvSpPr>
              <a:spLocks noChangeArrowheads="1"/>
            </p:cNvSpPr>
            <p:nvPr/>
          </p:nvSpPr>
          <p:spPr bwMode="auto">
            <a:xfrm>
              <a:off x="7197953" y="4574658"/>
              <a:ext cx="21839" cy="218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4" name="Oval 1087"/>
            <p:cNvSpPr>
              <a:spLocks noChangeArrowheads="1"/>
            </p:cNvSpPr>
            <p:nvPr/>
          </p:nvSpPr>
          <p:spPr bwMode="auto">
            <a:xfrm>
              <a:off x="7191714" y="4596472"/>
              <a:ext cx="9360" cy="6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5" name="Oval 1088"/>
            <p:cNvSpPr>
              <a:spLocks noChangeArrowheads="1"/>
            </p:cNvSpPr>
            <p:nvPr/>
          </p:nvSpPr>
          <p:spPr bwMode="auto">
            <a:xfrm>
              <a:off x="6726875" y="4568426"/>
              <a:ext cx="74874" cy="62324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6" name="Oval 1089"/>
            <p:cNvSpPr>
              <a:spLocks noChangeArrowheads="1"/>
            </p:cNvSpPr>
            <p:nvPr/>
          </p:nvSpPr>
          <p:spPr bwMode="auto">
            <a:xfrm>
              <a:off x="6739354" y="4574658"/>
              <a:ext cx="21837" cy="218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7" name="Oval 1090"/>
            <p:cNvSpPr>
              <a:spLocks noChangeArrowheads="1"/>
            </p:cNvSpPr>
            <p:nvPr/>
          </p:nvSpPr>
          <p:spPr bwMode="auto">
            <a:xfrm>
              <a:off x="6729994" y="4596472"/>
              <a:ext cx="9360" cy="6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8" name="Freeform 1091"/>
            <p:cNvSpPr>
              <a:spLocks noEditPoints="1"/>
            </p:cNvSpPr>
            <p:nvPr/>
          </p:nvSpPr>
          <p:spPr bwMode="auto">
            <a:xfrm>
              <a:off x="6461697" y="4434430"/>
              <a:ext cx="1060708" cy="333432"/>
            </a:xfrm>
            <a:custGeom>
              <a:avLst/>
              <a:gdLst>
                <a:gd name="T0" fmla="*/ 0 w 598"/>
                <a:gd name="T1" fmla="*/ 68 h 187"/>
                <a:gd name="T2" fmla="*/ 17 w 598"/>
                <a:gd name="T3" fmla="*/ 90 h 187"/>
                <a:gd name="T4" fmla="*/ 53 w 598"/>
                <a:gd name="T5" fmla="*/ 151 h 187"/>
                <a:gd name="T6" fmla="*/ 139 w 598"/>
                <a:gd name="T7" fmla="*/ 174 h 187"/>
                <a:gd name="T8" fmla="*/ 245 w 598"/>
                <a:gd name="T9" fmla="*/ 108 h 187"/>
                <a:gd name="T10" fmla="*/ 274 w 598"/>
                <a:gd name="T11" fmla="*/ 72 h 187"/>
                <a:gd name="T12" fmla="*/ 274 w 598"/>
                <a:gd name="T13" fmla="*/ 72 h 187"/>
                <a:gd name="T14" fmla="*/ 278 w 598"/>
                <a:gd name="T15" fmla="*/ 72 h 187"/>
                <a:gd name="T16" fmla="*/ 282 w 598"/>
                <a:gd name="T17" fmla="*/ 72 h 187"/>
                <a:gd name="T18" fmla="*/ 282 w 598"/>
                <a:gd name="T19" fmla="*/ 72 h 187"/>
                <a:gd name="T20" fmla="*/ 311 w 598"/>
                <a:gd name="T21" fmla="*/ 108 h 187"/>
                <a:gd name="T22" fmla="*/ 414 w 598"/>
                <a:gd name="T23" fmla="*/ 185 h 187"/>
                <a:gd name="T24" fmla="*/ 536 w 598"/>
                <a:gd name="T25" fmla="*/ 164 h 187"/>
                <a:gd name="T26" fmla="*/ 578 w 598"/>
                <a:gd name="T27" fmla="*/ 90 h 187"/>
                <a:gd name="T28" fmla="*/ 594 w 598"/>
                <a:gd name="T29" fmla="*/ 68 h 187"/>
                <a:gd name="T30" fmla="*/ 594 w 598"/>
                <a:gd name="T31" fmla="*/ 20 h 187"/>
                <a:gd name="T32" fmla="*/ 366 w 598"/>
                <a:gd name="T33" fmla="*/ 12 h 187"/>
                <a:gd name="T34" fmla="*/ 310 w 598"/>
                <a:gd name="T35" fmla="*/ 27 h 187"/>
                <a:gd name="T36" fmla="*/ 282 w 598"/>
                <a:gd name="T37" fmla="*/ 31 h 187"/>
                <a:gd name="T38" fmla="*/ 282 w 598"/>
                <a:gd name="T39" fmla="*/ 31 h 187"/>
                <a:gd name="T40" fmla="*/ 278 w 598"/>
                <a:gd name="T41" fmla="*/ 31 h 187"/>
                <a:gd name="T42" fmla="*/ 274 w 598"/>
                <a:gd name="T43" fmla="*/ 31 h 187"/>
                <a:gd name="T44" fmla="*/ 274 w 598"/>
                <a:gd name="T45" fmla="*/ 31 h 187"/>
                <a:gd name="T46" fmla="*/ 246 w 598"/>
                <a:gd name="T47" fmla="*/ 27 h 187"/>
                <a:gd name="T48" fmla="*/ 190 w 598"/>
                <a:gd name="T49" fmla="*/ 12 h 187"/>
                <a:gd name="T50" fmla="*/ 0 w 598"/>
                <a:gd name="T51" fmla="*/ 28 h 187"/>
                <a:gd name="T52" fmla="*/ 0 w 598"/>
                <a:gd name="T53" fmla="*/ 68 h 187"/>
                <a:gd name="T54" fmla="*/ 325 w 598"/>
                <a:gd name="T55" fmla="*/ 58 h 187"/>
                <a:gd name="T56" fmla="*/ 419 w 598"/>
                <a:gd name="T57" fmla="*/ 25 h 187"/>
                <a:gd name="T58" fmla="*/ 543 w 598"/>
                <a:gd name="T59" fmla="*/ 44 h 187"/>
                <a:gd name="T60" fmla="*/ 546 w 598"/>
                <a:gd name="T61" fmla="*/ 102 h 187"/>
                <a:gd name="T62" fmla="*/ 512 w 598"/>
                <a:gd name="T63" fmla="*/ 163 h 187"/>
                <a:gd name="T64" fmla="*/ 371 w 598"/>
                <a:gd name="T65" fmla="*/ 163 h 187"/>
                <a:gd name="T66" fmla="*/ 330 w 598"/>
                <a:gd name="T67" fmla="*/ 108 h 187"/>
                <a:gd name="T68" fmla="*/ 325 w 598"/>
                <a:gd name="T69" fmla="*/ 58 h 187"/>
                <a:gd name="T70" fmla="*/ 38 w 598"/>
                <a:gd name="T71" fmla="*/ 52 h 187"/>
                <a:gd name="T72" fmla="*/ 137 w 598"/>
                <a:gd name="T73" fmla="*/ 25 h 187"/>
                <a:gd name="T74" fmla="*/ 231 w 598"/>
                <a:gd name="T75" fmla="*/ 58 h 187"/>
                <a:gd name="T76" fmla="*/ 226 w 598"/>
                <a:gd name="T77" fmla="*/ 108 h 187"/>
                <a:gd name="T78" fmla="*/ 191 w 598"/>
                <a:gd name="T79" fmla="*/ 153 h 187"/>
                <a:gd name="T80" fmla="*/ 74 w 598"/>
                <a:gd name="T81" fmla="*/ 151 h 187"/>
                <a:gd name="T82" fmla="*/ 38 w 598"/>
                <a:gd name="T83" fmla="*/ 102 h 187"/>
                <a:gd name="T84" fmla="*/ 38 w 598"/>
                <a:gd name="T85" fmla="*/ 5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8" h="187">
                  <a:moveTo>
                    <a:pt x="0" y="68"/>
                  </a:moveTo>
                  <a:cubicBezTo>
                    <a:pt x="2" y="75"/>
                    <a:pt x="13" y="83"/>
                    <a:pt x="17" y="90"/>
                  </a:cubicBezTo>
                  <a:cubicBezTo>
                    <a:pt x="32" y="112"/>
                    <a:pt x="34" y="134"/>
                    <a:pt x="53" y="151"/>
                  </a:cubicBezTo>
                  <a:cubicBezTo>
                    <a:pt x="76" y="172"/>
                    <a:pt x="107" y="175"/>
                    <a:pt x="139" y="174"/>
                  </a:cubicBezTo>
                  <a:cubicBezTo>
                    <a:pt x="204" y="172"/>
                    <a:pt x="224" y="151"/>
                    <a:pt x="245" y="108"/>
                  </a:cubicBezTo>
                  <a:cubicBezTo>
                    <a:pt x="252" y="94"/>
                    <a:pt x="258" y="75"/>
                    <a:pt x="274" y="72"/>
                  </a:cubicBezTo>
                  <a:cubicBezTo>
                    <a:pt x="274" y="72"/>
                    <a:pt x="274" y="72"/>
                    <a:pt x="274" y="72"/>
                  </a:cubicBezTo>
                  <a:cubicBezTo>
                    <a:pt x="275" y="72"/>
                    <a:pt x="277" y="72"/>
                    <a:pt x="278" y="72"/>
                  </a:cubicBezTo>
                  <a:cubicBezTo>
                    <a:pt x="279" y="72"/>
                    <a:pt x="281" y="72"/>
                    <a:pt x="282" y="72"/>
                  </a:cubicBezTo>
                  <a:cubicBezTo>
                    <a:pt x="282" y="72"/>
                    <a:pt x="282" y="72"/>
                    <a:pt x="282" y="72"/>
                  </a:cubicBezTo>
                  <a:cubicBezTo>
                    <a:pt x="298" y="75"/>
                    <a:pt x="304" y="94"/>
                    <a:pt x="311" y="108"/>
                  </a:cubicBezTo>
                  <a:cubicBezTo>
                    <a:pt x="332" y="151"/>
                    <a:pt x="349" y="181"/>
                    <a:pt x="414" y="185"/>
                  </a:cubicBezTo>
                  <a:cubicBezTo>
                    <a:pt x="458" y="187"/>
                    <a:pt x="512" y="185"/>
                    <a:pt x="536" y="164"/>
                  </a:cubicBezTo>
                  <a:cubicBezTo>
                    <a:pt x="555" y="147"/>
                    <a:pt x="563" y="112"/>
                    <a:pt x="578" y="90"/>
                  </a:cubicBezTo>
                  <a:cubicBezTo>
                    <a:pt x="582" y="83"/>
                    <a:pt x="592" y="75"/>
                    <a:pt x="594" y="68"/>
                  </a:cubicBezTo>
                  <a:cubicBezTo>
                    <a:pt x="598" y="53"/>
                    <a:pt x="594" y="35"/>
                    <a:pt x="594" y="20"/>
                  </a:cubicBezTo>
                  <a:cubicBezTo>
                    <a:pt x="532" y="0"/>
                    <a:pt x="435" y="0"/>
                    <a:pt x="366" y="12"/>
                  </a:cubicBezTo>
                  <a:cubicBezTo>
                    <a:pt x="354" y="14"/>
                    <a:pt x="313" y="26"/>
                    <a:pt x="310" y="27"/>
                  </a:cubicBezTo>
                  <a:cubicBezTo>
                    <a:pt x="301" y="30"/>
                    <a:pt x="291" y="31"/>
                    <a:pt x="282" y="31"/>
                  </a:cubicBezTo>
                  <a:cubicBezTo>
                    <a:pt x="282" y="31"/>
                    <a:pt x="282" y="31"/>
                    <a:pt x="282" y="31"/>
                  </a:cubicBezTo>
                  <a:cubicBezTo>
                    <a:pt x="281" y="31"/>
                    <a:pt x="279" y="31"/>
                    <a:pt x="278" y="31"/>
                  </a:cubicBezTo>
                  <a:cubicBezTo>
                    <a:pt x="277" y="31"/>
                    <a:pt x="275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65" y="31"/>
                    <a:pt x="256" y="30"/>
                    <a:pt x="246" y="27"/>
                  </a:cubicBezTo>
                  <a:cubicBezTo>
                    <a:pt x="243" y="26"/>
                    <a:pt x="202" y="14"/>
                    <a:pt x="190" y="12"/>
                  </a:cubicBezTo>
                  <a:cubicBezTo>
                    <a:pt x="121" y="0"/>
                    <a:pt x="62" y="8"/>
                    <a:pt x="0" y="28"/>
                  </a:cubicBezTo>
                  <a:cubicBezTo>
                    <a:pt x="0" y="68"/>
                    <a:pt x="0" y="68"/>
                    <a:pt x="0" y="68"/>
                  </a:cubicBezTo>
                  <a:moveTo>
                    <a:pt x="325" y="58"/>
                  </a:moveTo>
                  <a:cubicBezTo>
                    <a:pt x="332" y="36"/>
                    <a:pt x="381" y="28"/>
                    <a:pt x="419" y="25"/>
                  </a:cubicBezTo>
                  <a:cubicBezTo>
                    <a:pt x="460" y="23"/>
                    <a:pt x="528" y="23"/>
                    <a:pt x="543" y="44"/>
                  </a:cubicBezTo>
                  <a:cubicBezTo>
                    <a:pt x="552" y="57"/>
                    <a:pt x="550" y="83"/>
                    <a:pt x="546" y="102"/>
                  </a:cubicBezTo>
                  <a:cubicBezTo>
                    <a:pt x="541" y="130"/>
                    <a:pt x="533" y="151"/>
                    <a:pt x="512" y="163"/>
                  </a:cubicBezTo>
                  <a:cubicBezTo>
                    <a:pt x="481" y="180"/>
                    <a:pt x="403" y="179"/>
                    <a:pt x="371" y="163"/>
                  </a:cubicBezTo>
                  <a:cubicBezTo>
                    <a:pt x="350" y="153"/>
                    <a:pt x="338" y="134"/>
                    <a:pt x="330" y="108"/>
                  </a:cubicBezTo>
                  <a:cubicBezTo>
                    <a:pt x="326" y="95"/>
                    <a:pt x="319" y="74"/>
                    <a:pt x="325" y="58"/>
                  </a:cubicBezTo>
                  <a:moveTo>
                    <a:pt x="38" y="52"/>
                  </a:moveTo>
                  <a:cubicBezTo>
                    <a:pt x="48" y="28"/>
                    <a:pt x="96" y="23"/>
                    <a:pt x="137" y="25"/>
                  </a:cubicBezTo>
                  <a:cubicBezTo>
                    <a:pt x="175" y="28"/>
                    <a:pt x="224" y="36"/>
                    <a:pt x="231" y="58"/>
                  </a:cubicBezTo>
                  <a:cubicBezTo>
                    <a:pt x="237" y="74"/>
                    <a:pt x="231" y="95"/>
                    <a:pt x="226" y="108"/>
                  </a:cubicBezTo>
                  <a:cubicBezTo>
                    <a:pt x="218" y="134"/>
                    <a:pt x="212" y="142"/>
                    <a:pt x="191" y="153"/>
                  </a:cubicBezTo>
                  <a:cubicBezTo>
                    <a:pt x="159" y="168"/>
                    <a:pt x="105" y="168"/>
                    <a:pt x="74" y="151"/>
                  </a:cubicBezTo>
                  <a:cubicBezTo>
                    <a:pt x="52" y="140"/>
                    <a:pt x="44" y="130"/>
                    <a:pt x="38" y="102"/>
                  </a:cubicBezTo>
                  <a:cubicBezTo>
                    <a:pt x="35" y="83"/>
                    <a:pt x="34" y="61"/>
                    <a:pt x="38" y="5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9" name="Freeform 1092"/>
            <p:cNvSpPr>
              <a:spLocks noEditPoints="1"/>
            </p:cNvSpPr>
            <p:nvPr/>
          </p:nvSpPr>
          <p:spPr bwMode="auto">
            <a:xfrm>
              <a:off x="6708156" y="4481172"/>
              <a:ext cx="165345" cy="177624"/>
            </a:xfrm>
            <a:custGeom>
              <a:avLst/>
              <a:gdLst>
                <a:gd name="T0" fmla="*/ 17 w 93"/>
                <a:gd name="T1" fmla="*/ 1 h 100"/>
                <a:gd name="T2" fmla="*/ 79 w 93"/>
                <a:gd name="T3" fmla="*/ 100 h 100"/>
                <a:gd name="T4" fmla="*/ 79 w 93"/>
                <a:gd name="T5" fmla="*/ 100 h 100"/>
                <a:gd name="T6" fmla="*/ 86 w 93"/>
                <a:gd name="T7" fmla="*/ 82 h 100"/>
                <a:gd name="T8" fmla="*/ 93 w 93"/>
                <a:gd name="T9" fmla="*/ 46 h 100"/>
                <a:gd name="T10" fmla="*/ 91 w 93"/>
                <a:gd name="T11" fmla="*/ 32 h 100"/>
                <a:gd name="T12" fmla="*/ 17 w 93"/>
                <a:gd name="T13" fmla="*/ 1 h 100"/>
                <a:gd name="T14" fmla="*/ 0 w 93"/>
                <a:gd name="T15" fmla="*/ 0 h 100"/>
                <a:gd name="T16" fmla="*/ 15 w 93"/>
                <a:gd name="T17" fmla="*/ 1 h 100"/>
                <a:gd name="T18" fmla="*/ 0 w 9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00">
                  <a:moveTo>
                    <a:pt x="17" y="1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2" y="95"/>
                    <a:pt x="84" y="89"/>
                    <a:pt x="86" y="82"/>
                  </a:cubicBezTo>
                  <a:cubicBezTo>
                    <a:pt x="89" y="72"/>
                    <a:pt x="93" y="59"/>
                    <a:pt x="93" y="46"/>
                  </a:cubicBezTo>
                  <a:cubicBezTo>
                    <a:pt x="93" y="41"/>
                    <a:pt x="93" y="37"/>
                    <a:pt x="91" y="32"/>
                  </a:cubicBezTo>
                  <a:cubicBezTo>
                    <a:pt x="85" y="14"/>
                    <a:pt x="50" y="5"/>
                    <a:pt x="17" y="1"/>
                  </a:cubicBezTo>
                  <a:moveTo>
                    <a:pt x="0" y="0"/>
                  </a:moveTo>
                  <a:cubicBezTo>
                    <a:pt x="5" y="0"/>
                    <a:pt x="10" y="0"/>
                    <a:pt x="15" y="1"/>
                  </a:cubicBez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solidFill>
              <a:srgbClr val="9DB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0" name="Freeform 1093"/>
            <p:cNvSpPr>
              <a:spLocks noEditPoints="1"/>
            </p:cNvSpPr>
            <p:nvPr/>
          </p:nvSpPr>
          <p:spPr bwMode="auto">
            <a:xfrm>
              <a:off x="6633283" y="4481172"/>
              <a:ext cx="240218" cy="81021"/>
            </a:xfrm>
            <a:custGeom>
              <a:avLst/>
              <a:gdLst>
                <a:gd name="T0" fmla="*/ 21 w 136"/>
                <a:gd name="T1" fmla="*/ 0 h 47"/>
                <a:gd name="T2" fmla="*/ 0 w 136"/>
                <a:gd name="T3" fmla="*/ 1 h 47"/>
                <a:gd name="T4" fmla="*/ 17 w 136"/>
                <a:gd name="T5" fmla="*/ 0 h 47"/>
                <a:gd name="T6" fmla="*/ 21 w 136"/>
                <a:gd name="T7" fmla="*/ 0 h 47"/>
                <a:gd name="T8" fmla="*/ 23 w 136"/>
                <a:gd name="T9" fmla="*/ 0 h 47"/>
                <a:gd name="T10" fmla="*/ 43 w 136"/>
                <a:gd name="T11" fmla="*/ 1 h 47"/>
                <a:gd name="T12" fmla="*/ 58 w 136"/>
                <a:gd name="T13" fmla="*/ 2 h 47"/>
                <a:gd name="T14" fmla="*/ 60 w 136"/>
                <a:gd name="T15" fmla="*/ 2 h 47"/>
                <a:gd name="T16" fmla="*/ 60 w 136"/>
                <a:gd name="T17" fmla="*/ 2 h 47"/>
                <a:gd name="T18" fmla="*/ 134 w 136"/>
                <a:gd name="T19" fmla="*/ 33 h 47"/>
                <a:gd name="T20" fmla="*/ 136 w 136"/>
                <a:gd name="T21" fmla="*/ 47 h 47"/>
                <a:gd name="T22" fmla="*/ 134 w 136"/>
                <a:gd name="T23" fmla="*/ 33 h 47"/>
                <a:gd name="T24" fmla="*/ 40 w 136"/>
                <a:gd name="T25" fmla="*/ 0 h 47"/>
                <a:gd name="T26" fmla="*/ 23 w 136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47">
                  <a:moveTo>
                    <a:pt x="21" y="0"/>
                  </a:moveTo>
                  <a:cubicBezTo>
                    <a:pt x="14" y="0"/>
                    <a:pt x="7" y="0"/>
                    <a:pt x="0" y="1"/>
                  </a:cubicBezTo>
                  <a:cubicBezTo>
                    <a:pt x="6" y="0"/>
                    <a:pt x="12" y="0"/>
                    <a:pt x="17" y="0"/>
                  </a:cubicBezTo>
                  <a:cubicBezTo>
                    <a:pt x="18" y="0"/>
                    <a:pt x="20" y="0"/>
                    <a:pt x="21" y="0"/>
                  </a:cubicBezTo>
                  <a:moveTo>
                    <a:pt x="23" y="0"/>
                  </a:moveTo>
                  <a:cubicBezTo>
                    <a:pt x="29" y="0"/>
                    <a:pt x="36" y="0"/>
                    <a:pt x="43" y="1"/>
                  </a:cubicBezTo>
                  <a:cubicBezTo>
                    <a:pt x="48" y="1"/>
                    <a:pt x="53" y="1"/>
                    <a:pt x="58" y="2"/>
                  </a:cubicBezTo>
                  <a:cubicBezTo>
                    <a:pt x="58" y="2"/>
                    <a:pt x="59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93" y="6"/>
                    <a:pt x="128" y="15"/>
                    <a:pt x="134" y="33"/>
                  </a:cubicBezTo>
                  <a:cubicBezTo>
                    <a:pt x="136" y="38"/>
                    <a:pt x="136" y="42"/>
                    <a:pt x="136" y="47"/>
                  </a:cubicBezTo>
                  <a:cubicBezTo>
                    <a:pt x="136" y="42"/>
                    <a:pt x="136" y="37"/>
                    <a:pt x="134" y="33"/>
                  </a:cubicBezTo>
                  <a:cubicBezTo>
                    <a:pt x="127" y="11"/>
                    <a:pt x="78" y="3"/>
                    <a:pt x="40" y="0"/>
                  </a:cubicBezTo>
                  <a:cubicBezTo>
                    <a:pt x="34" y="0"/>
                    <a:pt x="29" y="0"/>
                    <a:pt x="23" y="0"/>
                  </a:cubicBezTo>
                </a:path>
              </a:pathLst>
            </a:custGeom>
            <a:solidFill>
              <a:srgbClr val="161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1" name="Freeform 1094"/>
            <p:cNvSpPr/>
            <p:nvPr/>
          </p:nvSpPr>
          <p:spPr bwMode="auto">
            <a:xfrm>
              <a:off x="6564649" y="4493637"/>
              <a:ext cx="21837" cy="40511"/>
            </a:xfrm>
            <a:custGeom>
              <a:avLst/>
              <a:gdLst>
                <a:gd name="T0" fmla="*/ 5 w 14"/>
                <a:gd name="T1" fmla="*/ 0 h 23"/>
                <a:gd name="T2" fmla="*/ 0 w 14"/>
                <a:gd name="T3" fmla="*/ 1 h 23"/>
                <a:gd name="T4" fmla="*/ 14 w 14"/>
                <a:gd name="T5" fmla="*/ 23 h 23"/>
                <a:gd name="T6" fmla="*/ 5 w 1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3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0" y="15"/>
                    <a:pt x="7" y="7"/>
                    <a:pt x="5" y="0"/>
                  </a:cubicBezTo>
                </a:path>
              </a:pathLst>
            </a:custGeom>
            <a:solidFill>
              <a:srgbClr val="9ED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2" name="Freeform 1095"/>
            <p:cNvSpPr/>
            <p:nvPr/>
          </p:nvSpPr>
          <p:spPr bwMode="auto">
            <a:xfrm>
              <a:off x="6614565" y="4502987"/>
              <a:ext cx="140387" cy="224366"/>
            </a:xfrm>
            <a:custGeom>
              <a:avLst/>
              <a:gdLst>
                <a:gd name="T0" fmla="*/ 1 w 79"/>
                <a:gd name="T1" fmla="*/ 0 h 125"/>
                <a:gd name="T2" fmla="*/ 0 w 79"/>
                <a:gd name="T3" fmla="*/ 41 h 125"/>
                <a:gd name="T4" fmla="*/ 53 w 79"/>
                <a:gd name="T5" fmla="*/ 125 h 125"/>
                <a:gd name="T6" fmla="*/ 53 w 79"/>
                <a:gd name="T7" fmla="*/ 125 h 125"/>
                <a:gd name="T8" fmla="*/ 79 w 79"/>
                <a:gd name="T9" fmla="*/ 122 h 125"/>
                <a:gd name="T10" fmla="*/ 1 w 79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25">
                  <a:moveTo>
                    <a:pt x="1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62" y="125"/>
                    <a:pt x="71" y="124"/>
                    <a:pt x="79" y="12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9DB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3" name="Freeform 1096"/>
            <p:cNvSpPr/>
            <p:nvPr/>
          </p:nvSpPr>
          <p:spPr bwMode="auto">
            <a:xfrm>
              <a:off x="6570888" y="4487405"/>
              <a:ext cx="34316" cy="77906"/>
            </a:xfrm>
            <a:custGeom>
              <a:avLst/>
              <a:gdLst>
                <a:gd name="T0" fmla="*/ 9 w 19"/>
                <a:gd name="T1" fmla="*/ 0 h 43"/>
                <a:gd name="T2" fmla="*/ 0 w 19"/>
                <a:gd name="T3" fmla="*/ 3 h 43"/>
                <a:gd name="T4" fmla="*/ 9 w 19"/>
                <a:gd name="T5" fmla="*/ 26 h 43"/>
                <a:gd name="T6" fmla="*/ 19 w 19"/>
                <a:gd name="T7" fmla="*/ 43 h 43"/>
                <a:gd name="T8" fmla="*/ 9 w 1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3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2" y="10"/>
                    <a:pt x="5" y="18"/>
                    <a:pt x="9" y="26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5" y="26"/>
                    <a:pt x="12" y="12"/>
                    <a:pt x="9" y="0"/>
                  </a:cubicBezTo>
                </a:path>
              </a:pathLst>
            </a:custGeom>
            <a:solidFill>
              <a:srgbClr val="5C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4" name="Freeform 1097"/>
            <p:cNvSpPr/>
            <p:nvPr/>
          </p:nvSpPr>
          <p:spPr bwMode="auto">
            <a:xfrm>
              <a:off x="6586486" y="4484289"/>
              <a:ext cx="31197" cy="93486"/>
            </a:xfrm>
            <a:custGeom>
              <a:avLst/>
              <a:gdLst>
                <a:gd name="T0" fmla="*/ 9 w 16"/>
                <a:gd name="T1" fmla="*/ 0 h 52"/>
                <a:gd name="T2" fmla="*/ 0 w 16"/>
                <a:gd name="T3" fmla="*/ 2 h 52"/>
                <a:gd name="T4" fmla="*/ 10 w 16"/>
                <a:gd name="T5" fmla="*/ 45 h 52"/>
                <a:gd name="T6" fmla="*/ 15 w 16"/>
                <a:gd name="T7" fmla="*/ 52 h 52"/>
                <a:gd name="T8" fmla="*/ 16 w 16"/>
                <a:gd name="T9" fmla="*/ 11 h 52"/>
                <a:gd name="T10" fmla="*/ 9 w 16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2">
                  <a:moveTo>
                    <a:pt x="9" y="0"/>
                  </a:moveTo>
                  <a:cubicBezTo>
                    <a:pt x="6" y="0"/>
                    <a:pt x="3" y="1"/>
                    <a:pt x="0" y="2"/>
                  </a:cubicBezTo>
                  <a:cubicBezTo>
                    <a:pt x="3" y="14"/>
                    <a:pt x="6" y="28"/>
                    <a:pt x="10" y="4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453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5" name="Freeform 1098"/>
            <p:cNvSpPr/>
            <p:nvPr/>
          </p:nvSpPr>
          <p:spPr bwMode="auto">
            <a:xfrm>
              <a:off x="6564649" y="4484289"/>
              <a:ext cx="43676" cy="12465"/>
            </a:xfrm>
            <a:custGeom>
              <a:avLst/>
              <a:gdLst>
                <a:gd name="T0" fmla="*/ 26 w 26"/>
                <a:gd name="T1" fmla="*/ 0 h 7"/>
                <a:gd name="T2" fmla="*/ 0 w 26"/>
                <a:gd name="T3" fmla="*/ 7 h 7"/>
                <a:gd name="T4" fmla="*/ 0 w 26"/>
                <a:gd name="T5" fmla="*/ 7 h 7"/>
                <a:gd name="T6" fmla="*/ 5 w 26"/>
                <a:gd name="T7" fmla="*/ 6 h 7"/>
                <a:gd name="T8" fmla="*/ 14 w 26"/>
                <a:gd name="T9" fmla="*/ 3 h 7"/>
                <a:gd name="T10" fmla="*/ 23 w 26"/>
                <a:gd name="T11" fmla="*/ 1 h 7"/>
                <a:gd name="T12" fmla="*/ 23 w 26"/>
                <a:gd name="T13" fmla="*/ 1 h 7"/>
                <a:gd name="T14" fmla="*/ 26 w 26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">
                  <a:moveTo>
                    <a:pt x="26" y="0"/>
                  </a:moveTo>
                  <a:cubicBezTo>
                    <a:pt x="17" y="2"/>
                    <a:pt x="7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3" y="6"/>
                    <a:pt x="5" y="6"/>
                  </a:cubicBezTo>
                  <a:cubicBezTo>
                    <a:pt x="8" y="4"/>
                    <a:pt x="11" y="4"/>
                    <a:pt x="14" y="3"/>
                  </a:cubicBezTo>
                  <a:cubicBezTo>
                    <a:pt x="17" y="2"/>
                    <a:pt x="20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5" y="0"/>
                    <a:pt x="26" y="0"/>
                  </a:cubicBezTo>
                </a:path>
              </a:pathLst>
            </a:custGeom>
            <a:solidFill>
              <a:srgbClr val="161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6" name="Freeform 1099"/>
            <p:cNvSpPr/>
            <p:nvPr/>
          </p:nvSpPr>
          <p:spPr bwMode="auto">
            <a:xfrm>
              <a:off x="6549049" y="4499869"/>
              <a:ext cx="3121" cy="3117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rgbClr val="9ED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7" name="Freeform 1100"/>
            <p:cNvSpPr/>
            <p:nvPr/>
          </p:nvSpPr>
          <p:spPr bwMode="auto">
            <a:xfrm>
              <a:off x="6545930" y="4499869"/>
              <a:ext cx="12479" cy="3117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3 h 3"/>
                <a:gd name="T4" fmla="*/ 1 w 6"/>
                <a:gd name="T5" fmla="*/ 2 h 3"/>
                <a:gd name="T6" fmla="*/ 3 w 6"/>
                <a:gd name="T7" fmla="*/ 1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</a:path>
              </a:pathLst>
            </a:custGeom>
            <a:solidFill>
              <a:srgbClr val="161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8" name="Freeform 1101"/>
            <p:cNvSpPr/>
            <p:nvPr/>
          </p:nvSpPr>
          <p:spPr bwMode="auto">
            <a:xfrm>
              <a:off x="6520973" y="4502987"/>
              <a:ext cx="84232" cy="205669"/>
            </a:xfrm>
            <a:custGeom>
              <a:avLst/>
              <a:gdLst>
                <a:gd name="T0" fmla="*/ 14 w 47"/>
                <a:gd name="T1" fmla="*/ 0 h 116"/>
                <a:gd name="T2" fmla="*/ 3 w 47"/>
                <a:gd name="T3" fmla="*/ 13 h 116"/>
                <a:gd name="T4" fmla="*/ 0 w 47"/>
                <a:gd name="T5" fmla="*/ 31 h 116"/>
                <a:gd name="T6" fmla="*/ 3 w 47"/>
                <a:gd name="T7" fmla="*/ 62 h 116"/>
                <a:gd name="T8" fmla="*/ 39 w 47"/>
                <a:gd name="T9" fmla="*/ 112 h 116"/>
                <a:gd name="T10" fmla="*/ 47 w 47"/>
                <a:gd name="T11" fmla="*/ 116 h 116"/>
                <a:gd name="T12" fmla="*/ 47 w 47"/>
                <a:gd name="T13" fmla="*/ 52 h 116"/>
                <a:gd name="T14" fmla="*/ 14 w 47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16">
                  <a:moveTo>
                    <a:pt x="14" y="0"/>
                  </a:moveTo>
                  <a:cubicBezTo>
                    <a:pt x="9" y="4"/>
                    <a:pt x="5" y="8"/>
                    <a:pt x="3" y="13"/>
                  </a:cubicBezTo>
                  <a:cubicBezTo>
                    <a:pt x="1" y="17"/>
                    <a:pt x="0" y="23"/>
                    <a:pt x="0" y="31"/>
                  </a:cubicBezTo>
                  <a:cubicBezTo>
                    <a:pt x="0" y="41"/>
                    <a:pt x="1" y="52"/>
                    <a:pt x="3" y="62"/>
                  </a:cubicBezTo>
                  <a:cubicBezTo>
                    <a:pt x="9" y="91"/>
                    <a:pt x="17" y="101"/>
                    <a:pt x="39" y="112"/>
                  </a:cubicBezTo>
                  <a:cubicBezTo>
                    <a:pt x="41" y="114"/>
                    <a:pt x="44" y="115"/>
                    <a:pt x="47" y="116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9ED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9" name="Freeform 1102"/>
            <p:cNvSpPr/>
            <p:nvPr/>
          </p:nvSpPr>
          <p:spPr bwMode="auto">
            <a:xfrm>
              <a:off x="6605204" y="4596472"/>
              <a:ext cx="84234" cy="130880"/>
            </a:xfrm>
            <a:custGeom>
              <a:avLst/>
              <a:gdLst>
                <a:gd name="T0" fmla="*/ 0 w 47"/>
                <a:gd name="T1" fmla="*/ 0 h 73"/>
                <a:gd name="T2" fmla="*/ 0 w 47"/>
                <a:gd name="T3" fmla="*/ 64 h 73"/>
                <a:gd name="T4" fmla="*/ 47 w 47"/>
                <a:gd name="T5" fmla="*/ 73 h 73"/>
                <a:gd name="T6" fmla="*/ 0 w 47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73">
                  <a:moveTo>
                    <a:pt x="0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14" y="70"/>
                    <a:pt x="30" y="73"/>
                    <a:pt x="47" y="7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DB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0" name="Freeform 1103"/>
            <p:cNvSpPr/>
            <p:nvPr/>
          </p:nvSpPr>
          <p:spPr bwMode="auto">
            <a:xfrm>
              <a:off x="6520973" y="4502987"/>
              <a:ext cx="24958" cy="56091"/>
            </a:xfrm>
            <a:custGeom>
              <a:avLst/>
              <a:gdLst>
                <a:gd name="T0" fmla="*/ 14 w 14"/>
                <a:gd name="T1" fmla="*/ 0 h 31"/>
                <a:gd name="T2" fmla="*/ 3 w 14"/>
                <a:gd name="T3" fmla="*/ 13 h 31"/>
                <a:gd name="T4" fmla="*/ 0 w 14"/>
                <a:gd name="T5" fmla="*/ 31 h 31"/>
                <a:gd name="T6" fmla="*/ 3 w 14"/>
                <a:gd name="T7" fmla="*/ 13 h 31"/>
                <a:gd name="T8" fmla="*/ 14 w 14"/>
                <a:gd name="T9" fmla="*/ 0 h 31"/>
                <a:gd name="T10" fmla="*/ 14 w 14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1">
                  <a:moveTo>
                    <a:pt x="14" y="0"/>
                  </a:moveTo>
                  <a:cubicBezTo>
                    <a:pt x="9" y="3"/>
                    <a:pt x="5" y="8"/>
                    <a:pt x="3" y="13"/>
                  </a:cubicBezTo>
                  <a:cubicBezTo>
                    <a:pt x="1" y="17"/>
                    <a:pt x="0" y="23"/>
                    <a:pt x="0" y="31"/>
                  </a:cubicBezTo>
                  <a:cubicBezTo>
                    <a:pt x="0" y="23"/>
                    <a:pt x="1" y="17"/>
                    <a:pt x="3" y="13"/>
                  </a:cubicBezTo>
                  <a:cubicBezTo>
                    <a:pt x="5" y="8"/>
                    <a:pt x="9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161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1" name="Freeform 1104"/>
            <p:cNvSpPr>
              <a:spLocks noEditPoints="1"/>
            </p:cNvSpPr>
            <p:nvPr/>
          </p:nvSpPr>
          <p:spPr bwMode="auto">
            <a:xfrm>
              <a:off x="6754951" y="4674376"/>
              <a:ext cx="87352" cy="46744"/>
            </a:xfrm>
            <a:custGeom>
              <a:avLst/>
              <a:gdLst>
                <a:gd name="T0" fmla="*/ 9 w 49"/>
                <a:gd name="T1" fmla="*/ 25 h 27"/>
                <a:gd name="T2" fmla="*/ 0 w 49"/>
                <a:gd name="T3" fmla="*/ 27 h 27"/>
                <a:gd name="T4" fmla="*/ 9 w 49"/>
                <a:gd name="T5" fmla="*/ 25 h 27"/>
                <a:gd name="T6" fmla="*/ 31 w 49"/>
                <a:gd name="T7" fmla="*/ 15 h 27"/>
                <a:gd name="T8" fmla="*/ 31 w 49"/>
                <a:gd name="T9" fmla="*/ 16 h 27"/>
                <a:gd name="T10" fmla="*/ 23 w 49"/>
                <a:gd name="T11" fmla="*/ 20 h 27"/>
                <a:gd name="T12" fmla="*/ 25 w 49"/>
                <a:gd name="T13" fmla="*/ 19 h 27"/>
                <a:gd name="T14" fmla="*/ 31 w 49"/>
                <a:gd name="T15" fmla="*/ 15 h 27"/>
                <a:gd name="T16" fmla="*/ 49 w 49"/>
                <a:gd name="T17" fmla="*/ 0 h 27"/>
                <a:gd name="T18" fmla="*/ 37 w 49"/>
                <a:gd name="T19" fmla="*/ 11 h 27"/>
                <a:gd name="T20" fmla="*/ 49 w 49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7">
                  <a:moveTo>
                    <a:pt x="9" y="25"/>
                  </a:moveTo>
                  <a:cubicBezTo>
                    <a:pt x="6" y="26"/>
                    <a:pt x="3" y="26"/>
                    <a:pt x="0" y="27"/>
                  </a:cubicBezTo>
                  <a:cubicBezTo>
                    <a:pt x="3" y="26"/>
                    <a:pt x="6" y="26"/>
                    <a:pt x="9" y="25"/>
                  </a:cubicBezTo>
                  <a:moveTo>
                    <a:pt x="31" y="15"/>
                  </a:moveTo>
                  <a:cubicBezTo>
                    <a:pt x="31" y="15"/>
                    <a:pt x="31" y="16"/>
                    <a:pt x="31" y="16"/>
                  </a:cubicBezTo>
                  <a:cubicBezTo>
                    <a:pt x="28" y="17"/>
                    <a:pt x="25" y="18"/>
                    <a:pt x="23" y="20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7" y="18"/>
                    <a:pt x="29" y="17"/>
                    <a:pt x="31" y="15"/>
                  </a:cubicBezTo>
                  <a:moveTo>
                    <a:pt x="49" y="0"/>
                  </a:moveTo>
                  <a:cubicBezTo>
                    <a:pt x="46" y="5"/>
                    <a:pt x="42" y="8"/>
                    <a:pt x="37" y="11"/>
                  </a:cubicBezTo>
                  <a:cubicBezTo>
                    <a:pt x="42" y="8"/>
                    <a:pt x="46" y="5"/>
                    <a:pt x="49" y="0"/>
                  </a:cubicBezTo>
                </a:path>
              </a:pathLst>
            </a:custGeom>
            <a:solidFill>
              <a:srgbClr val="9DB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7203" name="Picture 110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02921" y="4475118"/>
              <a:ext cx="79584" cy="15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04" name="Picture 110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4165" y="4653806"/>
              <a:ext cx="21773" cy="262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05" name="Picture 11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7168" y="4654557"/>
              <a:ext cx="15767" cy="210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06" name="Picture 11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7073" y="4685340"/>
              <a:ext cx="79584" cy="427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07" name="Picture 110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9678" y="4472115"/>
              <a:ext cx="244758" cy="2560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08" name="Picture 11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96915" y="4474367"/>
              <a:ext cx="27029" cy="3678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09" name="Picture 11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0045" y="4559957"/>
              <a:ext cx="84840" cy="795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10" name="Picture 11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30556" y="4570468"/>
              <a:ext cx="37540" cy="32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11" name="Picture 11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24550" y="4589989"/>
              <a:ext cx="21022" cy="217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12" name="Picture 11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96915" y="4470613"/>
              <a:ext cx="149408" cy="210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13" name="Picture 11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39855" y="4490134"/>
              <a:ext cx="32284" cy="217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14" name="Picture 11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81004" y="4717624"/>
              <a:ext cx="32284" cy="165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15" name="Picture 111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81004" y="4717624"/>
              <a:ext cx="27029" cy="165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16" name="Picture 11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539855" y="4487881"/>
              <a:ext cx="75079" cy="1171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17" name="Picture 111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99167" y="4568967"/>
              <a:ext cx="117124" cy="1651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18" name="Picture 112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80397" y="4526923"/>
              <a:ext cx="42795" cy="750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19" name="Picture 11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599167" y="4559207"/>
              <a:ext cx="21022" cy="427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20" name="Picture 112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39855" y="4490134"/>
              <a:ext cx="32284" cy="217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40" name="Freeform 1123"/>
            <p:cNvSpPr>
              <a:spLocks noEditPoints="1"/>
            </p:cNvSpPr>
            <p:nvPr/>
          </p:nvSpPr>
          <p:spPr bwMode="auto">
            <a:xfrm>
              <a:off x="7026369" y="4481172"/>
              <a:ext cx="414923" cy="264877"/>
            </a:xfrm>
            <a:custGeom>
              <a:avLst/>
              <a:gdLst>
                <a:gd name="T0" fmla="*/ 27 w 232"/>
                <a:gd name="T1" fmla="*/ 14 h 150"/>
                <a:gd name="T2" fmla="*/ 5 w 232"/>
                <a:gd name="T3" fmla="*/ 33 h 150"/>
                <a:gd name="T4" fmla="*/ 10 w 232"/>
                <a:gd name="T5" fmla="*/ 83 h 150"/>
                <a:gd name="T6" fmla="*/ 51 w 232"/>
                <a:gd name="T7" fmla="*/ 138 h 150"/>
                <a:gd name="T8" fmla="*/ 78 w 232"/>
                <a:gd name="T9" fmla="*/ 146 h 150"/>
                <a:gd name="T10" fmla="*/ 113 w 232"/>
                <a:gd name="T11" fmla="*/ 150 h 150"/>
                <a:gd name="T12" fmla="*/ 27 w 232"/>
                <a:gd name="T13" fmla="*/ 14 h 150"/>
                <a:gd name="T14" fmla="*/ 64 w 232"/>
                <a:gd name="T15" fmla="*/ 4 h 150"/>
                <a:gd name="T16" fmla="*/ 38 w 232"/>
                <a:gd name="T17" fmla="*/ 10 h 150"/>
                <a:gd name="T18" fmla="*/ 126 w 232"/>
                <a:gd name="T19" fmla="*/ 150 h 150"/>
                <a:gd name="T20" fmla="*/ 156 w 232"/>
                <a:gd name="T21" fmla="*/ 148 h 150"/>
                <a:gd name="T22" fmla="*/ 116 w 232"/>
                <a:gd name="T23" fmla="*/ 85 h 150"/>
                <a:gd name="T24" fmla="*/ 110 w 232"/>
                <a:gd name="T25" fmla="*/ 86 h 150"/>
                <a:gd name="T26" fmla="*/ 89 w 232"/>
                <a:gd name="T27" fmla="*/ 68 h 150"/>
                <a:gd name="T28" fmla="*/ 96 w 232"/>
                <a:gd name="T29" fmla="*/ 54 h 150"/>
                <a:gd name="T30" fmla="*/ 64 w 232"/>
                <a:gd name="T31" fmla="*/ 4 h 150"/>
                <a:gd name="T32" fmla="*/ 146 w 232"/>
                <a:gd name="T33" fmla="*/ 0 h 150"/>
                <a:gd name="T34" fmla="*/ 216 w 232"/>
                <a:gd name="T35" fmla="*/ 110 h 150"/>
                <a:gd name="T36" fmla="*/ 226 w 232"/>
                <a:gd name="T37" fmla="*/ 77 h 150"/>
                <a:gd name="T38" fmla="*/ 223 w 232"/>
                <a:gd name="T39" fmla="*/ 19 h 150"/>
                <a:gd name="T40" fmla="*/ 189 w 232"/>
                <a:gd name="T41" fmla="*/ 4 h 150"/>
                <a:gd name="T42" fmla="*/ 146 w 232"/>
                <a:gd name="T4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2" h="150">
                  <a:moveTo>
                    <a:pt x="27" y="14"/>
                  </a:moveTo>
                  <a:cubicBezTo>
                    <a:pt x="16" y="19"/>
                    <a:pt x="8" y="25"/>
                    <a:pt x="5" y="33"/>
                  </a:cubicBezTo>
                  <a:cubicBezTo>
                    <a:pt x="0" y="49"/>
                    <a:pt x="6" y="70"/>
                    <a:pt x="10" y="83"/>
                  </a:cubicBezTo>
                  <a:cubicBezTo>
                    <a:pt x="19" y="109"/>
                    <a:pt x="30" y="128"/>
                    <a:pt x="51" y="138"/>
                  </a:cubicBezTo>
                  <a:cubicBezTo>
                    <a:pt x="58" y="141"/>
                    <a:pt x="68" y="144"/>
                    <a:pt x="78" y="146"/>
                  </a:cubicBezTo>
                  <a:cubicBezTo>
                    <a:pt x="89" y="148"/>
                    <a:pt x="101" y="150"/>
                    <a:pt x="113" y="150"/>
                  </a:cubicBezTo>
                  <a:cubicBezTo>
                    <a:pt x="27" y="14"/>
                    <a:pt x="27" y="14"/>
                    <a:pt x="27" y="14"/>
                  </a:cubicBezTo>
                  <a:moveTo>
                    <a:pt x="64" y="4"/>
                  </a:moveTo>
                  <a:cubicBezTo>
                    <a:pt x="55" y="6"/>
                    <a:pt x="46" y="8"/>
                    <a:pt x="38" y="1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36" y="150"/>
                    <a:pt x="146" y="149"/>
                    <a:pt x="156" y="148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4" y="86"/>
                    <a:pt x="112" y="86"/>
                    <a:pt x="110" y="86"/>
                  </a:cubicBezTo>
                  <a:cubicBezTo>
                    <a:pt x="98" y="86"/>
                    <a:pt x="89" y="78"/>
                    <a:pt x="89" y="68"/>
                  </a:cubicBezTo>
                  <a:cubicBezTo>
                    <a:pt x="89" y="63"/>
                    <a:pt x="92" y="58"/>
                    <a:pt x="96" y="54"/>
                  </a:cubicBezTo>
                  <a:cubicBezTo>
                    <a:pt x="64" y="4"/>
                    <a:pt x="64" y="4"/>
                    <a:pt x="64" y="4"/>
                  </a:cubicBezTo>
                  <a:moveTo>
                    <a:pt x="146" y="0"/>
                  </a:moveTo>
                  <a:cubicBezTo>
                    <a:pt x="216" y="110"/>
                    <a:pt x="216" y="110"/>
                    <a:pt x="216" y="110"/>
                  </a:cubicBezTo>
                  <a:cubicBezTo>
                    <a:pt x="221" y="100"/>
                    <a:pt x="224" y="89"/>
                    <a:pt x="226" y="77"/>
                  </a:cubicBezTo>
                  <a:cubicBezTo>
                    <a:pt x="230" y="58"/>
                    <a:pt x="232" y="32"/>
                    <a:pt x="223" y="19"/>
                  </a:cubicBezTo>
                  <a:cubicBezTo>
                    <a:pt x="217" y="12"/>
                    <a:pt x="205" y="7"/>
                    <a:pt x="189" y="4"/>
                  </a:cubicBezTo>
                  <a:cubicBezTo>
                    <a:pt x="176" y="1"/>
                    <a:pt x="161" y="0"/>
                    <a:pt x="146" y="0"/>
                  </a:cubicBezTo>
                </a:path>
              </a:pathLst>
            </a:custGeom>
            <a:solidFill>
              <a:srgbClr val="9DB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1" name="Freeform 1124"/>
            <p:cNvSpPr>
              <a:spLocks noEditPoints="1"/>
            </p:cNvSpPr>
            <p:nvPr/>
          </p:nvSpPr>
          <p:spPr bwMode="auto">
            <a:xfrm>
              <a:off x="7185474" y="4574658"/>
              <a:ext cx="49916" cy="56091"/>
            </a:xfrm>
            <a:custGeom>
              <a:avLst/>
              <a:gdLst>
                <a:gd name="T0" fmla="*/ 5 w 27"/>
                <a:gd name="T1" fmla="*/ 16 h 32"/>
                <a:gd name="T2" fmla="*/ 3 w 27"/>
                <a:gd name="T3" fmla="*/ 14 h 32"/>
                <a:gd name="T4" fmla="*/ 5 w 27"/>
                <a:gd name="T5" fmla="*/ 12 h 32"/>
                <a:gd name="T6" fmla="*/ 8 w 27"/>
                <a:gd name="T7" fmla="*/ 14 h 32"/>
                <a:gd name="T8" fmla="*/ 5 w 27"/>
                <a:gd name="T9" fmla="*/ 16 h 32"/>
                <a:gd name="T10" fmla="*/ 7 w 27"/>
                <a:gd name="T11" fmla="*/ 0 h 32"/>
                <a:gd name="T12" fmla="*/ 0 w 27"/>
                <a:gd name="T13" fmla="*/ 14 h 32"/>
                <a:gd name="T14" fmla="*/ 21 w 27"/>
                <a:gd name="T15" fmla="*/ 32 h 32"/>
                <a:gd name="T16" fmla="*/ 27 w 27"/>
                <a:gd name="T17" fmla="*/ 31 h 32"/>
                <a:gd name="T18" fmla="*/ 14 w 27"/>
                <a:gd name="T19" fmla="*/ 11 h 32"/>
                <a:gd name="T20" fmla="*/ 13 w 27"/>
                <a:gd name="T21" fmla="*/ 11 h 32"/>
                <a:gd name="T22" fmla="*/ 6 w 27"/>
                <a:gd name="T23" fmla="*/ 6 h 32"/>
                <a:gd name="T24" fmla="*/ 8 w 27"/>
                <a:gd name="T25" fmla="*/ 2 h 32"/>
                <a:gd name="T26" fmla="*/ 7 w 27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2">
                  <a:moveTo>
                    <a:pt x="5" y="16"/>
                  </a:moveTo>
                  <a:cubicBezTo>
                    <a:pt x="4" y="16"/>
                    <a:pt x="3" y="15"/>
                    <a:pt x="3" y="14"/>
                  </a:cubicBezTo>
                  <a:cubicBezTo>
                    <a:pt x="3" y="13"/>
                    <a:pt x="4" y="12"/>
                    <a:pt x="5" y="12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8" y="15"/>
                    <a:pt x="7" y="16"/>
                    <a:pt x="5" y="16"/>
                  </a:cubicBezTo>
                  <a:moveTo>
                    <a:pt x="7" y="0"/>
                  </a:moveTo>
                  <a:cubicBezTo>
                    <a:pt x="3" y="4"/>
                    <a:pt x="0" y="9"/>
                    <a:pt x="0" y="14"/>
                  </a:cubicBezTo>
                  <a:cubicBezTo>
                    <a:pt x="0" y="24"/>
                    <a:pt x="9" y="32"/>
                    <a:pt x="21" y="32"/>
                  </a:cubicBezTo>
                  <a:cubicBezTo>
                    <a:pt x="23" y="32"/>
                    <a:pt x="25" y="32"/>
                    <a:pt x="27" y="3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3" y="11"/>
                  </a:cubicBezTo>
                  <a:cubicBezTo>
                    <a:pt x="9" y="11"/>
                    <a:pt x="6" y="9"/>
                    <a:pt x="6" y="6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161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2" name="Freeform 1125"/>
            <p:cNvSpPr/>
            <p:nvPr/>
          </p:nvSpPr>
          <p:spPr bwMode="auto">
            <a:xfrm>
              <a:off x="7197953" y="4577775"/>
              <a:ext cx="12479" cy="18697"/>
            </a:xfrm>
            <a:custGeom>
              <a:avLst/>
              <a:gdLst>
                <a:gd name="T0" fmla="*/ 2 w 8"/>
                <a:gd name="T1" fmla="*/ 0 h 9"/>
                <a:gd name="T2" fmla="*/ 0 w 8"/>
                <a:gd name="T3" fmla="*/ 4 h 9"/>
                <a:gd name="T4" fmla="*/ 7 w 8"/>
                <a:gd name="T5" fmla="*/ 9 h 9"/>
                <a:gd name="T6" fmla="*/ 8 w 8"/>
                <a:gd name="T7" fmla="*/ 9 h 9"/>
                <a:gd name="T8" fmla="*/ 2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2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7"/>
                    <a:pt x="3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9ED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3" name="Oval 1126"/>
            <p:cNvSpPr>
              <a:spLocks noChangeArrowheads="1"/>
            </p:cNvSpPr>
            <p:nvPr/>
          </p:nvSpPr>
          <p:spPr bwMode="auto">
            <a:xfrm>
              <a:off x="7191714" y="4596472"/>
              <a:ext cx="9360" cy="6232"/>
            </a:xfrm>
            <a:prstGeom prst="ellipse">
              <a:avLst/>
            </a:prstGeom>
            <a:solidFill>
              <a:srgbClr val="9ED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4" name="Freeform 1127"/>
            <p:cNvSpPr/>
            <p:nvPr/>
          </p:nvSpPr>
          <p:spPr bwMode="auto">
            <a:xfrm>
              <a:off x="7166756" y="4487405"/>
              <a:ext cx="274536" cy="258645"/>
            </a:xfrm>
            <a:custGeom>
              <a:avLst/>
              <a:gdLst>
                <a:gd name="T0" fmla="*/ 111 w 154"/>
                <a:gd name="T1" fmla="*/ 0 h 146"/>
                <a:gd name="T2" fmla="*/ 145 w 154"/>
                <a:gd name="T3" fmla="*/ 15 h 146"/>
                <a:gd name="T4" fmla="*/ 148 w 154"/>
                <a:gd name="T5" fmla="*/ 73 h 146"/>
                <a:gd name="T6" fmla="*/ 138 w 154"/>
                <a:gd name="T7" fmla="*/ 106 h 146"/>
                <a:gd name="T8" fmla="*/ 138 w 154"/>
                <a:gd name="T9" fmla="*/ 106 h 146"/>
                <a:gd name="T10" fmla="*/ 114 w 154"/>
                <a:gd name="T11" fmla="*/ 134 h 146"/>
                <a:gd name="T12" fmla="*/ 78 w 154"/>
                <a:gd name="T13" fmla="*/ 144 h 146"/>
                <a:gd name="T14" fmla="*/ 78 w 154"/>
                <a:gd name="T15" fmla="*/ 144 h 146"/>
                <a:gd name="T16" fmla="*/ 48 w 154"/>
                <a:gd name="T17" fmla="*/ 146 h 146"/>
                <a:gd name="T18" fmla="*/ 48 w 154"/>
                <a:gd name="T19" fmla="*/ 146 h 146"/>
                <a:gd name="T20" fmla="*/ 46 w 154"/>
                <a:gd name="T21" fmla="*/ 146 h 146"/>
                <a:gd name="T22" fmla="*/ 35 w 154"/>
                <a:gd name="T23" fmla="*/ 146 h 146"/>
                <a:gd name="T24" fmla="*/ 35 w 154"/>
                <a:gd name="T25" fmla="*/ 146 h 146"/>
                <a:gd name="T26" fmla="*/ 0 w 154"/>
                <a:gd name="T27" fmla="*/ 142 h 146"/>
                <a:gd name="T28" fmla="*/ 46 w 154"/>
                <a:gd name="T29" fmla="*/ 146 h 146"/>
                <a:gd name="T30" fmla="*/ 114 w 154"/>
                <a:gd name="T31" fmla="*/ 134 h 146"/>
                <a:gd name="T32" fmla="*/ 148 w 154"/>
                <a:gd name="T33" fmla="*/ 73 h 146"/>
                <a:gd name="T34" fmla="*/ 146 w 154"/>
                <a:gd name="T35" fmla="*/ 16 h 146"/>
                <a:gd name="T36" fmla="*/ 111 w 154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146">
                  <a:moveTo>
                    <a:pt x="111" y="0"/>
                  </a:moveTo>
                  <a:cubicBezTo>
                    <a:pt x="127" y="3"/>
                    <a:pt x="139" y="8"/>
                    <a:pt x="145" y="15"/>
                  </a:cubicBezTo>
                  <a:cubicBezTo>
                    <a:pt x="154" y="28"/>
                    <a:pt x="152" y="54"/>
                    <a:pt x="148" y="73"/>
                  </a:cubicBezTo>
                  <a:cubicBezTo>
                    <a:pt x="146" y="85"/>
                    <a:pt x="143" y="96"/>
                    <a:pt x="138" y="106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3" y="118"/>
                    <a:pt x="125" y="128"/>
                    <a:pt x="114" y="134"/>
                  </a:cubicBezTo>
                  <a:cubicBezTo>
                    <a:pt x="105" y="139"/>
                    <a:pt x="92" y="142"/>
                    <a:pt x="78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68" y="145"/>
                    <a:pt x="58" y="146"/>
                    <a:pt x="48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7" y="146"/>
                    <a:pt x="47" y="146"/>
                    <a:pt x="46" y="146"/>
                  </a:cubicBezTo>
                  <a:cubicBezTo>
                    <a:pt x="42" y="146"/>
                    <a:pt x="39" y="146"/>
                    <a:pt x="35" y="146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23" y="146"/>
                    <a:pt x="11" y="144"/>
                    <a:pt x="0" y="142"/>
                  </a:cubicBezTo>
                  <a:cubicBezTo>
                    <a:pt x="14" y="145"/>
                    <a:pt x="30" y="146"/>
                    <a:pt x="46" y="146"/>
                  </a:cubicBezTo>
                  <a:cubicBezTo>
                    <a:pt x="72" y="146"/>
                    <a:pt x="99" y="142"/>
                    <a:pt x="114" y="134"/>
                  </a:cubicBezTo>
                  <a:cubicBezTo>
                    <a:pt x="135" y="122"/>
                    <a:pt x="143" y="101"/>
                    <a:pt x="148" y="73"/>
                  </a:cubicBezTo>
                  <a:cubicBezTo>
                    <a:pt x="152" y="54"/>
                    <a:pt x="154" y="28"/>
                    <a:pt x="146" y="16"/>
                  </a:cubicBezTo>
                  <a:cubicBezTo>
                    <a:pt x="140" y="8"/>
                    <a:pt x="127" y="3"/>
                    <a:pt x="111" y="0"/>
                  </a:cubicBezTo>
                </a:path>
              </a:pathLst>
            </a:custGeom>
            <a:solidFill>
              <a:srgbClr val="161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7226" name="Picture 112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135233" y="4472866"/>
              <a:ext cx="159168" cy="217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27" name="Picture 112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135233" y="4472866"/>
              <a:ext cx="159168" cy="210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28" name="Picture 1130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135233" y="4472866"/>
              <a:ext cx="282298" cy="2770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29" name="Picture 113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191542" y="4558456"/>
              <a:ext cx="74328" cy="795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30" name="Picture 113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193044" y="4570468"/>
              <a:ext cx="32284" cy="32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31" name="Picture 1133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297404" y="4669573"/>
              <a:ext cx="122379" cy="803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32" name="Picture 113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069163" y="4490885"/>
              <a:ext cx="31533" cy="210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33" name="Picture 1135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069163" y="4492386"/>
              <a:ext cx="191452" cy="2612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234" name="Picture 1136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222325" y="4737144"/>
              <a:ext cx="36789" cy="1651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6637" name="组合 753"/>
          <p:cNvGrpSpPr/>
          <p:nvPr/>
        </p:nvGrpSpPr>
        <p:grpSpPr>
          <a:xfrm>
            <a:off x="6326188" y="4937125"/>
            <a:ext cx="738187" cy="817563"/>
            <a:chOff x="6387443" y="5568272"/>
            <a:chExt cx="1449780" cy="1604442"/>
          </a:xfrm>
        </p:grpSpPr>
        <p:sp>
          <p:nvSpPr>
            <p:cNvPr id="755" name="Freeform 1137"/>
            <p:cNvSpPr/>
            <p:nvPr/>
          </p:nvSpPr>
          <p:spPr bwMode="auto">
            <a:xfrm>
              <a:off x="7547268" y="6465513"/>
              <a:ext cx="99770" cy="146426"/>
            </a:xfrm>
            <a:custGeom>
              <a:avLst/>
              <a:gdLst>
                <a:gd name="T0" fmla="*/ 0 w 132"/>
                <a:gd name="T1" fmla="*/ 0 h 196"/>
                <a:gd name="T2" fmla="*/ 132 w 132"/>
                <a:gd name="T3" fmla="*/ 0 h 196"/>
                <a:gd name="T4" fmla="*/ 101 w 132"/>
                <a:gd name="T5" fmla="*/ 196 h 196"/>
                <a:gd name="T6" fmla="*/ 4 w 132"/>
                <a:gd name="T7" fmla="*/ 196 h 196"/>
                <a:gd name="T8" fmla="*/ 0 w 132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96">
                  <a:moveTo>
                    <a:pt x="0" y="0"/>
                  </a:moveTo>
                  <a:lnTo>
                    <a:pt x="132" y="0"/>
                  </a:lnTo>
                  <a:lnTo>
                    <a:pt x="101" y="196"/>
                  </a:lnTo>
                  <a:lnTo>
                    <a:pt x="4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6" name="Freeform 1138"/>
            <p:cNvSpPr/>
            <p:nvPr/>
          </p:nvSpPr>
          <p:spPr bwMode="auto">
            <a:xfrm>
              <a:off x="7547268" y="6465513"/>
              <a:ext cx="99770" cy="146426"/>
            </a:xfrm>
            <a:custGeom>
              <a:avLst/>
              <a:gdLst>
                <a:gd name="T0" fmla="*/ 0 w 132"/>
                <a:gd name="T1" fmla="*/ 0 h 196"/>
                <a:gd name="T2" fmla="*/ 132 w 132"/>
                <a:gd name="T3" fmla="*/ 0 h 196"/>
                <a:gd name="T4" fmla="*/ 101 w 132"/>
                <a:gd name="T5" fmla="*/ 196 h 196"/>
                <a:gd name="T6" fmla="*/ 4 w 132"/>
                <a:gd name="T7" fmla="*/ 196 h 196"/>
                <a:gd name="T8" fmla="*/ 0 w 132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96">
                  <a:moveTo>
                    <a:pt x="0" y="0"/>
                  </a:moveTo>
                  <a:lnTo>
                    <a:pt x="132" y="0"/>
                  </a:lnTo>
                  <a:lnTo>
                    <a:pt x="101" y="196"/>
                  </a:lnTo>
                  <a:lnTo>
                    <a:pt x="4" y="19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7" name="Freeform 1139"/>
            <p:cNvSpPr>
              <a:spLocks noEditPoints="1"/>
            </p:cNvSpPr>
            <p:nvPr/>
          </p:nvSpPr>
          <p:spPr bwMode="auto">
            <a:xfrm>
              <a:off x="7544149" y="6462398"/>
              <a:ext cx="106005" cy="152655"/>
            </a:xfrm>
            <a:custGeom>
              <a:avLst/>
              <a:gdLst>
                <a:gd name="T0" fmla="*/ 109 w 142"/>
                <a:gd name="T1" fmla="*/ 206 h 206"/>
                <a:gd name="T2" fmla="*/ 7 w 142"/>
                <a:gd name="T3" fmla="*/ 206 h 206"/>
                <a:gd name="T4" fmla="*/ 0 w 142"/>
                <a:gd name="T5" fmla="*/ 0 h 206"/>
                <a:gd name="T6" fmla="*/ 142 w 142"/>
                <a:gd name="T7" fmla="*/ 0 h 206"/>
                <a:gd name="T8" fmla="*/ 109 w 142"/>
                <a:gd name="T9" fmla="*/ 206 h 206"/>
                <a:gd name="T10" fmla="*/ 14 w 142"/>
                <a:gd name="T11" fmla="*/ 196 h 206"/>
                <a:gd name="T12" fmla="*/ 102 w 142"/>
                <a:gd name="T13" fmla="*/ 196 h 206"/>
                <a:gd name="T14" fmla="*/ 130 w 142"/>
                <a:gd name="T15" fmla="*/ 9 h 206"/>
                <a:gd name="T16" fmla="*/ 9 w 142"/>
                <a:gd name="T17" fmla="*/ 9 h 206"/>
                <a:gd name="T18" fmla="*/ 14 w 142"/>
                <a:gd name="T19" fmla="*/ 19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206">
                  <a:moveTo>
                    <a:pt x="109" y="206"/>
                  </a:moveTo>
                  <a:lnTo>
                    <a:pt x="7" y="206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09" y="206"/>
                  </a:lnTo>
                  <a:close/>
                  <a:moveTo>
                    <a:pt x="14" y="196"/>
                  </a:moveTo>
                  <a:lnTo>
                    <a:pt x="102" y="196"/>
                  </a:lnTo>
                  <a:lnTo>
                    <a:pt x="130" y="9"/>
                  </a:lnTo>
                  <a:lnTo>
                    <a:pt x="9" y="9"/>
                  </a:lnTo>
                  <a:lnTo>
                    <a:pt x="14" y="19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8" name="Freeform 1140"/>
            <p:cNvSpPr>
              <a:spLocks noEditPoints="1"/>
            </p:cNvSpPr>
            <p:nvPr/>
          </p:nvSpPr>
          <p:spPr bwMode="auto">
            <a:xfrm>
              <a:off x="7544149" y="6462398"/>
              <a:ext cx="106005" cy="152655"/>
            </a:xfrm>
            <a:custGeom>
              <a:avLst/>
              <a:gdLst>
                <a:gd name="T0" fmla="*/ 109 w 142"/>
                <a:gd name="T1" fmla="*/ 206 h 206"/>
                <a:gd name="T2" fmla="*/ 7 w 142"/>
                <a:gd name="T3" fmla="*/ 206 h 206"/>
                <a:gd name="T4" fmla="*/ 0 w 142"/>
                <a:gd name="T5" fmla="*/ 0 h 206"/>
                <a:gd name="T6" fmla="*/ 142 w 142"/>
                <a:gd name="T7" fmla="*/ 0 h 206"/>
                <a:gd name="T8" fmla="*/ 109 w 142"/>
                <a:gd name="T9" fmla="*/ 206 h 206"/>
                <a:gd name="T10" fmla="*/ 14 w 142"/>
                <a:gd name="T11" fmla="*/ 196 h 206"/>
                <a:gd name="T12" fmla="*/ 102 w 142"/>
                <a:gd name="T13" fmla="*/ 196 h 206"/>
                <a:gd name="T14" fmla="*/ 130 w 142"/>
                <a:gd name="T15" fmla="*/ 9 h 206"/>
                <a:gd name="T16" fmla="*/ 9 w 142"/>
                <a:gd name="T17" fmla="*/ 9 h 206"/>
                <a:gd name="T18" fmla="*/ 14 w 142"/>
                <a:gd name="T19" fmla="*/ 19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206">
                  <a:moveTo>
                    <a:pt x="109" y="206"/>
                  </a:moveTo>
                  <a:lnTo>
                    <a:pt x="7" y="206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09" y="206"/>
                  </a:lnTo>
                  <a:moveTo>
                    <a:pt x="14" y="196"/>
                  </a:moveTo>
                  <a:lnTo>
                    <a:pt x="102" y="196"/>
                  </a:lnTo>
                  <a:lnTo>
                    <a:pt x="130" y="9"/>
                  </a:lnTo>
                  <a:lnTo>
                    <a:pt x="9" y="9"/>
                  </a:lnTo>
                  <a:lnTo>
                    <a:pt x="14" y="1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9" name="Freeform 1141"/>
            <p:cNvSpPr/>
            <p:nvPr/>
          </p:nvSpPr>
          <p:spPr bwMode="auto">
            <a:xfrm>
              <a:off x="7550385" y="6468629"/>
              <a:ext cx="71711" cy="140193"/>
            </a:xfrm>
            <a:custGeom>
              <a:avLst/>
              <a:gdLst>
                <a:gd name="T0" fmla="*/ 12 w 94"/>
                <a:gd name="T1" fmla="*/ 0 h 187"/>
                <a:gd name="T2" fmla="*/ 0 w 94"/>
                <a:gd name="T3" fmla="*/ 0 h 187"/>
                <a:gd name="T4" fmla="*/ 2 w 94"/>
                <a:gd name="T5" fmla="*/ 164 h 187"/>
                <a:gd name="T6" fmla="*/ 2 w 94"/>
                <a:gd name="T7" fmla="*/ 187 h 187"/>
                <a:gd name="T8" fmla="*/ 90 w 94"/>
                <a:gd name="T9" fmla="*/ 187 h 187"/>
                <a:gd name="T10" fmla="*/ 94 w 94"/>
                <a:gd name="T11" fmla="*/ 164 h 187"/>
                <a:gd name="T12" fmla="*/ 16 w 94"/>
                <a:gd name="T13" fmla="*/ 164 h 187"/>
                <a:gd name="T14" fmla="*/ 12 w 94"/>
                <a:gd name="T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87">
                  <a:moveTo>
                    <a:pt x="12" y="0"/>
                  </a:moveTo>
                  <a:lnTo>
                    <a:pt x="0" y="0"/>
                  </a:lnTo>
                  <a:lnTo>
                    <a:pt x="2" y="164"/>
                  </a:lnTo>
                  <a:lnTo>
                    <a:pt x="2" y="187"/>
                  </a:lnTo>
                  <a:lnTo>
                    <a:pt x="90" y="187"/>
                  </a:lnTo>
                  <a:lnTo>
                    <a:pt x="94" y="164"/>
                  </a:lnTo>
                  <a:lnTo>
                    <a:pt x="16" y="16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0" name="Freeform 1142"/>
            <p:cNvSpPr/>
            <p:nvPr/>
          </p:nvSpPr>
          <p:spPr bwMode="auto">
            <a:xfrm>
              <a:off x="7550385" y="6468629"/>
              <a:ext cx="71711" cy="140193"/>
            </a:xfrm>
            <a:custGeom>
              <a:avLst/>
              <a:gdLst>
                <a:gd name="T0" fmla="*/ 12 w 94"/>
                <a:gd name="T1" fmla="*/ 0 h 187"/>
                <a:gd name="T2" fmla="*/ 0 w 94"/>
                <a:gd name="T3" fmla="*/ 0 h 187"/>
                <a:gd name="T4" fmla="*/ 2 w 94"/>
                <a:gd name="T5" fmla="*/ 164 h 187"/>
                <a:gd name="T6" fmla="*/ 2 w 94"/>
                <a:gd name="T7" fmla="*/ 187 h 187"/>
                <a:gd name="T8" fmla="*/ 90 w 94"/>
                <a:gd name="T9" fmla="*/ 187 h 187"/>
                <a:gd name="T10" fmla="*/ 94 w 94"/>
                <a:gd name="T11" fmla="*/ 164 h 187"/>
                <a:gd name="T12" fmla="*/ 16 w 94"/>
                <a:gd name="T13" fmla="*/ 164 h 187"/>
                <a:gd name="T14" fmla="*/ 12 w 94"/>
                <a:gd name="T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87">
                  <a:moveTo>
                    <a:pt x="12" y="0"/>
                  </a:moveTo>
                  <a:lnTo>
                    <a:pt x="0" y="0"/>
                  </a:lnTo>
                  <a:lnTo>
                    <a:pt x="2" y="164"/>
                  </a:lnTo>
                  <a:lnTo>
                    <a:pt x="2" y="187"/>
                  </a:lnTo>
                  <a:lnTo>
                    <a:pt x="90" y="187"/>
                  </a:lnTo>
                  <a:lnTo>
                    <a:pt x="94" y="164"/>
                  </a:lnTo>
                  <a:lnTo>
                    <a:pt x="16" y="16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1" name="Freeform 1143"/>
            <p:cNvSpPr>
              <a:spLocks noEditPoints="1"/>
            </p:cNvSpPr>
            <p:nvPr/>
          </p:nvSpPr>
          <p:spPr bwMode="auto">
            <a:xfrm>
              <a:off x="7550385" y="6465513"/>
              <a:ext cx="74827" cy="146426"/>
            </a:xfrm>
            <a:custGeom>
              <a:avLst/>
              <a:gdLst>
                <a:gd name="T0" fmla="*/ 2 w 99"/>
                <a:gd name="T1" fmla="*/ 168 h 196"/>
                <a:gd name="T2" fmla="*/ 2 w 99"/>
                <a:gd name="T3" fmla="*/ 196 h 196"/>
                <a:gd name="T4" fmla="*/ 94 w 99"/>
                <a:gd name="T5" fmla="*/ 196 h 196"/>
                <a:gd name="T6" fmla="*/ 99 w 99"/>
                <a:gd name="T7" fmla="*/ 168 h 196"/>
                <a:gd name="T8" fmla="*/ 94 w 99"/>
                <a:gd name="T9" fmla="*/ 168 h 196"/>
                <a:gd name="T10" fmla="*/ 90 w 99"/>
                <a:gd name="T11" fmla="*/ 191 h 196"/>
                <a:gd name="T12" fmla="*/ 2 w 99"/>
                <a:gd name="T13" fmla="*/ 191 h 196"/>
                <a:gd name="T14" fmla="*/ 2 w 99"/>
                <a:gd name="T15" fmla="*/ 168 h 196"/>
                <a:gd name="T16" fmla="*/ 12 w 99"/>
                <a:gd name="T17" fmla="*/ 0 h 196"/>
                <a:gd name="T18" fmla="*/ 0 w 99"/>
                <a:gd name="T19" fmla="*/ 0 h 196"/>
                <a:gd name="T20" fmla="*/ 0 w 99"/>
                <a:gd name="T21" fmla="*/ 4 h 196"/>
                <a:gd name="T22" fmla="*/ 12 w 99"/>
                <a:gd name="T23" fmla="*/ 4 h 196"/>
                <a:gd name="T24" fmla="*/ 12 w 99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96">
                  <a:moveTo>
                    <a:pt x="2" y="168"/>
                  </a:moveTo>
                  <a:lnTo>
                    <a:pt x="2" y="196"/>
                  </a:lnTo>
                  <a:lnTo>
                    <a:pt x="94" y="196"/>
                  </a:lnTo>
                  <a:lnTo>
                    <a:pt x="99" y="168"/>
                  </a:lnTo>
                  <a:lnTo>
                    <a:pt x="94" y="168"/>
                  </a:lnTo>
                  <a:lnTo>
                    <a:pt x="90" y="191"/>
                  </a:lnTo>
                  <a:lnTo>
                    <a:pt x="2" y="191"/>
                  </a:lnTo>
                  <a:lnTo>
                    <a:pt x="2" y="168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01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2" name="Freeform 1144"/>
            <p:cNvSpPr>
              <a:spLocks noEditPoints="1"/>
            </p:cNvSpPr>
            <p:nvPr/>
          </p:nvSpPr>
          <p:spPr bwMode="auto">
            <a:xfrm>
              <a:off x="7550385" y="6465513"/>
              <a:ext cx="74827" cy="146426"/>
            </a:xfrm>
            <a:custGeom>
              <a:avLst/>
              <a:gdLst>
                <a:gd name="T0" fmla="*/ 2 w 99"/>
                <a:gd name="T1" fmla="*/ 168 h 196"/>
                <a:gd name="T2" fmla="*/ 2 w 99"/>
                <a:gd name="T3" fmla="*/ 196 h 196"/>
                <a:gd name="T4" fmla="*/ 94 w 99"/>
                <a:gd name="T5" fmla="*/ 196 h 196"/>
                <a:gd name="T6" fmla="*/ 99 w 99"/>
                <a:gd name="T7" fmla="*/ 168 h 196"/>
                <a:gd name="T8" fmla="*/ 94 w 99"/>
                <a:gd name="T9" fmla="*/ 168 h 196"/>
                <a:gd name="T10" fmla="*/ 90 w 99"/>
                <a:gd name="T11" fmla="*/ 191 h 196"/>
                <a:gd name="T12" fmla="*/ 2 w 99"/>
                <a:gd name="T13" fmla="*/ 191 h 196"/>
                <a:gd name="T14" fmla="*/ 2 w 99"/>
                <a:gd name="T15" fmla="*/ 168 h 196"/>
                <a:gd name="T16" fmla="*/ 12 w 99"/>
                <a:gd name="T17" fmla="*/ 0 h 196"/>
                <a:gd name="T18" fmla="*/ 0 w 99"/>
                <a:gd name="T19" fmla="*/ 0 h 196"/>
                <a:gd name="T20" fmla="*/ 0 w 99"/>
                <a:gd name="T21" fmla="*/ 4 h 196"/>
                <a:gd name="T22" fmla="*/ 12 w 99"/>
                <a:gd name="T23" fmla="*/ 4 h 196"/>
                <a:gd name="T24" fmla="*/ 12 w 99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96">
                  <a:moveTo>
                    <a:pt x="2" y="168"/>
                  </a:moveTo>
                  <a:lnTo>
                    <a:pt x="2" y="196"/>
                  </a:lnTo>
                  <a:lnTo>
                    <a:pt x="94" y="196"/>
                  </a:lnTo>
                  <a:lnTo>
                    <a:pt x="99" y="168"/>
                  </a:lnTo>
                  <a:lnTo>
                    <a:pt x="94" y="168"/>
                  </a:lnTo>
                  <a:lnTo>
                    <a:pt x="90" y="191"/>
                  </a:lnTo>
                  <a:lnTo>
                    <a:pt x="2" y="191"/>
                  </a:lnTo>
                  <a:lnTo>
                    <a:pt x="2" y="168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3" name="Freeform 1145"/>
            <p:cNvSpPr/>
            <p:nvPr/>
          </p:nvSpPr>
          <p:spPr bwMode="auto">
            <a:xfrm>
              <a:off x="7562856" y="6490436"/>
              <a:ext cx="59239" cy="99693"/>
            </a:xfrm>
            <a:custGeom>
              <a:avLst/>
              <a:gdLst>
                <a:gd name="T0" fmla="*/ 0 w 33"/>
                <a:gd name="T1" fmla="*/ 16 h 55"/>
                <a:gd name="T2" fmla="*/ 1 w 33"/>
                <a:gd name="T3" fmla="*/ 12 h 55"/>
                <a:gd name="T4" fmla="*/ 3 w 33"/>
                <a:gd name="T5" fmla="*/ 7 h 55"/>
                <a:gd name="T6" fmla="*/ 6 w 33"/>
                <a:gd name="T7" fmla="*/ 3 h 55"/>
                <a:gd name="T8" fmla="*/ 8 w 33"/>
                <a:gd name="T9" fmla="*/ 1 h 55"/>
                <a:gd name="T10" fmla="*/ 10 w 33"/>
                <a:gd name="T11" fmla="*/ 1 h 55"/>
                <a:gd name="T12" fmla="*/ 10 w 33"/>
                <a:gd name="T13" fmla="*/ 0 h 55"/>
                <a:gd name="T14" fmla="*/ 10 w 33"/>
                <a:gd name="T15" fmla="*/ 0 h 55"/>
                <a:gd name="T16" fmla="*/ 10 w 33"/>
                <a:gd name="T17" fmla="*/ 0 h 55"/>
                <a:gd name="T18" fmla="*/ 11 w 33"/>
                <a:gd name="T19" fmla="*/ 0 h 55"/>
                <a:gd name="T20" fmla="*/ 11 w 33"/>
                <a:gd name="T21" fmla="*/ 0 h 55"/>
                <a:gd name="T22" fmla="*/ 11 w 33"/>
                <a:gd name="T23" fmla="*/ 0 h 55"/>
                <a:gd name="T24" fmla="*/ 13 w 33"/>
                <a:gd name="T25" fmla="*/ 0 h 55"/>
                <a:gd name="T26" fmla="*/ 16 w 33"/>
                <a:gd name="T27" fmla="*/ 0 h 55"/>
                <a:gd name="T28" fmla="*/ 21 w 33"/>
                <a:gd name="T29" fmla="*/ 0 h 55"/>
                <a:gd name="T30" fmla="*/ 26 w 33"/>
                <a:gd name="T31" fmla="*/ 0 h 55"/>
                <a:gd name="T32" fmla="*/ 31 w 33"/>
                <a:gd name="T33" fmla="*/ 0 h 55"/>
                <a:gd name="T34" fmla="*/ 33 w 33"/>
                <a:gd name="T35" fmla="*/ 0 h 55"/>
                <a:gd name="T36" fmla="*/ 33 w 33"/>
                <a:gd name="T37" fmla="*/ 2 h 55"/>
                <a:gd name="T38" fmla="*/ 32 w 33"/>
                <a:gd name="T39" fmla="*/ 9 h 55"/>
                <a:gd name="T40" fmla="*/ 31 w 33"/>
                <a:gd name="T41" fmla="*/ 15 h 55"/>
                <a:gd name="T42" fmla="*/ 29 w 33"/>
                <a:gd name="T43" fmla="*/ 29 h 55"/>
                <a:gd name="T44" fmla="*/ 28 w 33"/>
                <a:gd name="T45" fmla="*/ 35 h 55"/>
                <a:gd name="T46" fmla="*/ 27 w 33"/>
                <a:gd name="T47" fmla="*/ 42 h 55"/>
                <a:gd name="T48" fmla="*/ 26 w 33"/>
                <a:gd name="T49" fmla="*/ 48 h 55"/>
                <a:gd name="T50" fmla="*/ 24 w 33"/>
                <a:gd name="T51" fmla="*/ 55 h 55"/>
                <a:gd name="T52" fmla="*/ 24 w 33"/>
                <a:gd name="T53" fmla="*/ 48 h 55"/>
                <a:gd name="T54" fmla="*/ 25 w 33"/>
                <a:gd name="T55" fmla="*/ 41 h 55"/>
                <a:gd name="T56" fmla="*/ 25 w 33"/>
                <a:gd name="T57" fmla="*/ 35 h 55"/>
                <a:gd name="T58" fmla="*/ 26 w 33"/>
                <a:gd name="T59" fmla="*/ 28 h 55"/>
                <a:gd name="T60" fmla="*/ 27 w 33"/>
                <a:gd name="T61" fmla="*/ 15 h 55"/>
                <a:gd name="T62" fmla="*/ 28 w 33"/>
                <a:gd name="T63" fmla="*/ 8 h 55"/>
                <a:gd name="T64" fmla="*/ 29 w 33"/>
                <a:gd name="T65" fmla="*/ 2 h 55"/>
                <a:gd name="T66" fmla="*/ 31 w 33"/>
                <a:gd name="T67" fmla="*/ 4 h 55"/>
                <a:gd name="T68" fmla="*/ 26 w 33"/>
                <a:gd name="T69" fmla="*/ 3 h 55"/>
                <a:gd name="T70" fmla="*/ 21 w 33"/>
                <a:gd name="T71" fmla="*/ 3 h 55"/>
                <a:gd name="T72" fmla="*/ 16 w 33"/>
                <a:gd name="T73" fmla="*/ 3 h 55"/>
                <a:gd name="T74" fmla="*/ 14 w 33"/>
                <a:gd name="T75" fmla="*/ 3 h 55"/>
                <a:gd name="T76" fmla="*/ 11 w 33"/>
                <a:gd name="T77" fmla="*/ 3 h 55"/>
                <a:gd name="T78" fmla="*/ 9 w 33"/>
                <a:gd name="T79" fmla="*/ 3 h 55"/>
                <a:gd name="T80" fmla="*/ 8 w 33"/>
                <a:gd name="T81" fmla="*/ 5 h 55"/>
                <a:gd name="T82" fmla="*/ 4 w 33"/>
                <a:gd name="T83" fmla="*/ 8 h 55"/>
                <a:gd name="T84" fmla="*/ 2 w 33"/>
                <a:gd name="T85" fmla="*/ 12 h 55"/>
                <a:gd name="T86" fmla="*/ 0 w 33"/>
                <a:gd name="T87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55">
                  <a:moveTo>
                    <a:pt x="0" y="16"/>
                  </a:moveTo>
                  <a:cubicBezTo>
                    <a:pt x="0" y="15"/>
                    <a:pt x="0" y="13"/>
                    <a:pt x="1" y="12"/>
                  </a:cubicBezTo>
                  <a:cubicBezTo>
                    <a:pt x="1" y="10"/>
                    <a:pt x="2" y="9"/>
                    <a:pt x="3" y="7"/>
                  </a:cubicBezTo>
                  <a:cubicBezTo>
                    <a:pt x="4" y="6"/>
                    <a:pt x="5" y="4"/>
                    <a:pt x="6" y="3"/>
                  </a:cubicBezTo>
                  <a:cubicBezTo>
                    <a:pt x="7" y="2"/>
                    <a:pt x="7" y="2"/>
                    <a:pt x="8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0"/>
                    <a:pt x="29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4"/>
                    <a:pt x="32" y="7"/>
                    <a:pt x="32" y="9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20"/>
                    <a:pt x="30" y="24"/>
                    <a:pt x="29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6"/>
                    <a:pt x="26" y="48"/>
                  </a:cubicBezTo>
                  <a:cubicBezTo>
                    <a:pt x="25" y="50"/>
                    <a:pt x="25" y="53"/>
                    <a:pt x="24" y="55"/>
                  </a:cubicBezTo>
                  <a:cubicBezTo>
                    <a:pt x="24" y="53"/>
                    <a:pt x="24" y="50"/>
                    <a:pt x="24" y="48"/>
                  </a:cubicBezTo>
                  <a:cubicBezTo>
                    <a:pt x="25" y="46"/>
                    <a:pt x="25" y="44"/>
                    <a:pt x="25" y="41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4"/>
                    <a:pt x="27" y="19"/>
                    <a:pt x="27" y="1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6"/>
                    <a:pt x="29" y="4"/>
                    <a:pt x="29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9" y="4"/>
                    <a:pt x="27" y="4"/>
                    <a:pt x="26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8" y="3"/>
                    <a:pt x="16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5" y="7"/>
                    <a:pt x="4" y="8"/>
                  </a:cubicBezTo>
                  <a:cubicBezTo>
                    <a:pt x="3" y="9"/>
                    <a:pt x="3" y="11"/>
                    <a:pt x="2" y="12"/>
                  </a:cubicBezTo>
                  <a:cubicBezTo>
                    <a:pt x="1" y="14"/>
                    <a:pt x="0" y="15"/>
                    <a:pt x="0" y="1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4" name="Freeform 1146"/>
            <p:cNvSpPr/>
            <p:nvPr/>
          </p:nvSpPr>
          <p:spPr bwMode="auto">
            <a:xfrm>
              <a:off x="6509037" y="6465513"/>
              <a:ext cx="99770" cy="146426"/>
            </a:xfrm>
            <a:custGeom>
              <a:avLst/>
              <a:gdLst>
                <a:gd name="T0" fmla="*/ 132 w 132"/>
                <a:gd name="T1" fmla="*/ 0 h 196"/>
                <a:gd name="T2" fmla="*/ 0 w 132"/>
                <a:gd name="T3" fmla="*/ 0 h 196"/>
                <a:gd name="T4" fmla="*/ 31 w 132"/>
                <a:gd name="T5" fmla="*/ 196 h 196"/>
                <a:gd name="T6" fmla="*/ 128 w 132"/>
                <a:gd name="T7" fmla="*/ 196 h 196"/>
                <a:gd name="T8" fmla="*/ 132 w 132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96">
                  <a:moveTo>
                    <a:pt x="132" y="0"/>
                  </a:moveTo>
                  <a:lnTo>
                    <a:pt x="0" y="0"/>
                  </a:lnTo>
                  <a:lnTo>
                    <a:pt x="31" y="196"/>
                  </a:lnTo>
                  <a:lnTo>
                    <a:pt x="128" y="19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5" name="Freeform 1147"/>
            <p:cNvSpPr/>
            <p:nvPr/>
          </p:nvSpPr>
          <p:spPr bwMode="auto">
            <a:xfrm>
              <a:off x="6509037" y="6465513"/>
              <a:ext cx="99770" cy="146426"/>
            </a:xfrm>
            <a:custGeom>
              <a:avLst/>
              <a:gdLst>
                <a:gd name="T0" fmla="*/ 132 w 132"/>
                <a:gd name="T1" fmla="*/ 0 h 196"/>
                <a:gd name="T2" fmla="*/ 0 w 132"/>
                <a:gd name="T3" fmla="*/ 0 h 196"/>
                <a:gd name="T4" fmla="*/ 31 w 132"/>
                <a:gd name="T5" fmla="*/ 196 h 196"/>
                <a:gd name="T6" fmla="*/ 128 w 132"/>
                <a:gd name="T7" fmla="*/ 196 h 196"/>
                <a:gd name="T8" fmla="*/ 132 w 132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96">
                  <a:moveTo>
                    <a:pt x="132" y="0"/>
                  </a:moveTo>
                  <a:lnTo>
                    <a:pt x="0" y="0"/>
                  </a:lnTo>
                  <a:lnTo>
                    <a:pt x="31" y="196"/>
                  </a:lnTo>
                  <a:lnTo>
                    <a:pt x="128" y="196"/>
                  </a:lnTo>
                  <a:lnTo>
                    <a:pt x="1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6" name="Freeform 1148"/>
            <p:cNvSpPr>
              <a:spLocks noEditPoints="1"/>
            </p:cNvSpPr>
            <p:nvPr/>
          </p:nvSpPr>
          <p:spPr bwMode="auto">
            <a:xfrm>
              <a:off x="6505920" y="6462398"/>
              <a:ext cx="106005" cy="152655"/>
            </a:xfrm>
            <a:custGeom>
              <a:avLst/>
              <a:gdLst>
                <a:gd name="T0" fmla="*/ 137 w 142"/>
                <a:gd name="T1" fmla="*/ 206 h 206"/>
                <a:gd name="T2" fmla="*/ 33 w 142"/>
                <a:gd name="T3" fmla="*/ 206 h 206"/>
                <a:gd name="T4" fmla="*/ 0 w 142"/>
                <a:gd name="T5" fmla="*/ 0 h 206"/>
                <a:gd name="T6" fmla="*/ 142 w 142"/>
                <a:gd name="T7" fmla="*/ 0 h 206"/>
                <a:gd name="T8" fmla="*/ 137 w 142"/>
                <a:gd name="T9" fmla="*/ 206 h 206"/>
                <a:gd name="T10" fmla="*/ 40 w 142"/>
                <a:gd name="T11" fmla="*/ 196 h 206"/>
                <a:gd name="T12" fmla="*/ 128 w 142"/>
                <a:gd name="T13" fmla="*/ 196 h 206"/>
                <a:gd name="T14" fmla="*/ 133 w 142"/>
                <a:gd name="T15" fmla="*/ 9 h 206"/>
                <a:gd name="T16" fmla="*/ 12 w 142"/>
                <a:gd name="T17" fmla="*/ 9 h 206"/>
                <a:gd name="T18" fmla="*/ 40 w 142"/>
                <a:gd name="T19" fmla="*/ 19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206">
                  <a:moveTo>
                    <a:pt x="137" y="206"/>
                  </a:moveTo>
                  <a:lnTo>
                    <a:pt x="33" y="206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37" y="206"/>
                  </a:lnTo>
                  <a:close/>
                  <a:moveTo>
                    <a:pt x="40" y="196"/>
                  </a:moveTo>
                  <a:lnTo>
                    <a:pt x="128" y="196"/>
                  </a:lnTo>
                  <a:lnTo>
                    <a:pt x="133" y="9"/>
                  </a:lnTo>
                  <a:lnTo>
                    <a:pt x="12" y="9"/>
                  </a:lnTo>
                  <a:lnTo>
                    <a:pt x="40" y="19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7" name="Freeform 1149"/>
            <p:cNvSpPr>
              <a:spLocks noEditPoints="1"/>
            </p:cNvSpPr>
            <p:nvPr/>
          </p:nvSpPr>
          <p:spPr bwMode="auto">
            <a:xfrm>
              <a:off x="6505920" y="6462398"/>
              <a:ext cx="106005" cy="152655"/>
            </a:xfrm>
            <a:custGeom>
              <a:avLst/>
              <a:gdLst>
                <a:gd name="T0" fmla="*/ 137 w 142"/>
                <a:gd name="T1" fmla="*/ 206 h 206"/>
                <a:gd name="T2" fmla="*/ 33 w 142"/>
                <a:gd name="T3" fmla="*/ 206 h 206"/>
                <a:gd name="T4" fmla="*/ 0 w 142"/>
                <a:gd name="T5" fmla="*/ 0 h 206"/>
                <a:gd name="T6" fmla="*/ 142 w 142"/>
                <a:gd name="T7" fmla="*/ 0 h 206"/>
                <a:gd name="T8" fmla="*/ 137 w 142"/>
                <a:gd name="T9" fmla="*/ 206 h 206"/>
                <a:gd name="T10" fmla="*/ 40 w 142"/>
                <a:gd name="T11" fmla="*/ 196 h 206"/>
                <a:gd name="T12" fmla="*/ 128 w 142"/>
                <a:gd name="T13" fmla="*/ 196 h 206"/>
                <a:gd name="T14" fmla="*/ 133 w 142"/>
                <a:gd name="T15" fmla="*/ 9 h 206"/>
                <a:gd name="T16" fmla="*/ 12 w 142"/>
                <a:gd name="T17" fmla="*/ 9 h 206"/>
                <a:gd name="T18" fmla="*/ 40 w 142"/>
                <a:gd name="T19" fmla="*/ 19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206">
                  <a:moveTo>
                    <a:pt x="137" y="206"/>
                  </a:moveTo>
                  <a:lnTo>
                    <a:pt x="33" y="206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37" y="206"/>
                  </a:lnTo>
                  <a:moveTo>
                    <a:pt x="40" y="196"/>
                  </a:moveTo>
                  <a:lnTo>
                    <a:pt x="128" y="196"/>
                  </a:lnTo>
                  <a:lnTo>
                    <a:pt x="133" y="9"/>
                  </a:lnTo>
                  <a:lnTo>
                    <a:pt x="12" y="9"/>
                  </a:lnTo>
                  <a:lnTo>
                    <a:pt x="40" y="1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8" name="Freeform 1150"/>
            <p:cNvSpPr/>
            <p:nvPr/>
          </p:nvSpPr>
          <p:spPr bwMode="auto">
            <a:xfrm>
              <a:off x="6533979" y="6468629"/>
              <a:ext cx="71711" cy="140193"/>
            </a:xfrm>
            <a:custGeom>
              <a:avLst/>
              <a:gdLst>
                <a:gd name="T0" fmla="*/ 97 w 97"/>
                <a:gd name="T1" fmla="*/ 0 h 187"/>
                <a:gd name="T2" fmla="*/ 82 w 97"/>
                <a:gd name="T3" fmla="*/ 0 h 187"/>
                <a:gd name="T4" fmla="*/ 78 w 97"/>
                <a:gd name="T5" fmla="*/ 164 h 187"/>
                <a:gd name="T6" fmla="*/ 0 w 97"/>
                <a:gd name="T7" fmla="*/ 164 h 187"/>
                <a:gd name="T8" fmla="*/ 4 w 97"/>
                <a:gd name="T9" fmla="*/ 187 h 187"/>
                <a:gd name="T10" fmla="*/ 92 w 97"/>
                <a:gd name="T11" fmla="*/ 187 h 187"/>
                <a:gd name="T12" fmla="*/ 97 w 97"/>
                <a:gd name="T1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87">
                  <a:moveTo>
                    <a:pt x="97" y="0"/>
                  </a:moveTo>
                  <a:lnTo>
                    <a:pt x="82" y="0"/>
                  </a:lnTo>
                  <a:lnTo>
                    <a:pt x="78" y="164"/>
                  </a:lnTo>
                  <a:lnTo>
                    <a:pt x="0" y="164"/>
                  </a:lnTo>
                  <a:lnTo>
                    <a:pt x="4" y="187"/>
                  </a:lnTo>
                  <a:lnTo>
                    <a:pt x="92" y="18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E6B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9" name="Freeform 1151"/>
            <p:cNvSpPr/>
            <p:nvPr/>
          </p:nvSpPr>
          <p:spPr bwMode="auto">
            <a:xfrm>
              <a:off x="6533979" y="6468629"/>
              <a:ext cx="71711" cy="140193"/>
            </a:xfrm>
            <a:custGeom>
              <a:avLst/>
              <a:gdLst>
                <a:gd name="T0" fmla="*/ 97 w 97"/>
                <a:gd name="T1" fmla="*/ 0 h 187"/>
                <a:gd name="T2" fmla="*/ 82 w 97"/>
                <a:gd name="T3" fmla="*/ 0 h 187"/>
                <a:gd name="T4" fmla="*/ 78 w 97"/>
                <a:gd name="T5" fmla="*/ 164 h 187"/>
                <a:gd name="T6" fmla="*/ 0 w 97"/>
                <a:gd name="T7" fmla="*/ 164 h 187"/>
                <a:gd name="T8" fmla="*/ 4 w 97"/>
                <a:gd name="T9" fmla="*/ 187 h 187"/>
                <a:gd name="T10" fmla="*/ 92 w 97"/>
                <a:gd name="T11" fmla="*/ 187 h 187"/>
                <a:gd name="T12" fmla="*/ 97 w 97"/>
                <a:gd name="T1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87">
                  <a:moveTo>
                    <a:pt x="97" y="0"/>
                  </a:moveTo>
                  <a:lnTo>
                    <a:pt x="82" y="0"/>
                  </a:lnTo>
                  <a:lnTo>
                    <a:pt x="78" y="164"/>
                  </a:lnTo>
                  <a:lnTo>
                    <a:pt x="0" y="164"/>
                  </a:lnTo>
                  <a:lnTo>
                    <a:pt x="4" y="187"/>
                  </a:lnTo>
                  <a:lnTo>
                    <a:pt x="92" y="187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0" name="Freeform 1152"/>
            <p:cNvSpPr/>
            <p:nvPr/>
          </p:nvSpPr>
          <p:spPr bwMode="auto">
            <a:xfrm>
              <a:off x="6530862" y="6465513"/>
              <a:ext cx="74827" cy="146426"/>
            </a:xfrm>
            <a:custGeom>
              <a:avLst/>
              <a:gdLst>
                <a:gd name="T0" fmla="*/ 100 w 100"/>
                <a:gd name="T1" fmla="*/ 0 h 196"/>
                <a:gd name="T2" fmla="*/ 85 w 100"/>
                <a:gd name="T3" fmla="*/ 0 h 196"/>
                <a:gd name="T4" fmla="*/ 85 w 100"/>
                <a:gd name="T5" fmla="*/ 4 h 196"/>
                <a:gd name="T6" fmla="*/ 100 w 100"/>
                <a:gd name="T7" fmla="*/ 4 h 196"/>
                <a:gd name="T8" fmla="*/ 95 w 100"/>
                <a:gd name="T9" fmla="*/ 191 h 196"/>
                <a:gd name="T10" fmla="*/ 7 w 100"/>
                <a:gd name="T11" fmla="*/ 191 h 196"/>
                <a:gd name="T12" fmla="*/ 3 w 100"/>
                <a:gd name="T13" fmla="*/ 168 h 196"/>
                <a:gd name="T14" fmla="*/ 0 w 100"/>
                <a:gd name="T15" fmla="*/ 168 h 196"/>
                <a:gd name="T16" fmla="*/ 3 w 100"/>
                <a:gd name="T17" fmla="*/ 196 h 196"/>
                <a:gd name="T18" fmla="*/ 95 w 100"/>
                <a:gd name="T19" fmla="*/ 196 h 196"/>
                <a:gd name="T20" fmla="*/ 100 w 100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96">
                  <a:moveTo>
                    <a:pt x="100" y="0"/>
                  </a:moveTo>
                  <a:lnTo>
                    <a:pt x="85" y="0"/>
                  </a:lnTo>
                  <a:lnTo>
                    <a:pt x="85" y="4"/>
                  </a:lnTo>
                  <a:lnTo>
                    <a:pt x="100" y="4"/>
                  </a:lnTo>
                  <a:lnTo>
                    <a:pt x="95" y="191"/>
                  </a:lnTo>
                  <a:lnTo>
                    <a:pt x="7" y="191"/>
                  </a:lnTo>
                  <a:lnTo>
                    <a:pt x="3" y="168"/>
                  </a:lnTo>
                  <a:lnTo>
                    <a:pt x="0" y="168"/>
                  </a:lnTo>
                  <a:lnTo>
                    <a:pt x="3" y="196"/>
                  </a:lnTo>
                  <a:lnTo>
                    <a:pt x="95" y="19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201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1" name="Freeform 1153"/>
            <p:cNvSpPr/>
            <p:nvPr/>
          </p:nvSpPr>
          <p:spPr bwMode="auto">
            <a:xfrm>
              <a:off x="6530862" y="6465513"/>
              <a:ext cx="74827" cy="146426"/>
            </a:xfrm>
            <a:custGeom>
              <a:avLst/>
              <a:gdLst>
                <a:gd name="T0" fmla="*/ 100 w 100"/>
                <a:gd name="T1" fmla="*/ 0 h 196"/>
                <a:gd name="T2" fmla="*/ 85 w 100"/>
                <a:gd name="T3" fmla="*/ 0 h 196"/>
                <a:gd name="T4" fmla="*/ 85 w 100"/>
                <a:gd name="T5" fmla="*/ 4 h 196"/>
                <a:gd name="T6" fmla="*/ 100 w 100"/>
                <a:gd name="T7" fmla="*/ 4 h 196"/>
                <a:gd name="T8" fmla="*/ 95 w 100"/>
                <a:gd name="T9" fmla="*/ 191 h 196"/>
                <a:gd name="T10" fmla="*/ 7 w 100"/>
                <a:gd name="T11" fmla="*/ 191 h 196"/>
                <a:gd name="T12" fmla="*/ 3 w 100"/>
                <a:gd name="T13" fmla="*/ 168 h 196"/>
                <a:gd name="T14" fmla="*/ 0 w 100"/>
                <a:gd name="T15" fmla="*/ 168 h 196"/>
                <a:gd name="T16" fmla="*/ 3 w 100"/>
                <a:gd name="T17" fmla="*/ 196 h 196"/>
                <a:gd name="T18" fmla="*/ 95 w 100"/>
                <a:gd name="T19" fmla="*/ 196 h 196"/>
                <a:gd name="T20" fmla="*/ 100 w 100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96">
                  <a:moveTo>
                    <a:pt x="100" y="0"/>
                  </a:moveTo>
                  <a:lnTo>
                    <a:pt x="85" y="0"/>
                  </a:lnTo>
                  <a:lnTo>
                    <a:pt x="85" y="4"/>
                  </a:lnTo>
                  <a:lnTo>
                    <a:pt x="100" y="4"/>
                  </a:lnTo>
                  <a:lnTo>
                    <a:pt x="95" y="191"/>
                  </a:lnTo>
                  <a:lnTo>
                    <a:pt x="7" y="191"/>
                  </a:lnTo>
                  <a:lnTo>
                    <a:pt x="3" y="168"/>
                  </a:lnTo>
                  <a:lnTo>
                    <a:pt x="0" y="168"/>
                  </a:lnTo>
                  <a:lnTo>
                    <a:pt x="3" y="196"/>
                  </a:lnTo>
                  <a:lnTo>
                    <a:pt x="95" y="196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2" name="Freeform 1154"/>
            <p:cNvSpPr/>
            <p:nvPr/>
          </p:nvSpPr>
          <p:spPr bwMode="auto">
            <a:xfrm>
              <a:off x="6533979" y="6490436"/>
              <a:ext cx="59239" cy="99693"/>
            </a:xfrm>
            <a:custGeom>
              <a:avLst/>
              <a:gdLst>
                <a:gd name="T0" fmla="*/ 33 w 33"/>
                <a:gd name="T1" fmla="*/ 16 h 55"/>
                <a:gd name="T2" fmla="*/ 31 w 33"/>
                <a:gd name="T3" fmla="*/ 12 h 55"/>
                <a:gd name="T4" fmla="*/ 29 w 33"/>
                <a:gd name="T5" fmla="*/ 8 h 55"/>
                <a:gd name="T6" fmla="*/ 26 w 33"/>
                <a:gd name="T7" fmla="*/ 5 h 55"/>
                <a:gd name="T8" fmla="*/ 24 w 33"/>
                <a:gd name="T9" fmla="*/ 3 h 55"/>
                <a:gd name="T10" fmla="*/ 22 w 33"/>
                <a:gd name="T11" fmla="*/ 3 h 55"/>
                <a:gd name="T12" fmla="*/ 19 w 33"/>
                <a:gd name="T13" fmla="*/ 3 h 55"/>
                <a:gd name="T14" fmla="*/ 17 w 33"/>
                <a:gd name="T15" fmla="*/ 3 h 55"/>
                <a:gd name="T16" fmla="*/ 12 w 33"/>
                <a:gd name="T17" fmla="*/ 3 h 55"/>
                <a:gd name="T18" fmla="*/ 7 w 33"/>
                <a:gd name="T19" fmla="*/ 3 h 55"/>
                <a:gd name="T20" fmla="*/ 2 w 33"/>
                <a:gd name="T21" fmla="*/ 4 h 55"/>
                <a:gd name="T22" fmla="*/ 4 w 33"/>
                <a:gd name="T23" fmla="*/ 2 h 55"/>
                <a:gd name="T24" fmla="*/ 5 w 33"/>
                <a:gd name="T25" fmla="*/ 8 h 55"/>
                <a:gd name="T26" fmla="*/ 6 w 33"/>
                <a:gd name="T27" fmla="*/ 15 h 55"/>
                <a:gd name="T28" fmla="*/ 7 w 33"/>
                <a:gd name="T29" fmla="*/ 28 h 55"/>
                <a:gd name="T30" fmla="*/ 8 w 33"/>
                <a:gd name="T31" fmla="*/ 35 h 55"/>
                <a:gd name="T32" fmla="*/ 8 w 33"/>
                <a:gd name="T33" fmla="*/ 41 h 55"/>
                <a:gd name="T34" fmla="*/ 9 w 33"/>
                <a:gd name="T35" fmla="*/ 48 h 55"/>
                <a:gd name="T36" fmla="*/ 9 w 33"/>
                <a:gd name="T37" fmla="*/ 55 h 55"/>
                <a:gd name="T38" fmla="*/ 8 w 33"/>
                <a:gd name="T39" fmla="*/ 48 h 55"/>
                <a:gd name="T40" fmla="*/ 6 w 33"/>
                <a:gd name="T41" fmla="*/ 42 h 55"/>
                <a:gd name="T42" fmla="*/ 5 w 33"/>
                <a:gd name="T43" fmla="*/ 35 h 55"/>
                <a:gd name="T44" fmla="*/ 4 w 33"/>
                <a:gd name="T45" fmla="*/ 29 h 55"/>
                <a:gd name="T46" fmla="*/ 2 w 33"/>
                <a:gd name="T47" fmla="*/ 15 h 55"/>
                <a:gd name="T48" fmla="*/ 1 w 33"/>
                <a:gd name="T49" fmla="*/ 9 h 55"/>
                <a:gd name="T50" fmla="*/ 0 w 33"/>
                <a:gd name="T51" fmla="*/ 2 h 55"/>
                <a:gd name="T52" fmla="*/ 0 w 33"/>
                <a:gd name="T53" fmla="*/ 0 h 55"/>
                <a:gd name="T54" fmla="*/ 2 w 33"/>
                <a:gd name="T55" fmla="*/ 0 h 55"/>
                <a:gd name="T56" fmla="*/ 7 w 33"/>
                <a:gd name="T57" fmla="*/ 0 h 55"/>
                <a:gd name="T58" fmla="*/ 12 w 33"/>
                <a:gd name="T59" fmla="*/ 0 h 55"/>
                <a:gd name="T60" fmla="*/ 17 w 33"/>
                <a:gd name="T61" fmla="*/ 0 h 55"/>
                <a:gd name="T62" fmla="*/ 20 w 33"/>
                <a:gd name="T63" fmla="*/ 0 h 55"/>
                <a:gd name="T64" fmla="*/ 22 w 33"/>
                <a:gd name="T65" fmla="*/ 0 h 55"/>
                <a:gd name="T66" fmla="*/ 22 w 33"/>
                <a:gd name="T67" fmla="*/ 0 h 55"/>
                <a:gd name="T68" fmla="*/ 22 w 33"/>
                <a:gd name="T69" fmla="*/ 0 h 55"/>
                <a:gd name="T70" fmla="*/ 23 w 33"/>
                <a:gd name="T71" fmla="*/ 0 h 55"/>
                <a:gd name="T72" fmla="*/ 23 w 33"/>
                <a:gd name="T73" fmla="*/ 0 h 55"/>
                <a:gd name="T74" fmla="*/ 23 w 33"/>
                <a:gd name="T75" fmla="*/ 0 h 55"/>
                <a:gd name="T76" fmla="*/ 24 w 33"/>
                <a:gd name="T77" fmla="*/ 1 h 55"/>
                <a:gd name="T78" fmla="*/ 25 w 33"/>
                <a:gd name="T79" fmla="*/ 1 h 55"/>
                <a:gd name="T80" fmla="*/ 27 w 33"/>
                <a:gd name="T81" fmla="*/ 3 h 55"/>
                <a:gd name="T82" fmla="*/ 30 w 33"/>
                <a:gd name="T83" fmla="*/ 7 h 55"/>
                <a:gd name="T84" fmla="*/ 32 w 33"/>
                <a:gd name="T85" fmla="*/ 12 h 55"/>
                <a:gd name="T86" fmla="*/ 33 w 33"/>
                <a:gd name="T87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55">
                  <a:moveTo>
                    <a:pt x="33" y="16"/>
                  </a:moveTo>
                  <a:cubicBezTo>
                    <a:pt x="33" y="15"/>
                    <a:pt x="32" y="14"/>
                    <a:pt x="31" y="12"/>
                  </a:cubicBezTo>
                  <a:cubicBezTo>
                    <a:pt x="30" y="11"/>
                    <a:pt x="30" y="9"/>
                    <a:pt x="29" y="8"/>
                  </a:cubicBezTo>
                  <a:cubicBezTo>
                    <a:pt x="28" y="7"/>
                    <a:pt x="27" y="6"/>
                    <a:pt x="26" y="5"/>
                  </a:cubicBezTo>
                  <a:cubicBezTo>
                    <a:pt x="25" y="4"/>
                    <a:pt x="24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9" y="3"/>
                    <a:pt x="18" y="3"/>
                    <a:pt x="17" y="3"/>
                  </a:cubicBezTo>
                  <a:cubicBezTo>
                    <a:pt x="15" y="3"/>
                    <a:pt x="14" y="3"/>
                    <a:pt x="12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4" y="4"/>
                    <a:pt x="2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4"/>
                    <a:pt x="5" y="6"/>
                    <a:pt x="5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9"/>
                    <a:pt x="7" y="24"/>
                    <a:pt x="7" y="28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4"/>
                    <a:pt x="8" y="46"/>
                    <a:pt x="9" y="48"/>
                  </a:cubicBezTo>
                  <a:cubicBezTo>
                    <a:pt x="9" y="50"/>
                    <a:pt x="9" y="53"/>
                    <a:pt x="9" y="55"/>
                  </a:cubicBezTo>
                  <a:cubicBezTo>
                    <a:pt x="8" y="53"/>
                    <a:pt x="8" y="50"/>
                    <a:pt x="8" y="48"/>
                  </a:cubicBezTo>
                  <a:cubicBezTo>
                    <a:pt x="7" y="46"/>
                    <a:pt x="7" y="44"/>
                    <a:pt x="6" y="42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4"/>
                    <a:pt x="3" y="20"/>
                    <a:pt x="2" y="1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1" y="4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6" y="2"/>
                    <a:pt x="26" y="2"/>
                    <a:pt x="27" y="3"/>
                  </a:cubicBezTo>
                  <a:cubicBezTo>
                    <a:pt x="28" y="4"/>
                    <a:pt x="29" y="6"/>
                    <a:pt x="30" y="7"/>
                  </a:cubicBezTo>
                  <a:cubicBezTo>
                    <a:pt x="31" y="9"/>
                    <a:pt x="32" y="10"/>
                    <a:pt x="32" y="12"/>
                  </a:cubicBezTo>
                  <a:cubicBezTo>
                    <a:pt x="33" y="13"/>
                    <a:pt x="33" y="15"/>
                    <a:pt x="33" y="1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3" name="Freeform 1155"/>
            <p:cNvSpPr/>
            <p:nvPr/>
          </p:nvSpPr>
          <p:spPr bwMode="auto">
            <a:xfrm>
              <a:off x="6593218" y="6160202"/>
              <a:ext cx="969637" cy="1009396"/>
            </a:xfrm>
            <a:custGeom>
              <a:avLst/>
              <a:gdLst>
                <a:gd name="T0" fmla="*/ 31 w 1291"/>
                <a:gd name="T1" fmla="*/ 0 h 1346"/>
                <a:gd name="T2" fmla="*/ 0 w 1291"/>
                <a:gd name="T3" fmla="*/ 1346 h 1346"/>
                <a:gd name="T4" fmla="*/ 1291 w 1291"/>
                <a:gd name="T5" fmla="*/ 1346 h 1346"/>
                <a:gd name="T6" fmla="*/ 1263 w 1291"/>
                <a:gd name="T7" fmla="*/ 0 h 1346"/>
                <a:gd name="T8" fmla="*/ 31 w 1291"/>
                <a:gd name="T9" fmla="*/ 0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1" h="1346">
                  <a:moveTo>
                    <a:pt x="31" y="0"/>
                  </a:moveTo>
                  <a:lnTo>
                    <a:pt x="0" y="1346"/>
                  </a:lnTo>
                  <a:lnTo>
                    <a:pt x="1291" y="1346"/>
                  </a:lnTo>
                  <a:lnTo>
                    <a:pt x="1263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4" name="Freeform 1156"/>
            <p:cNvSpPr/>
            <p:nvPr/>
          </p:nvSpPr>
          <p:spPr bwMode="auto">
            <a:xfrm>
              <a:off x="6593218" y="6160202"/>
              <a:ext cx="969637" cy="1009396"/>
            </a:xfrm>
            <a:custGeom>
              <a:avLst/>
              <a:gdLst>
                <a:gd name="T0" fmla="*/ 31 w 1291"/>
                <a:gd name="T1" fmla="*/ 0 h 1346"/>
                <a:gd name="T2" fmla="*/ 0 w 1291"/>
                <a:gd name="T3" fmla="*/ 1346 h 1346"/>
                <a:gd name="T4" fmla="*/ 1291 w 1291"/>
                <a:gd name="T5" fmla="*/ 1346 h 1346"/>
                <a:gd name="T6" fmla="*/ 1263 w 1291"/>
                <a:gd name="T7" fmla="*/ 0 h 1346"/>
                <a:gd name="T8" fmla="*/ 31 w 1291"/>
                <a:gd name="T9" fmla="*/ 0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1" h="1346">
                  <a:moveTo>
                    <a:pt x="31" y="0"/>
                  </a:moveTo>
                  <a:lnTo>
                    <a:pt x="0" y="1346"/>
                  </a:lnTo>
                  <a:lnTo>
                    <a:pt x="1291" y="1346"/>
                  </a:lnTo>
                  <a:lnTo>
                    <a:pt x="1263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5" name="Freeform 1157"/>
            <p:cNvSpPr>
              <a:spLocks noEditPoints="1"/>
            </p:cNvSpPr>
            <p:nvPr/>
          </p:nvSpPr>
          <p:spPr bwMode="auto">
            <a:xfrm>
              <a:off x="6590100" y="6153971"/>
              <a:ext cx="975875" cy="1018743"/>
            </a:xfrm>
            <a:custGeom>
              <a:avLst/>
              <a:gdLst>
                <a:gd name="T0" fmla="*/ 1301 w 1301"/>
                <a:gd name="T1" fmla="*/ 1355 h 1355"/>
                <a:gd name="T2" fmla="*/ 0 w 1301"/>
                <a:gd name="T3" fmla="*/ 1355 h 1355"/>
                <a:gd name="T4" fmla="*/ 0 w 1301"/>
                <a:gd name="T5" fmla="*/ 1351 h 1355"/>
                <a:gd name="T6" fmla="*/ 31 w 1301"/>
                <a:gd name="T7" fmla="*/ 0 h 1355"/>
                <a:gd name="T8" fmla="*/ 1272 w 1301"/>
                <a:gd name="T9" fmla="*/ 0 h 1355"/>
                <a:gd name="T10" fmla="*/ 1272 w 1301"/>
                <a:gd name="T11" fmla="*/ 5 h 1355"/>
                <a:gd name="T12" fmla="*/ 1301 w 1301"/>
                <a:gd name="T13" fmla="*/ 1355 h 1355"/>
                <a:gd name="T14" fmla="*/ 10 w 1301"/>
                <a:gd name="T15" fmla="*/ 1346 h 1355"/>
                <a:gd name="T16" fmla="*/ 1291 w 1301"/>
                <a:gd name="T17" fmla="*/ 1346 h 1355"/>
                <a:gd name="T18" fmla="*/ 1263 w 1301"/>
                <a:gd name="T19" fmla="*/ 10 h 1355"/>
                <a:gd name="T20" fmla="*/ 40 w 1301"/>
                <a:gd name="T21" fmla="*/ 10 h 1355"/>
                <a:gd name="T22" fmla="*/ 10 w 1301"/>
                <a:gd name="T23" fmla="*/ 1346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1" h="1355">
                  <a:moveTo>
                    <a:pt x="1301" y="1355"/>
                  </a:moveTo>
                  <a:lnTo>
                    <a:pt x="0" y="1355"/>
                  </a:lnTo>
                  <a:lnTo>
                    <a:pt x="0" y="1351"/>
                  </a:lnTo>
                  <a:lnTo>
                    <a:pt x="31" y="0"/>
                  </a:lnTo>
                  <a:lnTo>
                    <a:pt x="1272" y="0"/>
                  </a:lnTo>
                  <a:lnTo>
                    <a:pt x="1272" y="5"/>
                  </a:lnTo>
                  <a:lnTo>
                    <a:pt x="1301" y="1355"/>
                  </a:lnTo>
                  <a:close/>
                  <a:moveTo>
                    <a:pt x="10" y="1346"/>
                  </a:moveTo>
                  <a:lnTo>
                    <a:pt x="1291" y="1346"/>
                  </a:lnTo>
                  <a:lnTo>
                    <a:pt x="1263" y="10"/>
                  </a:lnTo>
                  <a:lnTo>
                    <a:pt x="40" y="10"/>
                  </a:lnTo>
                  <a:lnTo>
                    <a:pt x="10" y="134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6" name="Freeform 1158"/>
            <p:cNvSpPr>
              <a:spLocks noEditPoints="1"/>
            </p:cNvSpPr>
            <p:nvPr/>
          </p:nvSpPr>
          <p:spPr bwMode="auto">
            <a:xfrm>
              <a:off x="6590100" y="6153971"/>
              <a:ext cx="975875" cy="1018743"/>
            </a:xfrm>
            <a:custGeom>
              <a:avLst/>
              <a:gdLst>
                <a:gd name="T0" fmla="*/ 1301 w 1301"/>
                <a:gd name="T1" fmla="*/ 1355 h 1355"/>
                <a:gd name="T2" fmla="*/ 0 w 1301"/>
                <a:gd name="T3" fmla="*/ 1355 h 1355"/>
                <a:gd name="T4" fmla="*/ 0 w 1301"/>
                <a:gd name="T5" fmla="*/ 1351 h 1355"/>
                <a:gd name="T6" fmla="*/ 31 w 1301"/>
                <a:gd name="T7" fmla="*/ 0 h 1355"/>
                <a:gd name="T8" fmla="*/ 1272 w 1301"/>
                <a:gd name="T9" fmla="*/ 0 h 1355"/>
                <a:gd name="T10" fmla="*/ 1272 w 1301"/>
                <a:gd name="T11" fmla="*/ 5 h 1355"/>
                <a:gd name="T12" fmla="*/ 1301 w 1301"/>
                <a:gd name="T13" fmla="*/ 1355 h 1355"/>
                <a:gd name="T14" fmla="*/ 10 w 1301"/>
                <a:gd name="T15" fmla="*/ 1346 h 1355"/>
                <a:gd name="T16" fmla="*/ 1291 w 1301"/>
                <a:gd name="T17" fmla="*/ 1346 h 1355"/>
                <a:gd name="T18" fmla="*/ 1263 w 1301"/>
                <a:gd name="T19" fmla="*/ 10 h 1355"/>
                <a:gd name="T20" fmla="*/ 40 w 1301"/>
                <a:gd name="T21" fmla="*/ 10 h 1355"/>
                <a:gd name="T22" fmla="*/ 10 w 1301"/>
                <a:gd name="T23" fmla="*/ 1346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1" h="1355">
                  <a:moveTo>
                    <a:pt x="1301" y="1355"/>
                  </a:moveTo>
                  <a:lnTo>
                    <a:pt x="0" y="1355"/>
                  </a:lnTo>
                  <a:lnTo>
                    <a:pt x="0" y="1351"/>
                  </a:lnTo>
                  <a:lnTo>
                    <a:pt x="31" y="0"/>
                  </a:lnTo>
                  <a:lnTo>
                    <a:pt x="1272" y="0"/>
                  </a:lnTo>
                  <a:lnTo>
                    <a:pt x="1272" y="5"/>
                  </a:lnTo>
                  <a:lnTo>
                    <a:pt x="1301" y="1355"/>
                  </a:lnTo>
                  <a:moveTo>
                    <a:pt x="10" y="1346"/>
                  </a:moveTo>
                  <a:lnTo>
                    <a:pt x="1291" y="1346"/>
                  </a:lnTo>
                  <a:lnTo>
                    <a:pt x="1263" y="10"/>
                  </a:lnTo>
                  <a:lnTo>
                    <a:pt x="40" y="10"/>
                  </a:lnTo>
                  <a:lnTo>
                    <a:pt x="10" y="13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7" name="Freeform 1159"/>
            <p:cNvSpPr/>
            <p:nvPr/>
          </p:nvSpPr>
          <p:spPr bwMode="auto">
            <a:xfrm>
              <a:off x="6596335" y="7122867"/>
              <a:ext cx="963404" cy="43616"/>
            </a:xfrm>
            <a:custGeom>
              <a:avLst/>
              <a:gdLst>
                <a:gd name="T0" fmla="*/ 1279 w 1281"/>
                <a:gd name="T1" fmla="*/ 0 h 59"/>
                <a:gd name="T2" fmla="*/ 0 w 1281"/>
                <a:gd name="T3" fmla="*/ 0 h 59"/>
                <a:gd name="T4" fmla="*/ 0 w 1281"/>
                <a:gd name="T5" fmla="*/ 59 h 59"/>
                <a:gd name="T6" fmla="*/ 1281 w 1281"/>
                <a:gd name="T7" fmla="*/ 59 h 59"/>
                <a:gd name="T8" fmla="*/ 1279 w 128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1" h="59">
                  <a:moveTo>
                    <a:pt x="1279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1281" y="59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E6B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8" name="Freeform 1160"/>
            <p:cNvSpPr/>
            <p:nvPr/>
          </p:nvSpPr>
          <p:spPr bwMode="auto">
            <a:xfrm>
              <a:off x="6596335" y="7122867"/>
              <a:ext cx="963404" cy="43616"/>
            </a:xfrm>
            <a:custGeom>
              <a:avLst/>
              <a:gdLst>
                <a:gd name="T0" fmla="*/ 1279 w 1281"/>
                <a:gd name="T1" fmla="*/ 0 h 59"/>
                <a:gd name="T2" fmla="*/ 0 w 1281"/>
                <a:gd name="T3" fmla="*/ 0 h 59"/>
                <a:gd name="T4" fmla="*/ 0 w 1281"/>
                <a:gd name="T5" fmla="*/ 59 h 59"/>
                <a:gd name="T6" fmla="*/ 1281 w 1281"/>
                <a:gd name="T7" fmla="*/ 59 h 59"/>
                <a:gd name="T8" fmla="*/ 1279 w 128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1" h="59">
                  <a:moveTo>
                    <a:pt x="1279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1281" y="59"/>
                  </a:lnTo>
                  <a:lnTo>
                    <a:pt x="12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9" name="Freeform 1161"/>
            <p:cNvSpPr/>
            <p:nvPr/>
          </p:nvSpPr>
          <p:spPr bwMode="auto">
            <a:xfrm>
              <a:off x="6593218" y="7122867"/>
              <a:ext cx="969637" cy="46730"/>
            </a:xfrm>
            <a:custGeom>
              <a:avLst/>
              <a:gdLst>
                <a:gd name="T0" fmla="*/ 1289 w 1291"/>
                <a:gd name="T1" fmla="*/ 0 h 64"/>
                <a:gd name="T2" fmla="*/ 1284 w 1291"/>
                <a:gd name="T3" fmla="*/ 0 h 64"/>
                <a:gd name="T4" fmla="*/ 1286 w 1291"/>
                <a:gd name="T5" fmla="*/ 59 h 64"/>
                <a:gd name="T6" fmla="*/ 5 w 1291"/>
                <a:gd name="T7" fmla="*/ 59 h 64"/>
                <a:gd name="T8" fmla="*/ 5 w 1291"/>
                <a:gd name="T9" fmla="*/ 0 h 64"/>
                <a:gd name="T10" fmla="*/ 0 w 1291"/>
                <a:gd name="T11" fmla="*/ 0 h 64"/>
                <a:gd name="T12" fmla="*/ 0 w 1291"/>
                <a:gd name="T13" fmla="*/ 64 h 64"/>
                <a:gd name="T14" fmla="*/ 1291 w 1291"/>
                <a:gd name="T15" fmla="*/ 64 h 64"/>
                <a:gd name="T16" fmla="*/ 1289 w 129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64">
                  <a:moveTo>
                    <a:pt x="1289" y="0"/>
                  </a:moveTo>
                  <a:lnTo>
                    <a:pt x="1284" y="0"/>
                  </a:lnTo>
                  <a:lnTo>
                    <a:pt x="1286" y="59"/>
                  </a:lnTo>
                  <a:lnTo>
                    <a:pt x="5" y="59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291" y="64"/>
                  </a:lnTo>
                  <a:lnTo>
                    <a:pt x="1289" y="0"/>
                  </a:lnTo>
                  <a:close/>
                </a:path>
              </a:pathLst>
            </a:custGeom>
            <a:solidFill>
              <a:srgbClr val="201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0" name="Freeform 1162"/>
            <p:cNvSpPr/>
            <p:nvPr/>
          </p:nvSpPr>
          <p:spPr bwMode="auto">
            <a:xfrm>
              <a:off x="6593218" y="7122867"/>
              <a:ext cx="969637" cy="46730"/>
            </a:xfrm>
            <a:custGeom>
              <a:avLst/>
              <a:gdLst>
                <a:gd name="T0" fmla="*/ 1289 w 1291"/>
                <a:gd name="T1" fmla="*/ 0 h 64"/>
                <a:gd name="T2" fmla="*/ 1284 w 1291"/>
                <a:gd name="T3" fmla="*/ 0 h 64"/>
                <a:gd name="T4" fmla="*/ 1286 w 1291"/>
                <a:gd name="T5" fmla="*/ 59 h 64"/>
                <a:gd name="T6" fmla="*/ 5 w 1291"/>
                <a:gd name="T7" fmla="*/ 59 h 64"/>
                <a:gd name="T8" fmla="*/ 5 w 1291"/>
                <a:gd name="T9" fmla="*/ 0 h 64"/>
                <a:gd name="T10" fmla="*/ 0 w 1291"/>
                <a:gd name="T11" fmla="*/ 0 h 64"/>
                <a:gd name="T12" fmla="*/ 0 w 1291"/>
                <a:gd name="T13" fmla="*/ 64 h 64"/>
                <a:gd name="T14" fmla="*/ 1291 w 1291"/>
                <a:gd name="T15" fmla="*/ 64 h 64"/>
                <a:gd name="T16" fmla="*/ 1289 w 129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64">
                  <a:moveTo>
                    <a:pt x="1289" y="0"/>
                  </a:moveTo>
                  <a:lnTo>
                    <a:pt x="1284" y="0"/>
                  </a:lnTo>
                  <a:lnTo>
                    <a:pt x="1286" y="59"/>
                  </a:lnTo>
                  <a:lnTo>
                    <a:pt x="5" y="59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291" y="64"/>
                  </a:lnTo>
                  <a:lnTo>
                    <a:pt x="12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1" name="Freeform 1163"/>
            <p:cNvSpPr/>
            <p:nvPr/>
          </p:nvSpPr>
          <p:spPr bwMode="auto">
            <a:xfrm>
              <a:off x="6911235" y="6362705"/>
              <a:ext cx="271248" cy="457966"/>
            </a:xfrm>
            <a:custGeom>
              <a:avLst/>
              <a:gdLst>
                <a:gd name="T0" fmla="*/ 36 w 152"/>
                <a:gd name="T1" fmla="*/ 0 h 257"/>
                <a:gd name="T2" fmla="*/ 20 w 152"/>
                <a:gd name="T3" fmla="*/ 247 h 257"/>
                <a:gd name="T4" fmla="*/ 67 w 152"/>
                <a:gd name="T5" fmla="*/ 257 h 257"/>
                <a:gd name="T6" fmla="*/ 152 w 152"/>
                <a:gd name="T7" fmla="*/ 220 h 257"/>
                <a:gd name="T8" fmla="*/ 83 w 152"/>
                <a:gd name="T9" fmla="*/ 229 h 257"/>
                <a:gd name="T10" fmla="*/ 41 w 152"/>
                <a:gd name="T11" fmla="*/ 213 h 257"/>
                <a:gd name="T12" fmla="*/ 36 w 152"/>
                <a:gd name="T1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257">
                  <a:moveTo>
                    <a:pt x="36" y="0"/>
                  </a:moveTo>
                  <a:cubicBezTo>
                    <a:pt x="36" y="0"/>
                    <a:pt x="0" y="230"/>
                    <a:pt x="20" y="247"/>
                  </a:cubicBezTo>
                  <a:cubicBezTo>
                    <a:pt x="28" y="253"/>
                    <a:pt x="46" y="257"/>
                    <a:pt x="67" y="257"/>
                  </a:cubicBezTo>
                  <a:cubicBezTo>
                    <a:pt x="101" y="257"/>
                    <a:pt x="142" y="247"/>
                    <a:pt x="152" y="220"/>
                  </a:cubicBezTo>
                  <a:cubicBezTo>
                    <a:pt x="152" y="220"/>
                    <a:pt x="115" y="229"/>
                    <a:pt x="83" y="229"/>
                  </a:cubicBezTo>
                  <a:cubicBezTo>
                    <a:pt x="63" y="229"/>
                    <a:pt x="45" y="225"/>
                    <a:pt x="41" y="213"/>
                  </a:cubicBezTo>
                  <a:cubicBezTo>
                    <a:pt x="32" y="184"/>
                    <a:pt x="36" y="0"/>
                    <a:pt x="36" y="0"/>
                  </a:cubicBezTo>
                </a:path>
              </a:pathLst>
            </a:custGeom>
            <a:solidFill>
              <a:srgbClr val="E6B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2" name="Freeform 1164"/>
            <p:cNvSpPr/>
            <p:nvPr/>
          </p:nvSpPr>
          <p:spPr bwMode="auto">
            <a:xfrm>
              <a:off x="6973591" y="6312858"/>
              <a:ext cx="208892" cy="464197"/>
            </a:xfrm>
            <a:custGeom>
              <a:avLst/>
              <a:gdLst>
                <a:gd name="T0" fmla="*/ 116 w 116"/>
                <a:gd name="T1" fmla="*/ 248 h 262"/>
                <a:gd name="T2" fmla="*/ 58 w 116"/>
                <a:gd name="T3" fmla="*/ 262 h 262"/>
                <a:gd name="T4" fmla="*/ 0 w 116"/>
                <a:gd name="T5" fmla="*/ 248 h 262"/>
                <a:gd name="T6" fmla="*/ 0 w 116"/>
                <a:gd name="T7" fmla="*/ 0 h 262"/>
                <a:gd name="T8" fmla="*/ 116 w 116"/>
                <a:gd name="T9" fmla="*/ 0 h 262"/>
                <a:gd name="T10" fmla="*/ 116 w 116"/>
                <a:gd name="T11" fmla="*/ 24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262">
                  <a:moveTo>
                    <a:pt x="116" y="248"/>
                  </a:moveTo>
                  <a:cubicBezTo>
                    <a:pt x="116" y="248"/>
                    <a:pt x="102" y="262"/>
                    <a:pt x="58" y="262"/>
                  </a:cubicBezTo>
                  <a:cubicBezTo>
                    <a:pt x="17" y="262"/>
                    <a:pt x="0" y="248"/>
                    <a:pt x="0" y="2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16" y="248"/>
                  </a:lnTo>
                  <a:close/>
                </a:path>
              </a:pathLst>
            </a:custGeom>
            <a:solidFill>
              <a:srgbClr val="C55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3" name="Freeform 1165"/>
            <p:cNvSpPr/>
            <p:nvPr/>
          </p:nvSpPr>
          <p:spPr bwMode="auto">
            <a:xfrm>
              <a:off x="6973591" y="6705401"/>
              <a:ext cx="208892" cy="71654"/>
            </a:xfrm>
            <a:custGeom>
              <a:avLst/>
              <a:gdLst>
                <a:gd name="T0" fmla="*/ 0 w 116"/>
                <a:gd name="T1" fmla="*/ 27 h 41"/>
                <a:gd name="T2" fmla="*/ 58 w 116"/>
                <a:gd name="T3" fmla="*/ 41 h 41"/>
                <a:gd name="T4" fmla="*/ 116 w 116"/>
                <a:gd name="T5" fmla="*/ 27 h 41"/>
                <a:gd name="T6" fmla="*/ 116 w 116"/>
                <a:gd name="T7" fmla="*/ 0 h 41"/>
                <a:gd name="T8" fmla="*/ 58 w 116"/>
                <a:gd name="T9" fmla="*/ 18 h 41"/>
                <a:gd name="T10" fmla="*/ 0 w 116"/>
                <a:gd name="T11" fmla="*/ 0 h 41"/>
                <a:gd name="T12" fmla="*/ 0 w 116"/>
                <a:gd name="T13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1">
                  <a:moveTo>
                    <a:pt x="0" y="27"/>
                  </a:moveTo>
                  <a:cubicBezTo>
                    <a:pt x="0" y="27"/>
                    <a:pt x="15" y="41"/>
                    <a:pt x="58" y="41"/>
                  </a:cubicBezTo>
                  <a:cubicBezTo>
                    <a:pt x="98" y="41"/>
                    <a:pt x="116" y="27"/>
                    <a:pt x="116" y="27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00" y="18"/>
                    <a:pt x="58" y="18"/>
                  </a:cubicBezTo>
                  <a:cubicBezTo>
                    <a:pt x="11" y="18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4" name="Freeform 1166"/>
            <p:cNvSpPr>
              <a:spLocks noEditPoints="1"/>
            </p:cNvSpPr>
            <p:nvPr/>
          </p:nvSpPr>
          <p:spPr bwMode="auto">
            <a:xfrm>
              <a:off x="6970472" y="6309742"/>
              <a:ext cx="212011" cy="473544"/>
            </a:xfrm>
            <a:custGeom>
              <a:avLst/>
              <a:gdLst>
                <a:gd name="T0" fmla="*/ 60 w 120"/>
                <a:gd name="T1" fmla="*/ 266 h 266"/>
                <a:gd name="T2" fmla="*/ 0 w 120"/>
                <a:gd name="T3" fmla="*/ 252 h 266"/>
                <a:gd name="T4" fmla="*/ 0 w 120"/>
                <a:gd name="T5" fmla="*/ 251 h 266"/>
                <a:gd name="T6" fmla="*/ 0 w 120"/>
                <a:gd name="T7" fmla="*/ 0 h 266"/>
                <a:gd name="T8" fmla="*/ 120 w 120"/>
                <a:gd name="T9" fmla="*/ 0 h 266"/>
                <a:gd name="T10" fmla="*/ 120 w 120"/>
                <a:gd name="T11" fmla="*/ 251 h 266"/>
                <a:gd name="T12" fmla="*/ 119 w 120"/>
                <a:gd name="T13" fmla="*/ 252 h 266"/>
                <a:gd name="T14" fmla="*/ 60 w 120"/>
                <a:gd name="T15" fmla="*/ 266 h 266"/>
                <a:gd name="T16" fmla="*/ 3 w 120"/>
                <a:gd name="T17" fmla="*/ 249 h 266"/>
                <a:gd name="T18" fmla="*/ 60 w 120"/>
                <a:gd name="T19" fmla="*/ 262 h 266"/>
                <a:gd name="T20" fmla="*/ 116 w 120"/>
                <a:gd name="T21" fmla="*/ 250 h 266"/>
                <a:gd name="T22" fmla="*/ 116 w 120"/>
                <a:gd name="T23" fmla="*/ 4 h 266"/>
                <a:gd name="T24" fmla="*/ 3 w 120"/>
                <a:gd name="T25" fmla="*/ 4 h 266"/>
                <a:gd name="T26" fmla="*/ 3 w 120"/>
                <a:gd name="T27" fmla="*/ 24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266">
                  <a:moveTo>
                    <a:pt x="60" y="266"/>
                  </a:moveTo>
                  <a:cubicBezTo>
                    <a:pt x="19" y="266"/>
                    <a:pt x="1" y="253"/>
                    <a:pt x="0" y="252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19" y="252"/>
                    <a:pt x="119" y="252"/>
                    <a:pt x="119" y="252"/>
                  </a:cubicBezTo>
                  <a:cubicBezTo>
                    <a:pt x="118" y="252"/>
                    <a:pt x="104" y="266"/>
                    <a:pt x="60" y="266"/>
                  </a:cubicBezTo>
                  <a:close/>
                  <a:moveTo>
                    <a:pt x="3" y="249"/>
                  </a:moveTo>
                  <a:cubicBezTo>
                    <a:pt x="7" y="252"/>
                    <a:pt x="25" y="262"/>
                    <a:pt x="60" y="262"/>
                  </a:cubicBezTo>
                  <a:cubicBezTo>
                    <a:pt x="97" y="262"/>
                    <a:pt x="113" y="252"/>
                    <a:pt x="116" y="250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3" y="4"/>
                    <a:pt x="3" y="4"/>
                    <a:pt x="3" y="4"/>
                  </a:cubicBezTo>
                  <a:lnTo>
                    <a:pt x="3" y="24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5" name="Freeform 1167"/>
            <p:cNvSpPr/>
            <p:nvPr/>
          </p:nvSpPr>
          <p:spPr bwMode="auto">
            <a:xfrm>
              <a:off x="7325902" y="6524707"/>
              <a:ext cx="56121" cy="34269"/>
            </a:xfrm>
            <a:custGeom>
              <a:avLst/>
              <a:gdLst>
                <a:gd name="T0" fmla="*/ 31 w 31"/>
                <a:gd name="T1" fmla="*/ 0 h 21"/>
                <a:gd name="T2" fmla="*/ 14 w 31"/>
                <a:gd name="T3" fmla="*/ 10 h 21"/>
                <a:gd name="T4" fmla="*/ 0 w 31"/>
                <a:gd name="T5" fmla="*/ 3 h 21"/>
                <a:gd name="T6" fmla="*/ 15 w 31"/>
                <a:gd name="T7" fmla="*/ 21 h 21"/>
                <a:gd name="T8" fmla="*/ 31 w 3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31" y="0"/>
                    <a:pt x="24" y="10"/>
                    <a:pt x="14" y="10"/>
                  </a:cubicBezTo>
                  <a:cubicBezTo>
                    <a:pt x="10" y="10"/>
                    <a:pt x="5" y="8"/>
                    <a:pt x="0" y="3"/>
                  </a:cubicBezTo>
                  <a:cubicBezTo>
                    <a:pt x="0" y="3"/>
                    <a:pt x="0" y="21"/>
                    <a:pt x="15" y="21"/>
                  </a:cubicBezTo>
                  <a:cubicBezTo>
                    <a:pt x="31" y="21"/>
                    <a:pt x="31" y="0"/>
                    <a:pt x="31" y="0"/>
                  </a:cubicBezTo>
                </a:path>
              </a:pathLst>
            </a:custGeom>
            <a:solidFill>
              <a:srgbClr val="E6B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6" name="Oval 1168"/>
            <p:cNvSpPr>
              <a:spLocks noChangeArrowheads="1"/>
            </p:cNvSpPr>
            <p:nvPr/>
          </p:nvSpPr>
          <p:spPr bwMode="auto">
            <a:xfrm>
              <a:off x="7325902" y="6499783"/>
              <a:ext cx="56121" cy="4673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7" name="Oval 1169"/>
            <p:cNvSpPr>
              <a:spLocks noChangeArrowheads="1"/>
            </p:cNvSpPr>
            <p:nvPr/>
          </p:nvSpPr>
          <p:spPr bwMode="auto">
            <a:xfrm>
              <a:off x="7335257" y="6506014"/>
              <a:ext cx="15588" cy="124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8" name="Oval 1170"/>
            <p:cNvSpPr>
              <a:spLocks noChangeArrowheads="1"/>
            </p:cNvSpPr>
            <p:nvPr/>
          </p:nvSpPr>
          <p:spPr bwMode="auto">
            <a:xfrm>
              <a:off x="7329021" y="6521590"/>
              <a:ext cx="9352" cy="62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9" name="Freeform 1171"/>
            <p:cNvSpPr/>
            <p:nvPr/>
          </p:nvSpPr>
          <p:spPr bwMode="auto">
            <a:xfrm>
              <a:off x="6774051" y="6524707"/>
              <a:ext cx="53002" cy="37385"/>
            </a:xfrm>
            <a:custGeom>
              <a:avLst/>
              <a:gdLst>
                <a:gd name="T0" fmla="*/ 0 w 30"/>
                <a:gd name="T1" fmla="*/ 0 h 22"/>
                <a:gd name="T2" fmla="*/ 15 w 30"/>
                <a:gd name="T3" fmla="*/ 22 h 22"/>
                <a:gd name="T4" fmla="*/ 30 w 30"/>
                <a:gd name="T5" fmla="*/ 3 h 22"/>
                <a:gd name="T6" fmla="*/ 16 w 30"/>
                <a:gd name="T7" fmla="*/ 10 h 22"/>
                <a:gd name="T8" fmla="*/ 0 w 3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">
                  <a:moveTo>
                    <a:pt x="0" y="0"/>
                  </a:moveTo>
                  <a:cubicBezTo>
                    <a:pt x="0" y="0"/>
                    <a:pt x="0" y="22"/>
                    <a:pt x="15" y="22"/>
                  </a:cubicBezTo>
                  <a:cubicBezTo>
                    <a:pt x="30" y="22"/>
                    <a:pt x="30" y="3"/>
                    <a:pt x="30" y="3"/>
                  </a:cubicBezTo>
                  <a:cubicBezTo>
                    <a:pt x="25" y="8"/>
                    <a:pt x="21" y="10"/>
                    <a:pt x="16" y="10"/>
                  </a:cubicBezTo>
                  <a:cubicBezTo>
                    <a:pt x="7" y="10"/>
                    <a:pt x="0" y="0"/>
                    <a:pt x="0" y="0"/>
                  </a:cubicBezTo>
                </a:path>
              </a:pathLst>
            </a:custGeom>
            <a:solidFill>
              <a:srgbClr val="E6B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0" name="Oval 1172"/>
            <p:cNvSpPr>
              <a:spLocks noChangeArrowheads="1"/>
            </p:cNvSpPr>
            <p:nvPr/>
          </p:nvSpPr>
          <p:spPr bwMode="auto">
            <a:xfrm>
              <a:off x="6774051" y="6499783"/>
              <a:ext cx="53002" cy="4673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1" name="Oval 1173"/>
            <p:cNvSpPr>
              <a:spLocks noChangeArrowheads="1"/>
            </p:cNvSpPr>
            <p:nvPr/>
          </p:nvSpPr>
          <p:spPr bwMode="auto">
            <a:xfrm>
              <a:off x="6780287" y="6506014"/>
              <a:ext cx="15588" cy="124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2" name="Oval 1174"/>
            <p:cNvSpPr>
              <a:spLocks noChangeArrowheads="1"/>
            </p:cNvSpPr>
            <p:nvPr/>
          </p:nvSpPr>
          <p:spPr bwMode="auto">
            <a:xfrm>
              <a:off x="6777168" y="6521590"/>
              <a:ext cx="6236" cy="62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3" name="Freeform 1175"/>
            <p:cNvSpPr/>
            <p:nvPr/>
          </p:nvSpPr>
          <p:spPr bwMode="auto">
            <a:xfrm>
              <a:off x="6839524" y="6683592"/>
              <a:ext cx="18707" cy="12462"/>
            </a:xfrm>
            <a:custGeom>
              <a:avLst/>
              <a:gdLst>
                <a:gd name="T0" fmla="*/ 6 w 11"/>
                <a:gd name="T1" fmla="*/ 0 h 7"/>
                <a:gd name="T2" fmla="*/ 3 w 11"/>
                <a:gd name="T3" fmla="*/ 6 h 7"/>
                <a:gd name="T4" fmla="*/ 5 w 11"/>
                <a:gd name="T5" fmla="*/ 7 h 7"/>
                <a:gd name="T6" fmla="*/ 8 w 11"/>
                <a:gd name="T7" fmla="*/ 1 h 7"/>
                <a:gd name="T8" fmla="*/ 6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6" y="0"/>
                  </a:moveTo>
                  <a:cubicBezTo>
                    <a:pt x="3" y="0"/>
                    <a:pt x="0" y="4"/>
                    <a:pt x="3" y="6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8" y="7"/>
                    <a:pt x="11" y="4"/>
                    <a:pt x="8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rgbClr val="D6A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4" name="Freeform 1176"/>
            <p:cNvSpPr/>
            <p:nvPr/>
          </p:nvSpPr>
          <p:spPr bwMode="auto">
            <a:xfrm>
              <a:off x="6749109" y="6733439"/>
              <a:ext cx="18707" cy="12462"/>
            </a:xfrm>
            <a:custGeom>
              <a:avLst/>
              <a:gdLst>
                <a:gd name="T0" fmla="*/ 5 w 11"/>
                <a:gd name="T1" fmla="*/ 0 h 8"/>
                <a:gd name="T2" fmla="*/ 3 w 11"/>
                <a:gd name="T3" fmla="*/ 7 h 8"/>
                <a:gd name="T4" fmla="*/ 5 w 11"/>
                <a:gd name="T5" fmla="*/ 8 h 8"/>
                <a:gd name="T6" fmla="*/ 8 w 11"/>
                <a:gd name="T7" fmla="*/ 1 h 8"/>
                <a:gd name="T8" fmla="*/ 5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5" y="0"/>
                  </a:moveTo>
                  <a:cubicBezTo>
                    <a:pt x="3" y="0"/>
                    <a:pt x="0" y="4"/>
                    <a:pt x="3" y="7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8" y="8"/>
                    <a:pt x="11" y="4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solidFill>
              <a:srgbClr val="D6A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5" name="Freeform 1177"/>
            <p:cNvSpPr/>
            <p:nvPr/>
          </p:nvSpPr>
          <p:spPr bwMode="auto">
            <a:xfrm>
              <a:off x="6711695" y="6643093"/>
              <a:ext cx="18707" cy="12462"/>
            </a:xfrm>
            <a:custGeom>
              <a:avLst/>
              <a:gdLst>
                <a:gd name="T0" fmla="*/ 5 w 11"/>
                <a:gd name="T1" fmla="*/ 0 h 7"/>
                <a:gd name="T2" fmla="*/ 3 w 11"/>
                <a:gd name="T3" fmla="*/ 6 h 7"/>
                <a:gd name="T4" fmla="*/ 5 w 11"/>
                <a:gd name="T5" fmla="*/ 7 h 7"/>
                <a:gd name="T6" fmla="*/ 8 w 11"/>
                <a:gd name="T7" fmla="*/ 1 h 7"/>
                <a:gd name="T8" fmla="*/ 5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5" y="0"/>
                  </a:moveTo>
                  <a:cubicBezTo>
                    <a:pt x="3" y="0"/>
                    <a:pt x="0" y="3"/>
                    <a:pt x="3" y="6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8" y="7"/>
                    <a:pt x="11" y="3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solidFill>
              <a:srgbClr val="D6A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6" name="Freeform 1178"/>
            <p:cNvSpPr/>
            <p:nvPr/>
          </p:nvSpPr>
          <p:spPr bwMode="auto">
            <a:xfrm>
              <a:off x="7428791" y="6621284"/>
              <a:ext cx="18707" cy="12462"/>
            </a:xfrm>
            <a:custGeom>
              <a:avLst/>
              <a:gdLst>
                <a:gd name="T0" fmla="*/ 5 w 10"/>
                <a:gd name="T1" fmla="*/ 0 h 7"/>
                <a:gd name="T2" fmla="*/ 5 w 10"/>
                <a:gd name="T3" fmla="*/ 7 h 7"/>
                <a:gd name="T4" fmla="*/ 5 w 10"/>
                <a:gd name="T5" fmla="*/ 7 h 7"/>
                <a:gd name="T6" fmla="*/ 5 w 10"/>
                <a:gd name="T7" fmla="*/ 0 h 7"/>
                <a:gd name="T8" fmla="*/ 5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5" y="0"/>
                  </a:moveTo>
                  <a:cubicBezTo>
                    <a:pt x="0" y="0"/>
                    <a:pt x="0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0" y="7"/>
                    <a:pt x="10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6A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7" name="Freeform 1179"/>
            <p:cNvSpPr/>
            <p:nvPr/>
          </p:nvSpPr>
          <p:spPr bwMode="auto">
            <a:xfrm>
              <a:off x="7397613" y="6720977"/>
              <a:ext cx="18707" cy="12462"/>
            </a:xfrm>
            <a:custGeom>
              <a:avLst/>
              <a:gdLst>
                <a:gd name="T0" fmla="*/ 5 w 10"/>
                <a:gd name="T1" fmla="*/ 0 h 7"/>
                <a:gd name="T2" fmla="*/ 5 w 10"/>
                <a:gd name="T3" fmla="*/ 7 h 7"/>
                <a:gd name="T4" fmla="*/ 5 w 10"/>
                <a:gd name="T5" fmla="*/ 7 h 7"/>
                <a:gd name="T6" fmla="*/ 5 w 10"/>
                <a:gd name="T7" fmla="*/ 0 h 7"/>
                <a:gd name="T8" fmla="*/ 5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5" y="0"/>
                  </a:moveTo>
                  <a:cubicBezTo>
                    <a:pt x="0" y="0"/>
                    <a:pt x="0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0" y="7"/>
                    <a:pt x="10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6A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8" name="Freeform 1180"/>
            <p:cNvSpPr/>
            <p:nvPr/>
          </p:nvSpPr>
          <p:spPr bwMode="auto">
            <a:xfrm>
              <a:off x="7307196" y="6683592"/>
              <a:ext cx="18707" cy="12462"/>
            </a:xfrm>
            <a:custGeom>
              <a:avLst/>
              <a:gdLst>
                <a:gd name="T0" fmla="*/ 4 w 9"/>
                <a:gd name="T1" fmla="*/ 0 h 7"/>
                <a:gd name="T2" fmla="*/ 4 w 9"/>
                <a:gd name="T3" fmla="*/ 7 h 7"/>
                <a:gd name="T4" fmla="*/ 4 w 9"/>
                <a:gd name="T5" fmla="*/ 7 h 7"/>
                <a:gd name="T6" fmla="*/ 5 w 9"/>
                <a:gd name="T7" fmla="*/ 0 h 7"/>
                <a:gd name="T8" fmla="*/ 4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0" y="0"/>
                    <a:pt x="0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D6A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9" name="Freeform 1181"/>
            <p:cNvSpPr/>
            <p:nvPr/>
          </p:nvSpPr>
          <p:spPr bwMode="auto">
            <a:xfrm>
              <a:off x="6820817" y="6820671"/>
              <a:ext cx="495733" cy="165118"/>
            </a:xfrm>
            <a:custGeom>
              <a:avLst/>
              <a:gdLst>
                <a:gd name="T0" fmla="*/ 48 w 280"/>
                <a:gd name="T1" fmla="*/ 14 h 92"/>
                <a:gd name="T2" fmla="*/ 195 w 280"/>
                <a:gd name="T3" fmla="*/ 17 h 92"/>
                <a:gd name="T4" fmla="*/ 280 w 280"/>
                <a:gd name="T5" fmla="*/ 30 h 92"/>
                <a:gd name="T6" fmla="*/ 203 w 280"/>
                <a:gd name="T7" fmla="*/ 76 h 92"/>
                <a:gd name="T8" fmla="*/ 4 w 280"/>
                <a:gd name="T9" fmla="*/ 35 h 92"/>
                <a:gd name="T10" fmla="*/ 48 w 280"/>
                <a:gd name="T11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92">
                  <a:moveTo>
                    <a:pt x="48" y="14"/>
                  </a:moveTo>
                  <a:cubicBezTo>
                    <a:pt x="48" y="14"/>
                    <a:pt x="119" y="33"/>
                    <a:pt x="195" y="17"/>
                  </a:cubicBezTo>
                  <a:cubicBezTo>
                    <a:pt x="272" y="0"/>
                    <a:pt x="280" y="18"/>
                    <a:pt x="280" y="30"/>
                  </a:cubicBezTo>
                  <a:cubicBezTo>
                    <a:pt x="280" y="52"/>
                    <a:pt x="257" y="71"/>
                    <a:pt x="203" y="76"/>
                  </a:cubicBezTo>
                  <a:cubicBezTo>
                    <a:pt x="150" y="82"/>
                    <a:pt x="12" y="92"/>
                    <a:pt x="4" y="35"/>
                  </a:cubicBezTo>
                  <a:cubicBezTo>
                    <a:pt x="0" y="7"/>
                    <a:pt x="36" y="12"/>
                    <a:pt x="48" y="14"/>
                  </a:cubicBezTo>
                  <a:close/>
                </a:path>
              </a:pathLst>
            </a:custGeom>
            <a:solidFill>
              <a:srgbClr val="3C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0" name="Freeform 1182"/>
            <p:cNvSpPr/>
            <p:nvPr/>
          </p:nvSpPr>
          <p:spPr bwMode="auto">
            <a:xfrm>
              <a:off x="6917470" y="6851825"/>
              <a:ext cx="84180" cy="40501"/>
            </a:xfrm>
            <a:custGeom>
              <a:avLst/>
              <a:gdLst>
                <a:gd name="T0" fmla="*/ 4 w 48"/>
                <a:gd name="T1" fmla="*/ 0 h 23"/>
                <a:gd name="T2" fmla="*/ 24 w 48"/>
                <a:gd name="T3" fmla="*/ 22 h 23"/>
                <a:gd name="T4" fmla="*/ 44 w 48"/>
                <a:gd name="T5" fmla="*/ 5 h 23"/>
                <a:gd name="T6" fmla="*/ 4 w 48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3">
                  <a:moveTo>
                    <a:pt x="4" y="0"/>
                  </a:moveTo>
                  <a:cubicBezTo>
                    <a:pt x="4" y="0"/>
                    <a:pt x="0" y="21"/>
                    <a:pt x="24" y="22"/>
                  </a:cubicBezTo>
                  <a:cubicBezTo>
                    <a:pt x="48" y="23"/>
                    <a:pt x="44" y="5"/>
                    <a:pt x="44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1" name="Freeform 1183"/>
            <p:cNvSpPr/>
            <p:nvPr/>
          </p:nvSpPr>
          <p:spPr bwMode="auto">
            <a:xfrm>
              <a:off x="7023476" y="6861172"/>
              <a:ext cx="81063" cy="40499"/>
            </a:xfrm>
            <a:custGeom>
              <a:avLst/>
              <a:gdLst>
                <a:gd name="T0" fmla="*/ 3 w 47"/>
                <a:gd name="T1" fmla="*/ 0 h 24"/>
                <a:gd name="T2" fmla="*/ 23 w 47"/>
                <a:gd name="T3" fmla="*/ 23 h 24"/>
                <a:gd name="T4" fmla="*/ 43 w 47"/>
                <a:gd name="T5" fmla="*/ 0 h 24"/>
                <a:gd name="T6" fmla="*/ 3 w 47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4">
                  <a:moveTo>
                    <a:pt x="3" y="0"/>
                  </a:moveTo>
                  <a:cubicBezTo>
                    <a:pt x="3" y="0"/>
                    <a:pt x="0" y="21"/>
                    <a:pt x="23" y="23"/>
                  </a:cubicBezTo>
                  <a:cubicBezTo>
                    <a:pt x="47" y="24"/>
                    <a:pt x="43" y="0"/>
                    <a:pt x="43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2" name="Freeform 1184"/>
            <p:cNvSpPr/>
            <p:nvPr/>
          </p:nvSpPr>
          <p:spPr bwMode="auto">
            <a:xfrm>
              <a:off x="7126363" y="6845594"/>
              <a:ext cx="84182" cy="52963"/>
            </a:xfrm>
            <a:custGeom>
              <a:avLst/>
              <a:gdLst>
                <a:gd name="T0" fmla="*/ 3 w 47"/>
                <a:gd name="T1" fmla="*/ 6 h 30"/>
                <a:gd name="T2" fmla="*/ 24 w 47"/>
                <a:gd name="T3" fmla="*/ 28 h 30"/>
                <a:gd name="T4" fmla="*/ 44 w 47"/>
                <a:gd name="T5" fmla="*/ 0 h 30"/>
                <a:gd name="T6" fmla="*/ 3 w 47"/>
                <a:gd name="T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30">
                  <a:moveTo>
                    <a:pt x="3" y="6"/>
                  </a:moveTo>
                  <a:cubicBezTo>
                    <a:pt x="3" y="6"/>
                    <a:pt x="0" y="27"/>
                    <a:pt x="24" y="28"/>
                  </a:cubicBezTo>
                  <a:cubicBezTo>
                    <a:pt x="47" y="30"/>
                    <a:pt x="44" y="0"/>
                    <a:pt x="44" y="0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3" name="Freeform 1185"/>
            <p:cNvSpPr/>
            <p:nvPr/>
          </p:nvSpPr>
          <p:spPr bwMode="auto">
            <a:xfrm>
              <a:off x="7088949" y="6923480"/>
              <a:ext cx="84182" cy="43616"/>
            </a:xfrm>
            <a:custGeom>
              <a:avLst/>
              <a:gdLst>
                <a:gd name="T0" fmla="*/ 44 w 47"/>
                <a:gd name="T1" fmla="*/ 24 h 24"/>
                <a:gd name="T2" fmla="*/ 23 w 47"/>
                <a:gd name="T3" fmla="*/ 2 h 24"/>
                <a:gd name="T4" fmla="*/ 3 w 47"/>
                <a:gd name="T5" fmla="*/ 24 h 24"/>
                <a:gd name="T6" fmla="*/ 44 w 4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4">
                  <a:moveTo>
                    <a:pt x="44" y="24"/>
                  </a:moveTo>
                  <a:cubicBezTo>
                    <a:pt x="44" y="24"/>
                    <a:pt x="47" y="3"/>
                    <a:pt x="23" y="2"/>
                  </a:cubicBezTo>
                  <a:cubicBezTo>
                    <a:pt x="0" y="0"/>
                    <a:pt x="3" y="24"/>
                    <a:pt x="3" y="24"/>
                  </a:cubicBezTo>
                  <a:lnTo>
                    <a:pt x="4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4" name="Freeform 1186"/>
            <p:cNvSpPr/>
            <p:nvPr/>
          </p:nvSpPr>
          <p:spPr bwMode="auto">
            <a:xfrm>
              <a:off x="7023476" y="6861172"/>
              <a:ext cx="77944" cy="40499"/>
            </a:xfrm>
            <a:custGeom>
              <a:avLst/>
              <a:gdLst>
                <a:gd name="T0" fmla="*/ 26 w 44"/>
                <a:gd name="T1" fmla="*/ 18 h 23"/>
                <a:gd name="T2" fmla="*/ 7 w 44"/>
                <a:gd name="T3" fmla="*/ 4 h 23"/>
                <a:gd name="T4" fmla="*/ 44 w 44"/>
                <a:gd name="T5" fmla="*/ 3 h 23"/>
                <a:gd name="T6" fmla="*/ 43 w 44"/>
                <a:gd name="T7" fmla="*/ 0 h 23"/>
                <a:gd name="T8" fmla="*/ 6 w 44"/>
                <a:gd name="T9" fmla="*/ 0 h 23"/>
                <a:gd name="T10" fmla="*/ 3 w 44"/>
                <a:gd name="T11" fmla="*/ 0 h 23"/>
                <a:gd name="T12" fmla="*/ 23 w 44"/>
                <a:gd name="T13" fmla="*/ 23 h 23"/>
                <a:gd name="T14" fmla="*/ 42 w 44"/>
                <a:gd name="T15" fmla="*/ 13 h 23"/>
                <a:gd name="T16" fmla="*/ 26 w 44"/>
                <a:gd name="T1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26" y="18"/>
                  </a:moveTo>
                  <a:cubicBezTo>
                    <a:pt x="13" y="17"/>
                    <a:pt x="8" y="10"/>
                    <a:pt x="7" y="4"/>
                  </a:cubicBezTo>
                  <a:cubicBezTo>
                    <a:pt x="20" y="6"/>
                    <a:pt x="44" y="3"/>
                    <a:pt x="44" y="3"/>
                  </a:cubicBezTo>
                  <a:cubicBezTo>
                    <a:pt x="44" y="3"/>
                    <a:pt x="44" y="2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21"/>
                    <a:pt x="23" y="23"/>
                  </a:cubicBezTo>
                  <a:cubicBezTo>
                    <a:pt x="34" y="23"/>
                    <a:pt x="39" y="19"/>
                    <a:pt x="42" y="13"/>
                  </a:cubicBezTo>
                  <a:cubicBezTo>
                    <a:pt x="39" y="16"/>
                    <a:pt x="34" y="19"/>
                    <a:pt x="26" y="18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5" name="Freeform 1187"/>
            <p:cNvSpPr/>
            <p:nvPr/>
          </p:nvSpPr>
          <p:spPr bwMode="auto">
            <a:xfrm>
              <a:off x="6917470" y="6851825"/>
              <a:ext cx="77944" cy="40501"/>
            </a:xfrm>
            <a:custGeom>
              <a:avLst/>
              <a:gdLst>
                <a:gd name="T0" fmla="*/ 44 w 44"/>
                <a:gd name="T1" fmla="*/ 8 h 23"/>
                <a:gd name="T2" fmla="*/ 44 w 44"/>
                <a:gd name="T3" fmla="*/ 5 h 23"/>
                <a:gd name="T4" fmla="*/ 7 w 44"/>
                <a:gd name="T5" fmla="*/ 0 h 23"/>
                <a:gd name="T6" fmla="*/ 4 w 44"/>
                <a:gd name="T7" fmla="*/ 0 h 23"/>
                <a:gd name="T8" fmla="*/ 24 w 44"/>
                <a:gd name="T9" fmla="*/ 22 h 23"/>
                <a:gd name="T10" fmla="*/ 43 w 44"/>
                <a:gd name="T11" fmla="*/ 13 h 23"/>
                <a:gd name="T12" fmla="*/ 27 w 44"/>
                <a:gd name="T13" fmla="*/ 18 h 23"/>
                <a:gd name="T14" fmla="*/ 7 w 44"/>
                <a:gd name="T15" fmla="*/ 3 h 23"/>
                <a:gd name="T16" fmla="*/ 44 w 44"/>
                <a:gd name="T1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8"/>
                  </a:moveTo>
                  <a:cubicBezTo>
                    <a:pt x="44" y="6"/>
                    <a:pt x="44" y="5"/>
                    <a:pt x="44" y="5"/>
                  </a:cubicBezTo>
                  <a:cubicBezTo>
                    <a:pt x="34" y="5"/>
                    <a:pt x="7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21"/>
                    <a:pt x="24" y="22"/>
                  </a:cubicBezTo>
                  <a:cubicBezTo>
                    <a:pt x="37" y="23"/>
                    <a:pt x="41" y="18"/>
                    <a:pt x="43" y="13"/>
                  </a:cubicBezTo>
                  <a:cubicBezTo>
                    <a:pt x="40" y="16"/>
                    <a:pt x="35" y="18"/>
                    <a:pt x="27" y="18"/>
                  </a:cubicBezTo>
                  <a:cubicBezTo>
                    <a:pt x="13" y="17"/>
                    <a:pt x="9" y="9"/>
                    <a:pt x="7" y="3"/>
                  </a:cubicBezTo>
                  <a:cubicBezTo>
                    <a:pt x="20" y="7"/>
                    <a:pt x="44" y="8"/>
                    <a:pt x="44" y="8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6" name="Freeform 1188"/>
            <p:cNvSpPr/>
            <p:nvPr/>
          </p:nvSpPr>
          <p:spPr bwMode="auto">
            <a:xfrm>
              <a:off x="7126363" y="6842480"/>
              <a:ext cx="77946" cy="52961"/>
            </a:xfrm>
            <a:custGeom>
              <a:avLst/>
              <a:gdLst>
                <a:gd name="T0" fmla="*/ 27 w 44"/>
                <a:gd name="T1" fmla="*/ 25 h 30"/>
                <a:gd name="T2" fmla="*/ 7 w 44"/>
                <a:gd name="T3" fmla="*/ 10 h 30"/>
                <a:gd name="T4" fmla="*/ 44 w 44"/>
                <a:gd name="T5" fmla="*/ 3 h 30"/>
                <a:gd name="T6" fmla="*/ 44 w 44"/>
                <a:gd name="T7" fmla="*/ 0 h 30"/>
                <a:gd name="T8" fmla="*/ 6 w 44"/>
                <a:gd name="T9" fmla="*/ 6 h 30"/>
                <a:gd name="T10" fmla="*/ 3 w 44"/>
                <a:gd name="T11" fmla="*/ 7 h 30"/>
                <a:gd name="T12" fmla="*/ 24 w 44"/>
                <a:gd name="T13" fmla="*/ 29 h 30"/>
                <a:gd name="T14" fmla="*/ 41 w 44"/>
                <a:gd name="T15" fmla="*/ 19 h 30"/>
                <a:gd name="T16" fmla="*/ 27 w 44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0">
                  <a:moveTo>
                    <a:pt x="27" y="25"/>
                  </a:moveTo>
                  <a:cubicBezTo>
                    <a:pt x="13" y="24"/>
                    <a:pt x="8" y="17"/>
                    <a:pt x="7" y="10"/>
                  </a:cubicBezTo>
                  <a:cubicBezTo>
                    <a:pt x="27" y="9"/>
                    <a:pt x="44" y="3"/>
                    <a:pt x="44" y="3"/>
                  </a:cubicBezTo>
                  <a:cubicBezTo>
                    <a:pt x="44" y="3"/>
                    <a:pt x="44" y="2"/>
                    <a:pt x="44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0" y="28"/>
                    <a:pt x="24" y="29"/>
                  </a:cubicBezTo>
                  <a:cubicBezTo>
                    <a:pt x="33" y="30"/>
                    <a:pt x="38" y="25"/>
                    <a:pt x="41" y="19"/>
                  </a:cubicBezTo>
                  <a:cubicBezTo>
                    <a:pt x="38" y="23"/>
                    <a:pt x="34" y="25"/>
                    <a:pt x="27" y="25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7" name="Freeform 1189"/>
            <p:cNvSpPr/>
            <p:nvPr/>
          </p:nvSpPr>
          <p:spPr bwMode="auto">
            <a:xfrm>
              <a:off x="6961120" y="6923480"/>
              <a:ext cx="84180" cy="40499"/>
            </a:xfrm>
            <a:custGeom>
              <a:avLst/>
              <a:gdLst>
                <a:gd name="T0" fmla="*/ 44 w 47"/>
                <a:gd name="T1" fmla="*/ 24 h 24"/>
                <a:gd name="T2" fmla="*/ 24 w 47"/>
                <a:gd name="T3" fmla="*/ 1 h 24"/>
                <a:gd name="T4" fmla="*/ 3 w 47"/>
                <a:gd name="T5" fmla="*/ 24 h 24"/>
                <a:gd name="T6" fmla="*/ 44 w 4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4">
                  <a:moveTo>
                    <a:pt x="44" y="24"/>
                  </a:moveTo>
                  <a:cubicBezTo>
                    <a:pt x="44" y="24"/>
                    <a:pt x="47" y="3"/>
                    <a:pt x="24" y="1"/>
                  </a:cubicBezTo>
                  <a:cubicBezTo>
                    <a:pt x="0" y="0"/>
                    <a:pt x="3" y="24"/>
                    <a:pt x="3" y="24"/>
                  </a:cubicBezTo>
                  <a:lnTo>
                    <a:pt x="4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8" name="Freeform 1190"/>
            <p:cNvSpPr/>
            <p:nvPr/>
          </p:nvSpPr>
          <p:spPr bwMode="auto">
            <a:xfrm>
              <a:off x="7095185" y="6935942"/>
              <a:ext cx="74827" cy="31154"/>
            </a:xfrm>
            <a:custGeom>
              <a:avLst/>
              <a:gdLst>
                <a:gd name="T0" fmla="*/ 9 w 43"/>
                <a:gd name="T1" fmla="*/ 13 h 18"/>
                <a:gd name="T2" fmla="*/ 6 w 43"/>
                <a:gd name="T3" fmla="*/ 0 h 18"/>
                <a:gd name="T4" fmla="*/ 1 w 43"/>
                <a:gd name="T5" fmla="*/ 18 h 18"/>
                <a:gd name="T6" fmla="*/ 42 w 43"/>
                <a:gd name="T7" fmla="*/ 18 h 18"/>
                <a:gd name="T8" fmla="*/ 41 w 43"/>
                <a:gd name="T9" fmla="*/ 10 h 18"/>
                <a:gd name="T10" fmla="*/ 9 w 43"/>
                <a:gd name="T1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">
                  <a:moveTo>
                    <a:pt x="9" y="13"/>
                  </a:moveTo>
                  <a:cubicBezTo>
                    <a:pt x="7" y="12"/>
                    <a:pt x="3" y="7"/>
                    <a:pt x="6" y="0"/>
                  </a:cubicBezTo>
                  <a:cubicBezTo>
                    <a:pt x="0" y="7"/>
                    <a:pt x="1" y="18"/>
                    <a:pt x="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3" y="14"/>
                    <a:pt x="41" y="10"/>
                  </a:cubicBezTo>
                  <a:cubicBezTo>
                    <a:pt x="41" y="10"/>
                    <a:pt x="24" y="16"/>
                    <a:pt x="9" y="13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9" name="Freeform 1191"/>
            <p:cNvSpPr/>
            <p:nvPr/>
          </p:nvSpPr>
          <p:spPr bwMode="auto">
            <a:xfrm>
              <a:off x="6964237" y="6932826"/>
              <a:ext cx="74827" cy="31154"/>
            </a:xfrm>
            <a:custGeom>
              <a:avLst/>
              <a:gdLst>
                <a:gd name="T0" fmla="*/ 8 w 42"/>
                <a:gd name="T1" fmla="*/ 13 h 18"/>
                <a:gd name="T2" fmla="*/ 6 w 42"/>
                <a:gd name="T3" fmla="*/ 0 h 18"/>
                <a:gd name="T4" fmla="*/ 1 w 42"/>
                <a:gd name="T5" fmla="*/ 18 h 18"/>
                <a:gd name="T6" fmla="*/ 42 w 42"/>
                <a:gd name="T7" fmla="*/ 18 h 18"/>
                <a:gd name="T8" fmla="*/ 42 w 42"/>
                <a:gd name="T9" fmla="*/ 13 h 18"/>
                <a:gd name="T10" fmla="*/ 8 w 42"/>
                <a:gd name="T1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8">
                  <a:moveTo>
                    <a:pt x="8" y="13"/>
                  </a:moveTo>
                  <a:cubicBezTo>
                    <a:pt x="6" y="12"/>
                    <a:pt x="3" y="6"/>
                    <a:pt x="6" y="0"/>
                  </a:cubicBezTo>
                  <a:cubicBezTo>
                    <a:pt x="0" y="7"/>
                    <a:pt x="1" y="18"/>
                    <a:pt x="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6"/>
                    <a:pt x="42" y="13"/>
                  </a:cubicBezTo>
                  <a:cubicBezTo>
                    <a:pt x="42" y="13"/>
                    <a:pt x="28" y="17"/>
                    <a:pt x="8" y="13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0" name="Freeform 1192"/>
            <p:cNvSpPr/>
            <p:nvPr/>
          </p:nvSpPr>
          <p:spPr bwMode="auto">
            <a:xfrm>
              <a:off x="6792758" y="6879865"/>
              <a:ext cx="558087" cy="137078"/>
            </a:xfrm>
            <a:custGeom>
              <a:avLst/>
              <a:gdLst>
                <a:gd name="T0" fmla="*/ 314 w 314"/>
                <a:gd name="T1" fmla="*/ 0 h 77"/>
                <a:gd name="T2" fmla="*/ 287 w 314"/>
                <a:gd name="T3" fmla="*/ 41 h 77"/>
                <a:gd name="T4" fmla="*/ 220 w 314"/>
                <a:gd name="T5" fmla="*/ 61 h 77"/>
                <a:gd name="T6" fmla="*/ 142 w 314"/>
                <a:gd name="T7" fmla="*/ 66 h 77"/>
                <a:gd name="T8" fmla="*/ 133 w 314"/>
                <a:gd name="T9" fmla="*/ 66 h 77"/>
                <a:gd name="T10" fmla="*/ 52 w 314"/>
                <a:gd name="T11" fmla="*/ 55 h 77"/>
                <a:gd name="T12" fmla="*/ 19 w 314"/>
                <a:gd name="T13" fmla="*/ 38 h 77"/>
                <a:gd name="T14" fmla="*/ 1 w 314"/>
                <a:gd name="T15" fmla="*/ 4 h 77"/>
                <a:gd name="T16" fmla="*/ 1 w 314"/>
                <a:gd name="T17" fmla="*/ 1 h 77"/>
                <a:gd name="T18" fmla="*/ 1 w 314"/>
                <a:gd name="T19" fmla="*/ 11 h 77"/>
                <a:gd name="T20" fmla="*/ 19 w 314"/>
                <a:gd name="T21" fmla="*/ 46 h 77"/>
                <a:gd name="T22" fmla="*/ 54 w 314"/>
                <a:gd name="T23" fmla="*/ 66 h 77"/>
                <a:gd name="T24" fmla="*/ 135 w 314"/>
                <a:gd name="T25" fmla="*/ 77 h 77"/>
                <a:gd name="T26" fmla="*/ 144 w 314"/>
                <a:gd name="T27" fmla="*/ 77 h 77"/>
                <a:gd name="T28" fmla="*/ 222 w 314"/>
                <a:gd name="T29" fmla="*/ 73 h 77"/>
                <a:gd name="T30" fmla="*/ 289 w 314"/>
                <a:gd name="T31" fmla="*/ 49 h 77"/>
                <a:gd name="T32" fmla="*/ 314 w 314"/>
                <a:gd name="T33" fmla="*/ 4 h 77"/>
                <a:gd name="T34" fmla="*/ 314 w 314"/>
                <a:gd name="T3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77">
                  <a:moveTo>
                    <a:pt x="314" y="0"/>
                  </a:moveTo>
                  <a:cubicBezTo>
                    <a:pt x="312" y="16"/>
                    <a:pt x="303" y="31"/>
                    <a:pt x="287" y="41"/>
                  </a:cubicBezTo>
                  <a:cubicBezTo>
                    <a:pt x="271" y="52"/>
                    <a:pt x="249" y="59"/>
                    <a:pt x="220" y="61"/>
                  </a:cubicBezTo>
                  <a:cubicBezTo>
                    <a:pt x="201" y="64"/>
                    <a:pt x="172" y="66"/>
                    <a:pt x="142" y="66"/>
                  </a:cubicBezTo>
                  <a:cubicBezTo>
                    <a:pt x="139" y="66"/>
                    <a:pt x="136" y="66"/>
                    <a:pt x="133" y="66"/>
                  </a:cubicBezTo>
                  <a:cubicBezTo>
                    <a:pt x="100" y="65"/>
                    <a:pt x="73" y="62"/>
                    <a:pt x="52" y="55"/>
                  </a:cubicBezTo>
                  <a:cubicBezTo>
                    <a:pt x="39" y="51"/>
                    <a:pt x="28" y="45"/>
                    <a:pt x="19" y="38"/>
                  </a:cubicBezTo>
                  <a:cubicBezTo>
                    <a:pt x="9" y="28"/>
                    <a:pt x="3" y="17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0" y="4"/>
                    <a:pt x="0" y="8"/>
                    <a:pt x="1" y="11"/>
                  </a:cubicBezTo>
                  <a:cubicBezTo>
                    <a:pt x="3" y="24"/>
                    <a:pt x="8" y="37"/>
                    <a:pt x="19" y="46"/>
                  </a:cubicBezTo>
                  <a:cubicBezTo>
                    <a:pt x="27" y="54"/>
                    <a:pt x="41" y="62"/>
                    <a:pt x="54" y="66"/>
                  </a:cubicBezTo>
                  <a:cubicBezTo>
                    <a:pt x="75" y="73"/>
                    <a:pt x="102" y="77"/>
                    <a:pt x="135" y="77"/>
                  </a:cubicBezTo>
                  <a:cubicBezTo>
                    <a:pt x="138" y="77"/>
                    <a:pt x="141" y="77"/>
                    <a:pt x="144" y="77"/>
                  </a:cubicBezTo>
                  <a:cubicBezTo>
                    <a:pt x="174" y="77"/>
                    <a:pt x="203" y="75"/>
                    <a:pt x="222" y="73"/>
                  </a:cubicBezTo>
                  <a:cubicBezTo>
                    <a:pt x="251" y="70"/>
                    <a:pt x="274" y="59"/>
                    <a:pt x="289" y="49"/>
                  </a:cubicBezTo>
                  <a:cubicBezTo>
                    <a:pt x="307" y="38"/>
                    <a:pt x="313" y="22"/>
                    <a:pt x="314" y="4"/>
                  </a:cubicBezTo>
                  <a:cubicBezTo>
                    <a:pt x="314" y="3"/>
                    <a:pt x="314" y="1"/>
                    <a:pt x="314" y="0"/>
                  </a:cubicBezTo>
                </a:path>
              </a:pathLst>
            </a:custGeom>
            <a:solidFill>
              <a:srgbClr val="E6B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1" name="Freeform 1193"/>
            <p:cNvSpPr>
              <a:spLocks noEditPoints="1"/>
            </p:cNvSpPr>
            <p:nvPr/>
          </p:nvSpPr>
          <p:spPr bwMode="auto">
            <a:xfrm>
              <a:off x="6792758" y="6805095"/>
              <a:ext cx="558087" cy="193156"/>
            </a:xfrm>
            <a:custGeom>
              <a:avLst/>
              <a:gdLst>
                <a:gd name="T0" fmla="*/ 303 w 315"/>
                <a:gd name="T1" fmla="*/ 12 h 109"/>
                <a:gd name="T2" fmla="*/ 265 w 315"/>
                <a:gd name="T3" fmla="*/ 1 h 109"/>
                <a:gd name="T4" fmla="*/ 208 w 315"/>
                <a:gd name="T5" fmla="*/ 8 h 109"/>
                <a:gd name="T6" fmla="*/ 139 w 315"/>
                <a:gd name="T7" fmla="*/ 14 h 109"/>
                <a:gd name="T8" fmla="*/ 69 w 315"/>
                <a:gd name="T9" fmla="*/ 6 h 109"/>
                <a:gd name="T10" fmla="*/ 68 w 315"/>
                <a:gd name="T11" fmla="*/ 6 h 109"/>
                <a:gd name="T12" fmla="*/ 68 w 315"/>
                <a:gd name="T13" fmla="*/ 5 h 109"/>
                <a:gd name="T14" fmla="*/ 48 w 315"/>
                <a:gd name="T15" fmla="*/ 3 h 109"/>
                <a:gd name="T16" fmla="*/ 10 w 315"/>
                <a:gd name="T17" fmla="*/ 17 h 109"/>
                <a:gd name="T18" fmla="*/ 2 w 315"/>
                <a:gd name="T19" fmla="*/ 47 h 109"/>
                <a:gd name="T20" fmla="*/ 20 w 315"/>
                <a:gd name="T21" fmla="*/ 80 h 109"/>
                <a:gd name="T22" fmla="*/ 53 w 315"/>
                <a:gd name="T23" fmla="*/ 97 h 109"/>
                <a:gd name="T24" fmla="*/ 134 w 315"/>
                <a:gd name="T25" fmla="*/ 108 h 109"/>
                <a:gd name="T26" fmla="*/ 221 w 315"/>
                <a:gd name="T27" fmla="*/ 104 h 109"/>
                <a:gd name="T28" fmla="*/ 288 w 315"/>
                <a:gd name="T29" fmla="*/ 84 h 109"/>
                <a:gd name="T30" fmla="*/ 315 w 315"/>
                <a:gd name="T31" fmla="*/ 39 h 109"/>
                <a:gd name="T32" fmla="*/ 303 w 315"/>
                <a:gd name="T33" fmla="*/ 12 h 109"/>
                <a:gd name="T34" fmla="*/ 219 w 315"/>
                <a:gd name="T35" fmla="*/ 85 h 109"/>
                <a:gd name="T36" fmla="*/ 20 w 315"/>
                <a:gd name="T37" fmla="*/ 44 h 109"/>
                <a:gd name="T38" fmla="*/ 64 w 315"/>
                <a:gd name="T39" fmla="*/ 23 h 109"/>
                <a:gd name="T40" fmla="*/ 211 w 315"/>
                <a:gd name="T41" fmla="*/ 26 h 109"/>
                <a:gd name="T42" fmla="*/ 296 w 315"/>
                <a:gd name="T43" fmla="*/ 39 h 109"/>
                <a:gd name="T44" fmla="*/ 219 w 315"/>
                <a:gd name="T45" fmla="*/ 8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5" h="109">
                  <a:moveTo>
                    <a:pt x="303" y="12"/>
                  </a:moveTo>
                  <a:cubicBezTo>
                    <a:pt x="295" y="5"/>
                    <a:pt x="282" y="1"/>
                    <a:pt x="265" y="1"/>
                  </a:cubicBezTo>
                  <a:cubicBezTo>
                    <a:pt x="250" y="0"/>
                    <a:pt x="231" y="3"/>
                    <a:pt x="208" y="8"/>
                  </a:cubicBezTo>
                  <a:cubicBezTo>
                    <a:pt x="186" y="12"/>
                    <a:pt x="163" y="15"/>
                    <a:pt x="139" y="14"/>
                  </a:cubicBezTo>
                  <a:cubicBezTo>
                    <a:pt x="99" y="14"/>
                    <a:pt x="69" y="6"/>
                    <a:pt x="69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5"/>
                    <a:pt x="57" y="3"/>
                    <a:pt x="48" y="3"/>
                  </a:cubicBezTo>
                  <a:cubicBezTo>
                    <a:pt x="31" y="3"/>
                    <a:pt x="18" y="7"/>
                    <a:pt x="10" y="17"/>
                  </a:cubicBezTo>
                  <a:cubicBezTo>
                    <a:pt x="5" y="22"/>
                    <a:pt x="0" y="32"/>
                    <a:pt x="2" y="47"/>
                  </a:cubicBezTo>
                  <a:cubicBezTo>
                    <a:pt x="4" y="60"/>
                    <a:pt x="10" y="71"/>
                    <a:pt x="20" y="80"/>
                  </a:cubicBezTo>
                  <a:cubicBezTo>
                    <a:pt x="29" y="87"/>
                    <a:pt x="40" y="93"/>
                    <a:pt x="53" y="97"/>
                  </a:cubicBezTo>
                  <a:cubicBezTo>
                    <a:pt x="74" y="104"/>
                    <a:pt x="101" y="108"/>
                    <a:pt x="134" y="108"/>
                  </a:cubicBezTo>
                  <a:cubicBezTo>
                    <a:pt x="167" y="109"/>
                    <a:pt x="200" y="106"/>
                    <a:pt x="221" y="104"/>
                  </a:cubicBezTo>
                  <a:cubicBezTo>
                    <a:pt x="250" y="101"/>
                    <a:pt x="272" y="94"/>
                    <a:pt x="288" y="84"/>
                  </a:cubicBezTo>
                  <a:cubicBezTo>
                    <a:pt x="305" y="73"/>
                    <a:pt x="314" y="57"/>
                    <a:pt x="315" y="39"/>
                  </a:cubicBezTo>
                  <a:cubicBezTo>
                    <a:pt x="315" y="25"/>
                    <a:pt x="309" y="17"/>
                    <a:pt x="303" y="12"/>
                  </a:cubicBezTo>
                  <a:close/>
                  <a:moveTo>
                    <a:pt x="219" y="85"/>
                  </a:moveTo>
                  <a:cubicBezTo>
                    <a:pt x="166" y="91"/>
                    <a:pt x="28" y="101"/>
                    <a:pt x="20" y="44"/>
                  </a:cubicBezTo>
                  <a:cubicBezTo>
                    <a:pt x="16" y="16"/>
                    <a:pt x="52" y="21"/>
                    <a:pt x="64" y="23"/>
                  </a:cubicBezTo>
                  <a:cubicBezTo>
                    <a:pt x="64" y="23"/>
                    <a:pt x="135" y="42"/>
                    <a:pt x="211" y="26"/>
                  </a:cubicBezTo>
                  <a:cubicBezTo>
                    <a:pt x="288" y="9"/>
                    <a:pt x="296" y="27"/>
                    <a:pt x="296" y="39"/>
                  </a:cubicBezTo>
                  <a:cubicBezTo>
                    <a:pt x="296" y="61"/>
                    <a:pt x="273" y="80"/>
                    <a:pt x="219" y="85"/>
                  </a:cubicBezTo>
                  <a:close/>
                </a:path>
              </a:pathLst>
            </a:custGeom>
            <a:solidFill>
              <a:srgbClr val="C55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2" name="Freeform 1194"/>
            <p:cNvSpPr/>
            <p:nvPr/>
          </p:nvSpPr>
          <p:spPr bwMode="auto">
            <a:xfrm>
              <a:off x="6820817" y="6811325"/>
              <a:ext cx="495733" cy="68539"/>
            </a:xfrm>
            <a:custGeom>
              <a:avLst/>
              <a:gdLst>
                <a:gd name="T0" fmla="*/ 194 w 279"/>
                <a:gd name="T1" fmla="*/ 17 h 39"/>
                <a:gd name="T2" fmla="*/ 47 w 279"/>
                <a:gd name="T3" fmla="*/ 14 h 39"/>
                <a:gd name="T4" fmla="*/ 3 w 279"/>
                <a:gd name="T5" fmla="*/ 34 h 39"/>
                <a:gd name="T6" fmla="*/ 47 w 279"/>
                <a:gd name="T7" fmla="*/ 20 h 39"/>
                <a:gd name="T8" fmla="*/ 194 w 279"/>
                <a:gd name="T9" fmla="*/ 23 h 39"/>
                <a:gd name="T10" fmla="*/ 279 w 279"/>
                <a:gd name="T11" fmla="*/ 32 h 39"/>
                <a:gd name="T12" fmla="*/ 279 w 279"/>
                <a:gd name="T13" fmla="*/ 30 h 39"/>
                <a:gd name="T14" fmla="*/ 194 w 279"/>
                <a:gd name="T15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39">
                  <a:moveTo>
                    <a:pt x="194" y="17"/>
                  </a:moveTo>
                  <a:cubicBezTo>
                    <a:pt x="118" y="33"/>
                    <a:pt x="47" y="14"/>
                    <a:pt x="47" y="14"/>
                  </a:cubicBezTo>
                  <a:cubicBezTo>
                    <a:pt x="35" y="12"/>
                    <a:pt x="0" y="7"/>
                    <a:pt x="3" y="34"/>
                  </a:cubicBezTo>
                  <a:cubicBezTo>
                    <a:pt x="6" y="14"/>
                    <a:pt x="36" y="18"/>
                    <a:pt x="47" y="20"/>
                  </a:cubicBezTo>
                  <a:cubicBezTo>
                    <a:pt x="47" y="20"/>
                    <a:pt x="118" y="39"/>
                    <a:pt x="194" y="23"/>
                  </a:cubicBezTo>
                  <a:cubicBezTo>
                    <a:pt x="264" y="8"/>
                    <a:pt x="277" y="21"/>
                    <a:pt x="279" y="32"/>
                  </a:cubicBezTo>
                  <a:cubicBezTo>
                    <a:pt x="279" y="32"/>
                    <a:pt x="279" y="31"/>
                    <a:pt x="279" y="30"/>
                  </a:cubicBezTo>
                  <a:cubicBezTo>
                    <a:pt x="279" y="18"/>
                    <a:pt x="271" y="0"/>
                    <a:pt x="194" y="17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3" name="Freeform 1195"/>
            <p:cNvSpPr/>
            <p:nvPr/>
          </p:nvSpPr>
          <p:spPr bwMode="auto">
            <a:xfrm>
              <a:off x="6792758" y="6870517"/>
              <a:ext cx="558087" cy="127733"/>
            </a:xfrm>
            <a:custGeom>
              <a:avLst/>
              <a:gdLst>
                <a:gd name="T0" fmla="*/ 287 w 314"/>
                <a:gd name="T1" fmla="*/ 42 h 73"/>
                <a:gd name="T2" fmla="*/ 220 w 314"/>
                <a:gd name="T3" fmla="*/ 62 h 73"/>
                <a:gd name="T4" fmla="*/ 133 w 314"/>
                <a:gd name="T5" fmla="*/ 66 h 73"/>
                <a:gd name="T6" fmla="*/ 52 w 314"/>
                <a:gd name="T7" fmla="*/ 55 h 73"/>
                <a:gd name="T8" fmla="*/ 19 w 314"/>
                <a:gd name="T9" fmla="*/ 38 h 73"/>
                <a:gd name="T10" fmla="*/ 1 w 314"/>
                <a:gd name="T11" fmla="*/ 5 h 73"/>
                <a:gd name="T12" fmla="*/ 0 w 314"/>
                <a:gd name="T13" fmla="*/ 0 h 73"/>
                <a:gd name="T14" fmla="*/ 1 w 314"/>
                <a:gd name="T15" fmla="*/ 11 h 73"/>
                <a:gd name="T16" fmla="*/ 19 w 314"/>
                <a:gd name="T17" fmla="*/ 44 h 73"/>
                <a:gd name="T18" fmla="*/ 52 w 314"/>
                <a:gd name="T19" fmla="*/ 61 h 73"/>
                <a:gd name="T20" fmla="*/ 133 w 314"/>
                <a:gd name="T21" fmla="*/ 72 h 73"/>
                <a:gd name="T22" fmla="*/ 220 w 314"/>
                <a:gd name="T23" fmla="*/ 68 h 73"/>
                <a:gd name="T24" fmla="*/ 287 w 314"/>
                <a:gd name="T25" fmla="*/ 48 h 73"/>
                <a:gd name="T26" fmla="*/ 314 w 314"/>
                <a:gd name="T27" fmla="*/ 3 h 73"/>
                <a:gd name="T28" fmla="*/ 314 w 314"/>
                <a:gd name="T29" fmla="*/ 0 h 73"/>
                <a:gd name="T30" fmla="*/ 287 w 314"/>
                <a:gd name="T31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4" h="73">
                  <a:moveTo>
                    <a:pt x="287" y="42"/>
                  </a:moveTo>
                  <a:cubicBezTo>
                    <a:pt x="271" y="52"/>
                    <a:pt x="249" y="59"/>
                    <a:pt x="220" y="62"/>
                  </a:cubicBezTo>
                  <a:cubicBezTo>
                    <a:pt x="199" y="64"/>
                    <a:pt x="166" y="67"/>
                    <a:pt x="133" y="66"/>
                  </a:cubicBezTo>
                  <a:cubicBezTo>
                    <a:pt x="100" y="65"/>
                    <a:pt x="73" y="62"/>
                    <a:pt x="52" y="55"/>
                  </a:cubicBezTo>
                  <a:cubicBezTo>
                    <a:pt x="39" y="51"/>
                    <a:pt x="28" y="45"/>
                    <a:pt x="19" y="38"/>
                  </a:cubicBezTo>
                  <a:cubicBezTo>
                    <a:pt x="9" y="29"/>
                    <a:pt x="3" y="17"/>
                    <a:pt x="1" y="5"/>
                  </a:cubicBezTo>
                  <a:cubicBezTo>
                    <a:pt x="1" y="3"/>
                    <a:pt x="1" y="2"/>
                    <a:pt x="0" y="0"/>
                  </a:cubicBezTo>
                  <a:cubicBezTo>
                    <a:pt x="0" y="4"/>
                    <a:pt x="0" y="7"/>
                    <a:pt x="1" y="11"/>
                  </a:cubicBezTo>
                  <a:cubicBezTo>
                    <a:pt x="3" y="23"/>
                    <a:pt x="9" y="35"/>
                    <a:pt x="19" y="44"/>
                  </a:cubicBezTo>
                  <a:cubicBezTo>
                    <a:pt x="28" y="51"/>
                    <a:pt x="39" y="57"/>
                    <a:pt x="52" y="61"/>
                  </a:cubicBezTo>
                  <a:cubicBezTo>
                    <a:pt x="73" y="68"/>
                    <a:pt x="100" y="72"/>
                    <a:pt x="133" y="72"/>
                  </a:cubicBezTo>
                  <a:cubicBezTo>
                    <a:pt x="166" y="73"/>
                    <a:pt x="199" y="70"/>
                    <a:pt x="220" y="68"/>
                  </a:cubicBezTo>
                  <a:cubicBezTo>
                    <a:pt x="249" y="65"/>
                    <a:pt x="271" y="58"/>
                    <a:pt x="287" y="48"/>
                  </a:cubicBezTo>
                  <a:cubicBezTo>
                    <a:pt x="304" y="36"/>
                    <a:pt x="313" y="21"/>
                    <a:pt x="314" y="3"/>
                  </a:cubicBezTo>
                  <a:cubicBezTo>
                    <a:pt x="314" y="2"/>
                    <a:pt x="314" y="1"/>
                    <a:pt x="314" y="0"/>
                  </a:cubicBezTo>
                  <a:cubicBezTo>
                    <a:pt x="312" y="16"/>
                    <a:pt x="303" y="31"/>
                    <a:pt x="287" y="42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4" name="Freeform 1196"/>
            <p:cNvSpPr/>
            <p:nvPr/>
          </p:nvSpPr>
          <p:spPr bwMode="auto">
            <a:xfrm>
              <a:off x="6855114" y="6820671"/>
              <a:ext cx="12471" cy="18693"/>
            </a:xfrm>
            <a:custGeom>
              <a:avLst/>
              <a:gdLst>
                <a:gd name="T0" fmla="*/ 0 w 6"/>
                <a:gd name="T1" fmla="*/ 0 h 11"/>
                <a:gd name="T2" fmla="*/ 1 w 6"/>
                <a:gd name="T3" fmla="*/ 2 h 11"/>
                <a:gd name="T4" fmla="*/ 3 w 6"/>
                <a:gd name="T5" fmla="*/ 5 h 11"/>
                <a:gd name="T6" fmla="*/ 5 w 6"/>
                <a:gd name="T7" fmla="*/ 9 h 11"/>
                <a:gd name="T8" fmla="*/ 6 w 6"/>
                <a:gd name="T9" fmla="*/ 11 h 11"/>
                <a:gd name="T10" fmla="*/ 5 w 6"/>
                <a:gd name="T11" fmla="*/ 9 h 11"/>
                <a:gd name="T12" fmla="*/ 3 w 6"/>
                <a:gd name="T13" fmla="*/ 6 h 11"/>
                <a:gd name="T14" fmla="*/ 1 w 6"/>
                <a:gd name="T15" fmla="*/ 2 h 11"/>
                <a:gd name="T16" fmla="*/ 0 w 6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2" y="2"/>
                    <a:pt x="3" y="4"/>
                    <a:pt x="3" y="5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5" y="10"/>
                    <a:pt x="5" y="9"/>
                  </a:cubicBezTo>
                  <a:cubicBezTo>
                    <a:pt x="4" y="8"/>
                    <a:pt x="3" y="7"/>
                    <a:pt x="3" y="6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5" name="Freeform 1197"/>
            <p:cNvSpPr/>
            <p:nvPr/>
          </p:nvSpPr>
          <p:spPr bwMode="auto">
            <a:xfrm>
              <a:off x="6936177" y="6830018"/>
              <a:ext cx="3117" cy="21807"/>
            </a:xfrm>
            <a:custGeom>
              <a:avLst/>
              <a:gdLst>
                <a:gd name="T0" fmla="*/ 0 w 1"/>
                <a:gd name="T1" fmla="*/ 0 h 13"/>
                <a:gd name="T2" fmla="*/ 0 w 1"/>
                <a:gd name="T3" fmla="*/ 2 h 13"/>
                <a:gd name="T4" fmla="*/ 1 w 1"/>
                <a:gd name="T5" fmla="*/ 6 h 13"/>
                <a:gd name="T6" fmla="*/ 0 w 1"/>
                <a:gd name="T7" fmla="*/ 11 h 13"/>
                <a:gd name="T8" fmla="*/ 0 w 1"/>
                <a:gd name="T9" fmla="*/ 13 h 13"/>
                <a:gd name="T10" fmla="*/ 0 w 1"/>
                <a:gd name="T11" fmla="*/ 11 h 13"/>
                <a:gd name="T12" fmla="*/ 0 w 1"/>
                <a:gd name="T13" fmla="*/ 6 h 13"/>
                <a:gd name="T14" fmla="*/ 0 w 1"/>
                <a:gd name="T15" fmla="*/ 2 h 13"/>
                <a:gd name="T16" fmla="*/ 0 w 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3">
                  <a:moveTo>
                    <a:pt x="0" y="0"/>
                  </a:moveTo>
                  <a:cubicBezTo>
                    <a:pt x="0" y="0"/>
                    <a:pt x="0" y="0"/>
                    <a:pt x="0" y="2"/>
                  </a:cubicBezTo>
                  <a:cubicBezTo>
                    <a:pt x="1" y="3"/>
                    <a:pt x="1" y="4"/>
                    <a:pt x="1" y="6"/>
                  </a:cubicBezTo>
                  <a:cubicBezTo>
                    <a:pt x="1" y="8"/>
                    <a:pt x="1" y="9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6" name="Freeform 1198"/>
            <p:cNvSpPr/>
            <p:nvPr/>
          </p:nvSpPr>
          <p:spPr bwMode="auto">
            <a:xfrm>
              <a:off x="7073361" y="6836249"/>
              <a:ext cx="0" cy="21807"/>
            </a:xfrm>
            <a:custGeom>
              <a:avLst/>
              <a:gdLst>
                <a:gd name="T0" fmla="*/ 0 h 12"/>
                <a:gd name="T1" fmla="*/ 2 h 12"/>
                <a:gd name="T2" fmla="*/ 6 h 12"/>
                <a:gd name="T3" fmla="*/ 10 h 12"/>
                <a:gd name="T4" fmla="*/ 12 h 12"/>
                <a:gd name="T5" fmla="*/ 10 h 12"/>
                <a:gd name="T6" fmla="*/ 6 h 12"/>
                <a:gd name="T7" fmla="*/ 2 h 12"/>
                <a:gd name="T8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7" name="Freeform 1199"/>
            <p:cNvSpPr/>
            <p:nvPr/>
          </p:nvSpPr>
          <p:spPr bwMode="auto">
            <a:xfrm>
              <a:off x="7198073" y="6820671"/>
              <a:ext cx="3117" cy="18693"/>
            </a:xfrm>
            <a:custGeom>
              <a:avLst/>
              <a:gdLst>
                <a:gd name="T0" fmla="*/ 2 w 2"/>
                <a:gd name="T1" fmla="*/ 0 h 12"/>
                <a:gd name="T2" fmla="*/ 2 w 2"/>
                <a:gd name="T3" fmla="*/ 2 h 12"/>
                <a:gd name="T4" fmla="*/ 2 w 2"/>
                <a:gd name="T5" fmla="*/ 6 h 12"/>
                <a:gd name="T6" fmla="*/ 1 w 2"/>
                <a:gd name="T7" fmla="*/ 10 h 12"/>
                <a:gd name="T8" fmla="*/ 0 w 2"/>
                <a:gd name="T9" fmla="*/ 12 h 12"/>
                <a:gd name="T10" fmla="*/ 0 w 2"/>
                <a:gd name="T11" fmla="*/ 10 h 12"/>
                <a:gd name="T12" fmla="*/ 1 w 2"/>
                <a:gd name="T13" fmla="*/ 6 h 12"/>
                <a:gd name="T14" fmla="*/ 2 w 2"/>
                <a:gd name="T15" fmla="*/ 2 h 12"/>
                <a:gd name="T16" fmla="*/ 2 w 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2">
                  <a:moveTo>
                    <a:pt x="2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1" y="7"/>
                    <a:pt x="1" y="9"/>
                    <a:pt x="1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8" name="Freeform 1200"/>
            <p:cNvSpPr/>
            <p:nvPr/>
          </p:nvSpPr>
          <p:spPr bwMode="auto">
            <a:xfrm>
              <a:off x="7297843" y="6820671"/>
              <a:ext cx="12471" cy="18693"/>
            </a:xfrm>
            <a:custGeom>
              <a:avLst/>
              <a:gdLst>
                <a:gd name="T0" fmla="*/ 7 w 7"/>
                <a:gd name="T1" fmla="*/ 0 h 11"/>
                <a:gd name="T2" fmla="*/ 6 w 7"/>
                <a:gd name="T3" fmla="*/ 2 h 11"/>
                <a:gd name="T4" fmla="*/ 4 w 7"/>
                <a:gd name="T5" fmla="*/ 6 h 11"/>
                <a:gd name="T6" fmla="*/ 1 w 7"/>
                <a:gd name="T7" fmla="*/ 9 h 11"/>
                <a:gd name="T8" fmla="*/ 0 w 7"/>
                <a:gd name="T9" fmla="*/ 11 h 11"/>
                <a:gd name="T10" fmla="*/ 1 w 7"/>
                <a:gd name="T11" fmla="*/ 9 h 11"/>
                <a:gd name="T12" fmla="*/ 3 w 7"/>
                <a:gd name="T13" fmla="*/ 5 h 11"/>
                <a:gd name="T14" fmla="*/ 6 w 7"/>
                <a:gd name="T15" fmla="*/ 2 h 11"/>
                <a:gd name="T16" fmla="*/ 7 w 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7" y="0"/>
                    <a:pt x="7" y="1"/>
                    <a:pt x="6" y="2"/>
                  </a:cubicBezTo>
                  <a:cubicBezTo>
                    <a:pt x="5" y="3"/>
                    <a:pt x="5" y="5"/>
                    <a:pt x="4" y="6"/>
                  </a:cubicBezTo>
                  <a:cubicBezTo>
                    <a:pt x="3" y="7"/>
                    <a:pt x="2" y="8"/>
                    <a:pt x="1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8"/>
                    <a:pt x="2" y="7"/>
                    <a:pt x="3" y="5"/>
                  </a:cubicBezTo>
                  <a:cubicBezTo>
                    <a:pt x="4" y="4"/>
                    <a:pt x="5" y="3"/>
                    <a:pt x="6" y="2"/>
                  </a:cubicBezTo>
                  <a:cubicBezTo>
                    <a:pt x="6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9" name="Freeform 1201"/>
            <p:cNvSpPr/>
            <p:nvPr/>
          </p:nvSpPr>
          <p:spPr bwMode="auto">
            <a:xfrm>
              <a:off x="6593218" y="5945239"/>
              <a:ext cx="969637" cy="573237"/>
            </a:xfrm>
            <a:custGeom>
              <a:avLst/>
              <a:gdLst>
                <a:gd name="T0" fmla="*/ 413 w 546"/>
                <a:gd name="T1" fmla="*/ 0 h 323"/>
                <a:gd name="T2" fmla="*/ 433 w 546"/>
                <a:gd name="T3" fmla="*/ 40 h 323"/>
                <a:gd name="T4" fmla="*/ 476 w 546"/>
                <a:gd name="T5" fmla="*/ 27 h 323"/>
                <a:gd name="T6" fmla="*/ 546 w 546"/>
                <a:gd name="T7" fmla="*/ 88 h 323"/>
                <a:gd name="T8" fmla="*/ 538 w 546"/>
                <a:gd name="T9" fmla="*/ 323 h 323"/>
                <a:gd name="T10" fmla="*/ 511 w 546"/>
                <a:gd name="T11" fmla="*/ 323 h 323"/>
                <a:gd name="T12" fmla="*/ 507 w 546"/>
                <a:gd name="T13" fmla="*/ 167 h 323"/>
                <a:gd name="T14" fmla="*/ 434 w 546"/>
                <a:gd name="T15" fmla="*/ 121 h 323"/>
                <a:gd name="T16" fmla="*/ 400 w 546"/>
                <a:gd name="T17" fmla="*/ 138 h 323"/>
                <a:gd name="T18" fmla="*/ 373 w 546"/>
                <a:gd name="T19" fmla="*/ 243 h 323"/>
                <a:gd name="T20" fmla="*/ 335 w 546"/>
                <a:gd name="T21" fmla="*/ 245 h 323"/>
                <a:gd name="T22" fmla="*/ 315 w 546"/>
                <a:gd name="T23" fmla="*/ 209 h 323"/>
                <a:gd name="T24" fmla="*/ 320 w 546"/>
                <a:gd name="T25" fmla="*/ 249 h 323"/>
                <a:gd name="T26" fmla="*/ 257 w 546"/>
                <a:gd name="T27" fmla="*/ 250 h 323"/>
                <a:gd name="T28" fmla="*/ 252 w 546"/>
                <a:gd name="T29" fmla="*/ 214 h 323"/>
                <a:gd name="T30" fmla="*/ 246 w 546"/>
                <a:gd name="T31" fmla="*/ 243 h 323"/>
                <a:gd name="T32" fmla="*/ 61 w 546"/>
                <a:gd name="T33" fmla="*/ 194 h 323"/>
                <a:gd name="T34" fmla="*/ 30 w 546"/>
                <a:gd name="T35" fmla="*/ 209 h 323"/>
                <a:gd name="T36" fmla="*/ 30 w 546"/>
                <a:gd name="T37" fmla="*/ 323 h 323"/>
                <a:gd name="T38" fmla="*/ 7 w 546"/>
                <a:gd name="T39" fmla="*/ 323 h 323"/>
                <a:gd name="T40" fmla="*/ 0 w 546"/>
                <a:gd name="T41" fmla="*/ 122 h 323"/>
                <a:gd name="T42" fmla="*/ 413 w 546"/>
                <a:gd name="T4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6" h="323">
                  <a:moveTo>
                    <a:pt x="413" y="0"/>
                  </a:moveTo>
                  <a:cubicBezTo>
                    <a:pt x="433" y="40"/>
                    <a:pt x="433" y="40"/>
                    <a:pt x="433" y="40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546" y="88"/>
                    <a:pt x="546" y="88"/>
                    <a:pt x="546" y="88"/>
                  </a:cubicBezTo>
                  <a:cubicBezTo>
                    <a:pt x="538" y="323"/>
                    <a:pt x="538" y="323"/>
                    <a:pt x="538" y="323"/>
                  </a:cubicBezTo>
                  <a:cubicBezTo>
                    <a:pt x="511" y="323"/>
                    <a:pt x="511" y="323"/>
                    <a:pt x="511" y="323"/>
                  </a:cubicBezTo>
                  <a:cubicBezTo>
                    <a:pt x="507" y="167"/>
                    <a:pt x="507" y="167"/>
                    <a:pt x="507" y="167"/>
                  </a:cubicBezTo>
                  <a:cubicBezTo>
                    <a:pt x="434" y="121"/>
                    <a:pt x="434" y="121"/>
                    <a:pt x="434" y="121"/>
                  </a:cubicBezTo>
                  <a:cubicBezTo>
                    <a:pt x="400" y="138"/>
                    <a:pt x="400" y="138"/>
                    <a:pt x="400" y="138"/>
                  </a:cubicBezTo>
                  <a:cubicBezTo>
                    <a:pt x="373" y="243"/>
                    <a:pt x="373" y="243"/>
                    <a:pt x="373" y="243"/>
                  </a:cubicBezTo>
                  <a:cubicBezTo>
                    <a:pt x="335" y="245"/>
                    <a:pt x="335" y="245"/>
                    <a:pt x="335" y="245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20" y="249"/>
                    <a:pt x="320" y="249"/>
                    <a:pt x="320" y="249"/>
                  </a:cubicBezTo>
                  <a:cubicBezTo>
                    <a:pt x="257" y="250"/>
                    <a:pt x="257" y="250"/>
                    <a:pt x="257" y="250"/>
                  </a:cubicBezTo>
                  <a:cubicBezTo>
                    <a:pt x="252" y="214"/>
                    <a:pt x="252" y="214"/>
                    <a:pt x="252" y="214"/>
                  </a:cubicBezTo>
                  <a:cubicBezTo>
                    <a:pt x="246" y="243"/>
                    <a:pt x="246" y="243"/>
                    <a:pt x="246" y="243"/>
                  </a:cubicBezTo>
                  <a:cubicBezTo>
                    <a:pt x="61" y="194"/>
                    <a:pt x="61" y="194"/>
                    <a:pt x="61" y="194"/>
                  </a:cubicBezTo>
                  <a:cubicBezTo>
                    <a:pt x="30" y="209"/>
                    <a:pt x="30" y="209"/>
                    <a:pt x="30" y="209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7" y="323"/>
                    <a:pt x="7" y="323"/>
                    <a:pt x="7" y="32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127" y="0"/>
                    <a:pt x="413" y="0"/>
                  </a:cubicBezTo>
                  <a:close/>
                </a:path>
              </a:pathLst>
            </a:custGeom>
            <a:solidFill>
              <a:srgbClr val="94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" name="Freeform 1202"/>
            <p:cNvSpPr>
              <a:spLocks noEditPoints="1"/>
            </p:cNvSpPr>
            <p:nvPr/>
          </p:nvSpPr>
          <p:spPr bwMode="auto">
            <a:xfrm>
              <a:off x="6590100" y="5942122"/>
              <a:ext cx="975875" cy="582584"/>
            </a:xfrm>
            <a:custGeom>
              <a:avLst/>
              <a:gdLst>
                <a:gd name="T0" fmla="*/ 542 w 550"/>
                <a:gd name="T1" fmla="*/ 327 h 327"/>
                <a:gd name="T2" fmla="*/ 511 w 550"/>
                <a:gd name="T3" fmla="*/ 327 h 327"/>
                <a:gd name="T4" fmla="*/ 511 w 550"/>
                <a:gd name="T5" fmla="*/ 326 h 327"/>
                <a:gd name="T6" fmla="*/ 507 w 550"/>
                <a:gd name="T7" fmla="*/ 170 h 327"/>
                <a:gd name="T8" fmla="*/ 436 w 550"/>
                <a:gd name="T9" fmla="*/ 125 h 327"/>
                <a:gd name="T10" fmla="*/ 403 w 550"/>
                <a:gd name="T11" fmla="*/ 141 h 327"/>
                <a:gd name="T12" fmla="*/ 377 w 550"/>
                <a:gd name="T13" fmla="*/ 247 h 327"/>
                <a:gd name="T14" fmla="*/ 336 w 550"/>
                <a:gd name="T15" fmla="*/ 249 h 327"/>
                <a:gd name="T16" fmla="*/ 320 w 550"/>
                <a:gd name="T17" fmla="*/ 221 h 327"/>
                <a:gd name="T18" fmla="*/ 325 w 550"/>
                <a:gd name="T19" fmla="*/ 253 h 327"/>
                <a:gd name="T20" fmla="*/ 257 w 550"/>
                <a:gd name="T21" fmla="*/ 254 h 327"/>
                <a:gd name="T22" fmla="*/ 254 w 550"/>
                <a:gd name="T23" fmla="*/ 227 h 327"/>
                <a:gd name="T24" fmla="*/ 249 w 550"/>
                <a:gd name="T25" fmla="*/ 248 h 327"/>
                <a:gd name="T26" fmla="*/ 63 w 550"/>
                <a:gd name="T27" fmla="*/ 198 h 327"/>
                <a:gd name="T28" fmla="*/ 34 w 550"/>
                <a:gd name="T29" fmla="*/ 212 h 327"/>
                <a:gd name="T30" fmla="*/ 34 w 550"/>
                <a:gd name="T31" fmla="*/ 327 h 327"/>
                <a:gd name="T32" fmla="*/ 7 w 550"/>
                <a:gd name="T33" fmla="*/ 327 h 327"/>
                <a:gd name="T34" fmla="*/ 7 w 550"/>
                <a:gd name="T35" fmla="*/ 326 h 327"/>
                <a:gd name="T36" fmla="*/ 0 w 550"/>
                <a:gd name="T37" fmla="*/ 124 h 327"/>
                <a:gd name="T38" fmla="*/ 0 w 550"/>
                <a:gd name="T39" fmla="*/ 123 h 327"/>
                <a:gd name="T40" fmla="*/ 100 w 550"/>
                <a:gd name="T41" fmla="*/ 62 h 327"/>
                <a:gd name="T42" fmla="*/ 229 w 550"/>
                <a:gd name="T43" fmla="*/ 20 h 327"/>
                <a:gd name="T44" fmla="*/ 415 w 550"/>
                <a:gd name="T45" fmla="*/ 0 h 327"/>
                <a:gd name="T46" fmla="*/ 416 w 550"/>
                <a:gd name="T47" fmla="*/ 0 h 327"/>
                <a:gd name="T48" fmla="*/ 436 w 550"/>
                <a:gd name="T49" fmla="*/ 40 h 327"/>
                <a:gd name="T50" fmla="*/ 479 w 550"/>
                <a:gd name="T51" fmla="*/ 27 h 327"/>
                <a:gd name="T52" fmla="*/ 550 w 550"/>
                <a:gd name="T53" fmla="*/ 89 h 327"/>
                <a:gd name="T54" fmla="*/ 542 w 550"/>
                <a:gd name="T55" fmla="*/ 327 h 327"/>
                <a:gd name="T56" fmla="*/ 514 w 550"/>
                <a:gd name="T57" fmla="*/ 324 h 327"/>
                <a:gd name="T58" fmla="*/ 539 w 550"/>
                <a:gd name="T59" fmla="*/ 324 h 327"/>
                <a:gd name="T60" fmla="*/ 546 w 550"/>
                <a:gd name="T61" fmla="*/ 91 h 327"/>
                <a:gd name="T62" fmla="*/ 478 w 550"/>
                <a:gd name="T63" fmla="*/ 31 h 327"/>
                <a:gd name="T64" fmla="*/ 434 w 550"/>
                <a:gd name="T65" fmla="*/ 44 h 327"/>
                <a:gd name="T66" fmla="*/ 414 w 550"/>
                <a:gd name="T67" fmla="*/ 4 h 327"/>
                <a:gd name="T68" fmla="*/ 102 w 550"/>
                <a:gd name="T69" fmla="*/ 65 h 327"/>
                <a:gd name="T70" fmla="*/ 4 w 550"/>
                <a:gd name="T71" fmla="*/ 125 h 327"/>
                <a:gd name="T72" fmla="*/ 11 w 550"/>
                <a:gd name="T73" fmla="*/ 324 h 327"/>
                <a:gd name="T74" fmla="*/ 30 w 550"/>
                <a:gd name="T75" fmla="*/ 324 h 327"/>
                <a:gd name="T76" fmla="*/ 30 w 550"/>
                <a:gd name="T77" fmla="*/ 210 h 327"/>
                <a:gd name="T78" fmla="*/ 63 w 550"/>
                <a:gd name="T79" fmla="*/ 194 h 327"/>
                <a:gd name="T80" fmla="*/ 246 w 550"/>
                <a:gd name="T81" fmla="*/ 243 h 327"/>
                <a:gd name="T82" fmla="*/ 255 w 550"/>
                <a:gd name="T83" fmla="*/ 205 h 327"/>
                <a:gd name="T84" fmla="*/ 261 w 550"/>
                <a:gd name="T85" fmla="*/ 250 h 327"/>
                <a:gd name="T86" fmla="*/ 320 w 550"/>
                <a:gd name="T87" fmla="*/ 249 h 327"/>
                <a:gd name="T88" fmla="*/ 314 w 550"/>
                <a:gd name="T89" fmla="*/ 201 h 327"/>
                <a:gd name="T90" fmla="*/ 338 w 550"/>
                <a:gd name="T91" fmla="*/ 245 h 327"/>
                <a:gd name="T92" fmla="*/ 374 w 550"/>
                <a:gd name="T93" fmla="*/ 243 h 327"/>
                <a:gd name="T94" fmla="*/ 400 w 550"/>
                <a:gd name="T95" fmla="*/ 138 h 327"/>
                <a:gd name="T96" fmla="*/ 436 w 550"/>
                <a:gd name="T97" fmla="*/ 121 h 327"/>
                <a:gd name="T98" fmla="*/ 511 w 550"/>
                <a:gd name="T99" fmla="*/ 168 h 327"/>
                <a:gd name="T100" fmla="*/ 511 w 550"/>
                <a:gd name="T101" fmla="*/ 169 h 327"/>
                <a:gd name="T102" fmla="*/ 514 w 550"/>
                <a:gd name="T103" fmla="*/ 32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0" h="327">
                  <a:moveTo>
                    <a:pt x="542" y="327"/>
                  </a:moveTo>
                  <a:cubicBezTo>
                    <a:pt x="511" y="327"/>
                    <a:pt x="511" y="327"/>
                    <a:pt x="511" y="327"/>
                  </a:cubicBezTo>
                  <a:cubicBezTo>
                    <a:pt x="511" y="326"/>
                    <a:pt x="511" y="326"/>
                    <a:pt x="511" y="326"/>
                  </a:cubicBezTo>
                  <a:cubicBezTo>
                    <a:pt x="507" y="170"/>
                    <a:pt x="507" y="170"/>
                    <a:pt x="507" y="170"/>
                  </a:cubicBezTo>
                  <a:cubicBezTo>
                    <a:pt x="436" y="125"/>
                    <a:pt x="436" y="125"/>
                    <a:pt x="436" y="125"/>
                  </a:cubicBezTo>
                  <a:cubicBezTo>
                    <a:pt x="403" y="141"/>
                    <a:pt x="403" y="141"/>
                    <a:pt x="403" y="141"/>
                  </a:cubicBezTo>
                  <a:cubicBezTo>
                    <a:pt x="377" y="247"/>
                    <a:pt x="377" y="247"/>
                    <a:pt x="377" y="247"/>
                  </a:cubicBezTo>
                  <a:cubicBezTo>
                    <a:pt x="336" y="249"/>
                    <a:pt x="336" y="249"/>
                    <a:pt x="336" y="249"/>
                  </a:cubicBezTo>
                  <a:cubicBezTo>
                    <a:pt x="320" y="221"/>
                    <a:pt x="320" y="221"/>
                    <a:pt x="320" y="221"/>
                  </a:cubicBezTo>
                  <a:cubicBezTo>
                    <a:pt x="325" y="253"/>
                    <a:pt x="325" y="253"/>
                    <a:pt x="325" y="253"/>
                  </a:cubicBezTo>
                  <a:cubicBezTo>
                    <a:pt x="257" y="254"/>
                    <a:pt x="257" y="254"/>
                    <a:pt x="257" y="254"/>
                  </a:cubicBezTo>
                  <a:cubicBezTo>
                    <a:pt x="254" y="227"/>
                    <a:pt x="254" y="227"/>
                    <a:pt x="254" y="227"/>
                  </a:cubicBezTo>
                  <a:cubicBezTo>
                    <a:pt x="249" y="248"/>
                    <a:pt x="249" y="248"/>
                    <a:pt x="249" y="24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34" y="212"/>
                    <a:pt x="34" y="212"/>
                    <a:pt x="34" y="212"/>
                  </a:cubicBezTo>
                  <a:cubicBezTo>
                    <a:pt x="34" y="327"/>
                    <a:pt x="34" y="327"/>
                    <a:pt x="34" y="327"/>
                  </a:cubicBezTo>
                  <a:cubicBezTo>
                    <a:pt x="7" y="327"/>
                    <a:pt x="7" y="327"/>
                    <a:pt x="7" y="327"/>
                  </a:cubicBezTo>
                  <a:cubicBezTo>
                    <a:pt x="7" y="326"/>
                    <a:pt x="7" y="326"/>
                    <a:pt x="7" y="32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3"/>
                    <a:pt x="33" y="92"/>
                    <a:pt x="100" y="62"/>
                  </a:cubicBezTo>
                  <a:cubicBezTo>
                    <a:pt x="140" y="44"/>
                    <a:pt x="183" y="30"/>
                    <a:pt x="229" y="20"/>
                  </a:cubicBezTo>
                  <a:cubicBezTo>
                    <a:pt x="287" y="7"/>
                    <a:pt x="350" y="0"/>
                    <a:pt x="415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36" y="40"/>
                    <a:pt x="436" y="40"/>
                    <a:pt x="436" y="40"/>
                  </a:cubicBezTo>
                  <a:cubicBezTo>
                    <a:pt x="479" y="27"/>
                    <a:pt x="479" y="27"/>
                    <a:pt x="479" y="27"/>
                  </a:cubicBezTo>
                  <a:cubicBezTo>
                    <a:pt x="550" y="89"/>
                    <a:pt x="550" y="89"/>
                    <a:pt x="550" y="89"/>
                  </a:cubicBezTo>
                  <a:lnTo>
                    <a:pt x="542" y="327"/>
                  </a:lnTo>
                  <a:close/>
                  <a:moveTo>
                    <a:pt x="514" y="324"/>
                  </a:moveTo>
                  <a:cubicBezTo>
                    <a:pt x="539" y="324"/>
                    <a:pt x="539" y="324"/>
                    <a:pt x="539" y="324"/>
                  </a:cubicBezTo>
                  <a:cubicBezTo>
                    <a:pt x="546" y="91"/>
                    <a:pt x="546" y="91"/>
                    <a:pt x="546" y="91"/>
                  </a:cubicBezTo>
                  <a:cubicBezTo>
                    <a:pt x="478" y="31"/>
                    <a:pt x="478" y="31"/>
                    <a:pt x="478" y="31"/>
                  </a:cubicBezTo>
                  <a:cubicBezTo>
                    <a:pt x="434" y="44"/>
                    <a:pt x="434" y="44"/>
                    <a:pt x="434" y="44"/>
                  </a:cubicBezTo>
                  <a:cubicBezTo>
                    <a:pt x="414" y="4"/>
                    <a:pt x="414" y="4"/>
                    <a:pt x="414" y="4"/>
                  </a:cubicBezTo>
                  <a:cubicBezTo>
                    <a:pt x="267" y="4"/>
                    <a:pt x="163" y="37"/>
                    <a:pt x="102" y="65"/>
                  </a:cubicBezTo>
                  <a:cubicBezTo>
                    <a:pt x="40" y="93"/>
                    <a:pt x="8" y="121"/>
                    <a:pt x="4" y="125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210"/>
                    <a:pt x="30" y="210"/>
                    <a:pt x="30" y="210"/>
                  </a:cubicBezTo>
                  <a:cubicBezTo>
                    <a:pt x="63" y="194"/>
                    <a:pt x="63" y="194"/>
                    <a:pt x="63" y="194"/>
                  </a:cubicBezTo>
                  <a:cubicBezTo>
                    <a:pt x="246" y="243"/>
                    <a:pt x="246" y="243"/>
                    <a:pt x="246" y="243"/>
                  </a:cubicBezTo>
                  <a:cubicBezTo>
                    <a:pt x="255" y="205"/>
                    <a:pt x="255" y="205"/>
                    <a:pt x="255" y="205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320" y="249"/>
                    <a:pt x="320" y="249"/>
                    <a:pt x="320" y="249"/>
                  </a:cubicBezTo>
                  <a:cubicBezTo>
                    <a:pt x="314" y="201"/>
                    <a:pt x="314" y="201"/>
                    <a:pt x="314" y="201"/>
                  </a:cubicBezTo>
                  <a:cubicBezTo>
                    <a:pt x="338" y="245"/>
                    <a:pt x="338" y="245"/>
                    <a:pt x="338" y="245"/>
                  </a:cubicBezTo>
                  <a:cubicBezTo>
                    <a:pt x="374" y="243"/>
                    <a:pt x="374" y="243"/>
                    <a:pt x="374" y="243"/>
                  </a:cubicBezTo>
                  <a:cubicBezTo>
                    <a:pt x="400" y="138"/>
                    <a:pt x="400" y="138"/>
                    <a:pt x="400" y="138"/>
                  </a:cubicBezTo>
                  <a:cubicBezTo>
                    <a:pt x="436" y="121"/>
                    <a:pt x="436" y="121"/>
                    <a:pt x="436" y="121"/>
                  </a:cubicBezTo>
                  <a:cubicBezTo>
                    <a:pt x="511" y="168"/>
                    <a:pt x="511" y="168"/>
                    <a:pt x="511" y="168"/>
                  </a:cubicBezTo>
                  <a:cubicBezTo>
                    <a:pt x="511" y="169"/>
                    <a:pt x="511" y="169"/>
                    <a:pt x="511" y="169"/>
                  </a:cubicBezTo>
                  <a:lnTo>
                    <a:pt x="514" y="3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1" name="Freeform 1203"/>
            <p:cNvSpPr/>
            <p:nvPr/>
          </p:nvSpPr>
          <p:spPr bwMode="auto">
            <a:xfrm>
              <a:off x="6593218" y="6160202"/>
              <a:ext cx="53002" cy="358274"/>
            </a:xfrm>
            <a:custGeom>
              <a:avLst/>
              <a:gdLst>
                <a:gd name="T0" fmla="*/ 29 w 29"/>
                <a:gd name="T1" fmla="*/ 190 h 202"/>
                <a:gd name="T2" fmla="*/ 14 w 29"/>
                <a:gd name="T3" fmla="*/ 176 h 202"/>
                <a:gd name="T4" fmla="*/ 0 w 29"/>
                <a:gd name="T5" fmla="*/ 0 h 202"/>
                <a:gd name="T6" fmla="*/ 6 w 29"/>
                <a:gd name="T7" fmla="*/ 202 h 202"/>
                <a:gd name="T8" fmla="*/ 29 w 29"/>
                <a:gd name="T9" fmla="*/ 202 h 202"/>
                <a:gd name="T10" fmla="*/ 29 w 29"/>
                <a:gd name="T11" fmla="*/ 19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2">
                  <a:moveTo>
                    <a:pt x="29" y="190"/>
                  </a:moveTo>
                  <a:cubicBezTo>
                    <a:pt x="29" y="190"/>
                    <a:pt x="15" y="187"/>
                    <a:pt x="14" y="176"/>
                  </a:cubicBezTo>
                  <a:cubicBezTo>
                    <a:pt x="13" y="165"/>
                    <a:pt x="0" y="0"/>
                    <a:pt x="0" y="0"/>
                  </a:cubicBezTo>
                  <a:cubicBezTo>
                    <a:pt x="6" y="202"/>
                    <a:pt x="6" y="202"/>
                    <a:pt x="6" y="202"/>
                  </a:cubicBezTo>
                  <a:cubicBezTo>
                    <a:pt x="29" y="202"/>
                    <a:pt x="29" y="202"/>
                    <a:pt x="29" y="202"/>
                  </a:cubicBezTo>
                  <a:lnTo>
                    <a:pt x="29" y="190"/>
                  </a:lnTo>
                  <a:close/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2" name="Freeform 1204"/>
            <p:cNvSpPr/>
            <p:nvPr/>
          </p:nvSpPr>
          <p:spPr bwMode="auto">
            <a:xfrm>
              <a:off x="6636868" y="6238088"/>
              <a:ext cx="523792" cy="152655"/>
            </a:xfrm>
            <a:custGeom>
              <a:avLst/>
              <a:gdLst>
                <a:gd name="T0" fmla="*/ 6 w 296"/>
                <a:gd name="T1" fmla="*/ 44 h 85"/>
                <a:gd name="T2" fmla="*/ 12 w 296"/>
                <a:gd name="T3" fmla="*/ 25 h 85"/>
                <a:gd name="T4" fmla="*/ 62 w 296"/>
                <a:gd name="T5" fmla="*/ 8 h 85"/>
                <a:gd name="T6" fmla="*/ 204 w 296"/>
                <a:gd name="T7" fmla="*/ 31 h 85"/>
                <a:gd name="T8" fmla="*/ 230 w 296"/>
                <a:gd name="T9" fmla="*/ 8 h 85"/>
                <a:gd name="T10" fmla="*/ 254 w 296"/>
                <a:gd name="T11" fmla="*/ 51 h 85"/>
                <a:gd name="T12" fmla="*/ 295 w 296"/>
                <a:gd name="T13" fmla="*/ 73 h 85"/>
                <a:gd name="T14" fmla="*/ 296 w 296"/>
                <a:gd name="T15" fmla="*/ 84 h 85"/>
                <a:gd name="T16" fmla="*/ 233 w 296"/>
                <a:gd name="T17" fmla="*/ 85 h 85"/>
                <a:gd name="T18" fmla="*/ 228 w 296"/>
                <a:gd name="T19" fmla="*/ 51 h 85"/>
                <a:gd name="T20" fmla="*/ 222 w 296"/>
                <a:gd name="T21" fmla="*/ 78 h 85"/>
                <a:gd name="T22" fmla="*/ 37 w 296"/>
                <a:gd name="T23" fmla="*/ 29 h 85"/>
                <a:gd name="T24" fmla="*/ 6 w 296"/>
                <a:gd name="T25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85">
                  <a:moveTo>
                    <a:pt x="6" y="44"/>
                  </a:moveTo>
                  <a:cubicBezTo>
                    <a:pt x="6" y="44"/>
                    <a:pt x="0" y="31"/>
                    <a:pt x="12" y="25"/>
                  </a:cubicBezTo>
                  <a:cubicBezTo>
                    <a:pt x="23" y="18"/>
                    <a:pt x="38" y="0"/>
                    <a:pt x="62" y="8"/>
                  </a:cubicBezTo>
                  <a:cubicBezTo>
                    <a:pt x="86" y="17"/>
                    <a:pt x="196" y="28"/>
                    <a:pt x="204" y="31"/>
                  </a:cubicBezTo>
                  <a:cubicBezTo>
                    <a:pt x="212" y="33"/>
                    <a:pt x="228" y="18"/>
                    <a:pt x="230" y="8"/>
                  </a:cubicBezTo>
                  <a:cubicBezTo>
                    <a:pt x="230" y="8"/>
                    <a:pt x="240" y="46"/>
                    <a:pt x="254" y="51"/>
                  </a:cubicBezTo>
                  <a:cubicBezTo>
                    <a:pt x="267" y="55"/>
                    <a:pt x="295" y="73"/>
                    <a:pt x="295" y="73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6" y="44"/>
                  </a:lnTo>
                  <a:close/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3" name="Freeform 1205"/>
            <p:cNvSpPr/>
            <p:nvPr/>
          </p:nvSpPr>
          <p:spPr bwMode="auto">
            <a:xfrm>
              <a:off x="7151305" y="6066739"/>
              <a:ext cx="408434" cy="451737"/>
            </a:xfrm>
            <a:custGeom>
              <a:avLst/>
              <a:gdLst>
                <a:gd name="T0" fmla="*/ 0 w 230"/>
                <a:gd name="T1" fmla="*/ 127 h 256"/>
                <a:gd name="T2" fmla="*/ 33 w 230"/>
                <a:gd name="T3" fmla="*/ 138 h 256"/>
                <a:gd name="T4" fmla="*/ 48 w 230"/>
                <a:gd name="T5" fmla="*/ 134 h 256"/>
                <a:gd name="T6" fmla="*/ 78 w 230"/>
                <a:gd name="T7" fmla="*/ 29 h 256"/>
                <a:gd name="T8" fmla="*/ 151 w 230"/>
                <a:gd name="T9" fmla="*/ 27 h 256"/>
                <a:gd name="T10" fmla="*/ 212 w 230"/>
                <a:gd name="T11" fmla="*/ 104 h 256"/>
                <a:gd name="T12" fmla="*/ 203 w 230"/>
                <a:gd name="T13" fmla="*/ 240 h 256"/>
                <a:gd name="T14" fmla="*/ 216 w 230"/>
                <a:gd name="T15" fmla="*/ 240 h 256"/>
                <a:gd name="T16" fmla="*/ 230 w 230"/>
                <a:gd name="T17" fmla="*/ 21 h 256"/>
                <a:gd name="T18" fmla="*/ 223 w 230"/>
                <a:gd name="T19" fmla="*/ 256 h 256"/>
                <a:gd name="T20" fmla="*/ 196 w 230"/>
                <a:gd name="T21" fmla="*/ 256 h 256"/>
                <a:gd name="T22" fmla="*/ 192 w 230"/>
                <a:gd name="T23" fmla="*/ 100 h 256"/>
                <a:gd name="T24" fmla="*/ 119 w 230"/>
                <a:gd name="T25" fmla="*/ 54 h 256"/>
                <a:gd name="T26" fmla="*/ 85 w 230"/>
                <a:gd name="T27" fmla="*/ 71 h 256"/>
                <a:gd name="T28" fmla="*/ 58 w 230"/>
                <a:gd name="T29" fmla="*/ 176 h 256"/>
                <a:gd name="T30" fmla="*/ 20 w 230"/>
                <a:gd name="T31" fmla="*/ 178 h 256"/>
                <a:gd name="T32" fmla="*/ 0 w 230"/>
                <a:gd name="T33" fmla="*/ 142 h 256"/>
                <a:gd name="T34" fmla="*/ 0 w 230"/>
                <a:gd name="T35" fmla="*/ 1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0" h="256">
                  <a:moveTo>
                    <a:pt x="0" y="127"/>
                  </a:moveTo>
                  <a:cubicBezTo>
                    <a:pt x="0" y="127"/>
                    <a:pt x="21" y="137"/>
                    <a:pt x="33" y="138"/>
                  </a:cubicBezTo>
                  <a:cubicBezTo>
                    <a:pt x="45" y="139"/>
                    <a:pt x="48" y="134"/>
                    <a:pt x="48" y="134"/>
                  </a:cubicBezTo>
                  <a:cubicBezTo>
                    <a:pt x="48" y="134"/>
                    <a:pt x="57" y="41"/>
                    <a:pt x="78" y="29"/>
                  </a:cubicBezTo>
                  <a:cubicBezTo>
                    <a:pt x="100" y="16"/>
                    <a:pt x="121" y="0"/>
                    <a:pt x="151" y="27"/>
                  </a:cubicBezTo>
                  <a:cubicBezTo>
                    <a:pt x="182" y="55"/>
                    <a:pt x="213" y="73"/>
                    <a:pt x="212" y="104"/>
                  </a:cubicBezTo>
                  <a:cubicBezTo>
                    <a:pt x="211" y="135"/>
                    <a:pt x="203" y="240"/>
                    <a:pt x="203" y="240"/>
                  </a:cubicBezTo>
                  <a:cubicBezTo>
                    <a:pt x="216" y="240"/>
                    <a:pt x="216" y="240"/>
                    <a:pt x="216" y="240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23" y="256"/>
                    <a:pt x="223" y="256"/>
                    <a:pt x="223" y="256"/>
                  </a:cubicBezTo>
                  <a:cubicBezTo>
                    <a:pt x="196" y="256"/>
                    <a:pt x="196" y="256"/>
                    <a:pt x="196" y="256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58" y="176"/>
                    <a:pt x="58" y="176"/>
                    <a:pt x="58" y="176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0" y="142"/>
                    <a:pt x="0" y="142"/>
                    <a:pt x="0" y="142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4" name="Freeform 1206"/>
            <p:cNvSpPr/>
            <p:nvPr/>
          </p:nvSpPr>
          <p:spPr bwMode="auto">
            <a:xfrm>
              <a:off x="7325902" y="5945239"/>
              <a:ext cx="112241" cy="90346"/>
            </a:xfrm>
            <a:custGeom>
              <a:avLst/>
              <a:gdLst>
                <a:gd name="T0" fmla="*/ 0 w 149"/>
                <a:gd name="T1" fmla="*/ 0 h 121"/>
                <a:gd name="T2" fmla="*/ 36 w 149"/>
                <a:gd name="T3" fmla="*/ 121 h 121"/>
                <a:gd name="T4" fmla="*/ 149 w 149"/>
                <a:gd name="T5" fmla="*/ 64 h 121"/>
                <a:gd name="T6" fmla="*/ 48 w 149"/>
                <a:gd name="T7" fmla="*/ 95 h 121"/>
                <a:gd name="T8" fmla="*/ 0 w 149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0" y="0"/>
                  </a:moveTo>
                  <a:lnTo>
                    <a:pt x="36" y="121"/>
                  </a:lnTo>
                  <a:lnTo>
                    <a:pt x="149" y="64"/>
                  </a:lnTo>
                  <a:lnTo>
                    <a:pt x="48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4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5" name="Freeform 1207"/>
            <p:cNvSpPr/>
            <p:nvPr/>
          </p:nvSpPr>
          <p:spPr bwMode="auto">
            <a:xfrm>
              <a:off x="6646220" y="6269242"/>
              <a:ext cx="514439" cy="121500"/>
            </a:xfrm>
            <a:custGeom>
              <a:avLst/>
              <a:gdLst>
                <a:gd name="T0" fmla="*/ 544 w 686"/>
                <a:gd name="T1" fmla="*/ 130 h 160"/>
                <a:gd name="T2" fmla="*/ 525 w 686"/>
                <a:gd name="T3" fmla="*/ 9 h 160"/>
                <a:gd name="T4" fmla="*/ 501 w 686"/>
                <a:gd name="T5" fmla="*/ 115 h 160"/>
                <a:gd name="T6" fmla="*/ 71 w 686"/>
                <a:gd name="T7" fmla="*/ 0 h 160"/>
                <a:gd name="T8" fmla="*/ 0 w 686"/>
                <a:gd name="T9" fmla="*/ 40 h 160"/>
                <a:gd name="T10" fmla="*/ 0 w 686"/>
                <a:gd name="T11" fmla="*/ 63 h 160"/>
                <a:gd name="T12" fmla="*/ 73 w 686"/>
                <a:gd name="T13" fmla="*/ 28 h 160"/>
                <a:gd name="T14" fmla="*/ 511 w 686"/>
                <a:gd name="T15" fmla="*/ 144 h 160"/>
                <a:gd name="T16" fmla="*/ 525 w 686"/>
                <a:gd name="T17" fmla="*/ 75 h 160"/>
                <a:gd name="T18" fmla="*/ 537 w 686"/>
                <a:gd name="T19" fmla="*/ 160 h 160"/>
                <a:gd name="T20" fmla="*/ 686 w 686"/>
                <a:gd name="T21" fmla="*/ 158 h 160"/>
                <a:gd name="T22" fmla="*/ 683 w 686"/>
                <a:gd name="T23" fmla="*/ 132 h 160"/>
                <a:gd name="T24" fmla="*/ 544 w 686"/>
                <a:gd name="T25" fmla="*/ 1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6" h="160">
                  <a:moveTo>
                    <a:pt x="544" y="130"/>
                  </a:moveTo>
                  <a:lnTo>
                    <a:pt x="525" y="9"/>
                  </a:lnTo>
                  <a:lnTo>
                    <a:pt x="501" y="115"/>
                  </a:lnTo>
                  <a:lnTo>
                    <a:pt x="71" y="0"/>
                  </a:lnTo>
                  <a:lnTo>
                    <a:pt x="0" y="40"/>
                  </a:lnTo>
                  <a:lnTo>
                    <a:pt x="0" y="63"/>
                  </a:lnTo>
                  <a:lnTo>
                    <a:pt x="73" y="28"/>
                  </a:lnTo>
                  <a:lnTo>
                    <a:pt x="511" y="144"/>
                  </a:lnTo>
                  <a:lnTo>
                    <a:pt x="525" y="75"/>
                  </a:lnTo>
                  <a:lnTo>
                    <a:pt x="537" y="160"/>
                  </a:lnTo>
                  <a:lnTo>
                    <a:pt x="686" y="158"/>
                  </a:lnTo>
                  <a:lnTo>
                    <a:pt x="683" y="132"/>
                  </a:lnTo>
                  <a:lnTo>
                    <a:pt x="544" y="130"/>
                  </a:lnTo>
                  <a:close/>
                </a:path>
              </a:pathLst>
            </a:custGeom>
            <a:solidFill>
              <a:srgbClr val="4C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6" name="Freeform 1208"/>
            <p:cNvSpPr/>
            <p:nvPr/>
          </p:nvSpPr>
          <p:spPr bwMode="auto">
            <a:xfrm>
              <a:off x="6593218" y="6160202"/>
              <a:ext cx="53002" cy="358274"/>
            </a:xfrm>
            <a:custGeom>
              <a:avLst/>
              <a:gdLst>
                <a:gd name="T0" fmla="*/ 1 w 30"/>
                <a:gd name="T1" fmla="*/ 0 h 202"/>
                <a:gd name="T2" fmla="*/ 0 w 30"/>
                <a:gd name="T3" fmla="*/ 1 h 202"/>
                <a:gd name="T4" fmla="*/ 7 w 30"/>
                <a:gd name="T5" fmla="*/ 202 h 202"/>
                <a:gd name="T6" fmla="*/ 30 w 30"/>
                <a:gd name="T7" fmla="*/ 202 h 202"/>
                <a:gd name="T8" fmla="*/ 30 w 30"/>
                <a:gd name="T9" fmla="*/ 190 h 202"/>
                <a:gd name="T10" fmla="*/ 11 w 30"/>
                <a:gd name="T11" fmla="*/ 190 h 202"/>
                <a:gd name="T12" fmla="*/ 1 w 30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11" y="190"/>
                    <a:pt x="11" y="190"/>
                    <a:pt x="11" y="1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C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7" name="Freeform 1209"/>
            <p:cNvSpPr/>
            <p:nvPr/>
          </p:nvSpPr>
          <p:spPr bwMode="auto">
            <a:xfrm>
              <a:off x="7151305" y="6101010"/>
              <a:ext cx="411551" cy="417466"/>
            </a:xfrm>
            <a:custGeom>
              <a:avLst/>
              <a:gdLst>
                <a:gd name="T0" fmla="*/ 520 w 546"/>
                <a:gd name="T1" fmla="*/ 535 h 556"/>
                <a:gd name="T2" fmla="*/ 470 w 546"/>
                <a:gd name="T3" fmla="*/ 535 h 556"/>
                <a:gd name="T4" fmla="*/ 463 w 546"/>
                <a:gd name="T5" fmla="*/ 166 h 556"/>
                <a:gd name="T6" fmla="*/ 283 w 546"/>
                <a:gd name="T7" fmla="*/ 55 h 556"/>
                <a:gd name="T8" fmla="*/ 196 w 546"/>
                <a:gd name="T9" fmla="*/ 95 h 556"/>
                <a:gd name="T10" fmla="*/ 127 w 546"/>
                <a:gd name="T11" fmla="*/ 346 h 556"/>
                <a:gd name="T12" fmla="*/ 49 w 546"/>
                <a:gd name="T13" fmla="*/ 350 h 556"/>
                <a:gd name="T14" fmla="*/ 0 w 546"/>
                <a:gd name="T15" fmla="*/ 251 h 556"/>
                <a:gd name="T16" fmla="*/ 0 w 546"/>
                <a:gd name="T17" fmla="*/ 286 h 556"/>
                <a:gd name="T18" fmla="*/ 47 w 546"/>
                <a:gd name="T19" fmla="*/ 372 h 556"/>
                <a:gd name="T20" fmla="*/ 137 w 546"/>
                <a:gd name="T21" fmla="*/ 367 h 556"/>
                <a:gd name="T22" fmla="*/ 201 w 546"/>
                <a:gd name="T23" fmla="*/ 119 h 556"/>
                <a:gd name="T24" fmla="*/ 281 w 546"/>
                <a:gd name="T25" fmla="*/ 78 h 556"/>
                <a:gd name="T26" fmla="*/ 454 w 546"/>
                <a:gd name="T27" fmla="*/ 187 h 556"/>
                <a:gd name="T28" fmla="*/ 463 w 546"/>
                <a:gd name="T29" fmla="*/ 556 h 556"/>
                <a:gd name="T30" fmla="*/ 527 w 546"/>
                <a:gd name="T31" fmla="*/ 556 h 556"/>
                <a:gd name="T32" fmla="*/ 546 w 546"/>
                <a:gd name="T33" fmla="*/ 0 h 556"/>
                <a:gd name="T34" fmla="*/ 544 w 546"/>
                <a:gd name="T35" fmla="*/ 0 h 556"/>
                <a:gd name="T36" fmla="*/ 520 w 546"/>
                <a:gd name="T37" fmla="*/ 53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6" h="556">
                  <a:moveTo>
                    <a:pt x="520" y="535"/>
                  </a:moveTo>
                  <a:lnTo>
                    <a:pt x="470" y="535"/>
                  </a:lnTo>
                  <a:lnTo>
                    <a:pt x="463" y="166"/>
                  </a:lnTo>
                  <a:lnTo>
                    <a:pt x="283" y="55"/>
                  </a:lnTo>
                  <a:lnTo>
                    <a:pt x="196" y="95"/>
                  </a:lnTo>
                  <a:lnTo>
                    <a:pt x="127" y="346"/>
                  </a:lnTo>
                  <a:lnTo>
                    <a:pt x="49" y="350"/>
                  </a:lnTo>
                  <a:lnTo>
                    <a:pt x="0" y="251"/>
                  </a:lnTo>
                  <a:lnTo>
                    <a:pt x="0" y="286"/>
                  </a:lnTo>
                  <a:lnTo>
                    <a:pt x="47" y="372"/>
                  </a:lnTo>
                  <a:lnTo>
                    <a:pt x="137" y="367"/>
                  </a:lnTo>
                  <a:lnTo>
                    <a:pt x="201" y="119"/>
                  </a:lnTo>
                  <a:lnTo>
                    <a:pt x="281" y="78"/>
                  </a:lnTo>
                  <a:lnTo>
                    <a:pt x="454" y="187"/>
                  </a:lnTo>
                  <a:lnTo>
                    <a:pt x="463" y="556"/>
                  </a:lnTo>
                  <a:lnTo>
                    <a:pt x="527" y="556"/>
                  </a:lnTo>
                  <a:lnTo>
                    <a:pt x="546" y="0"/>
                  </a:lnTo>
                  <a:lnTo>
                    <a:pt x="544" y="0"/>
                  </a:lnTo>
                  <a:lnTo>
                    <a:pt x="520" y="535"/>
                  </a:lnTo>
                  <a:close/>
                </a:path>
              </a:pathLst>
            </a:custGeom>
            <a:solidFill>
              <a:srgbClr val="4C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8" name="Freeform 1211"/>
            <p:cNvSpPr/>
            <p:nvPr/>
          </p:nvSpPr>
          <p:spPr bwMode="auto">
            <a:xfrm>
              <a:off x="6387443" y="5798813"/>
              <a:ext cx="1449780" cy="623084"/>
            </a:xfrm>
            <a:custGeom>
              <a:avLst/>
              <a:gdLst>
                <a:gd name="T0" fmla="*/ 117 w 816"/>
                <a:gd name="T1" fmla="*/ 351 h 351"/>
                <a:gd name="T2" fmla="*/ 60 w 816"/>
                <a:gd name="T3" fmla="*/ 184 h 351"/>
                <a:gd name="T4" fmla="*/ 671 w 816"/>
                <a:gd name="T5" fmla="*/ 132 h 351"/>
                <a:gd name="T6" fmla="*/ 657 w 816"/>
                <a:gd name="T7" fmla="*/ 351 h 351"/>
                <a:gd name="T8" fmla="*/ 506 w 816"/>
                <a:gd name="T9" fmla="*/ 168 h 351"/>
                <a:gd name="T10" fmla="*/ 117 w 816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6" h="351">
                  <a:moveTo>
                    <a:pt x="117" y="351"/>
                  </a:moveTo>
                  <a:cubicBezTo>
                    <a:pt x="117" y="351"/>
                    <a:pt x="0" y="240"/>
                    <a:pt x="60" y="184"/>
                  </a:cubicBezTo>
                  <a:cubicBezTo>
                    <a:pt x="128" y="121"/>
                    <a:pt x="458" y="0"/>
                    <a:pt x="671" y="132"/>
                  </a:cubicBezTo>
                  <a:cubicBezTo>
                    <a:pt x="816" y="222"/>
                    <a:pt x="657" y="351"/>
                    <a:pt x="657" y="351"/>
                  </a:cubicBezTo>
                  <a:cubicBezTo>
                    <a:pt x="657" y="351"/>
                    <a:pt x="694" y="176"/>
                    <a:pt x="506" y="168"/>
                  </a:cubicBezTo>
                  <a:cubicBezTo>
                    <a:pt x="310" y="160"/>
                    <a:pt x="109" y="201"/>
                    <a:pt x="117" y="351"/>
                  </a:cubicBezTo>
                  <a:close/>
                </a:path>
              </a:pathLst>
            </a:custGeom>
            <a:solidFill>
              <a:srgbClr val="161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9" name="Freeform 1212"/>
            <p:cNvSpPr/>
            <p:nvPr/>
          </p:nvSpPr>
          <p:spPr bwMode="auto">
            <a:xfrm>
              <a:off x="6652456" y="5568272"/>
              <a:ext cx="841808" cy="467313"/>
            </a:xfrm>
            <a:custGeom>
              <a:avLst/>
              <a:gdLst>
                <a:gd name="T0" fmla="*/ 0 w 475"/>
                <a:gd name="T1" fmla="*/ 264 h 264"/>
                <a:gd name="T2" fmla="*/ 25 w 475"/>
                <a:gd name="T3" fmla="*/ 173 h 264"/>
                <a:gd name="T4" fmla="*/ 96 w 475"/>
                <a:gd name="T5" fmla="*/ 35 h 264"/>
                <a:gd name="T6" fmla="*/ 214 w 475"/>
                <a:gd name="T7" fmla="*/ 11 h 264"/>
                <a:gd name="T8" fmla="*/ 318 w 475"/>
                <a:gd name="T9" fmla="*/ 49 h 264"/>
                <a:gd name="T10" fmla="*/ 475 w 475"/>
                <a:gd name="T11" fmla="*/ 238 h 264"/>
                <a:gd name="T12" fmla="*/ 261 w 475"/>
                <a:gd name="T13" fmla="*/ 203 h 264"/>
                <a:gd name="T14" fmla="*/ 0 w 475"/>
                <a:gd name="T1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5" h="264">
                  <a:moveTo>
                    <a:pt x="0" y="264"/>
                  </a:moveTo>
                  <a:cubicBezTo>
                    <a:pt x="0" y="264"/>
                    <a:pt x="1" y="210"/>
                    <a:pt x="25" y="173"/>
                  </a:cubicBezTo>
                  <a:cubicBezTo>
                    <a:pt x="49" y="135"/>
                    <a:pt x="89" y="59"/>
                    <a:pt x="96" y="35"/>
                  </a:cubicBezTo>
                  <a:cubicBezTo>
                    <a:pt x="103" y="11"/>
                    <a:pt x="172" y="0"/>
                    <a:pt x="214" y="11"/>
                  </a:cubicBezTo>
                  <a:cubicBezTo>
                    <a:pt x="255" y="22"/>
                    <a:pt x="290" y="41"/>
                    <a:pt x="318" y="49"/>
                  </a:cubicBezTo>
                  <a:cubicBezTo>
                    <a:pt x="346" y="57"/>
                    <a:pt x="413" y="36"/>
                    <a:pt x="475" y="238"/>
                  </a:cubicBezTo>
                  <a:cubicBezTo>
                    <a:pt x="475" y="238"/>
                    <a:pt x="405" y="196"/>
                    <a:pt x="261" y="203"/>
                  </a:cubicBezTo>
                  <a:cubicBezTo>
                    <a:pt x="117" y="210"/>
                    <a:pt x="0" y="264"/>
                    <a:pt x="0" y="264"/>
                  </a:cubicBezTo>
                  <a:close/>
                </a:path>
              </a:pathLst>
            </a:custGeom>
            <a:solidFill>
              <a:srgbClr val="161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0" name="Freeform 1213"/>
            <p:cNvSpPr/>
            <p:nvPr/>
          </p:nvSpPr>
          <p:spPr bwMode="auto">
            <a:xfrm>
              <a:off x="6590100" y="5836198"/>
              <a:ext cx="1247123" cy="585699"/>
            </a:xfrm>
            <a:custGeom>
              <a:avLst/>
              <a:gdLst>
                <a:gd name="T0" fmla="*/ 558 w 703"/>
                <a:gd name="T1" fmla="*/ 111 h 330"/>
                <a:gd name="T2" fmla="*/ 0 w 703"/>
                <a:gd name="T3" fmla="*/ 129 h 330"/>
                <a:gd name="T4" fmla="*/ 548 w 703"/>
                <a:gd name="T5" fmla="*/ 116 h 330"/>
                <a:gd name="T6" fmla="*/ 544 w 703"/>
                <a:gd name="T7" fmla="*/ 325 h 330"/>
                <a:gd name="T8" fmla="*/ 544 w 703"/>
                <a:gd name="T9" fmla="*/ 330 h 330"/>
                <a:gd name="T10" fmla="*/ 558 w 703"/>
                <a:gd name="T11" fmla="*/ 11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3" h="330">
                  <a:moveTo>
                    <a:pt x="558" y="111"/>
                  </a:moveTo>
                  <a:cubicBezTo>
                    <a:pt x="380" y="0"/>
                    <a:pt x="120" y="67"/>
                    <a:pt x="0" y="129"/>
                  </a:cubicBezTo>
                  <a:cubicBezTo>
                    <a:pt x="124" y="69"/>
                    <a:pt x="375" y="8"/>
                    <a:pt x="548" y="116"/>
                  </a:cubicBezTo>
                  <a:cubicBezTo>
                    <a:pt x="669" y="190"/>
                    <a:pt x="578" y="293"/>
                    <a:pt x="544" y="325"/>
                  </a:cubicBezTo>
                  <a:cubicBezTo>
                    <a:pt x="544" y="328"/>
                    <a:pt x="544" y="330"/>
                    <a:pt x="544" y="330"/>
                  </a:cubicBezTo>
                  <a:cubicBezTo>
                    <a:pt x="544" y="330"/>
                    <a:pt x="703" y="200"/>
                    <a:pt x="558" y="111"/>
                  </a:cubicBezTo>
                  <a:close/>
                </a:path>
              </a:pathLst>
            </a:custGeom>
            <a:solidFill>
              <a:srgbClr val="374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1" name="Freeform 1214"/>
            <p:cNvSpPr/>
            <p:nvPr/>
          </p:nvSpPr>
          <p:spPr bwMode="auto">
            <a:xfrm>
              <a:off x="7076478" y="5602543"/>
              <a:ext cx="193304" cy="137078"/>
            </a:xfrm>
            <a:custGeom>
              <a:avLst/>
              <a:gdLst>
                <a:gd name="T0" fmla="*/ 33 w 109"/>
                <a:gd name="T1" fmla="*/ 24 h 77"/>
                <a:gd name="T2" fmla="*/ 109 w 109"/>
                <a:gd name="T3" fmla="*/ 77 h 77"/>
                <a:gd name="T4" fmla="*/ 68 w 109"/>
                <a:gd name="T5" fmla="*/ 43 h 77"/>
                <a:gd name="T6" fmla="*/ 79 w 109"/>
                <a:gd name="T7" fmla="*/ 30 h 77"/>
                <a:gd name="T8" fmla="*/ 53 w 109"/>
                <a:gd name="T9" fmla="*/ 21 h 77"/>
                <a:gd name="T10" fmla="*/ 0 w 109"/>
                <a:gd name="T11" fmla="*/ 0 h 77"/>
                <a:gd name="T12" fmla="*/ 33 w 109"/>
                <a:gd name="T13" fmla="*/ 2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77">
                  <a:moveTo>
                    <a:pt x="33" y="24"/>
                  </a:moveTo>
                  <a:cubicBezTo>
                    <a:pt x="33" y="24"/>
                    <a:pt x="76" y="71"/>
                    <a:pt x="109" y="77"/>
                  </a:cubicBezTo>
                  <a:cubicBezTo>
                    <a:pt x="109" y="77"/>
                    <a:pt x="77" y="58"/>
                    <a:pt x="68" y="43"/>
                  </a:cubicBezTo>
                  <a:cubicBezTo>
                    <a:pt x="64" y="37"/>
                    <a:pt x="65" y="26"/>
                    <a:pt x="79" y="30"/>
                  </a:cubicBezTo>
                  <a:cubicBezTo>
                    <a:pt x="79" y="30"/>
                    <a:pt x="61" y="25"/>
                    <a:pt x="53" y="21"/>
                  </a:cubicBezTo>
                  <a:cubicBezTo>
                    <a:pt x="46" y="17"/>
                    <a:pt x="0" y="0"/>
                    <a:pt x="0" y="0"/>
                  </a:cubicBezTo>
                  <a:cubicBezTo>
                    <a:pt x="0" y="0"/>
                    <a:pt x="26" y="15"/>
                    <a:pt x="33" y="24"/>
                  </a:cubicBezTo>
                  <a:close/>
                </a:path>
              </a:pathLst>
            </a:custGeom>
            <a:solidFill>
              <a:srgbClr val="374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2" name="Freeform 1215"/>
            <p:cNvSpPr/>
            <p:nvPr/>
          </p:nvSpPr>
          <p:spPr bwMode="auto">
            <a:xfrm>
              <a:off x="6652456" y="5805044"/>
              <a:ext cx="841808" cy="230541"/>
            </a:xfrm>
            <a:custGeom>
              <a:avLst/>
              <a:gdLst>
                <a:gd name="T0" fmla="*/ 475 w 475"/>
                <a:gd name="T1" fmla="*/ 103 h 129"/>
                <a:gd name="T2" fmla="*/ 460 w 475"/>
                <a:gd name="T3" fmla="*/ 57 h 129"/>
                <a:gd name="T4" fmla="*/ 6 w 475"/>
                <a:gd name="T5" fmla="*/ 86 h 129"/>
                <a:gd name="T6" fmla="*/ 0 w 475"/>
                <a:gd name="T7" fmla="*/ 129 h 129"/>
                <a:gd name="T8" fmla="*/ 475 w 475"/>
                <a:gd name="T9" fmla="*/ 10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29">
                  <a:moveTo>
                    <a:pt x="475" y="103"/>
                  </a:moveTo>
                  <a:cubicBezTo>
                    <a:pt x="470" y="86"/>
                    <a:pt x="465" y="71"/>
                    <a:pt x="460" y="57"/>
                  </a:cubicBezTo>
                  <a:cubicBezTo>
                    <a:pt x="309" y="0"/>
                    <a:pt x="122" y="38"/>
                    <a:pt x="6" y="86"/>
                  </a:cubicBezTo>
                  <a:cubicBezTo>
                    <a:pt x="2" y="105"/>
                    <a:pt x="0" y="122"/>
                    <a:pt x="0" y="129"/>
                  </a:cubicBezTo>
                  <a:cubicBezTo>
                    <a:pt x="118" y="79"/>
                    <a:pt x="318" y="36"/>
                    <a:pt x="475" y="103"/>
                  </a:cubicBezTo>
                  <a:close/>
                </a:path>
              </a:pathLst>
            </a:custGeom>
            <a:solidFill>
              <a:srgbClr val="B47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38" name="组合 832"/>
          <p:cNvGrpSpPr/>
          <p:nvPr/>
        </p:nvGrpSpPr>
        <p:grpSpPr>
          <a:xfrm>
            <a:off x="3351213" y="4937125"/>
            <a:ext cx="708025" cy="817563"/>
            <a:chOff x="7889028" y="5624581"/>
            <a:chExt cx="1391218" cy="1605194"/>
          </a:xfrm>
        </p:grpSpPr>
        <p:sp>
          <p:nvSpPr>
            <p:cNvPr id="834" name="Freeform 1449"/>
            <p:cNvSpPr/>
            <p:nvPr/>
          </p:nvSpPr>
          <p:spPr bwMode="auto">
            <a:xfrm>
              <a:off x="8051233" y="6865099"/>
              <a:ext cx="53028" cy="146494"/>
            </a:xfrm>
            <a:custGeom>
              <a:avLst/>
              <a:gdLst>
                <a:gd name="T0" fmla="*/ 25 w 30"/>
                <a:gd name="T1" fmla="*/ 0 h 83"/>
                <a:gd name="T2" fmla="*/ 12 w 30"/>
                <a:gd name="T3" fmla="*/ 11 h 83"/>
                <a:gd name="T4" fmla="*/ 6 w 30"/>
                <a:gd name="T5" fmla="*/ 55 h 83"/>
                <a:gd name="T6" fmla="*/ 28 w 30"/>
                <a:gd name="T7" fmla="*/ 82 h 83"/>
                <a:gd name="T8" fmla="*/ 30 w 30"/>
                <a:gd name="T9" fmla="*/ 83 h 83"/>
                <a:gd name="T10" fmla="*/ 25 w 30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3">
                  <a:moveTo>
                    <a:pt x="25" y="0"/>
                  </a:moveTo>
                  <a:cubicBezTo>
                    <a:pt x="20" y="1"/>
                    <a:pt x="16" y="5"/>
                    <a:pt x="12" y="11"/>
                  </a:cubicBezTo>
                  <a:cubicBezTo>
                    <a:pt x="5" y="24"/>
                    <a:pt x="2" y="41"/>
                    <a:pt x="6" y="55"/>
                  </a:cubicBezTo>
                  <a:cubicBezTo>
                    <a:pt x="9" y="67"/>
                    <a:pt x="15" y="79"/>
                    <a:pt x="28" y="82"/>
                  </a:cubicBezTo>
                  <a:cubicBezTo>
                    <a:pt x="28" y="82"/>
                    <a:pt x="29" y="83"/>
                    <a:pt x="30" y="83"/>
                  </a:cubicBezTo>
                  <a:cubicBezTo>
                    <a:pt x="9" y="59"/>
                    <a:pt x="0" y="24"/>
                    <a:pt x="25" y="0"/>
                  </a:cubicBezTo>
                  <a:close/>
                </a:path>
              </a:pathLst>
            </a:custGeom>
            <a:solidFill>
              <a:srgbClr val="F7E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5" name="Freeform 1450"/>
            <p:cNvSpPr/>
            <p:nvPr/>
          </p:nvSpPr>
          <p:spPr bwMode="auto">
            <a:xfrm>
              <a:off x="8051233" y="6865099"/>
              <a:ext cx="102937" cy="146494"/>
            </a:xfrm>
            <a:custGeom>
              <a:avLst/>
              <a:gdLst>
                <a:gd name="T0" fmla="*/ 51 w 58"/>
                <a:gd name="T1" fmla="*/ 82 h 84"/>
                <a:gd name="T2" fmla="*/ 48 w 58"/>
                <a:gd name="T3" fmla="*/ 27 h 84"/>
                <a:gd name="T4" fmla="*/ 38 w 58"/>
                <a:gd name="T5" fmla="*/ 54 h 84"/>
                <a:gd name="T6" fmla="*/ 36 w 58"/>
                <a:gd name="T7" fmla="*/ 55 h 84"/>
                <a:gd name="T8" fmla="*/ 45 w 58"/>
                <a:gd name="T9" fmla="*/ 27 h 84"/>
                <a:gd name="T10" fmla="*/ 15 w 58"/>
                <a:gd name="T11" fmla="*/ 52 h 84"/>
                <a:gd name="T12" fmla="*/ 12 w 58"/>
                <a:gd name="T13" fmla="*/ 52 h 84"/>
                <a:gd name="T14" fmla="*/ 45 w 58"/>
                <a:gd name="T15" fmla="*/ 21 h 84"/>
                <a:gd name="T16" fmla="*/ 25 w 58"/>
                <a:gd name="T17" fmla="*/ 0 h 84"/>
                <a:gd name="T18" fmla="*/ 25 w 58"/>
                <a:gd name="T19" fmla="*/ 0 h 84"/>
                <a:gd name="T20" fmla="*/ 30 w 58"/>
                <a:gd name="T21" fmla="*/ 83 h 84"/>
                <a:gd name="T22" fmla="*/ 51 w 58"/>
                <a:gd name="T23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84">
                  <a:moveTo>
                    <a:pt x="51" y="82"/>
                  </a:moveTo>
                  <a:cubicBezTo>
                    <a:pt x="58" y="65"/>
                    <a:pt x="57" y="45"/>
                    <a:pt x="48" y="27"/>
                  </a:cubicBezTo>
                  <a:cubicBezTo>
                    <a:pt x="40" y="35"/>
                    <a:pt x="39" y="43"/>
                    <a:pt x="38" y="54"/>
                  </a:cubicBezTo>
                  <a:cubicBezTo>
                    <a:pt x="38" y="55"/>
                    <a:pt x="37" y="56"/>
                    <a:pt x="36" y="55"/>
                  </a:cubicBezTo>
                  <a:cubicBezTo>
                    <a:pt x="33" y="46"/>
                    <a:pt x="36" y="31"/>
                    <a:pt x="45" y="27"/>
                  </a:cubicBezTo>
                  <a:cubicBezTo>
                    <a:pt x="32" y="30"/>
                    <a:pt x="22" y="39"/>
                    <a:pt x="15" y="52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40"/>
                    <a:pt x="30" y="23"/>
                    <a:pt x="45" y="21"/>
                  </a:cubicBezTo>
                  <a:cubicBezTo>
                    <a:pt x="40" y="13"/>
                    <a:pt x="33" y="5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24"/>
                    <a:pt x="9" y="59"/>
                    <a:pt x="30" y="83"/>
                  </a:cubicBezTo>
                  <a:cubicBezTo>
                    <a:pt x="37" y="84"/>
                    <a:pt x="44" y="83"/>
                    <a:pt x="51" y="82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6" name="Freeform 1451"/>
            <p:cNvSpPr/>
            <p:nvPr/>
          </p:nvSpPr>
          <p:spPr bwMode="auto">
            <a:xfrm>
              <a:off x="8098022" y="6855749"/>
              <a:ext cx="68625" cy="152726"/>
            </a:xfrm>
            <a:custGeom>
              <a:avLst/>
              <a:gdLst>
                <a:gd name="T0" fmla="*/ 34 w 39"/>
                <a:gd name="T1" fmla="*/ 10 h 86"/>
                <a:gd name="T2" fmla="*/ 0 w 39"/>
                <a:gd name="T3" fmla="*/ 4 h 86"/>
                <a:gd name="T4" fmla="*/ 20 w 39"/>
                <a:gd name="T5" fmla="*/ 25 h 86"/>
                <a:gd name="T6" fmla="*/ 33 w 39"/>
                <a:gd name="T7" fmla="*/ 29 h 86"/>
                <a:gd name="T8" fmla="*/ 32 w 39"/>
                <a:gd name="T9" fmla="*/ 30 h 86"/>
                <a:gd name="T10" fmla="*/ 24 w 39"/>
                <a:gd name="T11" fmla="*/ 30 h 86"/>
                <a:gd name="T12" fmla="*/ 24 w 39"/>
                <a:gd name="T13" fmla="*/ 31 h 86"/>
                <a:gd name="T14" fmla="*/ 23 w 39"/>
                <a:gd name="T15" fmla="*/ 31 h 86"/>
                <a:gd name="T16" fmla="*/ 26 w 39"/>
                <a:gd name="T17" fmla="*/ 86 h 86"/>
                <a:gd name="T18" fmla="*/ 39 w 39"/>
                <a:gd name="T19" fmla="*/ 82 h 86"/>
                <a:gd name="T20" fmla="*/ 39 w 39"/>
                <a:gd name="T21" fmla="*/ 82 h 86"/>
                <a:gd name="T22" fmla="*/ 34 w 39"/>
                <a:gd name="T23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86">
                  <a:moveTo>
                    <a:pt x="34" y="10"/>
                  </a:moveTo>
                  <a:cubicBezTo>
                    <a:pt x="23" y="5"/>
                    <a:pt x="10" y="0"/>
                    <a:pt x="0" y="4"/>
                  </a:cubicBezTo>
                  <a:cubicBezTo>
                    <a:pt x="8" y="9"/>
                    <a:pt x="15" y="17"/>
                    <a:pt x="20" y="25"/>
                  </a:cubicBezTo>
                  <a:cubicBezTo>
                    <a:pt x="25" y="24"/>
                    <a:pt x="29" y="25"/>
                    <a:pt x="33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9" y="30"/>
                    <a:pt x="27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32" y="49"/>
                    <a:pt x="33" y="69"/>
                    <a:pt x="26" y="86"/>
                  </a:cubicBezTo>
                  <a:cubicBezTo>
                    <a:pt x="30" y="85"/>
                    <a:pt x="34" y="83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7" y="58"/>
                    <a:pt x="36" y="34"/>
                    <a:pt x="34" y="10"/>
                  </a:cubicBezTo>
                  <a:close/>
                </a:path>
              </a:pathLst>
            </a:custGeom>
            <a:solidFill>
              <a:srgbClr val="B59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7" name="Freeform 1452"/>
            <p:cNvSpPr/>
            <p:nvPr/>
          </p:nvSpPr>
          <p:spPr bwMode="auto">
            <a:xfrm>
              <a:off x="8553443" y="7033411"/>
              <a:ext cx="109177" cy="62338"/>
            </a:xfrm>
            <a:custGeom>
              <a:avLst/>
              <a:gdLst>
                <a:gd name="T0" fmla="*/ 15 w 61"/>
                <a:gd name="T1" fmla="*/ 28 h 34"/>
                <a:gd name="T2" fmla="*/ 61 w 61"/>
                <a:gd name="T3" fmla="*/ 9 h 34"/>
                <a:gd name="T4" fmla="*/ 6 w 61"/>
                <a:gd name="T5" fmla="*/ 0 h 34"/>
                <a:gd name="T6" fmla="*/ 3 w 61"/>
                <a:gd name="T7" fmla="*/ 0 h 34"/>
                <a:gd name="T8" fmla="*/ 15 w 61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4">
                  <a:moveTo>
                    <a:pt x="15" y="28"/>
                  </a:moveTo>
                  <a:cubicBezTo>
                    <a:pt x="30" y="31"/>
                    <a:pt x="52" y="34"/>
                    <a:pt x="61" y="9"/>
                  </a:cubicBezTo>
                  <a:cubicBezTo>
                    <a:pt x="42" y="18"/>
                    <a:pt x="12" y="22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2"/>
                    <a:pt x="6" y="28"/>
                    <a:pt x="15" y="28"/>
                  </a:cubicBezTo>
                  <a:close/>
                </a:path>
              </a:pathLst>
            </a:custGeom>
            <a:solidFill>
              <a:srgbClr val="B59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8" name="Freeform 1453"/>
            <p:cNvSpPr/>
            <p:nvPr/>
          </p:nvSpPr>
          <p:spPr bwMode="auto">
            <a:xfrm>
              <a:off x="8503534" y="6756009"/>
              <a:ext cx="87341" cy="121557"/>
            </a:xfrm>
            <a:custGeom>
              <a:avLst/>
              <a:gdLst>
                <a:gd name="T0" fmla="*/ 49 w 49"/>
                <a:gd name="T1" fmla="*/ 12 h 68"/>
                <a:gd name="T2" fmla="*/ 9 w 49"/>
                <a:gd name="T3" fmla="*/ 31 h 68"/>
                <a:gd name="T4" fmla="*/ 15 w 49"/>
                <a:gd name="T5" fmla="*/ 68 h 68"/>
                <a:gd name="T6" fmla="*/ 49 w 49"/>
                <a:gd name="T7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68">
                  <a:moveTo>
                    <a:pt x="49" y="12"/>
                  </a:moveTo>
                  <a:cubicBezTo>
                    <a:pt x="31" y="0"/>
                    <a:pt x="15" y="19"/>
                    <a:pt x="9" y="31"/>
                  </a:cubicBezTo>
                  <a:cubicBezTo>
                    <a:pt x="0" y="43"/>
                    <a:pt x="6" y="58"/>
                    <a:pt x="15" y="68"/>
                  </a:cubicBezTo>
                  <a:cubicBezTo>
                    <a:pt x="9" y="43"/>
                    <a:pt x="22" y="12"/>
                    <a:pt x="49" y="12"/>
                  </a:cubicBezTo>
                  <a:close/>
                </a:path>
              </a:pathLst>
            </a:custGeom>
            <a:solidFill>
              <a:srgbClr val="F7E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9" name="Freeform 1454"/>
            <p:cNvSpPr/>
            <p:nvPr/>
          </p:nvSpPr>
          <p:spPr bwMode="auto">
            <a:xfrm>
              <a:off x="8204079" y="6444321"/>
              <a:ext cx="3120" cy="0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0" name="Freeform 1455"/>
            <p:cNvSpPr/>
            <p:nvPr/>
          </p:nvSpPr>
          <p:spPr bwMode="auto">
            <a:xfrm>
              <a:off x="8544086" y="6843282"/>
              <a:ext cx="118534" cy="71687"/>
            </a:xfrm>
            <a:custGeom>
              <a:avLst/>
              <a:gdLst>
                <a:gd name="T0" fmla="*/ 0 w 67"/>
                <a:gd name="T1" fmla="*/ 22 h 40"/>
                <a:gd name="T2" fmla="*/ 67 w 67"/>
                <a:gd name="T3" fmla="*/ 15 h 40"/>
                <a:gd name="T4" fmla="*/ 52 w 67"/>
                <a:gd name="T5" fmla="*/ 0 h 40"/>
                <a:gd name="T6" fmla="*/ 0 w 67"/>
                <a:gd name="T7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0" y="22"/>
                  </a:moveTo>
                  <a:cubicBezTo>
                    <a:pt x="18" y="40"/>
                    <a:pt x="49" y="34"/>
                    <a:pt x="67" y="15"/>
                  </a:cubicBezTo>
                  <a:cubicBezTo>
                    <a:pt x="64" y="9"/>
                    <a:pt x="58" y="3"/>
                    <a:pt x="52" y="0"/>
                  </a:cubicBezTo>
                  <a:cubicBezTo>
                    <a:pt x="37" y="15"/>
                    <a:pt x="20" y="24"/>
                    <a:pt x="0" y="22"/>
                  </a:cubicBezTo>
                  <a:close/>
                </a:path>
              </a:pathLst>
            </a:custGeom>
            <a:solidFill>
              <a:srgbClr val="B59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1" name="Freeform 1456"/>
            <p:cNvSpPr>
              <a:spLocks noEditPoints="1"/>
            </p:cNvSpPr>
            <p:nvPr/>
          </p:nvSpPr>
          <p:spPr bwMode="auto">
            <a:xfrm>
              <a:off x="8135454" y="6241723"/>
              <a:ext cx="864053" cy="988052"/>
            </a:xfrm>
            <a:custGeom>
              <a:avLst/>
              <a:gdLst>
                <a:gd name="T0" fmla="*/ 481 w 486"/>
                <a:gd name="T1" fmla="*/ 125 h 555"/>
                <a:gd name="T2" fmla="*/ 486 w 486"/>
                <a:gd name="T3" fmla="*/ 39 h 555"/>
                <a:gd name="T4" fmla="*/ 465 w 486"/>
                <a:gd name="T5" fmla="*/ 9 h 555"/>
                <a:gd name="T6" fmla="*/ 373 w 486"/>
                <a:gd name="T7" fmla="*/ 0 h 555"/>
                <a:gd name="T8" fmla="*/ 285 w 486"/>
                <a:gd name="T9" fmla="*/ 55 h 555"/>
                <a:gd name="T10" fmla="*/ 162 w 486"/>
                <a:gd name="T11" fmla="*/ 6 h 555"/>
                <a:gd name="T12" fmla="*/ 37 w 486"/>
                <a:gd name="T13" fmla="*/ 18 h 555"/>
                <a:gd name="T14" fmla="*/ 0 w 486"/>
                <a:gd name="T15" fmla="*/ 62 h 555"/>
                <a:gd name="T16" fmla="*/ 35 w 486"/>
                <a:gd name="T17" fmla="*/ 475 h 555"/>
                <a:gd name="T18" fmla="*/ 465 w 486"/>
                <a:gd name="T19" fmla="*/ 458 h 555"/>
                <a:gd name="T20" fmla="*/ 480 w 486"/>
                <a:gd name="T21" fmla="*/ 135 h 555"/>
                <a:gd name="T22" fmla="*/ 324 w 486"/>
                <a:gd name="T23" fmla="*/ 116 h 555"/>
                <a:gd name="T24" fmla="*/ 481 w 486"/>
                <a:gd name="T25" fmla="*/ 125 h 555"/>
                <a:gd name="T26" fmla="*/ 282 w 486"/>
                <a:gd name="T27" fmla="*/ 339 h 555"/>
                <a:gd name="T28" fmla="*/ 297 w 486"/>
                <a:gd name="T29" fmla="*/ 354 h 555"/>
                <a:gd name="T30" fmla="*/ 230 w 486"/>
                <a:gd name="T31" fmla="*/ 361 h 555"/>
                <a:gd name="T32" fmla="*/ 226 w 486"/>
                <a:gd name="T33" fmla="*/ 361 h 555"/>
                <a:gd name="T34" fmla="*/ 230 w 486"/>
                <a:gd name="T35" fmla="*/ 361 h 555"/>
                <a:gd name="T36" fmla="*/ 230 w 486"/>
                <a:gd name="T37" fmla="*/ 361 h 555"/>
                <a:gd name="T38" fmla="*/ 230 w 486"/>
                <a:gd name="T39" fmla="*/ 361 h 555"/>
                <a:gd name="T40" fmla="*/ 282 w 486"/>
                <a:gd name="T41" fmla="*/ 339 h 555"/>
                <a:gd name="T42" fmla="*/ 297 w 486"/>
                <a:gd name="T43" fmla="*/ 455 h 555"/>
                <a:gd name="T44" fmla="*/ 251 w 486"/>
                <a:gd name="T45" fmla="*/ 474 h 555"/>
                <a:gd name="T46" fmla="*/ 239 w 486"/>
                <a:gd name="T47" fmla="*/ 446 h 555"/>
                <a:gd name="T48" fmla="*/ 242 w 486"/>
                <a:gd name="T49" fmla="*/ 446 h 555"/>
                <a:gd name="T50" fmla="*/ 297 w 486"/>
                <a:gd name="T51" fmla="*/ 455 h 555"/>
                <a:gd name="T52" fmla="*/ 40 w 486"/>
                <a:gd name="T53" fmla="*/ 114 h 555"/>
                <a:gd name="T54" fmla="*/ 40 w 486"/>
                <a:gd name="T55" fmla="*/ 116 h 555"/>
                <a:gd name="T56" fmla="*/ 40 w 486"/>
                <a:gd name="T57" fmla="*/ 114 h 555"/>
                <a:gd name="T58" fmla="*/ 38 w 486"/>
                <a:gd name="T59" fmla="*/ 113 h 555"/>
                <a:gd name="T60" fmla="*/ 31 w 486"/>
                <a:gd name="T61" fmla="*/ 113 h 555"/>
                <a:gd name="T62" fmla="*/ 34 w 486"/>
                <a:gd name="T63" fmla="*/ 113 h 555"/>
                <a:gd name="T64" fmla="*/ 208 w 486"/>
                <a:gd name="T65" fmla="*/ 122 h 555"/>
                <a:gd name="T66" fmla="*/ 40 w 486"/>
                <a:gd name="T67" fmla="*/ 114 h 555"/>
                <a:gd name="T68" fmla="*/ 217 w 486"/>
                <a:gd name="T69" fmla="*/ 321 h 555"/>
                <a:gd name="T70" fmla="*/ 257 w 486"/>
                <a:gd name="T71" fmla="*/ 302 h 555"/>
                <a:gd name="T72" fmla="*/ 223 w 486"/>
                <a:gd name="T73" fmla="*/ 358 h 555"/>
                <a:gd name="T74" fmla="*/ 217 w 486"/>
                <a:gd name="T75" fmla="*/ 321 h 555"/>
                <a:gd name="T76" fmla="*/ 272 w 486"/>
                <a:gd name="T77" fmla="*/ 510 h 555"/>
                <a:gd name="T78" fmla="*/ 245 w 486"/>
                <a:gd name="T79" fmla="*/ 520 h 555"/>
                <a:gd name="T80" fmla="*/ 226 w 486"/>
                <a:gd name="T81" fmla="*/ 480 h 555"/>
                <a:gd name="T82" fmla="*/ 226 w 486"/>
                <a:gd name="T83" fmla="*/ 477 h 555"/>
                <a:gd name="T84" fmla="*/ 226 w 486"/>
                <a:gd name="T85" fmla="*/ 480 h 555"/>
                <a:gd name="T86" fmla="*/ 226 w 486"/>
                <a:gd name="T87" fmla="*/ 483 h 555"/>
                <a:gd name="T88" fmla="*/ 272 w 486"/>
                <a:gd name="T89" fmla="*/ 501 h 555"/>
                <a:gd name="T90" fmla="*/ 306 w 486"/>
                <a:gd name="T91" fmla="*/ 501 h 555"/>
                <a:gd name="T92" fmla="*/ 272 w 486"/>
                <a:gd name="T93" fmla="*/ 51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6" h="555">
                  <a:moveTo>
                    <a:pt x="481" y="125"/>
                  </a:moveTo>
                  <a:cubicBezTo>
                    <a:pt x="483" y="96"/>
                    <a:pt x="485" y="67"/>
                    <a:pt x="486" y="39"/>
                  </a:cubicBezTo>
                  <a:cubicBezTo>
                    <a:pt x="478" y="31"/>
                    <a:pt x="472" y="20"/>
                    <a:pt x="465" y="9"/>
                  </a:cubicBezTo>
                  <a:cubicBezTo>
                    <a:pt x="440" y="40"/>
                    <a:pt x="392" y="27"/>
                    <a:pt x="373" y="0"/>
                  </a:cubicBezTo>
                  <a:cubicBezTo>
                    <a:pt x="364" y="40"/>
                    <a:pt x="318" y="49"/>
                    <a:pt x="285" y="55"/>
                  </a:cubicBezTo>
                  <a:cubicBezTo>
                    <a:pt x="239" y="61"/>
                    <a:pt x="187" y="49"/>
                    <a:pt x="162" y="6"/>
                  </a:cubicBezTo>
                  <a:cubicBezTo>
                    <a:pt x="126" y="43"/>
                    <a:pt x="80" y="12"/>
                    <a:pt x="37" y="18"/>
                  </a:cubicBezTo>
                  <a:cubicBezTo>
                    <a:pt x="20" y="21"/>
                    <a:pt x="9" y="44"/>
                    <a:pt x="0" y="62"/>
                  </a:cubicBezTo>
                  <a:cubicBezTo>
                    <a:pt x="11" y="200"/>
                    <a:pt x="20" y="337"/>
                    <a:pt x="35" y="475"/>
                  </a:cubicBezTo>
                  <a:cubicBezTo>
                    <a:pt x="165" y="555"/>
                    <a:pt x="339" y="538"/>
                    <a:pt x="465" y="458"/>
                  </a:cubicBezTo>
                  <a:cubicBezTo>
                    <a:pt x="465" y="350"/>
                    <a:pt x="473" y="243"/>
                    <a:pt x="480" y="135"/>
                  </a:cubicBezTo>
                  <a:cubicBezTo>
                    <a:pt x="427" y="137"/>
                    <a:pt x="374" y="131"/>
                    <a:pt x="324" y="116"/>
                  </a:cubicBezTo>
                  <a:cubicBezTo>
                    <a:pt x="375" y="104"/>
                    <a:pt x="429" y="116"/>
                    <a:pt x="481" y="125"/>
                  </a:cubicBezTo>
                  <a:close/>
                  <a:moveTo>
                    <a:pt x="282" y="339"/>
                  </a:moveTo>
                  <a:cubicBezTo>
                    <a:pt x="288" y="342"/>
                    <a:pt x="294" y="348"/>
                    <a:pt x="297" y="354"/>
                  </a:cubicBezTo>
                  <a:cubicBezTo>
                    <a:pt x="279" y="373"/>
                    <a:pt x="248" y="379"/>
                    <a:pt x="230" y="361"/>
                  </a:cubicBezTo>
                  <a:cubicBezTo>
                    <a:pt x="229" y="361"/>
                    <a:pt x="228" y="361"/>
                    <a:pt x="226" y="361"/>
                  </a:cubicBezTo>
                  <a:cubicBezTo>
                    <a:pt x="228" y="361"/>
                    <a:pt x="229" y="361"/>
                    <a:pt x="230" y="361"/>
                  </a:cubicBezTo>
                  <a:cubicBezTo>
                    <a:pt x="230" y="361"/>
                    <a:pt x="230" y="361"/>
                    <a:pt x="230" y="361"/>
                  </a:cubicBezTo>
                  <a:cubicBezTo>
                    <a:pt x="230" y="361"/>
                    <a:pt x="230" y="361"/>
                    <a:pt x="230" y="361"/>
                  </a:cubicBezTo>
                  <a:cubicBezTo>
                    <a:pt x="250" y="363"/>
                    <a:pt x="267" y="354"/>
                    <a:pt x="282" y="339"/>
                  </a:cubicBezTo>
                  <a:close/>
                  <a:moveTo>
                    <a:pt x="297" y="455"/>
                  </a:moveTo>
                  <a:cubicBezTo>
                    <a:pt x="288" y="480"/>
                    <a:pt x="266" y="477"/>
                    <a:pt x="251" y="474"/>
                  </a:cubicBezTo>
                  <a:cubicBezTo>
                    <a:pt x="242" y="474"/>
                    <a:pt x="236" y="458"/>
                    <a:pt x="239" y="446"/>
                  </a:cubicBezTo>
                  <a:cubicBezTo>
                    <a:pt x="242" y="446"/>
                    <a:pt x="242" y="446"/>
                    <a:pt x="242" y="446"/>
                  </a:cubicBezTo>
                  <a:cubicBezTo>
                    <a:pt x="248" y="468"/>
                    <a:pt x="278" y="464"/>
                    <a:pt x="297" y="455"/>
                  </a:cubicBezTo>
                  <a:close/>
                  <a:moveTo>
                    <a:pt x="40" y="114"/>
                  </a:moveTo>
                  <a:cubicBezTo>
                    <a:pt x="40" y="115"/>
                    <a:pt x="40" y="115"/>
                    <a:pt x="40" y="116"/>
                  </a:cubicBezTo>
                  <a:cubicBezTo>
                    <a:pt x="40" y="115"/>
                    <a:pt x="40" y="115"/>
                    <a:pt x="40" y="114"/>
                  </a:cubicBezTo>
                  <a:cubicBezTo>
                    <a:pt x="39" y="114"/>
                    <a:pt x="38" y="114"/>
                    <a:pt x="38" y="113"/>
                  </a:cubicBezTo>
                  <a:cubicBezTo>
                    <a:pt x="35" y="113"/>
                    <a:pt x="33" y="115"/>
                    <a:pt x="31" y="113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92" y="107"/>
                    <a:pt x="153" y="95"/>
                    <a:pt x="208" y="122"/>
                  </a:cubicBezTo>
                  <a:cubicBezTo>
                    <a:pt x="151" y="116"/>
                    <a:pt x="94" y="137"/>
                    <a:pt x="40" y="114"/>
                  </a:cubicBezTo>
                  <a:close/>
                  <a:moveTo>
                    <a:pt x="217" y="321"/>
                  </a:moveTo>
                  <a:cubicBezTo>
                    <a:pt x="223" y="309"/>
                    <a:pt x="239" y="290"/>
                    <a:pt x="257" y="302"/>
                  </a:cubicBezTo>
                  <a:cubicBezTo>
                    <a:pt x="230" y="302"/>
                    <a:pt x="217" y="333"/>
                    <a:pt x="223" y="358"/>
                  </a:cubicBezTo>
                  <a:cubicBezTo>
                    <a:pt x="214" y="348"/>
                    <a:pt x="208" y="333"/>
                    <a:pt x="217" y="321"/>
                  </a:cubicBezTo>
                  <a:close/>
                  <a:moveTo>
                    <a:pt x="272" y="510"/>
                  </a:moveTo>
                  <a:cubicBezTo>
                    <a:pt x="266" y="520"/>
                    <a:pt x="254" y="523"/>
                    <a:pt x="245" y="520"/>
                  </a:cubicBezTo>
                  <a:cubicBezTo>
                    <a:pt x="233" y="513"/>
                    <a:pt x="214" y="498"/>
                    <a:pt x="226" y="480"/>
                  </a:cubicBezTo>
                  <a:cubicBezTo>
                    <a:pt x="226" y="479"/>
                    <a:pt x="226" y="478"/>
                    <a:pt x="226" y="477"/>
                  </a:cubicBezTo>
                  <a:cubicBezTo>
                    <a:pt x="226" y="478"/>
                    <a:pt x="226" y="479"/>
                    <a:pt x="226" y="480"/>
                  </a:cubicBezTo>
                  <a:cubicBezTo>
                    <a:pt x="226" y="481"/>
                    <a:pt x="226" y="481"/>
                    <a:pt x="226" y="483"/>
                  </a:cubicBezTo>
                  <a:cubicBezTo>
                    <a:pt x="223" y="504"/>
                    <a:pt x="257" y="523"/>
                    <a:pt x="272" y="501"/>
                  </a:cubicBezTo>
                  <a:cubicBezTo>
                    <a:pt x="285" y="510"/>
                    <a:pt x="294" y="516"/>
                    <a:pt x="306" y="501"/>
                  </a:cubicBezTo>
                  <a:cubicBezTo>
                    <a:pt x="306" y="520"/>
                    <a:pt x="285" y="516"/>
                    <a:pt x="272" y="510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2" name="Freeform 1457"/>
            <p:cNvSpPr/>
            <p:nvPr/>
          </p:nvSpPr>
          <p:spPr bwMode="auto">
            <a:xfrm>
              <a:off x="8712529" y="6428736"/>
              <a:ext cx="277619" cy="56104"/>
            </a:xfrm>
            <a:custGeom>
              <a:avLst/>
              <a:gdLst>
                <a:gd name="T0" fmla="*/ 0 w 157"/>
                <a:gd name="T1" fmla="*/ 12 h 33"/>
                <a:gd name="T2" fmla="*/ 156 w 157"/>
                <a:gd name="T3" fmla="*/ 31 h 33"/>
                <a:gd name="T4" fmla="*/ 157 w 157"/>
                <a:gd name="T5" fmla="*/ 21 h 33"/>
                <a:gd name="T6" fmla="*/ 0 w 157"/>
                <a:gd name="T7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33">
                  <a:moveTo>
                    <a:pt x="0" y="12"/>
                  </a:moveTo>
                  <a:cubicBezTo>
                    <a:pt x="50" y="27"/>
                    <a:pt x="103" y="33"/>
                    <a:pt x="156" y="31"/>
                  </a:cubicBezTo>
                  <a:cubicBezTo>
                    <a:pt x="156" y="27"/>
                    <a:pt x="156" y="24"/>
                    <a:pt x="157" y="21"/>
                  </a:cubicBezTo>
                  <a:cubicBezTo>
                    <a:pt x="105" y="12"/>
                    <a:pt x="51" y="0"/>
                    <a:pt x="0" y="12"/>
                  </a:cubicBezTo>
                  <a:close/>
                </a:path>
              </a:pathLst>
            </a:custGeom>
            <a:solidFill>
              <a:srgbClr val="B59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3" name="Freeform 1458"/>
            <p:cNvSpPr/>
            <p:nvPr/>
          </p:nvSpPr>
          <p:spPr bwMode="auto">
            <a:xfrm>
              <a:off x="8191601" y="6410035"/>
              <a:ext cx="311932" cy="74805"/>
            </a:xfrm>
            <a:custGeom>
              <a:avLst/>
              <a:gdLst>
                <a:gd name="T0" fmla="*/ 3 w 177"/>
                <a:gd name="T1" fmla="*/ 18 h 42"/>
                <a:gd name="T2" fmla="*/ 0 w 177"/>
                <a:gd name="T3" fmla="*/ 18 h 42"/>
                <a:gd name="T4" fmla="*/ 7 w 177"/>
                <a:gd name="T5" fmla="*/ 18 h 42"/>
                <a:gd name="T6" fmla="*/ 6 w 177"/>
                <a:gd name="T7" fmla="*/ 18 h 42"/>
                <a:gd name="T8" fmla="*/ 7 w 177"/>
                <a:gd name="T9" fmla="*/ 18 h 42"/>
                <a:gd name="T10" fmla="*/ 9 w 177"/>
                <a:gd name="T11" fmla="*/ 19 h 42"/>
                <a:gd name="T12" fmla="*/ 177 w 177"/>
                <a:gd name="T13" fmla="*/ 27 h 42"/>
                <a:gd name="T14" fmla="*/ 3 w 177"/>
                <a:gd name="T1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42">
                  <a:moveTo>
                    <a:pt x="3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" y="20"/>
                    <a:pt x="4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8"/>
                    <a:pt x="9" y="19"/>
                  </a:cubicBezTo>
                  <a:cubicBezTo>
                    <a:pt x="63" y="42"/>
                    <a:pt x="120" y="21"/>
                    <a:pt x="177" y="27"/>
                  </a:cubicBezTo>
                  <a:cubicBezTo>
                    <a:pt x="122" y="0"/>
                    <a:pt x="61" y="12"/>
                    <a:pt x="3" y="18"/>
                  </a:cubicBezTo>
                  <a:close/>
                </a:path>
              </a:pathLst>
            </a:custGeom>
            <a:solidFill>
              <a:srgbClr val="B59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4" name="Freeform 1459"/>
            <p:cNvSpPr/>
            <p:nvPr/>
          </p:nvSpPr>
          <p:spPr bwMode="auto">
            <a:xfrm>
              <a:off x="8122976" y="6101465"/>
              <a:ext cx="882769" cy="252466"/>
            </a:xfrm>
            <a:custGeom>
              <a:avLst/>
              <a:gdLst>
                <a:gd name="T0" fmla="*/ 407 w 499"/>
                <a:gd name="T1" fmla="*/ 10 h 142"/>
                <a:gd name="T2" fmla="*/ 255 w 499"/>
                <a:gd name="T3" fmla="*/ 2 h 142"/>
                <a:gd name="T4" fmla="*/ 116 w 499"/>
                <a:gd name="T5" fmla="*/ 7 h 142"/>
                <a:gd name="T6" fmla="*/ 0 w 499"/>
                <a:gd name="T7" fmla="*/ 60 h 142"/>
                <a:gd name="T8" fmla="*/ 8 w 499"/>
                <a:gd name="T9" fmla="*/ 142 h 142"/>
                <a:gd name="T10" fmla="*/ 45 w 499"/>
                <a:gd name="T11" fmla="*/ 98 h 142"/>
                <a:gd name="T12" fmla="*/ 170 w 499"/>
                <a:gd name="T13" fmla="*/ 86 h 142"/>
                <a:gd name="T14" fmla="*/ 293 w 499"/>
                <a:gd name="T15" fmla="*/ 135 h 142"/>
                <a:gd name="T16" fmla="*/ 381 w 499"/>
                <a:gd name="T17" fmla="*/ 80 h 142"/>
                <a:gd name="T18" fmla="*/ 473 w 499"/>
                <a:gd name="T19" fmla="*/ 89 h 142"/>
                <a:gd name="T20" fmla="*/ 494 w 499"/>
                <a:gd name="T21" fmla="*/ 119 h 142"/>
                <a:gd name="T22" fmla="*/ 499 w 499"/>
                <a:gd name="T23" fmla="*/ 30 h 142"/>
                <a:gd name="T24" fmla="*/ 407 w 499"/>
                <a:gd name="T25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9" h="142">
                  <a:moveTo>
                    <a:pt x="407" y="10"/>
                  </a:moveTo>
                  <a:cubicBezTo>
                    <a:pt x="357" y="3"/>
                    <a:pt x="306" y="2"/>
                    <a:pt x="255" y="2"/>
                  </a:cubicBezTo>
                  <a:cubicBezTo>
                    <a:pt x="209" y="3"/>
                    <a:pt x="162" y="0"/>
                    <a:pt x="116" y="7"/>
                  </a:cubicBezTo>
                  <a:cubicBezTo>
                    <a:pt x="76" y="14"/>
                    <a:pt x="28" y="26"/>
                    <a:pt x="0" y="60"/>
                  </a:cubicBezTo>
                  <a:cubicBezTo>
                    <a:pt x="3" y="87"/>
                    <a:pt x="5" y="115"/>
                    <a:pt x="8" y="142"/>
                  </a:cubicBezTo>
                  <a:cubicBezTo>
                    <a:pt x="17" y="124"/>
                    <a:pt x="28" y="101"/>
                    <a:pt x="45" y="98"/>
                  </a:cubicBezTo>
                  <a:cubicBezTo>
                    <a:pt x="88" y="92"/>
                    <a:pt x="134" y="123"/>
                    <a:pt x="170" y="86"/>
                  </a:cubicBezTo>
                  <a:cubicBezTo>
                    <a:pt x="195" y="129"/>
                    <a:pt x="247" y="141"/>
                    <a:pt x="293" y="135"/>
                  </a:cubicBezTo>
                  <a:cubicBezTo>
                    <a:pt x="326" y="129"/>
                    <a:pt x="372" y="120"/>
                    <a:pt x="381" y="80"/>
                  </a:cubicBezTo>
                  <a:cubicBezTo>
                    <a:pt x="400" y="107"/>
                    <a:pt x="448" y="120"/>
                    <a:pt x="473" y="89"/>
                  </a:cubicBezTo>
                  <a:cubicBezTo>
                    <a:pt x="480" y="100"/>
                    <a:pt x="486" y="111"/>
                    <a:pt x="494" y="119"/>
                  </a:cubicBezTo>
                  <a:cubicBezTo>
                    <a:pt x="496" y="89"/>
                    <a:pt x="498" y="59"/>
                    <a:pt x="499" y="30"/>
                  </a:cubicBezTo>
                  <a:cubicBezTo>
                    <a:pt x="471" y="16"/>
                    <a:pt x="437" y="14"/>
                    <a:pt x="407" y="10"/>
                  </a:cubicBezTo>
                  <a:close/>
                </a:path>
              </a:pathLst>
            </a:custGeom>
            <a:solidFill>
              <a:srgbClr val="B59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5" name="Freeform 1460"/>
            <p:cNvSpPr/>
            <p:nvPr/>
          </p:nvSpPr>
          <p:spPr bwMode="auto">
            <a:xfrm>
              <a:off x="8104260" y="6207438"/>
              <a:ext cx="93580" cy="878960"/>
            </a:xfrm>
            <a:custGeom>
              <a:avLst/>
              <a:gdLst>
                <a:gd name="T0" fmla="*/ 9 w 52"/>
                <a:gd name="T1" fmla="*/ 1 h 495"/>
                <a:gd name="T2" fmla="*/ 4 w 52"/>
                <a:gd name="T3" fmla="*/ 33 h 495"/>
                <a:gd name="T4" fmla="*/ 39 w 52"/>
                <a:gd name="T5" fmla="*/ 487 h 495"/>
                <a:gd name="T6" fmla="*/ 52 w 52"/>
                <a:gd name="T7" fmla="*/ 495 h 495"/>
                <a:gd name="T8" fmla="*/ 9 w 52"/>
                <a:gd name="T9" fmla="*/ 0 h 495"/>
                <a:gd name="T10" fmla="*/ 9 w 52"/>
                <a:gd name="T11" fmla="*/ 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95">
                  <a:moveTo>
                    <a:pt x="9" y="1"/>
                  </a:moveTo>
                  <a:cubicBezTo>
                    <a:pt x="0" y="12"/>
                    <a:pt x="3" y="18"/>
                    <a:pt x="4" y="33"/>
                  </a:cubicBezTo>
                  <a:cubicBezTo>
                    <a:pt x="16" y="184"/>
                    <a:pt x="28" y="335"/>
                    <a:pt x="39" y="487"/>
                  </a:cubicBezTo>
                  <a:cubicBezTo>
                    <a:pt x="43" y="489"/>
                    <a:pt x="47" y="492"/>
                    <a:pt x="52" y="495"/>
                  </a:cubicBezTo>
                  <a:cubicBezTo>
                    <a:pt x="34" y="330"/>
                    <a:pt x="25" y="165"/>
                    <a:pt x="9" y="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7E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6" name="Freeform 1461"/>
            <p:cNvSpPr/>
            <p:nvPr/>
          </p:nvSpPr>
          <p:spPr bwMode="auto">
            <a:xfrm>
              <a:off x="8516011" y="7095748"/>
              <a:ext cx="162205" cy="74805"/>
            </a:xfrm>
            <a:custGeom>
              <a:avLst/>
              <a:gdLst>
                <a:gd name="T0" fmla="*/ 58 w 92"/>
                <a:gd name="T1" fmla="*/ 21 h 43"/>
                <a:gd name="T2" fmla="*/ 12 w 92"/>
                <a:gd name="T3" fmla="*/ 3 h 43"/>
                <a:gd name="T4" fmla="*/ 12 w 92"/>
                <a:gd name="T5" fmla="*/ 0 h 43"/>
                <a:gd name="T6" fmla="*/ 31 w 92"/>
                <a:gd name="T7" fmla="*/ 40 h 43"/>
                <a:gd name="T8" fmla="*/ 58 w 92"/>
                <a:gd name="T9" fmla="*/ 30 h 43"/>
                <a:gd name="T10" fmla="*/ 92 w 92"/>
                <a:gd name="T11" fmla="*/ 21 h 43"/>
                <a:gd name="T12" fmla="*/ 58 w 92"/>
                <a:gd name="T13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3">
                  <a:moveTo>
                    <a:pt x="58" y="21"/>
                  </a:moveTo>
                  <a:cubicBezTo>
                    <a:pt x="43" y="43"/>
                    <a:pt x="9" y="24"/>
                    <a:pt x="12" y="3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0" y="18"/>
                    <a:pt x="19" y="33"/>
                    <a:pt x="31" y="40"/>
                  </a:cubicBezTo>
                  <a:cubicBezTo>
                    <a:pt x="40" y="43"/>
                    <a:pt x="52" y="40"/>
                    <a:pt x="58" y="30"/>
                  </a:cubicBezTo>
                  <a:cubicBezTo>
                    <a:pt x="71" y="36"/>
                    <a:pt x="92" y="40"/>
                    <a:pt x="92" y="21"/>
                  </a:cubicBezTo>
                  <a:cubicBezTo>
                    <a:pt x="80" y="36"/>
                    <a:pt x="71" y="30"/>
                    <a:pt x="58" y="21"/>
                  </a:cubicBezTo>
                  <a:close/>
                </a:path>
              </a:pathLst>
            </a:custGeom>
            <a:solidFill>
              <a:srgbClr val="B59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7" name="Freeform 1462"/>
            <p:cNvSpPr/>
            <p:nvPr/>
          </p:nvSpPr>
          <p:spPr bwMode="auto">
            <a:xfrm>
              <a:off x="8176006" y="6154451"/>
              <a:ext cx="882767" cy="1075324"/>
            </a:xfrm>
            <a:custGeom>
              <a:avLst/>
              <a:gdLst>
                <a:gd name="T0" fmla="*/ 496 w 497"/>
                <a:gd name="T1" fmla="*/ 39 h 606"/>
                <a:gd name="T2" fmla="*/ 479 w 497"/>
                <a:gd name="T3" fmla="*/ 5 h 606"/>
                <a:gd name="T4" fmla="*/ 469 w 497"/>
                <a:gd name="T5" fmla="*/ 0 h 606"/>
                <a:gd name="T6" fmla="*/ 443 w 497"/>
                <a:gd name="T7" fmla="*/ 508 h 606"/>
                <a:gd name="T8" fmla="*/ 0 w 497"/>
                <a:gd name="T9" fmla="*/ 517 h 606"/>
                <a:gd name="T10" fmla="*/ 0 w 497"/>
                <a:gd name="T11" fmla="*/ 524 h 606"/>
                <a:gd name="T12" fmla="*/ 64 w 497"/>
                <a:gd name="T13" fmla="*/ 556 h 606"/>
                <a:gd name="T14" fmla="*/ 125 w 497"/>
                <a:gd name="T15" fmla="*/ 575 h 606"/>
                <a:gd name="T16" fmla="*/ 252 w 497"/>
                <a:gd name="T17" fmla="*/ 585 h 606"/>
                <a:gd name="T18" fmla="*/ 473 w 497"/>
                <a:gd name="T19" fmla="*/ 507 h 606"/>
                <a:gd name="T20" fmla="*/ 473 w 497"/>
                <a:gd name="T21" fmla="*/ 507 h 606"/>
                <a:gd name="T22" fmla="*/ 474 w 497"/>
                <a:gd name="T23" fmla="*/ 457 h 606"/>
                <a:gd name="T24" fmla="*/ 474 w 497"/>
                <a:gd name="T25" fmla="*/ 453 h 606"/>
                <a:gd name="T26" fmla="*/ 474 w 497"/>
                <a:gd name="T27" fmla="*/ 453 h 606"/>
                <a:gd name="T28" fmla="*/ 485 w 497"/>
                <a:gd name="T29" fmla="*/ 277 h 606"/>
                <a:gd name="T30" fmla="*/ 496 w 497"/>
                <a:gd name="T31" fmla="*/ 39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7" h="606">
                  <a:moveTo>
                    <a:pt x="496" y="39"/>
                  </a:moveTo>
                  <a:cubicBezTo>
                    <a:pt x="496" y="23"/>
                    <a:pt x="495" y="15"/>
                    <a:pt x="479" y="5"/>
                  </a:cubicBezTo>
                  <a:cubicBezTo>
                    <a:pt x="476" y="3"/>
                    <a:pt x="473" y="1"/>
                    <a:pt x="469" y="0"/>
                  </a:cubicBezTo>
                  <a:cubicBezTo>
                    <a:pt x="462" y="169"/>
                    <a:pt x="443" y="339"/>
                    <a:pt x="443" y="508"/>
                  </a:cubicBezTo>
                  <a:cubicBezTo>
                    <a:pt x="312" y="590"/>
                    <a:pt x="131" y="606"/>
                    <a:pt x="0" y="517"/>
                  </a:cubicBezTo>
                  <a:cubicBezTo>
                    <a:pt x="0" y="519"/>
                    <a:pt x="0" y="522"/>
                    <a:pt x="0" y="524"/>
                  </a:cubicBezTo>
                  <a:cubicBezTo>
                    <a:pt x="22" y="534"/>
                    <a:pt x="42" y="547"/>
                    <a:pt x="64" y="556"/>
                  </a:cubicBezTo>
                  <a:cubicBezTo>
                    <a:pt x="84" y="564"/>
                    <a:pt x="104" y="570"/>
                    <a:pt x="125" y="575"/>
                  </a:cubicBezTo>
                  <a:cubicBezTo>
                    <a:pt x="166" y="585"/>
                    <a:pt x="209" y="588"/>
                    <a:pt x="252" y="585"/>
                  </a:cubicBezTo>
                  <a:cubicBezTo>
                    <a:pt x="331" y="579"/>
                    <a:pt x="410" y="557"/>
                    <a:pt x="473" y="507"/>
                  </a:cubicBezTo>
                  <a:cubicBezTo>
                    <a:pt x="473" y="507"/>
                    <a:pt x="473" y="507"/>
                    <a:pt x="473" y="507"/>
                  </a:cubicBezTo>
                  <a:cubicBezTo>
                    <a:pt x="473" y="490"/>
                    <a:pt x="473" y="473"/>
                    <a:pt x="474" y="457"/>
                  </a:cubicBezTo>
                  <a:cubicBezTo>
                    <a:pt x="472" y="456"/>
                    <a:pt x="472" y="454"/>
                    <a:pt x="474" y="453"/>
                  </a:cubicBezTo>
                  <a:cubicBezTo>
                    <a:pt x="474" y="453"/>
                    <a:pt x="474" y="453"/>
                    <a:pt x="474" y="453"/>
                  </a:cubicBezTo>
                  <a:cubicBezTo>
                    <a:pt x="476" y="394"/>
                    <a:pt x="481" y="335"/>
                    <a:pt x="485" y="277"/>
                  </a:cubicBezTo>
                  <a:cubicBezTo>
                    <a:pt x="490" y="198"/>
                    <a:pt x="497" y="118"/>
                    <a:pt x="496" y="39"/>
                  </a:cubicBezTo>
                  <a:close/>
                </a:path>
              </a:pathLst>
            </a:custGeom>
            <a:solidFill>
              <a:srgbClr val="B59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8" name="Freeform 1463"/>
            <p:cNvSpPr/>
            <p:nvPr/>
          </p:nvSpPr>
          <p:spPr bwMode="auto">
            <a:xfrm>
              <a:off x="9018223" y="6818347"/>
              <a:ext cx="53028" cy="140259"/>
            </a:xfrm>
            <a:custGeom>
              <a:avLst/>
              <a:gdLst>
                <a:gd name="T0" fmla="*/ 10 w 29"/>
                <a:gd name="T1" fmla="*/ 42 h 79"/>
                <a:gd name="T2" fmla="*/ 7 w 29"/>
                <a:gd name="T3" fmla="*/ 39 h 79"/>
                <a:gd name="T4" fmla="*/ 3 w 29"/>
                <a:gd name="T5" fmla="*/ 43 h 79"/>
                <a:gd name="T6" fmla="*/ 2 w 29"/>
                <a:gd name="T7" fmla="*/ 42 h 79"/>
                <a:gd name="T8" fmla="*/ 13 w 29"/>
                <a:gd name="T9" fmla="*/ 30 h 79"/>
                <a:gd name="T10" fmla="*/ 29 w 29"/>
                <a:gd name="T11" fmla="*/ 7 h 79"/>
                <a:gd name="T12" fmla="*/ 28 w 29"/>
                <a:gd name="T13" fmla="*/ 4 h 79"/>
                <a:gd name="T14" fmla="*/ 4 w 29"/>
                <a:gd name="T15" fmla="*/ 2 h 79"/>
                <a:gd name="T16" fmla="*/ 0 w 29"/>
                <a:gd name="T17" fmla="*/ 79 h 79"/>
                <a:gd name="T18" fmla="*/ 18 w 29"/>
                <a:gd name="T19" fmla="*/ 79 h 79"/>
                <a:gd name="T20" fmla="*/ 10 w 29"/>
                <a:gd name="T21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79">
                  <a:moveTo>
                    <a:pt x="10" y="42"/>
                  </a:moveTo>
                  <a:cubicBezTo>
                    <a:pt x="9" y="41"/>
                    <a:pt x="8" y="40"/>
                    <a:pt x="7" y="39"/>
                  </a:cubicBezTo>
                  <a:cubicBezTo>
                    <a:pt x="6" y="40"/>
                    <a:pt x="4" y="41"/>
                    <a:pt x="3" y="43"/>
                  </a:cubicBezTo>
                  <a:cubicBezTo>
                    <a:pt x="2" y="43"/>
                    <a:pt x="2" y="43"/>
                    <a:pt x="2" y="42"/>
                  </a:cubicBezTo>
                  <a:cubicBezTo>
                    <a:pt x="3" y="37"/>
                    <a:pt x="8" y="32"/>
                    <a:pt x="13" y="30"/>
                  </a:cubicBezTo>
                  <a:cubicBezTo>
                    <a:pt x="16" y="21"/>
                    <a:pt x="21" y="13"/>
                    <a:pt x="29" y="7"/>
                  </a:cubicBezTo>
                  <a:cubicBezTo>
                    <a:pt x="29" y="6"/>
                    <a:pt x="29" y="5"/>
                    <a:pt x="28" y="4"/>
                  </a:cubicBezTo>
                  <a:cubicBezTo>
                    <a:pt x="21" y="0"/>
                    <a:pt x="13" y="1"/>
                    <a:pt x="4" y="2"/>
                  </a:cubicBezTo>
                  <a:cubicBezTo>
                    <a:pt x="2" y="28"/>
                    <a:pt x="1" y="53"/>
                    <a:pt x="0" y="79"/>
                  </a:cubicBezTo>
                  <a:cubicBezTo>
                    <a:pt x="6" y="78"/>
                    <a:pt x="12" y="79"/>
                    <a:pt x="18" y="79"/>
                  </a:cubicBezTo>
                  <a:cubicBezTo>
                    <a:pt x="12" y="68"/>
                    <a:pt x="9" y="55"/>
                    <a:pt x="10" y="42"/>
                  </a:cubicBezTo>
                  <a:close/>
                </a:path>
              </a:pathLst>
            </a:custGeom>
            <a:solidFill>
              <a:srgbClr val="B59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9" name="Freeform 1464"/>
            <p:cNvSpPr/>
            <p:nvPr/>
          </p:nvSpPr>
          <p:spPr bwMode="auto">
            <a:xfrm>
              <a:off x="9068132" y="6824581"/>
              <a:ext cx="24955" cy="124675"/>
            </a:xfrm>
            <a:custGeom>
              <a:avLst/>
              <a:gdLst>
                <a:gd name="T0" fmla="*/ 14 w 14"/>
                <a:gd name="T1" fmla="*/ 34 h 70"/>
                <a:gd name="T2" fmla="*/ 5 w 14"/>
                <a:gd name="T3" fmla="*/ 3 h 70"/>
                <a:gd name="T4" fmla="*/ 0 w 14"/>
                <a:gd name="T5" fmla="*/ 0 h 70"/>
                <a:gd name="T6" fmla="*/ 1 w 14"/>
                <a:gd name="T7" fmla="*/ 3 h 70"/>
                <a:gd name="T8" fmla="*/ 3 w 14"/>
                <a:gd name="T9" fmla="*/ 2 h 70"/>
                <a:gd name="T10" fmla="*/ 1 w 14"/>
                <a:gd name="T11" fmla="*/ 3 h 70"/>
                <a:gd name="T12" fmla="*/ 2 w 14"/>
                <a:gd name="T13" fmla="*/ 70 h 70"/>
                <a:gd name="T14" fmla="*/ 14 w 14"/>
                <a:gd name="T15" fmla="*/ 3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0">
                  <a:moveTo>
                    <a:pt x="14" y="34"/>
                  </a:moveTo>
                  <a:cubicBezTo>
                    <a:pt x="14" y="24"/>
                    <a:pt x="13" y="11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8" y="25"/>
                    <a:pt x="8" y="49"/>
                    <a:pt x="2" y="70"/>
                  </a:cubicBezTo>
                  <a:cubicBezTo>
                    <a:pt x="12" y="61"/>
                    <a:pt x="14" y="48"/>
                    <a:pt x="14" y="34"/>
                  </a:cubicBezTo>
                  <a:close/>
                </a:path>
              </a:pathLst>
            </a:custGeom>
            <a:solidFill>
              <a:srgbClr val="F7E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0" name="Freeform 1465"/>
            <p:cNvSpPr/>
            <p:nvPr/>
          </p:nvSpPr>
          <p:spPr bwMode="auto">
            <a:xfrm>
              <a:off x="9036939" y="6830814"/>
              <a:ext cx="46789" cy="127791"/>
            </a:xfrm>
            <a:custGeom>
              <a:avLst/>
              <a:gdLst>
                <a:gd name="T0" fmla="*/ 20 w 27"/>
                <a:gd name="T1" fmla="*/ 0 h 72"/>
                <a:gd name="T2" fmla="*/ 4 w 27"/>
                <a:gd name="T3" fmla="*/ 23 h 72"/>
                <a:gd name="T4" fmla="*/ 7 w 27"/>
                <a:gd name="T5" fmla="*/ 22 h 72"/>
                <a:gd name="T6" fmla="*/ 24 w 27"/>
                <a:gd name="T7" fmla="*/ 27 h 72"/>
                <a:gd name="T8" fmla="*/ 23 w 27"/>
                <a:gd name="T9" fmla="*/ 28 h 72"/>
                <a:gd name="T10" fmla="*/ 14 w 27"/>
                <a:gd name="T11" fmla="*/ 24 h 72"/>
                <a:gd name="T12" fmla="*/ 6 w 27"/>
                <a:gd name="T13" fmla="*/ 26 h 72"/>
                <a:gd name="T14" fmla="*/ 3 w 27"/>
                <a:gd name="T15" fmla="*/ 28 h 72"/>
                <a:gd name="T16" fmla="*/ 2 w 27"/>
                <a:gd name="T17" fmla="*/ 32 h 72"/>
                <a:gd name="T18" fmla="*/ 5 w 27"/>
                <a:gd name="T19" fmla="*/ 34 h 72"/>
                <a:gd name="T20" fmla="*/ 13 w 27"/>
                <a:gd name="T21" fmla="*/ 35 h 72"/>
                <a:gd name="T22" fmla="*/ 13 w 27"/>
                <a:gd name="T23" fmla="*/ 37 h 72"/>
                <a:gd name="T24" fmla="*/ 1 w 27"/>
                <a:gd name="T25" fmla="*/ 35 h 72"/>
                <a:gd name="T26" fmla="*/ 9 w 27"/>
                <a:gd name="T27" fmla="*/ 72 h 72"/>
                <a:gd name="T28" fmla="*/ 18 w 27"/>
                <a:gd name="T29" fmla="*/ 69 h 72"/>
                <a:gd name="T30" fmla="*/ 21 w 27"/>
                <a:gd name="T31" fmla="*/ 67 h 72"/>
                <a:gd name="T32" fmla="*/ 20 w 27"/>
                <a:gd name="T3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72">
                  <a:moveTo>
                    <a:pt x="20" y="0"/>
                  </a:moveTo>
                  <a:cubicBezTo>
                    <a:pt x="12" y="6"/>
                    <a:pt x="7" y="14"/>
                    <a:pt x="4" y="23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13" y="20"/>
                    <a:pt x="22" y="19"/>
                    <a:pt x="24" y="27"/>
                  </a:cubicBezTo>
                  <a:cubicBezTo>
                    <a:pt x="24" y="27"/>
                    <a:pt x="23" y="28"/>
                    <a:pt x="23" y="28"/>
                  </a:cubicBezTo>
                  <a:cubicBezTo>
                    <a:pt x="20" y="27"/>
                    <a:pt x="18" y="24"/>
                    <a:pt x="14" y="24"/>
                  </a:cubicBezTo>
                  <a:cubicBezTo>
                    <a:pt x="11" y="24"/>
                    <a:pt x="9" y="25"/>
                    <a:pt x="6" y="26"/>
                  </a:cubicBezTo>
                  <a:cubicBezTo>
                    <a:pt x="5" y="27"/>
                    <a:pt x="4" y="28"/>
                    <a:pt x="3" y="28"/>
                  </a:cubicBezTo>
                  <a:cubicBezTo>
                    <a:pt x="2" y="30"/>
                    <a:pt x="2" y="31"/>
                    <a:pt x="2" y="32"/>
                  </a:cubicBezTo>
                  <a:cubicBezTo>
                    <a:pt x="3" y="32"/>
                    <a:pt x="4" y="33"/>
                    <a:pt x="5" y="34"/>
                  </a:cubicBezTo>
                  <a:cubicBezTo>
                    <a:pt x="8" y="34"/>
                    <a:pt x="10" y="34"/>
                    <a:pt x="13" y="35"/>
                  </a:cubicBezTo>
                  <a:cubicBezTo>
                    <a:pt x="14" y="35"/>
                    <a:pt x="14" y="36"/>
                    <a:pt x="13" y="37"/>
                  </a:cubicBezTo>
                  <a:cubicBezTo>
                    <a:pt x="9" y="38"/>
                    <a:pt x="5" y="38"/>
                    <a:pt x="1" y="35"/>
                  </a:cubicBezTo>
                  <a:cubicBezTo>
                    <a:pt x="0" y="48"/>
                    <a:pt x="3" y="61"/>
                    <a:pt x="9" y="72"/>
                  </a:cubicBezTo>
                  <a:cubicBezTo>
                    <a:pt x="12" y="72"/>
                    <a:pt x="15" y="71"/>
                    <a:pt x="18" y="69"/>
                  </a:cubicBezTo>
                  <a:cubicBezTo>
                    <a:pt x="19" y="68"/>
                    <a:pt x="20" y="68"/>
                    <a:pt x="21" y="67"/>
                  </a:cubicBezTo>
                  <a:cubicBezTo>
                    <a:pt x="27" y="46"/>
                    <a:pt x="27" y="22"/>
                    <a:pt x="20" y="0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1" name="Freeform 1466"/>
            <p:cNvSpPr/>
            <p:nvPr/>
          </p:nvSpPr>
          <p:spPr bwMode="auto">
            <a:xfrm>
              <a:off x="9036939" y="6880684"/>
              <a:ext cx="3118" cy="6234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0 h 4"/>
                <a:gd name="T4" fmla="*/ 0 w 3"/>
                <a:gd name="T5" fmla="*/ 2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2" y="2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2" name="Freeform 1467"/>
            <p:cNvSpPr>
              <a:spLocks noEditPoints="1"/>
            </p:cNvSpPr>
            <p:nvPr/>
          </p:nvSpPr>
          <p:spPr bwMode="auto">
            <a:xfrm>
              <a:off x="8054351" y="6098347"/>
              <a:ext cx="1048092" cy="1106493"/>
            </a:xfrm>
            <a:custGeom>
              <a:avLst/>
              <a:gdLst>
                <a:gd name="T0" fmla="*/ 591 w 591"/>
                <a:gd name="T1" fmla="*/ 440 h 624"/>
                <a:gd name="T2" fmla="*/ 548 w 591"/>
                <a:gd name="T3" fmla="*/ 407 h 624"/>
                <a:gd name="T4" fmla="*/ 558 w 591"/>
                <a:gd name="T5" fmla="*/ 261 h 624"/>
                <a:gd name="T6" fmla="*/ 566 w 591"/>
                <a:gd name="T7" fmla="*/ 112 h 624"/>
                <a:gd name="T8" fmla="*/ 558 w 591"/>
                <a:gd name="T9" fmla="*/ 41 h 624"/>
                <a:gd name="T10" fmla="*/ 474 w 591"/>
                <a:gd name="T11" fmla="*/ 14 h 624"/>
                <a:gd name="T12" fmla="*/ 340 w 591"/>
                <a:gd name="T13" fmla="*/ 1 h 624"/>
                <a:gd name="T14" fmla="*/ 196 w 591"/>
                <a:gd name="T15" fmla="*/ 2 h 624"/>
                <a:gd name="T16" fmla="*/ 100 w 591"/>
                <a:gd name="T17" fmla="*/ 19 h 624"/>
                <a:gd name="T18" fmla="*/ 30 w 591"/>
                <a:gd name="T19" fmla="*/ 68 h 624"/>
                <a:gd name="T20" fmla="*/ 30 w 591"/>
                <a:gd name="T21" fmla="*/ 102 h 624"/>
                <a:gd name="T22" fmla="*/ 58 w 591"/>
                <a:gd name="T23" fmla="*/ 437 h 624"/>
                <a:gd name="T24" fmla="*/ 18 w 591"/>
                <a:gd name="T25" fmla="*/ 431 h 624"/>
                <a:gd name="T26" fmla="*/ 1 w 591"/>
                <a:gd name="T27" fmla="*/ 480 h 624"/>
                <a:gd name="T28" fmla="*/ 63 w 591"/>
                <a:gd name="T29" fmla="*/ 512 h 624"/>
                <a:gd name="T30" fmla="*/ 67 w 591"/>
                <a:gd name="T31" fmla="*/ 557 h 624"/>
                <a:gd name="T32" fmla="*/ 67 w 591"/>
                <a:gd name="T33" fmla="*/ 558 h 624"/>
                <a:gd name="T34" fmla="*/ 120 w 591"/>
                <a:gd name="T35" fmla="*/ 587 h 624"/>
                <a:gd name="T36" fmla="*/ 186 w 591"/>
                <a:gd name="T37" fmla="*/ 609 h 624"/>
                <a:gd name="T38" fmla="*/ 320 w 591"/>
                <a:gd name="T39" fmla="*/ 621 h 624"/>
                <a:gd name="T40" fmla="*/ 542 w 591"/>
                <a:gd name="T41" fmla="*/ 540 h 624"/>
                <a:gd name="T42" fmla="*/ 541 w 591"/>
                <a:gd name="T43" fmla="*/ 539 h 624"/>
                <a:gd name="T44" fmla="*/ 543 w 591"/>
                <a:gd name="T45" fmla="*/ 489 h 624"/>
                <a:gd name="T46" fmla="*/ 581 w 591"/>
                <a:gd name="T47" fmla="*/ 481 h 624"/>
                <a:gd name="T48" fmla="*/ 591 w 591"/>
                <a:gd name="T49" fmla="*/ 440 h 624"/>
                <a:gd name="T50" fmla="*/ 63 w 591"/>
                <a:gd name="T51" fmla="*/ 510 h 624"/>
                <a:gd name="T52" fmla="*/ 27 w 591"/>
                <a:gd name="T53" fmla="*/ 514 h 624"/>
                <a:gd name="T54" fmla="*/ 5 w 591"/>
                <a:gd name="T55" fmla="*/ 487 h 624"/>
                <a:gd name="T56" fmla="*/ 11 w 591"/>
                <a:gd name="T57" fmla="*/ 443 h 624"/>
                <a:gd name="T58" fmla="*/ 58 w 591"/>
                <a:gd name="T59" fmla="*/ 438 h 624"/>
                <a:gd name="T60" fmla="*/ 63 w 591"/>
                <a:gd name="T61" fmla="*/ 510 h 624"/>
                <a:gd name="T62" fmla="*/ 542 w 591"/>
                <a:gd name="T63" fmla="*/ 485 h 624"/>
                <a:gd name="T64" fmla="*/ 542 w 591"/>
                <a:gd name="T65" fmla="*/ 485 h 624"/>
                <a:gd name="T66" fmla="*/ 542 w 591"/>
                <a:gd name="T67" fmla="*/ 489 h 624"/>
                <a:gd name="T68" fmla="*/ 541 w 591"/>
                <a:gd name="T69" fmla="*/ 539 h 624"/>
                <a:gd name="T70" fmla="*/ 541 w 591"/>
                <a:gd name="T71" fmla="*/ 539 h 624"/>
                <a:gd name="T72" fmla="*/ 320 w 591"/>
                <a:gd name="T73" fmla="*/ 617 h 624"/>
                <a:gd name="T74" fmla="*/ 193 w 591"/>
                <a:gd name="T75" fmla="*/ 607 h 624"/>
                <a:gd name="T76" fmla="*/ 132 w 591"/>
                <a:gd name="T77" fmla="*/ 588 h 624"/>
                <a:gd name="T78" fmla="*/ 68 w 591"/>
                <a:gd name="T79" fmla="*/ 556 h 624"/>
                <a:gd name="T80" fmla="*/ 33 w 591"/>
                <a:gd name="T81" fmla="*/ 95 h 624"/>
                <a:gd name="T82" fmla="*/ 38 w 591"/>
                <a:gd name="T83" fmla="*/ 63 h 624"/>
                <a:gd name="T84" fmla="*/ 154 w 591"/>
                <a:gd name="T85" fmla="*/ 9 h 624"/>
                <a:gd name="T86" fmla="*/ 293 w 591"/>
                <a:gd name="T87" fmla="*/ 4 h 624"/>
                <a:gd name="T88" fmla="*/ 445 w 591"/>
                <a:gd name="T89" fmla="*/ 12 h 624"/>
                <a:gd name="T90" fmla="*/ 547 w 591"/>
                <a:gd name="T91" fmla="*/ 37 h 624"/>
                <a:gd name="T92" fmla="*/ 564 w 591"/>
                <a:gd name="T93" fmla="*/ 71 h 624"/>
                <a:gd name="T94" fmla="*/ 553 w 591"/>
                <a:gd name="T95" fmla="*/ 309 h 624"/>
                <a:gd name="T96" fmla="*/ 542 w 591"/>
                <a:gd name="T97" fmla="*/ 485 h 624"/>
                <a:gd name="T98" fmla="*/ 571 w 591"/>
                <a:gd name="T99" fmla="*/ 482 h 624"/>
                <a:gd name="T100" fmla="*/ 544 w 591"/>
                <a:gd name="T101" fmla="*/ 485 h 624"/>
                <a:gd name="T102" fmla="*/ 548 w 591"/>
                <a:gd name="T103" fmla="*/ 408 h 624"/>
                <a:gd name="T104" fmla="*/ 577 w 591"/>
                <a:gd name="T105" fmla="*/ 413 h 624"/>
                <a:gd name="T106" fmla="*/ 586 w 591"/>
                <a:gd name="T107" fmla="*/ 444 h 624"/>
                <a:gd name="T108" fmla="*/ 571 w 591"/>
                <a:gd name="T109" fmla="*/ 48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1" h="624">
                  <a:moveTo>
                    <a:pt x="591" y="440"/>
                  </a:moveTo>
                  <a:cubicBezTo>
                    <a:pt x="591" y="415"/>
                    <a:pt x="573" y="395"/>
                    <a:pt x="548" y="407"/>
                  </a:cubicBezTo>
                  <a:cubicBezTo>
                    <a:pt x="551" y="358"/>
                    <a:pt x="555" y="309"/>
                    <a:pt x="558" y="261"/>
                  </a:cubicBezTo>
                  <a:cubicBezTo>
                    <a:pt x="561" y="211"/>
                    <a:pt x="564" y="161"/>
                    <a:pt x="566" y="112"/>
                  </a:cubicBezTo>
                  <a:cubicBezTo>
                    <a:pt x="567" y="90"/>
                    <a:pt x="574" y="58"/>
                    <a:pt x="558" y="41"/>
                  </a:cubicBezTo>
                  <a:cubicBezTo>
                    <a:pt x="537" y="20"/>
                    <a:pt x="501" y="18"/>
                    <a:pt x="474" y="14"/>
                  </a:cubicBezTo>
                  <a:cubicBezTo>
                    <a:pt x="429" y="7"/>
                    <a:pt x="386" y="2"/>
                    <a:pt x="340" y="1"/>
                  </a:cubicBezTo>
                  <a:cubicBezTo>
                    <a:pt x="292" y="0"/>
                    <a:pt x="244" y="0"/>
                    <a:pt x="196" y="2"/>
                  </a:cubicBezTo>
                  <a:cubicBezTo>
                    <a:pt x="163" y="4"/>
                    <a:pt x="131" y="9"/>
                    <a:pt x="100" y="19"/>
                  </a:cubicBezTo>
                  <a:cubicBezTo>
                    <a:pt x="74" y="28"/>
                    <a:pt x="45" y="44"/>
                    <a:pt x="30" y="68"/>
                  </a:cubicBezTo>
                  <a:cubicBezTo>
                    <a:pt x="24" y="78"/>
                    <a:pt x="29" y="92"/>
                    <a:pt x="30" y="102"/>
                  </a:cubicBezTo>
                  <a:cubicBezTo>
                    <a:pt x="39" y="214"/>
                    <a:pt x="49" y="325"/>
                    <a:pt x="58" y="437"/>
                  </a:cubicBezTo>
                  <a:cubicBezTo>
                    <a:pt x="49" y="427"/>
                    <a:pt x="29" y="421"/>
                    <a:pt x="18" y="431"/>
                  </a:cubicBezTo>
                  <a:cubicBezTo>
                    <a:pt x="3" y="442"/>
                    <a:pt x="0" y="463"/>
                    <a:pt x="1" y="480"/>
                  </a:cubicBezTo>
                  <a:cubicBezTo>
                    <a:pt x="2" y="513"/>
                    <a:pt x="36" y="529"/>
                    <a:pt x="63" y="512"/>
                  </a:cubicBezTo>
                  <a:cubicBezTo>
                    <a:pt x="65" y="527"/>
                    <a:pt x="66" y="542"/>
                    <a:pt x="67" y="557"/>
                  </a:cubicBezTo>
                  <a:cubicBezTo>
                    <a:pt x="66" y="557"/>
                    <a:pt x="66" y="557"/>
                    <a:pt x="67" y="558"/>
                  </a:cubicBezTo>
                  <a:cubicBezTo>
                    <a:pt x="82" y="571"/>
                    <a:pt x="102" y="579"/>
                    <a:pt x="120" y="587"/>
                  </a:cubicBezTo>
                  <a:cubicBezTo>
                    <a:pt x="142" y="596"/>
                    <a:pt x="164" y="604"/>
                    <a:pt x="186" y="609"/>
                  </a:cubicBezTo>
                  <a:cubicBezTo>
                    <a:pt x="230" y="621"/>
                    <a:pt x="275" y="624"/>
                    <a:pt x="320" y="621"/>
                  </a:cubicBezTo>
                  <a:cubicBezTo>
                    <a:pt x="396" y="616"/>
                    <a:pt x="486" y="595"/>
                    <a:pt x="542" y="540"/>
                  </a:cubicBezTo>
                  <a:cubicBezTo>
                    <a:pt x="542" y="540"/>
                    <a:pt x="542" y="539"/>
                    <a:pt x="541" y="539"/>
                  </a:cubicBezTo>
                  <a:cubicBezTo>
                    <a:pt x="542" y="522"/>
                    <a:pt x="543" y="505"/>
                    <a:pt x="543" y="489"/>
                  </a:cubicBezTo>
                  <a:cubicBezTo>
                    <a:pt x="558" y="490"/>
                    <a:pt x="569" y="491"/>
                    <a:pt x="581" y="481"/>
                  </a:cubicBezTo>
                  <a:cubicBezTo>
                    <a:pt x="591" y="471"/>
                    <a:pt x="591" y="453"/>
                    <a:pt x="591" y="440"/>
                  </a:cubicBezTo>
                  <a:close/>
                  <a:moveTo>
                    <a:pt x="63" y="510"/>
                  </a:moveTo>
                  <a:cubicBezTo>
                    <a:pt x="51" y="514"/>
                    <a:pt x="40" y="518"/>
                    <a:pt x="27" y="514"/>
                  </a:cubicBezTo>
                  <a:cubicBezTo>
                    <a:pt x="14" y="511"/>
                    <a:pt x="8" y="499"/>
                    <a:pt x="5" y="487"/>
                  </a:cubicBezTo>
                  <a:cubicBezTo>
                    <a:pt x="1" y="473"/>
                    <a:pt x="4" y="456"/>
                    <a:pt x="11" y="443"/>
                  </a:cubicBezTo>
                  <a:cubicBezTo>
                    <a:pt x="22" y="424"/>
                    <a:pt x="42" y="430"/>
                    <a:pt x="58" y="438"/>
                  </a:cubicBezTo>
                  <a:cubicBezTo>
                    <a:pt x="60" y="462"/>
                    <a:pt x="61" y="486"/>
                    <a:pt x="63" y="510"/>
                  </a:cubicBezTo>
                  <a:close/>
                  <a:moveTo>
                    <a:pt x="542" y="485"/>
                  </a:moveTo>
                  <a:cubicBezTo>
                    <a:pt x="542" y="485"/>
                    <a:pt x="542" y="485"/>
                    <a:pt x="542" y="485"/>
                  </a:cubicBezTo>
                  <a:cubicBezTo>
                    <a:pt x="540" y="486"/>
                    <a:pt x="540" y="488"/>
                    <a:pt x="542" y="489"/>
                  </a:cubicBezTo>
                  <a:cubicBezTo>
                    <a:pt x="541" y="505"/>
                    <a:pt x="541" y="522"/>
                    <a:pt x="541" y="539"/>
                  </a:cubicBezTo>
                  <a:cubicBezTo>
                    <a:pt x="541" y="539"/>
                    <a:pt x="541" y="539"/>
                    <a:pt x="541" y="539"/>
                  </a:cubicBezTo>
                  <a:cubicBezTo>
                    <a:pt x="478" y="589"/>
                    <a:pt x="399" y="611"/>
                    <a:pt x="320" y="617"/>
                  </a:cubicBezTo>
                  <a:cubicBezTo>
                    <a:pt x="277" y="620"/>
                    <a:pt x="234" y="617"/>
                    <a:pt x="193" y="607"/>
                  </a:cubicBezTo>
                  <a:cubicBezTo>
                    <a:pt x="172" y="602"/>
                    <a:pt x="152" y="596"/>
                    <a:pt x="132" y="588"/>
                  </a:cubicBezTo>
                  <a:cubicBezTo>
                    <a:pt x="110" y="579"/>
                    <a:pt x="90" y="566"/>
                    <a:pt x="68" y="556"/>
                  </a:cubicBezTo>
                  <a:cubicBezTo>
                    <a:pt x="57" y="403"/>
                    <a:pt x="45" y="249"/>
                    <a:pt x="33" y="95"/>
                  </a:cubicBezTo>
                  <a:cubicBezTo>
                    <a:pt x="32" y="80"/>
                    <a:pt x="29" y="74"/>
                    <a:pt x="38" y="63"/>
                  </a:cubicBezTo>
                  <a:cubicBezTo>
                    <a:pt x="65" y="29"/>
                    <a:pt x="114" y="16"/>
                    <a:pt x="154" y="9"/>
                  </a:cubicBezTo>
                  <a:cubicBezTo>
                    <a:pt x="200" y="2"/>
                    <a:pt x="247" y="5"/>
                    <a:pt x="293" y="4"/>
                  </a:cubicBezTo>
                  <a:cubicBezTo>
                    <a:pt x="344" y="4"/>
                    <a:pt x="395" y="5"/>
                    <a:pt x="445" y="12"/>
                  </a:cubicBezTo>
                  <a:cubicBezTo>
                    <a:pt x="479" y="17"/>
                    <a:pt x="518" y="19"/>
                    <a:pt x="547" y="37"/>
                  </a:cubicBezTo>
                  <a:cubicBezTo>
                    <a:pt x="563" y="47"/>
                    <a:pt x="564" y="55"/>
                    <a:pt x="564" y="71"/>
                  </a:cubicBezTo>
                  <a:cubicBezTo>
                    <a:pt x="565" y="150"/>
                    <a:pt x="558" y="230"/>
                    <a:pt x="553" y="309"/>
                  </a:cubicBezTo>
                  <a:cubicBezTo>
                    <a:pt x="549" y="367"/>
                    <a:pt x="544" y="426"/>
                    <a:pt x="542" y="485"/>
                  </a:cubicBezTo>
                  <a:close/>
                  <a:moveTo>
                    <a:pt x="571" y="482"/>
                  </a:moveTo>
                  <a:cubicBezTo>
                    <a:pt x="563" y="487"/>
                    <a:pt x="553" y="484"/>
                    <a:pt x="544" y="485"/>
                  </a:cubicBezTo>
                  <a:cubicBezTo>
                    <a:pt x="545" y="459"/>
                    <a:pt x="546" y="434"/>
                    <a:pt x="548" y="408"/>
                  </a:cubicBezTo>
                  <a:cubicBezTo>
                    <a:pt x="559" y="406"/>
                    <a:pt x="568" y="405"/>
                    <a:pt x="577" y="413"/>
                  </a:cubicBezTo>
                  <a:cubicBezTo>
                    <a:pt x="585" y="421"/>
                    <a:pt x="586" y="434"/>
                    <a:pt x="586" y="444"/>
                  </a:cubicBezTo>
                  <a:cubicBezTo>
                    <a:pt x="586" y="459"/>
                    <a:pt x="584" y="473"/>
                    <a:pt x="571" y="482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3" name="Freeform 1468"/>
            <p:cNvSpPr/>
            <p:nvPr/>
          </p:nvSpPr>
          <p:spPr bwMode="auto">
            <a:xfrm>
              <a:off x="9024462" y="6865099"/>
              <a:ext cx="53028" cy="34287"/>
            </a:xfrm>
            <a:custGeom>
              <a:avLst/>
              <a:gdLst>
                <a:gd name="T0" fmla="*/ 14 w 31"/>
                <a:gd name="T1" fmla="*/ 3 h 19"/>
                <a:gd name="T2" fmla="*/ 0 w 31"/>
                <a:gd name="T3" fmla="*/ 16 h 19"/>
                <a:gd name="T4" fmla="*/ 1 w 31"/>
                <a:gd name="T5" fmla="*/ 17 h 19"/>
                <a:gd name="T6" fmla="*/ 5 w 31"/>
                <a:gd name="T7" fmla="*/ 13 h 19"/>
                <a:gd name="T8" fmla="*/ 20 w 31"/>
                <a:gd name="T9" fmla="*/ 18 h 19"/>
                <a:gd name="T10" fmla="*/ 20 w 31"/>
                <a:gd name="T11" fmla="*/ 16 h 19"/>
                <a:gd name="T12" fmla="*/ 12 w 31"/>
                <a:gd name="T13" fmla="*/ 15 h 19"/>
                <a:gd name="T14" fmla="*/ 7 w 31"/>
                <a:gd name="T15" fmla="*/ 11 h 19"/>
                <a:gd name="T16" fmla="*/ 13 w 31"/>
                <a:gd name="T17" fmla="*/ 7 h 19"/>
                <a:gd name="T18" fmla="*/ 21 w 31"/>
                <a:gd name="T19" fmla="*/ 5 h 19"/>
                <a:gd name="T20" fmla="*/ 30 w 31"/>
                <a:gd name="T21" fmla="*/ 9 h 19"/>
                <a:gd name="T22" fmla="*/ 31 w 31"/>
                <a:gd name="T23" fmla="*/ 8 h 19"/>
                <a:gd name="T24" fmla="*/ 14 w 31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9">
                  <a:moveTo>
                    <a:pt x="14" y="3"/>
                  </a:moveTo>
                  <a:cubicBezTo>
                    <a:pt x="9" y="5"/>
                    <a:pt x="1" y="10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2" y="15"/>
                    <a:pt x="4" y="14"/>
                    <a:pt x="5" y="13"/>
                  </a:cubicBezTo>
                  <a:cubicBezTo>
                    <a:pt x="8" y="18"/>
                    <a:pt x="15" y="19"/>
                    <a:pt x="20" y="18"/>
                  </a:cubicBezTo>
                  <a:cubicBezTo>
                    <a:pt x="21" y="17"/>
                    <a:pt x="21" y="16"/>
                    <a:pt x="20" y="16"/>
                  </a:cubicBezTo>
                  <a:cubicBezTo>
                    <a:pt x="17" y="15"/>
                    <a:pt x="15" y="15"/>
                    <a:pt x="12" y="15"/>
                  </a:cubicBezTo>
                  <a:cubicBezTo>
                    <a:pt x="10" y="14"/>
                    <a:pt x="9" y="12"/>
                    <a:pt x="7" y="11"/>
                  </a:cubicBezTo>
                  <a:cubicBezTo>
                    <a:pt x="9" y="10"/>
                    <a:pt x="11" y="8"/>
                    <a:pt x="13" y="7"/>
                  </a:cubicBezTo>
                  <a:cubicBezTo>
                    <a:pt x="16" y="6"/>
                    <a:pt x="18" y="5"/>
                    <a:pt x="21" y="5"/>
                  </a:cubicBezTo>
                  <a:cubicBezTo>
                    <a:pt x="25" y="5"/>
                    <a:pt x="27" y="8"/>
                    <a:pt x="30" y="9"/>
                  </a:cubicBezTo>
                  <a:cubicBezTo>
                    <a:pt x="30" y="9"/>
                    <a:pt x="31" y="8"/>
                    <a:pt x="31" y="8"/>
                  </a:cubicBezTo>
                  <a:cubicBezTo>
                    <a:pt x="29" y="0"/>
                    <a:pt x="20" y="1"/>
                    <a:pt x="14" y="3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4" name="Freeform 1469"/>
            <p:cNvSpPr/>
            <p:nvPr/>
          </p:nvSpPr>
          <p:spPr bwMode="auto">
            <a:xfrm>
              <a:off x="8069949" y="6883800"/>
              <a:ext cx="84221" cy="77923"/>
            </a:xfrm>
            <a:custGeom>
              <a:avLst/>
              <a:gdLst>
                <a:gd name="T0" fmla="*/ 1 w 47"/>
                <a:gd name="T1" fmla="*/ 41 h 45"/>
                <a:gd name="T2" fmla="*/ 4 w 47"/>
                <a:gd name="T3" fmla="*/ 41 h 45"/>
                <a:gd name="T4" fmla="*/ 34 w 47"/>
                <a:gd name="T5" fmla="*/ 16 h 45"/>
                <a:gd name="T6" fmla="*/ 25 w 47"/>
                <a:gd name="T7" fmla="*/ 44 h 45"/>
                <a:gd name="T8" fmla="*/ 27 w 47"/>
                <a:gd name="T9" fmla="*/ 43 h 45"/>
                <a:gd name="T10" fmla="*/ 38 w 47"/>
                <a:gd name="T11" fmla="*/ 16 h 45"/>
                <a:gd name="T12" fmla="*/ 38 w 47"/>
                <a:gd name="T13" fmla="*/ 15 h 45"/>
                <a:gd name="T14" fmla="*/ 46 w 47"/>
                <a:gd name="T15" fmla="*/ 15 h 45"/>
                <a:gd name="T16" fmla="*/ 47 w 47"/>
                <a:gd name="T17" fmla="*/ 14 h 45"/>
                <a:gd name="T18" fmla="*/ 1 w 47"/>
                <a:gd name="T19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5">
                  <a:moveTo>
                    <a:pt x="1" y="41"/>
                  </a:moveTo>
                  <a:cubicBezTo>
                    <a:pt x="2" y="42"/>
                    <a:pt x="3" y="43"/>
                    <a:pt x="4" y="41"/>
                  </a:cubicBezTo>
                  <a:cubicBezTo>
                    <a:pt x="11" y="28"/>
                    <a:pt x="21" y="19"/>
                    <a:pt x="34" y="16"/>
                  </a:cubicBezTo>
                  <a:cubicBezTo>
                    <a:pt x="25" y="20"/>
                    <a:pt x="22" y="35"/>
                    <a:pt x="25" y="44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32"/>
                    <a:pt x="29" y="24"/>
                    <a:pt x="38" y="16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1" y="15"/>
                    <a:pt x="43" y="15"/>
                    <a:pt x="46" y="15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34" y="0"/>
                    <a:pt x="0" y="25"/>
                    <a:pt x="1" y="41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5" name="Freeform 1470"/>
            <p:cNvSpPr/>
            <p:nvPr/>
          </p:nvSpPr>
          <p:spPr bwMode="auto">
            <a:xfrm>
              <a:off x="8512893" y="6762243"/>
              <a:ext cx="121653" cy="146492"/>
            </a:xfrm>
            <a:custGeom>
              <a:avLst/>
              <a:gdLst>
                <a:gd name="T0" fmla="*/ 69 w 70"/>
                <a:gd name="T1" fmla="*/ 46 h 82"/>
                <a:gd name="T2" fmla="*/ 67 w 70"/>
                <a:gd name="T3" fmla="*/ 44 h 82"/>
                <a:gd name="T4" fmla="*/ 16 w 70"/>
                <a:gd name="T5" fmla="*/ 64 h 82"/>
                <a:gd name="T6" fmla="*/ 10 w 70"/>
                <a:gd name="T7" fmla="*/ 25 h 82"/>
                <a:gd name="T8" fmla="*/ 44 w 70"/>
                <a:gd name="T9" fmla="*/ 10 h 82"/>
                <a:gd name="T10" fmla="*/ 44 w 70"/>
                <a:gd name="T11" fmla="*/ 9 h 82"/>
                <a:gd name="T12" fmla="*/ 10 w 70"/>
                <a:gd name="T13" fmla="*/ 18 h 82"/>
                <a:gd name="T14" fmla="*/ 6 w 70"/>
                <a:gd name="T15" fmla="*/ 57 h 82"/>
                <a:gd name="T16" fmla="*/ 69 w 70"/>
                <a:gd name="T17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82">
                  <a:moveTo>
                    <a:pt x="69" y="46"/>
                  </a:moveTo>
                  <a:cubicBezTo>
                    <a:pt x="70" y="45"/>
                    <a:pt x="69" y="44"/>
                    <a:pt x="67" y="44"/>
                  </a:cubicBezTo>
                  <a:cubicBezTo>
                    <a:pt x="52" y="53"/>
                    <a:pt x="36" y="74"/>
                    <a:pt x="16" y="64"/>
                  </a:cubicBezTo>
                  <a:cubicBezTo>
                    <a:pt x="2" y="56"/>
                    <a:pt x="4" y="37"/>
                    <a:pt x="10" y="25"/>
                  </a:cubicBezTo>
                  <a:cubicBezTo>
                    <a:pt x="16" y="12"/>
                    <a:pt x="30" y="5"/>
                    <a:pt x="44" y="10"/>
                  </a:cubicBezTo>
                  <a:cubicBezTo>
                    <a:pt x="44" y="10"/>
                    <a:pt x="44" y="10"/>
                    <a:pt x="44" y="9"/>
                  </a:cubicBezTo>
                  <a:cubicBezTo>
                    <a:pt x="32" y="0"/>
                    <a:pt x="19" y="8"/>
                    <a:pt x="10" y="18"/>
                  </a:cubicBezTo>
                  <a:cubicBezTo>
                    <a:pt x="1" y="29"/>
                    <a:pt x="0" y="44"/>
                    <a:pt x="6" y="57"/>
                  </a:cubicBezTo>
                  <a:cubicBezTo>
                    <a:pt x="18" y="82"/>
                    <a:pt x="59" y="65"/>
                    <a:pt x="69" y="46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6" name="Freeform 1471"/>
            <p:cNvSpPr/>
            <p:nvPr/>
          </p:nvSpPr>
          <p:spPr bwMode="auto">
            <a:xfrm>
              <a:off x="8516011" y="6933670"/>
              <a:ext cx="215234" cy="96624"/>
            </a:xfrm>
            <a:custGeom>
              <a:avLst/>
              <a:gdLst>
                <a:gd name="T0" fmla="*/ 120 w 122"/>
                <a:gd name="T1" fmla="*/ 0 h 54"/>
                <a:gd name="T2" fmla="*/ 56 w 122"/>
                <a:gd name="T3" fmla="*/ 38 h 54"/>
                <a:gd name="T4" fmla="*/ 23 w 122"/>
                <a:gd name="T5" fmla="*/ 42 h 54"/>
                <a:gd name="T6" fmla="*/ 0 w 122"/>
                <a:gd name="T7" fmla="*/ 43 h 54"/>
                <a:gd name="T8" fmla="*/ 0 w 122"/>
                <a:gd name="T9" fmla="*/ 44 h 54"/>
                <a:gd name="T10" fmla="*/ 121 w 122"/>
                <a:gd name="T11" fmla="*/ 2 h 54"/>
                <a:gd name="T12" fmla="*/ 120 w 122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54">
                  <a:moveTo>
                    <a:pt x="120" y="0"/>
                  </a:moveTo>
                  <a:cubicBezTo>
                    <a:pt x="98" y="15"/>
                    <a:pt x="81" y="29"/>
                    <a:pt x="56" y="38"/>
                  </a:cubicBezTo>
                  <a:cubicBezTo>
                    <a:pt x="45" y="42"/>
                    <a:pt x="34" y="42"/>
                    <a:pt x="23" y="42"/>
                  </a:cubicBezTo>
                  <a:cubicBezTo>
                    <a:pt x="16" y="42"/>
                    <a:pt x="7" y="41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0" y="54"/>
                    <a:pt x="95" y="34"/>
                    <a:pt x="121" y="2"/>
                  </a:cubicBezTo>
                  <a:cubicBezTo>
                    <a:pt x="122" y="1"/>
                    <a:pt x="121" y="0"/>
                    <a:pt x="120" y="0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7" name="Freeform 1472"/>
            <p:cNvSpPr/>
            <p:nvPr/>
          </p:nvSpPr>
          <p:spPr bwMode="auto">
            <a:xfrm>
              <a:off x="8712529" y="6914969"/>
              <a:ext cx="43671" cy="62338"/>
            </a:xfrm>
            <a:custGeom>
              <a:avLst/>
              <a:gdLst>
                <a:gd name="T0" fmla="*/ 18 w 26"/>
                <a:gd name="T1" fmla="*/ 10 h 34"/>
                <a:gd name="T2" fmla="*/ 1 w 26"/>
                <a:gd name="T3" fmla="*/ 0 h 34"/>
                <a:gd name="T4" fmla="*/ 1 w 26"/>
                <a:gd name="T5" fmla="*/ 0 h 34"/>
                <a:gd name="T6" fmla="*/ 1 w 26"/>
                <a:gd name="T7" fmla="*/ 1 h 34"/>
                <a:gd name="T8" fmla="*/ 7 w 26"/>
                <a:gd name="T9" fmla="*/ 4 h 34"/>
                <a:gd name="T10" fmla="*/ 16 w 26"/>
                <a:gd name="T11" fmla="*/ 13 h 34"/>
                <a:gd name="T12" fmla="*/ 24 w 26"/>
                <a:gd name="T13" fmla="*/ 33 h 34"/>
                <a:gd name="T14" fmla="*/ 26 w 26"/>
                <a:gd name="T15" fmla="*/ 33 h 34"/>
                <a:gd name="T16" fmla="*/ 18 w 26"/>
                <a:gd name="T17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4">
                  <a:moveTo>
                    <a:pt x="18" y="10"/>
                  </a:moveTo>
                  <a:cubicBezTo>
                    <a:pt x="14" y="4"/>
                    <a:pt x="8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3"/>
                    <a:pt x="5" y="3"/>
                    <a:pt x="7" y="4"/>
                  </a:cubicBezTo>
                  <a:cubicBezTo>
                    <a:pt x="11" y="6"/>
                    <a:pt x="13" y="10"/>
                    <a:pt x="16" y="13"/>
                  </a:cubicBezTo>
                  <a:cubicBezTo>
                    <a:pt x="20" y="20"/>
                    <a:pt x="20" y="27"/>
                    <a:pt x="24" y="33"/>
                  </a:cubicBezTo>
                  <a:cubicBezTo>
                    <a:pt x="25" y="34"/>
                    <a:pt x="26" y="34"/>
                    <a:pt x="26" y="33"/>
                  </a:cubicBezTo>
                  <a:cubicBezTo>
                    <a:pt x="26" y="25"/>
                    <a:pt x="22" y="16"/>
                    <a:pt x="18" y="10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8" name="Freeform 1473"/>
            <p:cNvSpPr/>
            <p:nvPr/>
          </p:nvSpPr>
          <p:spPr bwMode="auto">
            <a:xfrm>
              <a:off x="8528488" y="7092632"/>
              <a:ext cx="159086" cy="77921"/>
            </a:xfrm>
            <a:custGeom>
              <a:avLst/>
              <a:gdLst>
                <a:gd name="T0" fmla="*/ 84 w 89"/>
                <a:gd name="T1" fmla="*/ 17 h 44"/>
                <a:gd name="T2" fmla="*/ 79 w 89"/>
                <a:gd name="T3" fmla="*/ 25 h 44"/>
                <a:gd name="T4" fmla="*/ 68 w 89"/>
                <a:gd name="T5" fmla="*/ 27 h 44"/>
                <a:gd name="T6" fmla="*/ 52 w 89"/>
                <a:gd name="T7" fmla="*/ 18 h 44"/>
                <a:gd name="T8" fmla="*/ 52 w 89"/>
                <a:gd name="T9" fmla="*/ 17 h 44"/>
                <a:gd name="T10" fmla="*/ 51 w 89"/>
                <a:gd name="T11" fmla="*/ 19 h 44"/>
                <a:gd name="T12" fmla="*/ 50 w 89"/>
                <a:gd name="T13" fmla="*/ 19 h 44"/>
                <a:gd name="T14" fmla="*/ 5 w 89"/>
                <a:gd name="T15" fmla="*/ 1 h 44"/>
                <a:gd name="T16" fmla="*/ 4 w 89"/>
                <a:gd name="T17" fmla="*/ 1 h 44"/>
                <a:gd name="T18" fmla="*/ 22 w 89"/>
                <a:gd name="T19" fmla="*/ 33 h 44"/>
                <a:gd name="T20" fmla="*/ 51 w 89"/>
                <a:gd name="T21" fmla="*/ 25 h 44"/>
                <a:gd name="T22" fmla="*/ 66 w 89"/>
                <a:gd name="T23" fmla="*/ 32 h 44"/>
                <a:gd name="T24" fmla="*/ 81 w 89"/>
                <a:gd name="T25" fmla="*/ 29 h 44"/>
                <a:gd name="T26" fmla="*/ 86 w 89"/>
                <a:gd name="T27" fmla="*/ 17 h 44"/>
                <a:gd name="T28" fmla="*/ 84 w 89"/>
                <a:gd name="T29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44">
                  <a:moveTo>
                    <a:pt x="84" y="17"/>
                  </a:moveTo>
                  <a:cubicBezTo>
                    <a:pt x="82" y="19"/>
                    <a:pt x="82" y="23"/>
                    <a:pt x="79" y="25"/>
                  </a:cubicBezTo>
                  <a:cubicBezTo>
                    <a:pt x="76" y="27"/>
                    <a:pt x="72" y="27"/>
                    <a:pt x="68" y="27"/>
                  </a:cubicBezTo>
                  <a:cubicBezTo>
                    <a:pt x="61" y="27"/>
                    <a:pt x="54" y="25"/>
                    <a:pt x="52" y="18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8"/>
                    <a:pt x="51" y="18"/>
                    <a:pt x="51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37" y="44"/>
                    <a:pt x="3" y="24"/>
                    <a:pt x="5" y="1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0" y="14"/>
                    <a:pt x="9" y="29"/>
                    <a:pt x="22" y="33"/>
                  </a:cubicBezTo>
                  <a:cubicBezTo>
                    <a:pt x="30" y="36"/>
                    <a:pt x="47" y="34"/>
                    <a:pt x="51" y="25"/>
                  </a:cubicBezTo>
                  <a:cubicBezTo>
                    <a:pt x="55" y="29"/>
                    <a:pt x="63" y="32"/>
                    <a:pt x="66" y="32"/>
                  </a:cubicBezTo>
                  <a:cubicBezTo>
                    <a:pt x="71" y="33"/>
                    <a:pt x="77" y="32"/>
                    <a:pt x="81" y="29"/>
                  </a:cubicBezTo>
                  <a:cubicBezTo>
                    <a:pt x="85" y="27"/>
                    <a:pt x="89" y="21"/>
                    <a:pt x="86" y="17"/>
                  </a:cubicBezTo>
                  <a:cubicBezTo>
                    <a:pt x="86" y="17"/>
                    <a:pt x="85" y="17"/>
                    <a:pt x="84" y="17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9" name="Freeform 1474"/>
            <p:cNvSpPr/>
            <p:nvPr/>
          </p:nvSpPr>
          <p:spPr bwMode="auto">
            <a:xfrm>
              <a:off x="8269585" y="6643802"/>
              <a:ext cx="230830" cy="168312"/>
            </a:xfrm>
            <a:custGeom>
              <a:avLst/>
              <a:gdLst>
                <a:gd name="T0" fmla="*/ 0 w 130"/>
                <a:gd name="T1" fmla="*/ 0 h 95"/>
                <a:gd name="T2" fmla="*/ 0 w 130"/>
                <a:gd name="T3" fmla="*/ 33 h 95"/>
                <a:gd name="T4" fmla="*/ 1 w 130"/>
                <a:gd name="T5" fmla="*/ 90 h 95"/>
                <a:gd name="T6" fmla="*/ 1 w 130"/>
                <a:gd name="T7" fmla="*/ 90 h 95"/>
                <a:gd name="T8" fmla="*/ 58 w 130"/>
                <a:gd name="T9" fmla="*/ 88 h 95"/>
                <a:gd name="T10" fmla="*/ 116 w 130"/>
                <a:gd name="T11" fmla="*/ 95 h 95"/>
                <a:gd name="T12" fmla="*/ 123 w 130"/>
                <a:gd name="T13" fmla="*/ 51 h 95"/>
                <a:gd name="T14" fmla="*/ 130 w 130"/>
                <a:gd name="T15" fmla="*/ 2 h 95"/>
                <a:gd name="T16" fmla="*/ 0 w 13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5">
                  <a:moveTo>
                    <a:pt x="0" y="0"/>
                  </a:moveTo>
                  <a:cubicBezTo>
                    <a:pt x="1" y="10"/>
                    <a:pt x="0" y="22"/>
                    <a:pt x="0" y="33"/>
                  </a:cubicBezTo>
                  <a:cubicBezTo>
                    <a:pt x="0" y="52"/>
                    <a:pt x="1" y="71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0" y="87"/>
                    <a:pt x="40" y="87"/>
                    <a:pt x="58" y="88"/>
                  </a:cubicBezTo>
                  <a:cubicBezTo>
                    <a:pt x="77" y="89"/>
                    <a:pt x="98" y="90"/>
                    <a:pt x="116" y="95"/>
                  </a:cubicBezTo>
                  <a:cubicBezTo>
                    <a:pt x="117" y="81"/>
                    <a:pt x="121" y="66"/>
                    <a:pt x="123" y="51"/>
                  </a:cubicBezTo>
                  <a:cubicBezTo>
                    <a:pt x="125" y="35"/>
                    <a:pt x="127" y="18"/>
                    <a:pt x="130" y="2"/>
                  </a:cubicBezTo>
                  <a:cubicBezTo>
                    <a:pt x="125" y="2"/>
                    <a:pt x="1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0" name="Freeform 1475"/>
            <p:cNvSpPr>
              <a:spLocks noEditPoints="1"/>
            </p:cNvSpPr>
            <p:nvPr/>
          </p:nvSpPr>
          <p:spPr bwMode="auto">
            <a:xfrm>
              <a:off x="8229033" y="6631334"/>
              <a:ext cx="321291" cy="190129"/>
            </a:xfrm>
            <a:custGeom>
              <a:avLst/>
              <a:gdLst>
                <a:gd name="T0" fmla="*/ 179 w 181"/>
                <a:gd name="T1" fmla="*/ 1 h 108"/>
                <a:gd name="T2" fmla="*/ 83 w 181"/>
                <a:gd name="T3" fmla="*/ 7 h 108"/>
                <a:gd name="T4" fmla="*/ 58 w 181"/>
                <a:gd name="T5" fmla="*/ 7 h 108"/>
                <a:gd name="T6" fmla="*/ 56 w 181"/>
                <a:gd name="T7" fmla="*/ 7 h 108"/>
                <a:gd name="T8" fmla="*/ 56 w 181"/>
                <a:gd name="T9" fmla="*/ 7 h 108"/>
                <a:gd name="T10" fmla="*/ 23 w 181"/>
                <a:gd name="T11" fmla="*/ 5 h 108"/>
                <a:gd name="T12" fmla="*/ 23 w 181"/>
                <a:gd name="T13" fmla="*/ 5 h 108"/>
                <a:gd name="T14" fmla="*/ 23 w 181"/>
                <a:gd name="T15" fmla="*/ 5 h 108"/>
                <a:gd name="T16" fmla="*/ 0 w 181"/>
                <a:gd name="T17" fmla="*/ 0 h 108"/>
                <a:gd name="T18" fmla="*/ 0 w 181"/>
                <a:gd name="T19" fmla="*/ 0 h 108"/>
                <a:gd name="T20" fmla="*/ 21 w 181"/>
                <a:gd name="T21" fmla="*/ 6 h 108"/>
                <a:gd name="T22" fmla="*/ 19 w 181"/>
                <a:gd name="T23" fmla="*/ 34 h 108"/>
                <a:gd name="T24" fmla="*/ 22 w 181"/>
                <a:gd name="T25" fmla="*/ 97 h 108"/>
                <a:gd name="T26" fmla="*/ 22 w 181"/>
                <a:gd name="T27" fmla="*/ 97 h 108"/>
                <a:gd name="T28" fmla="*/ 13 w 181"/>
                <a:gd name="T29" fmla="*/ 99 h 108"/>
                <a:gd name="T30" fmla="*/ 14 w 181"/>
                <a:gd name="T31" fmla="*/ 100 h 108"/>
                <a:gd name="T32" fmla="*/ 76 w 181"/>
                <a:gd name="T33" fmla="*/ 98 h 108"/>
                <a:gd name="T34" fmla="*/ 139 w 181"/>
                <a:gd name="T35" fmla="*/ 106 h 108"/>
                <a:gd name="T36" fmla="*/ 139 w 181"/>
                <a:gd name="T37" fmla="*/ 106 h 108"/>
                <a:gd name="T38" fmla="*/ 141 w 181"/>
                <a:gd name="T39" fmla="*/ 106 h 108"/>
                <a:gd name="T40" fmla="*/ 141 w 181"/>
                <a:gd name="T41" fmla="*/ 106 h 108"/>
                <a:gd name="T42" fmla="*/ 149 w 181"/>
                <a:gd name="T43" fmla="*/ 108 h 108"/>
                <a:gd name="T44" fmla="*/ 150 w 181"/>
                <a:gd name="T45" fmla="*/ 106 h 108"/>
                <a:gd name="T46" fmla="*/ 142 w 181"/>
                <a:gd name="T47" fmla="*/ 103 h 108"/>
                <a:gd name="T48" fmla="*/ 150 w 181"/>
                <a:gd name="T49" fmla="*/ 53 h 108"/>
                <a:gd name="T50" fmla="*/ 155 w 181"/>
                <a:gd name="T51" fmla="*/ 9 h 108"/>
                <a:gd name="T52" fmla="*/ 180 w 181"/>
                <a:gd name="T53" fmla="*/ 3 h 108"/>
                <a:gd name="T54" fmla="*/ 179 w 181"/>
                <a:gd name="T55" fmla="*/ 1 h 108"/>
                <a:gd name="T56" fmla="*/ 146 w 181"/>
                <a:gd name="T57" fmla="*/ 58 h 108"/>
                <a:gd name="T58" fmla="*/ 139 w 181"/>
                <a:gd name="T59" fmla="*/ 102 h 108"/>
                <a:gd name="T60" fmla="*/ 81 w 181"/>
                <a:gd name="T61" fmla="*/ 95 h 108"/>
                <a:gd name="T62" fmla="*/ 24 w 181"/>
                <a:gd name="T63" fmla="*/ 97 h 108"/>
                <a:gd name="T64" fmla="*/ 24 w 181"/>
                <a:gd name="T65" fmla="*/ 97 h 108"/>
                <a:gd name="T66" fmla="*/ 23 w 181"/>
                <a:gd name="T67" fmla="*/ 40 h 108"/>
                <a:gd name="T68" fmla="*/ 23 w 181"/>
                <a:gd name="T69" fmla="*/ 7 h 108"/>
                <a:gd name="T70" fmla="*/ 52 w 181"/>
                <a:gd name="T71" fmla="*/ 10 h 108"/>
                <a:gd name="T72" fmla="*/ 63 w 181"/>
                <a:gd name="T73" fmla="*/ 10 h 108"/>
                <a:gd name="T74" fmla="*/ 70 w 181"/>
                <a:gd name="T75" fmla="*/ 10 h 108"/>
                <a:gd name="T76" fmla="*/ 78 w 181"/>
                <a:gd name="T77" fmla="*/ 11 h 108"/>
                <a:gd name="T78" fmla="*/ 137 w 181"/>
                <a:gd name="T79" fmla="*/ 11 h 108"/>
                <a:gd name="T80" fmla="*/ 137 w 181"/>
                <a:gd name="T81" fmla="*/ 11 h 108"/>
                <a:gd name="T82" fmla="*/ 139 w 181"/>
                <a:gd name="T83" fmla="*/ 11 h 108"/>
                <a:gd name="T84" fmla="*/ 139 w 181"/>
                <a:gd name="T85" fmla="*/ 10 h 108"/>
                <a:gd name="T86" fmla="*/ 153 w 181"/>
                <a:gd name="T87" fmla="*/ 9 h 108"/>
                <a:gd name="T88" fmla="*/ 146 w 181"/>
                <a:gd name="T89" fmla="*/ 5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1" h="108">
                  <a:moveTo>
                    <a:pt x="179" y="1"/>
                  </a:moveTo>
                  <a:cubicBezTo>
                    <a:pt x="147" y="2"/>
                    <a:pt x="116" y="8"/>
                    <a:pt x="83" y="7"/>
                  </a:cubicBezTo>
                  <a:cubicBezTo>
                    <a:pt x="75" y="7"/>
                    <a:pt x="67" y="7"/>
                    <a:pt x="58" y="7"/>
                  </a:cubicBezTo>
                  <a:cubicBezTo>
                    <a:pt x="58" y="6"/>
                    <a:pt x="57" y="5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45" y="7"/>
                    <a:pt x="34" y="6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5" y="4"/>
                    <a:pt x="7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3"/>
                    <a:pt x="14" y="5"/>
                    <a:pt x="21" y="6"/>
                  </a:cubicBezTo>
                  <a:cubicBezTo>
                    <a:pt x="17" y="12"/>
                    <a:pt x="19" y="29"/>
                    <a:pt x="19" y="34"/>
                  </a:cubicBezTo>
                  <a:cubicBezTo>
                    <a:pt x="19" y="55"/>
                    <a:pt x="15" y="77"/>
                    <a:pt x="22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19" y="98"/>
                    <a:pt x="16" y="98"/>
                    <a:pt x="13" y="99"/>
                  </a:cubicBezTo>
                  <a:cubicBezTo>
                    <a:pt x="13" y="99"/>
                    <a:pt x="13" y="100"/>
                    <a:pt x="14" y="100"/>
                  </a:cubicBezTo>
                  <a:cubicBezTo>
                    <a:pt x="34" y="101"/>
                    <a:pt x="55" y="98"/>
                    <a:pt x="76" y="98"/>
                  </a:cubicBezTo>
                  <a:cubicBezTo>
                    <a:pt x="98" y="99"/>
                    <a:pt x="118" y="102"/>
                    <a:pt x="139" y="106"/>
                  </a:cubicBezTo>
                  <a:cubicBezTo>
                    <a:pt x="139" y="106"/>
                    <a:pt x="139" y="106"/>
                    <a:pt x="139" y="106"/>
                  </a:cubicBezTo>
                  <a:cubicBezTo>
                    <a:pt x="139" y="107"/>
                    <a:pt x="140" y="107"/>
                    <a:pt x="141" y="106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4" y="107"/>
                    <a:pt x="147" y="107"/>
                    <a:pt x="149" y="108"/>
                  </a:cubicBezTo>
                  <a:cubicBezTo>
                    <a:pt x="151" y="108"/>
                    <a:pt x="151" y="106"/>
                    <a:pt x="150" y="106"/>
                  </a:cubicBezTo>
                  <a:cubicBezTo>
                    <a:pt x="147" y="105"/>
                    <a:pt x="144" y="104"/>
                    <a:pt x="142" y="103"/>
                  </a:cubicBezTo>
                  <a:cubicBezTo>
                    <a:pt x="146" y="87"/>
                    <a:pt x="148" y="70"/>
                    <a:pt x="150" y="53"/>
                  </a:cubicBezTo>
                  <a:cubicBezTo>
                    <a:pt x="152" y="39"/>
                    <a:pt x="155" y="24"/>
                    <a:pt x="155" y="9"/>
                  </a:cubicBezTo>
                  <a:cubicBezTo>
                    <a:pt x="163" y="7"/>
                    <a:pt x="172" y="6"/>
                    <a:pt x="180" y="3"/>
                  </a:cubicBezTo>
                  <a:cubicBezTo>
                    <a:pt x="181" y="3"/>
                    <a:pt x="181" y="1"/>
                    <a:pt x="179" y="1"/>
                  </a:cubicBezTo>
                  <a:close/>
                  <a:moveTo>
                    <a:pt x="146" y="58"/>
                  </a:moveTo>
                  <a:cubicBezTo>
                    <a:pt x="144" y="73"/>
                    <a:pt x="140" y="88"/>
                    <a:pt x="139" y="102"/>
                  </a:cubicBezTo>
                  <a:cubicBezTo>
                    <a:pt x="121" y="97"/>
                    <a:pt x="100" y="96"/>
                    <a:pt x="81" y="95"/>
                  </a:cubicBezTo>
                  <a:cubicBezTo>
                    <a:pt x="63" y="94"/>
                    <a:pt x="43" y="94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78"/>
                    <a:pt x="23" y="59"/>
                    <a:pt x="23" y="40"/>
                  </a:cubicBezTo>
                  <a:cubicBezTo>
                    <a:pt x="23" y="29"/>
                    <a:pt x="24" y="17"/>
                    <a:pt x="23" y="7"/>
                  </a:cubicBezTo>
                  <a:cubicBezTo>
                    <a:pt x="33" y="8"/>
                    <a:pt x="42" y="9"/>
                    <a:pt x="52" y="10"/>
                  </a:cubicBezTo>
                  <a:cubicBezTo>
                    <a:pt x="55" y="9"/>
                    <a:pt x="59" y="9"/>
                    <a:pt x="63" y="10"/>
                  </a:cubicBezTo>
                  <a:cubicBezTo>
                    <a:pt x="65" y="10"/>
                    <a:pt x="68" y="10"/>
                    <a:pt x="70" y="10"/>
                  </a:cubicBezTo>
                  <a:cubicBezTo>
                    <a:pt x="73" y="10"/>
                    <a:pt x="75" y="11"/>
                    <a:pt x="78" y="11"/>
                  </a:cubicBezTo>
                  <a:cubicBezTo>
                    <a:pt x="96" y="12"/>
                    <a:pt x="117" y="12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8" y="11"/>
                    <a:pt x="139" y="11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4" y="10"/>
                    <a:pt x="148" y="9"/>
                    <a:pt x="153" y="9"/>
                  </a:cubicBezTo>
                  <a:cubicBezTo>
                    <a:pt x="150" y="25"/>
                    <a:pt x="148" y="42"/>
                    <a:pt x="146" y="58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1" name="Freeform 1476"/>
            <p:cNvSpPr/>
            <p:nvPr/>
          </p:nvSpPr>
          <p:spPr bwMode="auto">
            <a:xfrm>
              <a:off x="8319495" y="6537828"/>
              <a:ext cx="102937" cy="24935"/>
            </a:xfrm>
            <a:custGeom>
              <a:avLst/>
              <a:gdLst>
                <a:gd name="T0" fmla="*/ 1 w 57"/>
                <a:gd name="T1" fmla="*/ 14 h 14"/>
                <a:gd name="T2" fmla="*/ 56 w 57"/>
                <a:gd name="T3" fmla="*/ 10 h 14"/>
                <a:gd name="T4" fmla="*/ 56 w 57"/>
                <a:gd name="T5" fmla="*/ 9 h 14"/>
                <a:gd name="T6" fmla="*/ 1 w 57"/>
                <a:gd name="T7" fmla="*/ 13 h 14"/>
                <a:gd name="T8" fmla="*/ 1 w 5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4">
                  <a:moveTo>
                    <a:pt x="1" y="14"/>
                  </a:moveTo>
                  <a:cubicBezTo>
                    <a:pt x="20" y="9"/>
                    <a:pt x="36" y="6"/>
                    <a:pt x="56" y="10"/>
                  </a:cubicBezTo>
                  <a:cubicBezTo>
                    <a:pt x="57" y="10"/>
                    <a:pt x="57" y="9"/>
                    <a:pt x="56" y="9"/>
                  </a:cubicBezTo>
                  <a:cubicBezTo>
                    <a:pt x="38" y="0"/>
                    <a:pt x="18" y="5"/>
                    <a:pt x="1" y="13"/>
                  </a:cubicBezTo>
                  <a:cubicBezTo>
                    <a:pt x="0" y="13"/>
                    <a:pt x="0" y="14"/>
                    <a:pt x="1" y="14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2" name="Freeform 1477"/>
            <p:cNvSpPr/>
            <p:nvPr/>
          </p:nvSpPr>
          <p:spPr bwMode="auto">
            <a:xfrm>
              <a:off x="8338210" y="6650035"/>
              <a:ext cx="131012" cy="112208"/>
            </a:xfrm>
            <a:custGeom>
              <a:avLst/>
              <a:gdLst>
                <a:gd name="T0" fmla="*/ 11 w 74"/>
                <a:gd name="T1" fmla="*/ 0 h 64"/>
                <a:gd name="T2" fmla="*/ 0 w 74"/>
                <a:gd name="T3" fmla="*/ 26 h 64"/>
                <a:gd name="T4" fmla="*/ 37 w 74"/>
                <a:gd name="T5" fmla="*/ 64 h 64"/>
                <a:gd name="T6" fmla="*/ 74 w 74"/>
                <a:gd name="T7" fmla="*/ 26 h 64"/>
                <a:gd name="T8" fmla="*/ 64 w 74"/>
                <a:gd name="T9" fmla="*/ 0 h 64"/>
                <a:gd name="T10" fmla="*/ 11 w 74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11" y="0"/>
                  </a:moveTo>
                  <a:cubicBezTo>
                    <a:pt x="4" y="6"/>
                    <a:pt x="0" y="16"/>
                    <a:pt x="0" y="26"/>
                  </a:cubicBezTo>
                  <a:cubicBezTo>
                    <a:pt x="0" y="47"/>
                    <a:pt x="16" y="64"/>
                    <a:pt x="37" y="64"/>
                  </a:cubicBezTo>
                  <a:cubicBezTo>
                    <a:pt x="58" y="64"/>
                    <a:pt x="74" y="47"/>
                    <a:pt x="74" y="26"/>
                  </a:cubicBezTo>
                  <a:cubicBezTo>
                    <a:pt x="74" y="16"/>
                    <a:pt x="70" y="7"/>
                    <a:pt x="64" y="0"/>
                  </a:cubicBezTo>
                  <a:cubicBezTo>
                    <a:pt x="46" y="2"/>
                    <a:pt x="28" y="2"/>
                    <a:pt x="11" y="0"/>
                  </a:cubicBezTo>
                  <a:close/>
                </a:path>
              </a:pathLst>
            </a:custGeom>
            <a:solidFill>
              <a:srgbClr val="754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3" name="Oval 1478"/>
            <p:cNvSpPr>
              <a:spLocks noChangeArrowheads="1"/>
            </p:cNvSpPr>
            <p:nvPr/>
          </p:nvSpPr>
          <p:spPr bwMode="auto">
            <a:xfrm>
              <a:off x="8372522" y="6665619"/>
              <a:ext cx="62386" cy="623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4" name="Oval 1479"/>
            <p:cNvSpPr>
              <a:spLocks noChangeArrowheads="1"/>
            </p:cNvSpPr>
            <p:nvPr/>
          </p:nvSpPr>
          <p:spPr bwMode="auto">
            <a:xfrm>
              <a:off x="8360045" y="6653151"/>
              <a:ext cx="43671" cy="40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5" name="Oval 1480"/>
            <p:cNvSpPr>
              <a:spLocks noChangeArrowheads="1"/>
            </p:cNvSpPr>
            <p:nvPr/>
          </p:nvSpPr>
          <p:spPr bwMode="auto">
            <a:xfrm>
              <a:off x="8388120" y="6699905"/>
              <a:ext cx="9357" cy="9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6" name="Freeform 1481"/>
            <p:cNvSpPr/>
            <p:nvPr/>
          </p:nvSpPr>
          <p:spPr bwMode="auto">
            <a:xfrm>
              <a:off x="8207199" y="6419386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7" name="Freeform 1482"/>
            <p:cNvSpPr/>
            <p:nvPr/>
          </p:nvSpPr>
          <p:spPr bwMode="auto">
            <a:xfrm>
              <a:off x="8494177" y="6378866"/>
              <a:ext cx="9357" cy="40520"/>
            </a:xfrm>
            <a:custGeom>
              <a:avLst/>
              <a:gdLst>
                <a:gd name="T0" fmla="*/ 0 w 7"/>
                <a:gd name="T1" fmla="*/ 18 h 23"/>
                <a:gd name="T2" fmla="*/ 0 w 7"/>
                <a:gd name="T3" fmla="*/ 23 h 23"/>
                <a:gd name="T4" fmla="*/ 7 w 7"/>
                <a:gd name="T5" fmla="*/ 5 h 23"/>
                <a:gd name="T6" fmla="*/ 7 w 7"/>
                <a:gd name="T7" fmla="*/ 0 h 23"/>
                <a:gd name="T8" fmla="*/ 1 w 7"/>
                <a:gd name="T9" fmla="*/ 16 h 23"/>
                <a:gd name="T10" fmla="*/ 0 w 7"/>
                <a:gd name="T1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3">
                  <a:moveTo>
                    <a:pt x="0" y="18"/>
                  </a:moveTo>
                  <a:cubicBezTo>
                    <a:pt x="0" y="20"/>
                    <a:pt x="0" y="22"/>
                    <a:pt x="0" y="23"/>
                  </a:cubicBezTo>
                  <a:cubicBezTo>
                    <a:pt x="3" y="18"/>
                    <a:pt x="4" y="11"/>
                    <a:pt x="7" y="5"/>
                  </a:cubicBezTo>
                  <a:cubicBezTo>
                    <a:pt x="7" y="3"/>
                    <a:pt x="7" y="1"/>
                    <a:pt x="7" y="0"/>
                  </a:cubicBezTo>
                  <a:cubicBezTo>
                    <a:pt x="5" y="5"/>
                    <a:pt x="3" y="10"/>
                    <a:pt x="1" y="16"/>
                  </a:cubicBezTo>
                  <a:cubicBezTo>
                    <a:pt x="1" y="17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5F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8" name="Freeform 1483"/>
            <p:cNvSpPr/>
            <p:nvPr/>
          </p:nvSpPr>
          <p:spPr bwMode="auto">
            <a:xfrm>
              <a:off x="8210317" y="6416268"/>
              <a:ext cx="258905" cy="28053"/>
            </a:xfrm>
            <a:custGeom>
              <a:avLst/>
              <a:gdLst>
                <a:gd name="T0" fmla="*/ 1 w 146"/>
                <a:gd name="T1" fmla="*/ 6 h 17"/>
                <a:gd name="T2" fmla="*/ 1 w 146"/>
                <a:gd name="T3" fmla="*/ 11 h 17"/>
                <a:gd name="T4" fmla="*/ 0 w 146"/>
                <a:gd name="T5" fmla="*/ 16 h 17"/>
                <a:gd name="T6" fmla="*/ 0 w 146"/>
                <a:gd name="T7" fmla="*/ 17 h 17"/>
                <a:gd name="T8" fmla="*/ 23 w 146"/>
                <a:gd name="T9" fmla="*/ 14 h 17"/>
                <a:gd name="T10" fmla="*/ 76 w 146"/>
                <a:gd name="T11" fmla="*/ 11 h 17"/>
                <a:gd name="T12" fmla="*/ 122 w 146"/>
                <a:gd name="T13" fmla="*/ 10 h 17"/>
                <a:gd name="T14" fmla="*/ 143 w 146"/>
                <a:gd name="T15" fmla="*/ 14 h 17"/>
                <a:gd name="T16" fmla="*/ 143 w 146"/>
                <a:gd name="T17" fmla="*/ 14 h 17"/>
                <a:gd name="T18" fmla="*/ 146 w 146"/>
                <a:gd name="T19" fmla="*/ 0 h 17"/>
                <a:gd name="T20" fmla="*/ 1 w 146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">
                  <a:moveTo>
                    <a:pt x="1" y="6"/>
                  </a:moveTo>
                  <a:cubicBezTo>
                    <a:pt x="1" y="8"/>
                    <a:pt x="1" y="9"/>
                    <a:pt x="1" y="11"/>
                  </a:cubicBezTo>
                  <a:cubicBezTo>
                    <a:pt x="1" y="13"/>
                    <a:pt x="1" y="15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4"/>
                    <a:pt x="16" y="15"/>
                    <a:pt x="23" y="14"/>
                  </a:cubicBezTo>
                  <a:cubicBezTo>
                    <a:pt x="41" y="13"/>
                    <a:pt x="58" y="12"/>
                    <a:pt x="76" y="11"/>
                  </a:cubicBezTo>
                  <a:cubicBezTo>
                    <a:pt x="91" y="11"/>
                    <a:pt x="106" y="11"/>
                    <a:pt x="122" y="10"/>
                  </a:cubicBezTo>
                  <a:cubicBezTo>
                    <a:pt x="129" y="10"/>
                    <a:pt x="138" y="9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4" y="10"/>
                    <a:pt x="145" y="5"/>
                    <a:pt x="146" y="0"/>
                  </a:cubicBezTo>
                  <a:cubicBezTo>
                    <a:pt x="98" y="0"/>
                    <a:pt x="49" y="1"/>
                    <a:pt x="1" y="6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9" name="Freeform 1484"/>
            <p:cNvSpPr/>
            <p:nvPr/>
          </p:nvSpPr>
          <p:spPr bwMode="auto">
            <a:xfrm>
              <a:off x="8210317" y="6363282"/>
              <a:ext cx="271382" cy="62338"/>
            </a:xfrm>
            <a:custGeom>
              <a:avLst/>
              <a:gdLst>
                <a:gd name="T0" fmla="*/ 120 w 152"/>
                <a:gd name="T1" fmla="*/ 2 h 35"/>
                <a:gd name="T2" fmla="*/ 81 w 152"/>
                <a:gd name="T3" fmla="*/ 5 h 35"/>
                <a:gd name="T4" fmla="*/ 2 w 152"/>
                <a:gd name="T5" fmla="*/ 13 h 35"/>
                <a:gd name="T6" fmla="*/ 1 w 152"/>
                <a:gd name="T7" fmla="*/ 28 h 35"/>
                <a:gd name="T8" fmla="*/ 0 w 152"/>
                <a:gd name="T9" fmla="*/ 35 h 35"/>
                <a:gd name="T10" fmla="*/ 145 w 152"/>
                <a:gd name="T11" fmla="*/ 29 h 35"/>
                <a:gd name="T12" fmla="*/ 152 w 152"/>
                <a:gd name="T13" fmla="*/ 3 h 35"/>
                <a:gd name="T14" fmla="*/ 120 w 152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5">
                  <a:moveTo>
                    <a:pt x="120" y="2"/>
                  </a:moveTo>
                  <a:cubicBezTo>
                    <a:pt x="107" y="3"/>
                    <a:pt x="94" y="3"/>
                    <a:pt x="81" y="5"/>
                  </a:cubicBezTo>
                  <a:cubicBezTo>
                    <a:pt x="55" y="8"/>
                    <a:pt x="28" y="15"/>
                    <a:pt x="2" y="13"/>
                  </a:cubicBezTo>
                  <a:cubicBezTo>
                    <a:pt x="1" y="18"/>
                    <a:pt x="1" y="23"/>
                    <a:pt x="1" y="28"/>
                  </a:cubicBezTo>
                  <a:cubicBezTo>
                    <a:pt x="0" y="30"/>
                    <a:pt x="0" y="33"/>
                    <a:pt x="0" y="35"/>
                  </a:cubicBezTo>
                  <a:cubicBezTo>
                    <a:pt x="48" y="30"/>
                    <a:pt x="97" y="29"/>
                    <a:pt x="145" y="29"/>
                  </a:cubicBezTo>
                  <a:cubicBezTo>
                    <a:pt x="147" y="20"/>
                    <a:pt x="149" y="12"/>
                    <a:pt x="152" y="3"/>
                  </a:cubicBezTo>
                  <a:cubicBezTo>
                    <a:pt x="142" y="0"/>
                    <a:pt x="131" y="2"/>
                    <a:pt x="120" y="2"/>
                  </a:cubicBezTo>
                  <a:close/>
                </a:path>
              </a:pathLst>
            </a:custGeom>
            <a:solidFill>
              <a:srgbClr val="5F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0" name="Freeform 1485"/>
            <p:cNvSpPr>
              <a:spLocks noEditPoints="1"/>
            </p:cNvSpPr>
            <p:nvPr/>
          </p:nvSpPr>
          <p:spPr bwMode="auto">
            <a:xfrm>
              <a:off x="8176006" y="6357049"/>
              <a:ext cx="355603" cy="102856"/>
            </a:xfrm>
            <a:custGeom>
              <a:avLst/>
              <a:gdLst>
                <a:gd name="T0" fmla="*/ 190 w 200"/>
                <a:gd name="T1" fmla="*/ 32 h 58"/>
                <a:gd name="T2" fmla="*/ 190 w 200"/>
                <a:gd name="T3" fmla="*/ 7 h 58"/>
                <a:gd name="T4" fmla="*/ 190 w 200"/>
                <a:gd name="T5" fmla="*/ 6 h 58"/>
                <a:gd name="T6" fmla="*/ 188 w 200"/>
                <a:gd name="T7" fmla="*/ 8 h 58"/>
                <a:gd name="T8" fmla="*/ 184 w 200"/>
                <a:gd name="T9" fmla="*/ 6 h 58"/>
                <a:gd name="T10" fmla="*/ 178 w 200"/>
                <a:gd name="T11" fmla="*/ 3 h 58"/>
                <a:gd name="T12" fmla="*/ 176 w 200"/>
                <a:gd name="T13" fmla="*/ 5 h 58"/>
                <a:gd name="T14" fmla="*/ 175 w 200"/>
                <a:gd name="T15" fmla="*/ 7 h 58"/>
                <a:gd name="T16" fmla="*/ 174 w 200"/>
                <a:gd name="T17" fmla="*/ 2 h 58"/>
                <a:gd name="T18" fmla="*/ 106 w 200"/>
                <a:gd name="T19" fmla="*/ 4 h 58"/>
                <a:gd name="T20" fmla="*/ 21 w 200"/>
                <a:gd name="T21" fmla="*/ 16 h 58"/>
                <a:gd name="T22" fmla="*/ 17 w 200"/>
                <a:gd name="T23" fmla="*/ 33 h 58"/>
                <a:gd name="T24" fmla="*/ 18 w 200"/>
                <a:gd name="T25" fmla="*/ 16 h 58"/>
                <a:gd name="T26" fmla="*/ 18 w 200"/>
                <a:gd name="T27" fmla="*/ 13 h 58"/>
                <a:gd name="T28" fmla="*/ 13 w 200"/>
                <a:gd name="T29" fmla="*/ 24 h 58"/>
                <a:gd name="T30" fmla="*/ 7 w 200"/>
                <a:gd name="T31" fmla="*/ 10 h 58"/>
                <a:gd name="T32" fmla="*/ 4 w 200"/>
                <a:gd name="T33" fmla="*/ 18 h 58"/>
                <a:gd name="T34" fmla="*/ 7 w 200"/>
                <a:gd name="T35" fmla="*/ 50 h 58"/>
                <a:gd name="T36" fmla="*/ 12 w 200"/>
                <a:gd name="T37" fmla="*/ 56 h 58"/>
                <a:gd name="T38" fmla="*/ 15 w 200"/>
                <a:gd name="T39" fmla="*/ 49 h 58"/>
                <a:gd name="T40" fmla="*/ 17 w 200"/>
                <a:gd name="T41" fmla="*/ 53 h 58"/>
                <a:gd name="T42" fmla="*/ 48 w 200"/>
                <a:gd name="T43" fmla="*/ 50 h 58"/>
                <a:gd name="T44" fmla="*/ 162 w 200"/>
                <a:gd name="T45" fmla="*/ 49 h 58"/>
                <a:gd name="T46" fmla="*/ 169 w 200"/>
                <a:gd name="T47" fmla="*/ 46 h 58"/>
                <a:gd name="T48" fmla="*/ 174 w 200"/>
                <a:gd name="T49" fmla="*/ 51 h 58"/>
                <a:gd name="T50" fmla="*/ 174 w 200"/>
                <a:gd name="T51" fmla="*/ 49 h 58"/>
                <a:gd name="T52" fmla="*/ 180 w 200"/>
                <a:gd name="T53" fmla="*/ 40 h 58"/>
                <a:gd name="T54" fmla="*/ 184 w 200"/>
                <a:gd name="T55" fmla="*/ 39 h 58"/>
                <a:gd name="T56" fmla="*/ 185 w 200"/>
                <a:gd name="T57" fmla="*/ 51 h 58"/>
                <a:gd name="T58" fmla="*/ 189 w 200"/>
                <a:gd name="T59" fmla="*/ 50 h 58"/>
                <a:gd name="T60" fmla="*/ 200 w 200"/>
                <a:gd name="T61" fmla="*/ 9 h 58"/>
                <a:gd name="T62" fmla="*/ 4 w 200"/>
                <a:gd name="T63" fmla="*/ 30 h 58"/>
                <a:gd name="T64" fmla="*/ 5 w 200"/>
                <a:gd name="T65" fmla="*/ 43 h 58"/>
                <a:gd name="T66" fmla="*/ 9 w 200"/>
                <a:gd name="T67" fmla="*/ 24 h 58"/>
                <a:gd name="T68" fmla="*/ 11 w 200"/>
                <a:gd name="T69" fmla="*/ 33 h 58"/>
                <a:gd name="T70" fmla="*/ 17 w 200"/>
                <a:gd name="T71" fmla="*/ 35 h 58"/>
                <a:gd name="T72" fmla="*/ 169 w 200"/>
                <a:gd name="T73" fmla="*/ 38 h 58"/>
                <a:gd name="T74" fmla="*/ 170 w 200"/>
                <a:gd name="T75" fmla="*/ 35 h 58"/>
                <a:gd name="T76" fmla="*/ 141 w 200"/>
                <a:gd name="T77" fmla="*/ 43 h 58"/>
                <a:gd name="T78" fmla="*/ 19 w 200"/>
                <a:gd name="T79" fmla="*/ 50 h 58"/>
                <a:gd name="T80" fmla="*/ 21 w 200"/>
                <a:gd name="T81" fmla="*/ 32 h 58"/>
                <a:gd name="T82" fmla="*/ 140 w 200"/>
                <a:gd name="T83" fmla="*/ 6 h 58"/>
                <a:gd name="T84" fmla="*/ 185 w 200"/>
                <a:gd name="T85" fmla="*/ 18 h 58"/>
                <a:gd name="T86" fmla="*/ 179 w 200"/>
                <a:gd name="T87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" h="58">
                  <a:moveTo>
                    <a:pt x="197" y="8"/>
                  </a:moveTo>
                  <a:cubicBezTo>
                    <a:pt x="196" y="14"/>
                    <a:pt x="194" y="20"/>
                    <a:pt x="193" y="26"/>
                  </a:cubicBezTo>
                  <a:cubicBezTo>
                    <a:pt x="192" y="28"/>
                    <a:pt x="191" y="30"/>
                    <a:pt x="190" y="32"/>
                  </a:cubicBezTo>
                  <a:cubicBezTo>
                    <a:pt x="190" y="33"/>
                    <a:pt x="189" y="35"/>
                    <a:pt x="188" y="38"/>
                  </a:cubicBezTo>
                  <a:cubicBezTo>
                    <a:pt x="189" y="32"/>
                    <a:pt x="189" y="27"/>
                    <a:pt x="190" y="22"/>
                  </a:cubicBezTo>
                  <a:cubicBezTo>
                    <a:pt x="190" y="19"/>
                    <a:pt x="191" y="8"/>
                    <a:pt x="190" y="7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7"/>
                    <a:pt x="188" y="7"/>
                    <a:pt x="188" y="8"/>
                  </a:cubicBezTo>
                  <a:cubicBezTo>
                    <a:pt x="187" y="8"/>
                    <a:pt x="187" y="8"/>
                    <a:pt x="187" y="8"/>
                  </a:cubicBezTo>
                  <a:cubicBezTo>
                    <a:pt x="188" y="7"/>
                    <a:pt x="188" y="7"/>
                    <a:pt x="188" y="7"/>
                  </a:cubicBezTo>
                  <a:cubicBezTo>
                    <a:pt x="188" y="5"/>
                    <a:pt x="185" y="4"/>
                    <a:pt x="184" y="6"/>
                  </a:cubicBezTo>
                  <a:cubicBezTo>
                    <a:pt x="183" y="10"/>
                    <a:pt x="181" y="14"/>
                    <a:pt x="179" y="18"/>
                  </a:cubicBezTo>
                  <a:cubicBezTo>
                    <a:pt x="179" y="15"/>
                    <a:pt x="178" y="12"/>
                    <a:pt x="178" y="9"/>
                  </a:cubicBezTo>
                  <a:cubicBezTo>
                    <a:pt x="178" y="7"/>
                    <a:pt x="178" y="5"/>
                    <a:pt x="178" y="3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7" y="3"/>
                    <a:pt x="177" y="4"/>
                    <a:pt x="177" y="4"/>
                  </a:cubicBezTo>
                  <a:cubicBezTo>
                    <a:pt x="177" y="4"/>
                    <a:pt x="177" y="5"/>
                    <a:pt x="176" y="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10"/>
                    <a:pt x="174" y="14"/>
                    <a:pt x="172" y="18"/>
                  </a:cubicBezTo>
                  <a:cubicBezTo>
                    <a:pt x="173" y="15"/>
                    <a:pt x="174" y="11"/>
                    <a:pt x="175" y="7"/>
                  </a:cubicBezTo>
                  <a:cubicBezTo>
                    <a:pt x="175" y="6"/>
                    <a:pt x="176" y="6"/>
                    <a:pt x="175" y="5"/>
                  </a:cubicBezTo>
                  <a:cubicBezTo>
                    <a:pt x="176" y="4"/>
                    <a:pt x="176" y="3"/>
                    <a:pt x="176" y="3"/>
                  </a:cubicBezTo>
                  <a:cubicBezTo>
                    <a:pt x="176" y="2"/>
                    <a:pt x="175" y="1"/>
                    <a:pt x="174" y="2"/>
                  </a:cubicBezTo>
                  <a:cubicBezTo>
                    <a:pt x="174" y="3"/>
                    <a:pt x="174" y="3"/>
                    <a:pt x="174" y="4"/>
                  </a:cubicBezTo>
                  <a:cubicBezTo>
                    <a:pt x="166" y="0"/>
                    <a:pt x="158" y="1"/>
                    <a:pt x="149" y="1"/>
                  </a:cubicBezTo>
                  <a:cubicBezTo>
                    <a:pt x="135" y="3"/>
                    <a:pt x="121" y="3"/>
                    <a:pt x="106" y="4"/>
                  </a:cubicBezTo>
                  <a:cubicBezTo>
                    <a:pt x="78" y="7"/>
                    <a:pt x="50" y="11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22"/>
                    <a:pt x="18" y="26"/>
                    <a:pt x="17" y="32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1"/>
                    <a:pt x="18" y="28"/>
                    <a:pt x="18" y="25"/>
                  </a:cubicBezTo>
                  <a:cubicBezTo>
                    <a:pt x="18" y="24"/>
                    <a:pt x="18" y="23"/>
                    <a:pt x="17" y="22"/>
                  </a:cubicBezTo>
                  <a:cubicBezTo>
                    <a:pt x="18" y="20"/>
                    <a:pt x="18" y="18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6" y="12"/>
                    <a:pt x="16" y="13"/>
                  </a:cubicBezTo>
                  <a:cubicBezTo>
                    <a:pt x="15" y="16"/>
                    <a:pt x="14" y="21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1"/>
                    <a:pt x="11" y="17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2"/>
                    <a:pt x="8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4"/>
                    <a:pt x="5" y="18"/>
                    <a:pt x="5" y="23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3" y="16"/>
                    <a:pt x="1" y="17"/>
                    <a:pt x="1" y="18"/>
                  </a:cubicBezTo>
                  <a:cubicBezTo>
                    <a:pt x="0" y="30"/>
                    <a:pt x="1" y="41"/>
                    <a:pt x="4" y="51"/>
                  </a:cubicBezTo>
                  <a:cubicBezTo>
                    <a:pt x="5" y="53"/>
                    <a:pt x="8" y="53"/>
                    <a:pt x="7" y="50"/>
                  </a:cubicBezTo>
                  <a:cubicBezTo>
                    <a:pt x="8" y="53"/>
                    <a:pt x="9" y="55"/>
                    <a:pt x="10" y="56"/>
                  </a:cubicBezTo>
                  <a:cubicBezTo>
                    <a:pt x="10" y="58"/>
                    <a:pt x="12" y="57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3"/>
                    <a:pt x="12" y="51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51"/>
                    <a:pt x="14" y="51"/>
                    <a:pt x="15" y="49"/>
                  </a:cubicBezTo>
                  <a:cubicBezTo>
                    <a:pt x="15" y="50"/>
                    <a:pt x="16" y="52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9" y="54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28" y="50"/>
                    <a:pt x="39" y="51"/>
                    <a:pt x="48" y="50"/>
                  </a:cubicBezTo>
                  <a:cubicBezTo>
                    <a:pt x="62" y="49"/>
                    <a:pt x="76" y="49"/>
                    <a:pt x="89" y="48"/>
                  </a:cubicBezTo>
                  <a:cubicBezTo>
                    <a:pt x="113" y="48"/>
                    <a:pt x="137" y="46"/>
                    <a:pt x="161" y="50"/>
                  </a:cubicBezTo>
                  <a:cubicBezTo>
                    <a:pt x="161" y="50"/>
                    <a:pt x="162" y="49"/>
                    <a:pt x="162" y="49"/>
                  </a:cubicBezTo>
                  <a:cubicBezTo>
                    <a:pt x="163" y="50"/>
                    <a:pt x="165" y="51"/>
                    <a:pt x="166" y="49"/>
                  </a:cubicBezTo>
                  <a:cubicBezTo>
                    <a:pt x="166" y="48"/>
                    <a:pt x="166" y="47"/>
                    <a:pt x="167" y="46"/>
                  </a:cubicBezTo>
                  <a:cubicBezTo>
                    <a:pt x="167" y="47"/>
                    <a:pt x="169" y="47"/>
                    <a:pt x="169" y="46"/>
                  </a:cubicBezTo>
                  <a:cubicBezTo>
                    <a:pt x="170" y="44"/>
                    <a:pt x="170" y="43"/>
                    <a:pt x="170" y="42"/>
                  </a:cubicBezTo>
                  <a:cubicBezTo>
                    <a:pt x="170" y="45"/>
                    <a:pt x="170" y="49"/>
                    <a:pt x="172" y="52"/>
                  </a:cubicBezTo>
                  <a:cubicBezTo>
                    <a:pt x="172" y="53"/>
                    <a:pt x="174" y="53"/>
                    <a:pt x="174" y="51"/>
                  </a:cubicBezTo>
                  <a:cubicBezTo>
                    <a:pt x="174" y="50"/>
                    <a:pt x="174" y="49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4" y="49"/>
                    <a:pt x="174" y="49"/>
                  </a:cubicBezTo>
                  <a:cubicBezTo>
                    <a:pt x="174" y="50"/>
                    <a:pt x="176" y="50"/>
                    <a:pt x="176" y="49"/>
                  </a:cubicBezTo>
                  <a:cubicBezTo>
                    <a:pt x="176" y="48"/>
                    <a:pt x="177" y="47"/>
                    <a:pt x="177" y="45"/>
                  </a:cubicBezTo>
                  <a:cubicBezTo>
                    <a:pt x="178" y="44"/>
                    <a:pt x="179" y="42"/>
                    <a:pt x="180" y="40"/>
                  </a:cubicBezTo>
                  <a:cubicBezTo>
                    <a:pt x="180" y="43"/>
                    <a:pt x="179" y="45"/>
                    <a:pt x="179" y="47"/>
                  </a:cubicBezTo>
                  <a:cubicBezTo>
                    <a:pt x="179" y="48"/>
                    <a:pt x="181" y="49"/>
                    <a:pt x="181" y="48"/>
                  </a:cubicBezTo>
                  <a:cubicBezTo>
                    <a:pt x="182" y="45"/>
                    <a:pt x="183" y="42"/>
                    <a:pt x="184" y="39"/>
                  </a:cubicBezTo>
                  <a:cubicBezTo>
                    <a:pt x="183" y="42"/>
                    <a:pt x="183" y="45"/>
                    <a:pt x="182" y="48"/>
                  </a:cubicBezTo>
                  <a:cubicBezTo>
                    <a:pt x="182" y="49"/>
                    <a:pt x="183" y="51"/>
                    <a:pt x="184" y="51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6" y="51"/>
                    <a:pt x="187" y="50"/>
                    <a:pt x="187" y="49"/>
                  </a:cubicBezTo>
                  <a:cubicBezTo>
                    <a:pt x="188" y="46"/>
                    <a:pt x="189" y="43"/>
                    <a:pt x="190" y="41"/>
                  </a:cubicBezTo>
                  <a:cubicBezTo>
                    <a:pt x="189" y="44"/>
                    <a:pt x="189" y="47"/>
                    <a:pt x="189" y="50"/>
                  </a:cubicBezTo>
                  <a:cubicBezTo>
                    <a:pt x="189" y="53"/>
                    <a:pt x="193" y="53"/>
                    <a:pt x="193" y="50"/>
                  </a:cubicBezTo>
                  <a:cubicBezTo>
                    <a:pt x="194" y="40"/>
                    <a:pt x="196" y="30"/>
                    <a:pt x="198" y="20"/>
                  </a:cubicBezTo>
                  <a:cubicBezTo>
                    <a:pt x="199" y="16"/>
                    <a:pt x="200" y="12"/>
                    <a:pt x="200" y="9"/>
                  </a:cubicBezTo>
                  <a:cubicBezTo>
                    <a:pt x="200" y="7"/>
                    <a:pt x="197" y="6"/>
                    <a:pt x="197" y="8"/>
                  </a:cubicBezTo>
                  <a:close/>
                  <a:moveTo>
                    <a:pt x="5" y="43"/>
                  </a:moveTo>
                  <a:cubicBezTo>
                    <a:pt x="5" y="39"/>
                    <a:pt x="4" y="34"/>
                    <a:pt x="4" y="30"/>
                  </a:cubicBezTo>
                  <a:cubicBezTo>
                    <a:pt x="4" y="32"/>
                    <a:pt x="5" y="33"/>
                    <a:pt x="5" y="34"/>
                  </a:cubicBezTo>
                  <a:cubicBezTo>
                    <a:pt x="5" y="37"/>
                    <a:pt x="5" y="40"/>
                    <a:pt x="6" y="43"/>
                  </a:cubicBezTo>
                  <a:lnTo>
                    <a:pt x="5" y="43"/>
                  </a:lnTo>
                  <a:close/>
                  <a:moveTo>
                    <a:pt x="11" y="33"/>
                  </a:moveTo>
                  <a:cubicBezTo>
                    <a:pt x="11" y="32"/>
                    <a:pt x="11" y="31"/>
                    <a:pt x="11" y="31"/>
                  </a:cubicBezTo>
                  <a:cubicBezTo>
                    <a:pt x="10" y="29"/>
                    <a:pt x="10" y="25"/>
                    <a:pt x="9" y="24"/>
                  </a:cubicBezTo>
                  <a:cubicBezTo>
                    <a:pt x="9" y="22"/>
                    <a:pt x="9" y="21"/>
                    <a:pt x="9" y="19"/>
                  </a:cubicBezTo>
                  <a:cubicBezTo>
                    <a:pt x="9" y="22"/>
                    <a:pt x="10" y="26"/>
                    <a:pt x="11" y="29"/>
                  </a:cubicBezTo>
                  <a:cubicBezTo>
                    <a:pt x="11" y="30"/>
                    <a:pt x="11" y="31"/>
                    <a:pt x="11" y="33"/>
                  </a:cubicBezTo>
                  <a:close/>
                  <a:moveTo>
                    <a:pt x="17" y="36"/>
                  </a:moveTo>
                  <a:cubicBezTo>
                    <a:pt x="17" y="36"/>
                    <a:pt x="17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6"/>
                    <a:pt x="17" y="36"/>
                  </a:cubicBezTo>
                  <a:close/>
                  <a:moveTo>
                    <a:pt x="170" y="35"/>
                  </a:moveTo>
                  <a:cubicBezTo>
                    <a:pt x="170" y="36"/>
                    <a:pt x="170" y="37"/>
                    <a:pt x="169" y="38"/>
                  </a:cubicBezTo>
                  <a:cubicBezTo>
                    <a:pt x="169" y="37"/>
                    <a:pt x="169" y="36"/>
                    <a:pt x="169" y="35"/>
                  </a:cubicBezTo>
                  <a:cubicBezTo>
                    <a:pt x="170" y="33"/>
                    <a:pt x="170" y="31"/>
                    <a:pt x="171" y="29"/>
                  </a:cubicBezTo>
                  <a:cubicBezTo>
                    <a:pt x="170" y="31"/>
                    <a:pt x="170" y="33"/>
                    <a:pt x="170" y="35"/>
                  </a:cubicBezTo>
                  <a:close/>
                  <a:moveTo>
                    <a:pt x="162" y="47"/>
                  </a:moveTo>
                  <a:cubicBezTo>
                    <a:pt x="162" y="47"/>
                    <a:pt x="162" y="47"/>
                    <a:pt x="162" y="47"/>
                  </a:cubicBezTo>
                  <a:cubicBezTo>
                    <a:pt x="157" y="42"/>
                    <a:pt x="148" y="43"/>
                    <a:pt x="141" y="43"/>
                  </a:cubicBezTo>
                  <a:cubicBezTo>
                    <a:pt x="125" y="44"/>
                    <a:pt x="110" y="44"/>
                    <a:pt x="95" y="44"/>
                  </a:cubicBezTo>
                  <a:cubicBezTo>
                    <a:pt x="77" y="45"/>
                    <a:pt x="60" y="46"/>
                    <a:pt x="42" y="47"/>
                  </a:cubicBezTo>
                  <a:cubicBezTo>
                    <a:pt x="35" y="48"/>
                    <a:pt x="26" y="47"/>
                    <a:pt x="19" y="5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20" y="48"/>
                    <a:pt x="20" y="46"/>
                    <a:pt x="20" y="44"/>
                  </a:cubicBezTo>
                  <a:cubicBezTo>
                    <a:pt x="20" y="40"/>
                    <a:pt x="20" y="36"/>
                    <a:pt x="21" y="32"/>
                  </a:cubicBezTo>
                  <a:cubicBezTo>
                    <a:pt x="21" y="27"/>
                    <a:pt x="21" y="22"/>
                    <a:pt x="22" y="17"/>
                  </a:cubicBezTo>
                  <a:cubicBezTo>
                    <a:pt x="48" y="19"/>
                    <a:pt x="75" y="12"/>
                    <a:pt x="101" y="9"/>
                  </a:cubicBezTo>
                  <a:cubicBezTo>
                    <a:pt x="114" y="7"/>
                    <a:pt x="127" y="7"/>
                    <a:pt x="140" y="6"/>
                  </a:cubicBezTo>
                  <a:cubicBezTo>
                    <a:pt x="151" y="6"/>
                    <a:pt x="162" y="4"/>
                    <a:pt x="172" y="7"/>
                  </a:cubicBezTo>
                  <a:cubicBezTo>
                    <a:pt x="168" y="20"/>
                    <a:pt x="165" y="34"/>
                    <a:pt x="162" y="47"/>
                  </a:cubicBezTo>
                  <a:close/>
                  <a:moveTo>
                    <a:pt x="185" y="18"/>
                  </a:moveTo>
                  <a:cubicBezTo>
                    <a:pt x="182" y="24"/>
                    <a:pt x="181" y="31"/>
                    <a:pt x="178" y="36"/>
                  </a:cubicBezTo>
                  <a:cubicBezTo>
                    <a:pt x="178" y="35"/>
                    <a:pt x="178" y="33"/>
                    <a:pt x="178" y="31"/>
                  </a:cubicBezTo>
                  <a:cubicBezTo>
                    <a:pt x="178" y="31"/>
                    <a:pt x="179" y="30"/>
                    <a:pt x="179" y="29"/>
                  </a:cubicBezTo>
                  <a:cubicBezTo>
                    <a:pt x="181" y="23"/>
                    <a:pt x="183" y="18"/>
                    <a:pt x="185" y="13"/>
                  </a:cubicBezTo>
                  <a:cubicBezTo>
                    <a:pt x="185" y="14"/>
                    <a:pt x="185" y="16"/>
                    <a:pt x="185" y="18"/>
                  </a:cubicBezTo>
                  <a:close/>
                </a:path>
              </a:pathLst>
            </a:custGeom>
            <a:solidFill>
              <a:srgbClr val="36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1" name="Freeform 1486"/>
            <p:cNvSpPr/>
            <p:nvPr/>
          </p:nvSpPr>
          <p:spPr bwMode="auto">
            <a:xfrm>
              <a:off x="8687575" y="6650035"/>
              <a:ext cx="230830" cy="168312"/>
            </a:xfrm>
            <a:custGeom>
              <a:avLst/>
              <a:gdLst>
                <a:gd name="T0" fmla="*/ 0 w 130"/>
                <a:gd name="T1" fmla="*/ 0 h 94"/>
                <a:gd name="T2" fmla="*/ 5 w 130"/>
                <a:gd name="T3" fmla="*/ 44 h 94"/>
                <a:gd name="T4" fmla="*/ 10 w 130"/>
                <a:gd name="T5" fmla="*/ 94 h 94"/>
                <a:gd name="T6" fmla="*/ 71 w 130"/>
                <a:gd name="T7" fmla="*/ 89 h 94"/>
                <a:gd name="T8" fmla="*/ 126 w 130"/>
                <a:gd name="T9" fmla="*/ 94 h 94"/>
                <a:gd name="T10" fmla="*/ 126 w 130"/>
                <a:gd name="T11" fmla="*/ 94 h 94"/>
                <a:gd name="T12" fmla="*/ 130 w 130"/>
                <a:gd name="T13" fmla="*/ 34 h 94"/>
                <a:gd name="T14" fmla="*/ 130 w 130"/>
                <a:gd name="T15" fmla="*/ 4 h 94"/>
                <a:gd name="T16" fmla="*/ 0 w 13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0" y="0"/>
                  </a:moveTo>
                  <a:cubicBezTo>
                    <a:pt x="3" y="15"/>
                    <a:pt x="3" y="30"/>
                    <a:pt x="5" y="44"/>
                  </a:cubicBezTo>
                  <a:cubicBezTo>
                    <a:pt x="7" y="61"/>
                    <a:pt x="10" y="78"/>
                    <a:pt x="10" y="94"/>
                  </a:cubicBezTo>
                  <a:cubicBezTo>
                    <a:pt x="30" y="89"/>
                    <a:pt x="52" y="89"/>
                    <a:pt x="71" y="89"/>
                  </a:cubicBezTo>
                  <a:cubicBezTo>
                    <a:pt x="89" y="90"/>
                    <a:pt x="108" y="91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74"/>
                    <a:pt x="128" y="54"/>
                    <a:pt x="130" y="34"/>
                  </a:cubicBezTo>
                  <a:cubicBezTo>
                    <a:pt x="130" y="24"/>
                    <a:pt x="130" y="14"/>
                    <a:pt x="130" y="4"/>
                  </a:cubicBezTo>
                  <a:cubicBezTo>
                    <a:pt x="121" y="5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2" name="Freeform 1487"/>
            <p:cNvSpPr>
              <a:spLocks noEditPoints="1"/>
            </p:cNvSpPr>
            <p:nvPr/>
          </p:nvSpPr>
          <p:spPr bwMode="auto">
            <a:xfrm>
              <a:off x="8640784" y="6634450"/>
              <a:ext cx="321291" cy="193247"/>
            </a:xfrm>
            <a:custGeom>
              <a:avLst/>
              <a:gdLst>
                <a:gd name="T0" fmla="*/ 180 w 181"/>
                <a:gd name="T1" fmla="*/ 6 h 108"/>
                <a:gd name="T2" fmla="*/ 125 w 181"/>
                <a:gd name="T3" fmla="*/ 11 h 108"/>
                <a:gd name="T4" fmla="*/ 125 w 181"/>
                <a:gd name="T5" fmla="*/ 11 h 108"/>
                <a:gd name="T6" fmla="*/ 122 w 181"/>
                <a:gd name="T7" fmla="*/ 11 h 108"/>
                <a:gd name="T8" fmla="*/ 97 w 181"/>
                <a:gd name="T9" fmla="*/ 11 h 108"/>
                <a:gd name="T10" fmla="*/ 2 w 181"/>
                <a:gd name="T11" fmla="*/ 0 h 108"/>
                <a:gd name="T12" fmla="*/ 1 w 181"/>
                <a:gd name="T13" fmla="*/ 3 h 108"/>
                <a:gd name="T14" fmla="*/ 26 w 181"/>
                <a:gd name="T15" fmla="*/ 9 h 108"/>
                <a:gd name="T16" fmla="*/ 29 w 181"/>
                <a:gd name="T17" fmla="*/ 59 h 108"/>
                <a:gd name="T18" fmla="*/ 35 w 181"/>
                <a:gd name="T19" fmla="*/ 104 h 108"/>
                <a:gd name="T20" fmla="*/ 27 w 181"/>
                <a:gd name="T21" fmla="*/ 106 h 108"/>
                <a:gd name="T22" fmla="*/ 27 w 181"/>
                <a:gd name="T23" fmla="*/ 108 h 108"/>
                <a:gd name="T24" fmla="*/ 36 w 181"/>
                <a:gd name="T25" fmla="*/ 107 h 108"/>
                <a:gd name="T26" fmla="*/ 36 w 181"/>
                <a:gd name="T27" fmla="*/ 107 h 108"/>
                <a:gd name="T28" fmla="*/ 37 w 181"/>
                <a:gd name="T29" fmla="*/ 107 h 108"/>
                <a:gd name="T30" fmla="*/ 37 w 181"/>
                <a:gd name="T31" fmla="*/ 107 h 108"/>
                <a:gd name="T32" fmla="*/ 93 w 181"/>
                <a:gd name="T33" fmla="*/ 102 h 108"/>
                <a:gd name="T34" fmla="*/ 163 w 181"/>
                <a:gd name="T35" fmla="*/ 106 h 108"/>
                <a:gd name="T36" fmla="*/ 163 w 181"/>
                <a:gd name="T37" fmla="*/ 105 h 108"/>
                <a:gd name="T38" fmla="*/ 155 w 181"/>
                <a:gd name="T39" fmla="*/ 103 h 108"/>
                <a:gd name="T40" fmla="*/ 155 w 181"/>
                <a:gd name="T41" fmla="*/ 103 h 108"/>
                <a:gd name="T42" fmla="*/ 160 w 181"/>
                <a:gd name="T43" fmla="*/ 40 h 108"/>
                <a:gd name="T44" fmla="*/ 160 w 181"/>
                <a:gd name="T45" fmla="*/ 12 h 108"/>
                <a:gd name="T46" fmla="*/ 181 w 181"/>
                <a:gd name="T47" fmla="*/ 7 h 108"/>
                <a:gd name="T48" fmla="*/ 180 w 181"/>
                <a:gd name="T49" fmla="*/ 6 h 108"/>
                <a:gd name="T50" fmla="*/ 157 w 181"/>
                <a:gd name="T51" fmla="*/ 43 h 108"/>
                <a:gd name="T52" fmla="*/ 153 w 181"/>
                <a:gd name="T53" fmla="*/ 103 h 108"/>
                <a:gd name="T54" fmla="*/ 153 w 181"/>
                <a:gd name="T55" fmla="*/ 103 h 108"/>
                <a:gd name="T56" fmla="*/ 98 w 181"/>
                <a:gd name="T57" fmla="*/ 98 h 108"/>
                <a:gd name="T58" fmla="*/ 37 w 181"/>
                <a:gd name="T59" fmla="*/ 103 h 108"/>
                <a:gd name="T60" fmla="*/ 32 w 181"/>
                <a:gd name="T61" fmla="*/ 53 h 108"/>
                <a:gd name="T62" fmla="*/ 27 w 181"/>
                <a:gd name="T63" fmla="*/ 9 h 108"/>
                <a:gd name="T64" fmla="*/ 42 w 181"/>
                <a:gd name="T65" fmla="*/ 11 h 108"/>
                <a:gd name="T66" fmla="*/ 42 w 181"/>
                <a:gd name="T67" fmla="*/ 12 h 108"/>
                <a:gd name="T68" fmla="*/ 44 w 181"/>
                <a:gd name="T69" fmla="*/ 12 h 108"/>
                <a:gd name="T70" fmla="*/ 44 w 181"/>
                <a:gd name="T71" fmla="*/ 11 h 108"/>
                <a:gd name="T72" fmla="*/ 97 w 181"/>
                <a:gd name="T73" fmla="*/ 14 h 108"/>
                <a:gd name="T74" fmla="*/ 109 w 181"/>
                <a:gd name="T75" fmla="*/ 14 h 108"/>
                <a:gd name="T76" fmla="*/ 131 w 181"/>
                <a:gd name="T77" fmla="*/ 15 h 108"/>
                <a:gd name="T78" fmla="*/ 131 w 181"/>
                <a:gd name="T79" fmla="*/ 15 h 108"/>
                <a:gd name="T80" fmla="*/ 157 w 181"/>
                <a:gd name="T81" fmla="*/ 13 h 108"/>
                <a:gd name="T82" fmla="*/ 157 w 181"/>
                <a:gd name="T83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108">
                  <a:moveTo>
                    <a:pt x="180" y="6"/>
                  </a:moveTo>
                  <a:cubicBezTo>
                    <a:pt x="163" y="12"/>
                    <a:pt x="144" y="12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4" y="10"/>
                    <a:pt x="123" y="10"/>
                    <a:pt x="122" y="11"/>
                  </a:cubicBezTo>
                  <a:cubicBezTo>
                    <a:pt x="114" y="11"/>
                    <a:pt x="105" y="11"/>
                    <a:pt x="97" y="11"/>
                  </a:cubicBezTo>
                  <a:cubicBezTo>
                    <a:pt x="65" y="11"/>
                    <a:pt x="34" y="2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9" y="5"/>
                    <a:pt x="17" y="7"/>
                    <a:pt x="26" y="9"/>
                  </a:cubicBezTo>
                  <a:cubicBezTo>
                    <a:pt x="25" y="25"/>
                    <a:pt x="27" y="43"/>
                    <a:pt x="29" y="59"/>
                  </a:cubicBezTo>
                  <a:cubicBezTo>
                    <a:pt x="31" y="74"/>
                    <a:pt x="32" y="89"/>
                    <a:pt x="35" y="104"/>
                  </a:cubicBezTo>
                  <a:cubicBezTo>
                    <a:pt x="32" y="104"/>
                    <a:pt x="29" y="105"/>
                    <a:pt x="27" y="106"/>
                  </a:cubicBezTo>
                  <a:cubicBezTo>
                    <a:pt x="26" y="107"/>
                    <a:pt x="26" y="108"/>
                    <a:pt x="27" y="108"/>
                  </a:cubicBezTo>
                  <a:cubicBezTo>
                    <a:pt x="30" y="108"/>
                    <a:pt x="33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8"/>
                    <a:pt x="37" y="108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56" y="104"/>
                    <a:pt x="74" y="102"/>
                    <a:pt x="93" y="102"/>
                  </a:cubicBezTo>
                  <a:cubicBezTo>
                    <a:pt x="116" y="102"/>
                    <a:pt x="140" y="106"/>
                    <a:pt x="163" y="106"/>
                  </a:cubicBezTo>
                  <a:cubicBezTo>
                    <a:pt x="164" y="106"/>
                    <a:pt x="164" y="105"/>
                    <a:pt x="163" y="105"/>
                  </a:cubicBezTo>
                  <a:cubicBezTo>
                    <a:pt x="160" y="105"/>
                    <a:pt x="158" y="104"/>
                    <a:pt x="155" y="10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62" y="83"/>
                    <a:pt x="159" y="61"/>
                    <a:pt x="160" y="40"/>
                  </a:cubicBezTo>
                  <a:cubicBezTo>
                    <a:pt x="161" y="35"/>
                    <a:pt x="164" y="19"/>
                    <a:pt x="160" y="12"/>
                  </a:cubicBezTo>
                  <a:cubicBezTo>
                    <a:pt x="167" y="11"/>
                    <a:pt x="174" y="9"/>
                    <a:pt x="181" y="7"/>
                  </a:cubicBezTo>
                  <a:lnTo>
                    <a:pt x="180" y="6"/>
                  </a:lnTo>
                  <a:close/>
                  <a:moveTo>
                    <a:pt x="157" y="43"/>
                  </a:moveTo>
                  <a:cubicBezTo>
                    <a:pt x="155" y="63"/>
                    <a:pt x="154" y="83"/>
                    <a:pt x="153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35" y="100"/>
                    <a:pt x="116" y="99"/>
                    <a:pt x="98" y="98"/>
                  </a:cubicBezTo>
                  <a:cubicBezTo>
                    <a:pt x="79" y="98"/>
                    <a:pt x="57" y="98"/>
                    <a:pt x="37" y="103"/>
                  </a:cubicBezTo>
                  <a:cubicBezTo>
                    <a:pt x="37" y="87"/>
                    <a:pt x="34" y="70"/>
                    <a:pt x="32" y="53"/>
                  </a:cubicBezTo>
                  <a:cubicBezTo>
                    <a:pt x="30" y="39"/>
                    <a:pt x="30" y="24"/>
                    <a:pt x="27" y="9"/>
                  </a:cubicBezTo>
                  <a:cubicBezTo>
                    <a:pt x="32" y="10"/>
                    <a:pt x="37" y="11"/>
                    <a:pt x="42" y="1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62" y="13"/>
                    <a:pt x="80" y="14"/>
                    <a:pt x="97" y="14"/>
                  </a:cubicBezTo>
                  <a:cubicBezTo>
                    <a:pt x="101" y="14"/>
                    <a:pt x="105" y="14"/>
                    <a:pt x="109" y="14"/>
                  </a:cubicBezTo>
                  <a:cubicBezTo>
                    <a:pt x="117" y="13"/>
                    <a:pt x="125" y="14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40" y="15"/>
                    <a:pt x="149" y="14"/>
                    <a:pt x="157" y="13"/>
                  </a:cubicBezTo>
                  <a:cubicBezTo>
                    <a:pt x="157" y="23"/>
                    <a:pt x="157" y="33"/>
                    <a:pt x="157" y="43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3" name="Freeform 1488"/>
            <p:cNvSpPr/>
            <p:nvPr/>
          </p:nvSpPr>
          <p:spPr bwMode="auto">
            <a:xfrm>
              <a:off x="8771795" y="6547177"/>
              <a:ext cx="102939" cy="28053"/>
            </a:xfrm>
            <a:custGeom>
              <a:avLst/>
              <a:gdLst>
                <a:gd name="T0" fmla="*/ 1 w 57"/>
                <a:gd name="T1" fmla="*/ 9 h 16"/>
                <a:gd name="T2" fmla="*/ 55 w 57"/>
                <a:gd name="T3" fmla="*/ 16 h 16"/>
                <a:gd name="T4" fmla="*/ 56 w 57"/>
                <a:gd name="T5" fmla="*/ 14 h 16"/>
                <a:gd name="T6" fmla="*/ 0 w 57"/>
                <a:gd name="T7" fmla="*/ 8 h 16"/>
                <a:gd name="T8" fmla="*/ 1 w 57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6">
                  <a:moveTo>
                    <a:pt x="1" y="9"/>
                  </a:moveTo>
                  <a:cubicBezTo>
                    <a:pt x="21" y="6"/>
                    <a:pt x="37" y="9"/>
                    <a:pt x="55" y="16"/>
                  </a:cubicBezTo>
                  <a:cubicBezTo>
                    <a:pt x="56" y="16"/>
                    <a:pt x="57" y="15"/>
                    <a:pt x="56" y="14"/>
                  </a:cubicBezTo>
                  <a:cubicBezTo>
                    <a:pt x="39" y="6"/>
                    <a:pt x="19" y="0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4" name="Freeform 1489"/>
            <p:cNvSpPr/>
            <p:nvPr/>
          </p:nvSpPr>
          <p:spPr bwMode="auto">
            <a:xfrm>
              <a:off x="8718768" y="6653151"/>
              <a:ext cx="131012" cy="109092"/>
            </a:xfrm>
            <a:custGeom>
              <a:avLst/>
              <a:gdLst>
                <a:gd name="T0" fmla="*/ 7 w 75"/>
                <a:gd name="T1" fmla="*/ 0 h 60"/>
                <a:gd name="T2" fmla="*/ 0 w 75"/>
                <a:gd name="T3" fmla="*/ 22 h 60"/>
                <a:gd name="T4" fmla="*/ 37 w 75"/>
                <a:gd name="T5" fmla="*/ 60 h 60"/>
                <a:gd name="T6" fmla="*/ 75 w 75"/>
                <a:gd name="T7" fmla="*/ 22 h 60"/>
                <a:gd name="T8" fmla="*/ 69 w 75"/>
                <a:gd name="T9" fmla="*/ 2 h 60"/>
                <a:gd name="T10" fmla="*/ 7 w 75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0">
                  <a:moveTo>
                    <a:pt x="7" y="0"/>
                  </a:moveTo>
                  <a:cubicBezTo>
                    <a:pt x="3" y="7"/>
                    <a:pt x="0" y="14"/>
                    <a:pt x="0" y="22"/>
                  </a:cubicBezTo>
                  <a:cubicBezTo>
                    <a:pt x="0" y="43"/>
                    <a:pt x="17" y="60"/>
                    <a:pt x="37" y="60"/>
                  </a:cubicBezTo>
                  <a:cubicBezTo>
                    <a:pt x="58" y="60"/>
                    <a:pt x="75" y="43"/>
                    <a:pt x="75" y="22"/>
                  </a:cubicBezTo>
                  <a:cubicBezTo>
                    <a:pt x="75" y="15"/>
                    <a:pt x="73" y="8"/>
                    <a:pt x="69" y="2"/>
                  </a:cubicBezTo>
                  <a:cubicBezTo>
                    <a:pt x="49" y="3"/>
                    <a:pt x="27" y="3"/>
                    <a:pt x="7" y="0"/>
                  </a:cubicBezTo>
                  <a:close/>
                </a:path>
              </a:pathLst>
            </a:custGeom>
            <a:solidFill>
              <a:srgbClr val="754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5" name="Oval 1490"/>
            <p:cNvSpPr>
              <a:spLocks noChangeArrowheads="1"/>
            </p:cNvSpPr>
            <p:nvPr/>
          </p:nvSpPr>
          <p:spPr bwMode="auto">
            <a:xfrm>
              <a:off x="8753079" y="6662503"/>
              <a:ext cx="62386" cy="623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6" name="Freeform 1491"/>
            <p:cNvSpPr/>
            <p:nvPr/>
          </p:nvSpPr>
          <p:spPr bwMode="auto">
            <a:xfrm>
              <a:off x="8743722" y="6656269"/>
              <a:ext cx="40550" cy="34285"/>
            </a:xfrm>
            <a:custGeom>
              <a:avLst/>
              <a:gdLst>
                <a:gd name="T0" fmla="*/ 3 w 23"/>
                <a:gd name="T1" fmla="*/ 0 h 19"/>
                <a:gd name="T2" fmla="*/ 0 w 23"/>
                <a:gd name="T3" fmla="*/ 8 h 19"/>
                <a:gd name="T4" fmla="*/ 12 w 23"/>
                <a:gd name="T5" fmla="*/ 19 h 19"/>
                <a:gd name="T6" fmla="*/ 23 w 23"/>
                <a:gd name="T7" fmla="*/ 8 h 19"/>
                <a:gd name="T8" fmla="*/ 21 w 23"/>
                <a:gd name="T9" fmla="*/ 1 h 19"/>
                <a:gd name="T10" fmla="*/ 3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3" y="0"/>
                  </a:moveTo>
                  <a:cubicBezTo>
                    <a:pt x="1" y="2"/>
                    <a:pt x="0" y="5"/>
                    <a:pt x="0" y="8"/>
                  </a:cubicBezTo>
                  <a:cubicBezTo>
                    <a:pt x="0" y="14"/>
                    <a:pt x="5" y="19"/>
                    <a:pt x="12" y="19"/>
                  </a:cubicBezTo>
                  <a:cubicBezTo>
                    <a:pt x="18" y="19"/>
                    <a:pt x="23" y="14"/>
                    <a:pt x="23" y="8"/>
                  </a:cubicBezTo>
                  <a:cubicBezTo>
                    <a:pt x="23" y="5"/>
                    <a:pt x="23" y="3"/>
                    <a:pt x="21" y="1"/>
                  </a:cubicBezTo>
                  <a:cubicBezTo>
                    <a:pt x="15" y="1"/>
                    <a:pt x="9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7" name="Oval 1492"/>
            <p:cNvSpPr>
              <a:spLocks noChangeArrowheads="1"/>
            </p:cNvSpPr>
            <p:nvPr/>
          </p:nvSpPr>
          <p:spPr bwMode="auto">
            <a:xfrm>
              <a:off x="8768677" y="6693672"/>
              <a:ext cx="12477" cy="155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8" name="Freeform 1493"/>
            <p:cNvSpPr/>
            <p:nvPr/>
          </p:nvSpPr>
          <p:spPr bwMode="auto">
            <a:xfrm>
              <a:off x="8721886" y="6369516"/>
              <a:ext cx="265143" cy="71687"/>
            </a:xfrm>
            <a:custGeom>
              <a:avLst/>
              <a:gdLst>
                <a:gd name="T0" fmla="*/ 150 w 150"/>
                <a:gd name="T1" fmla="*/ 40 h 40"/>
                <a:gd name="T2" fmla="*/ 150 w 150"/>
                <a:gd name="T3" fmla="*/ 33 h 40"/>
                <a:gd name="T4" fmla="*/ 149 w 150"/>
                <a:gd name="T5" fmla="*/ 20 h 40"/>
                <a:gd name="T6" fmla="*/ 75 w 150"/>
                <a:gd name="T7" fmla="*/ 9 h 40"/>
                <a:gd name="T8" fmla="*/ 32 w 150"/>
                <a:gd name="T9" fmla="*/ 3 h 40"/>
                <a:gd name="T10" fmla="*/ 0 w 150"/>
                <a:gd name="T11" fmla="*/ 3 h 40"/>
                <a:gd name="T12" fmla="*/ 5 w 150"/>
                <a:gd name="T13" fmla="*/ 31 h 40"/>
                <a:gd name="T14" fmla="*/ 120 w 150"/>
                <a:gd name="T15" fmla="*/ 36 h 40"/>
                <a:gd name="T16" fmla="*/ 150 w 150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40">
                  <a:moveTo>
                    <a:pt x="150" y="40"/>
                  </a:moveTo>
                  <a:cubicBezTo>
                    <a:pt x="150" y="38"/>
                    <a:pt x="150" y="36"/>
                    <a:pt x="150" y="33"/>
                  </a:cubicBezTo>
                  <a:cubicBezTo>
                    <a:pt x="149" y="29"/>
                    <a:pt x="149" y="24"/>
                    <a:pt x="149" y="20"/>
                  </a:cubicBezTo>
                  <a:cubicBezTo>
                    <a:pt x="125" y="20"/>
                    <a:pt x="100" y="13"/>
                    <a:pt x="75" y="9"/>
                  </a:cubicBezTo>
                  <a:cubicBezTo>
                    <a:pt x="61" y="6"/>
                    <a:pt x="46" y="5"/>
                    <a:pt x="32" y="3"/>
                  </a:cubicBezTo>
                  <a:cubicBezTo>
                    <a:pt x="21" y="2"/>
                    <a:pt x="10" y="0"/>
                    <a:pt x="0" y="3"/>
                  </a:cubicBezTo>
                  <a:cubicBezTo>
                    <a:pt x="2" y="12"/>
                    <a:pt x="4" y="22"/>
                    <a:pt x="5" y="31"/>
                  </a:cubicBezTo>
                  <a:cubicBezTo>
                    <a:pt x="43" y="33"/>
                    <a:pt x="82" y="35"/>
                    <a:pt x="120" y="36"/>
                  </a:cubicBezTo>
                  <a:cubicBezTo>
                    <a:pt x="130" y="36"/>
                    <a:pt x="140" y="38"/>
                    <a:pt x="150" y="40"/>
                  </a:cubicBezTo>
                  <a:close/>
                </a:path>
              </a:pathLst>
            </a:custGeom>
            <a:solidFill>
              <a:srgbClr val="5F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9" name="Freeform 1494"/>
            <p:cNvSpPr/>
            <p:nvPr/>
          </p:nvSpPr>
          <p:spPr bwMode="auto">
            <a:xfrm>
              <a:off x="8731245" y="6422502"/>
              <a:ext cx="255784" cy="37403"/>
            </a:xfrm>
            <a:custGeom>
              <a:avLst/>
              <a:gdLst>
                <a:gd name="T0" fmla="*/ 145 w 145"/>
                <a:gd name="T1" fmla="*/ 14 h 21"/>
                <a:gd name="T2" fmla="*/ 145 w 145"/>
                <a:gd name="T3" fmla="*/ 9 h 21"/>
                <a:gd name="T4" fmla="*/ 115 w 145"/>
                <a:gd name="T5" fmla="*/ 5 h 21"/>
                <a:gd name="T6" fmla="*/ 0 w 145"/>
                <a:gd name="T7" fmla="*/ 0 h 21"/>
                <a:gd name="T8" fmla="*/ 2 w 145"/>
                <a:gd name="T9" fmla="*/ 13 h 21"/>
                <a:gd name="T10" fmla="*/ 2 w 145"/>
                <a:gd name="T11" fmla="*/ 12 h 21"/>
                <a:gd name="T12" fmla="*/ 28 w 145"/>
                <a:gd name="T13" fmla="*/ 10 h 21"/>
                <a:gd name="T14" fmla="*/ 75 w 145"/>
                <a:gd name="T15" fmla="*/ 13 h 21"/>
                <a:gd name="T16" fmla="*/ 123 w 145"/>
                <a:gd name="T17" fmla="*/ 18 h 21"/>
                <a:gd name="T18" fmla="*/ 145 w 145"/>
                <a:gd name="T19" fmla="*/ 21 h 21"/>
                <a:gd name="T20" fmla="*/ 145 w 145"/>
                <a:gd name="T21" fmla="*/ 21 h 21"/>
                <a:gd name="T22" fmla="*/ 145 w 145"/>
                <a:gd name="T2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1">
                  <a:moveTo>
                    <a:pt x="145" y="14"/>
                  </a:moveTo>
                  <a:cubicBezTo>
                    <a:pt x="145" y="12"/>
                    <a:pt x="145" y="11"/>
                    <a:pt x="145" y="9"/>
                  </a:cubicBezTo>
                  <a:cubicBezTo>
                    <a:pt x="135" y="7"/>
                    <a:pt x="125" y="5"/>
                    <a:pt x="115" y="5"/>
                  </a:cubicBezTo>
                  <a:cubicBezTo>
                    <a:pt x="77" y="4"/>
                    <a:pt x="38" y="2"/>
                    <a:pt x="0" y="0"/>
                  </a:cubicBezTo>
                  <a:cubicBezTo>
                    <a:pt x="1" y="5"/>
                    <a:pt x="2" y="9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9" y="7"/>
                    <a:pt x="20" y="9"/>
                    <a:pt x="28" y="10"/>
                  </a:cubicBezTo>
                  <a:cubicBezTo>
                    <a:pt x="44" y="10"/>
                    <a:pt x="60" y="12"/>
                    <a:pt x="75" y="13"/>
                  </a:cubicBezTo>
                  <a:cubicBezTo>
                    <a:pt x="91" y="14"/>
                    <a:pt x="107" y="16"/>
                    <a:pt x="123" y="18"/>
                  </a:cubicBezTo>
                  <a:cubicBezTo>
                    <a:pt x="129" y="19"/>
                    <a:pt x="139" y="18"/>
                    <a:pt x="145" y="21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5" y="19"/>
                    <a:pt x="145" y="16"/>
                    <a:pt x="145" y="14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0" name="Freeform 1495"/>
            <p:cNvSpPr/>
            <p:nvPr/>
          </p:nvSpPr>
          <p:spPr bwMode="auto">
            <a:xfrm>
              <a:off x="8993268" y="6434970"/>
              <a:ext cx="0" cy="3118"/>
            </a:xfrm>
            <a:custGeom>
              <a:avLst/>
              <a:gdLst>
                <a:gd name="T0" fmla="*/ 2 h 2"/>
                <a:gd name="T1" fmla="*/ 1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1" name="Freeform 1496"/>
            <p:cNvSpPr>
              <a:spLocks noEditPoints="1"/>
            </p:cNvSpPr>
            <p:nvPr/>
          </p:nvSpPr>
          <p:spPr bwMode="auto">
            <a:xfrm>
              <a:off x="8668859" y="6363282"/>
              <a:ext cx="355603" cy="112208"/>
            </a:xfrm>
            <a:custGeom>
              <a:avLst/>
              <a:gdLst>
                <a:gd name="T0" fmla="*/ 195 w 200"/>
                <a:gd name="T1" fmla="*/ 30 h 64"/>
                <a:gd name="T2" fmla="*/ 192 w 200"/>
                <a:gd name="T3" fmla="*/ 21 h 64"/>
                <a:gd name="T4" fmla="*/ 186 w 200"/>
                <a:gd name="T5" fmla="*/ 31 h 64"/>
                <a:gd name="T6" fmla="*/ 182 w 200"/>
                <a:gd name="T7" fmla="*/ 20 h 64"/>
                <a:gd name="T8" fmla="*/ 182 w 200"/>
                <a:gd name="T9" fmla="*/ 28 h 64"/>
                <a:gd name="T10" fmla="*/ 182 w 200"/>
                <a:gd name="T11" fmla="*/ 39 h 64"/>
                <a:gd name="T12" fmla="*/ 179 w 200"/>
                <a:gd name="T13" fmla="*/ 22 h 64"/>
                <a:gd name="T14" fmla="*/ 51 w 200"/>
                <a:gd name="T15" fmla="*/ 2 h 64"/>
                <a:gd name="T16" fmla="*/ 25 w 200"/>
                <a:gd name="T17" fmla="*/ 2 h 64"/>
                <a:gd name="T18" fmla="*/ 28 w 200"/>
                <a:gd name="T19" fmla="*/ 21 h 64"/>
                <a:gd name="T20" fmla="*/ 24 w 200"/>
                <a:gd name="T21" fmla="*/ 5 h 64"/>
                <a:gd name="T22" fmla="*/ 22 w 200"/>
                <a:gd name="T23" fmla="*/ 3 h 64"/>
                <a:gd name="T24" fmla="*/ 16 w 200"/>
                <a:gd name="T25" fmla="*/ 5 h 64"/>
                <a:gd name="T26" fmla="*/ 13 w 200"/>
                <a:gd name="T27" fmla="*/ 7 h 64"/>
                <a:gd name="T28" fmla="*/ 10 w 200"/>
                <a:gd name="T29" fmla="*/ 5 h 64"/>
                <a:gd name="T30" fmla="*/ 10 w 200"/>
                <a:gd name="T31" fmla="*/ 6 h 64"/>
                <a:gd name="T32" fmla="*/ 8 w 200"/>
                <a:gd name="T33" fmla="*/ 29 h 64"/>
                <a:gd name="T34" fmla="*/ 0 w 200"/>
                <a:gd name="T35" fmla="*/ 7 h 64"/>
                <a:gd name="T36" fmla="*/ 10 w 200"/>
                <a:gd name="T37" fmla="*/ 49 h 64"/>
                <a:gd name="T38" fmla="*/ 14 w 200"/>
                <a:gd name="T39" fmla="*/ 50 h 64"/>
                <a:gd name="T40" fmla="*/ 15 w 200"/>
                <a:gd name="T41" fmla="*/ 37 h 64"/>
                <a:gd name="T42" fmla="*/ 19 w 200"/>
                <a:gd name="T43" fmla="*/ 40 h 64"/>
                <a:gd name="T44" fmla="*/ 24 w 200"/>
                <a:gd name="T45" fmla="*/ 49 h 64"/>
                <a:gd name="T46" fmla="*/ 25 w 200"/>
                <a:gd name="T47" fmla="*/ 51 h 64"/>
                <a:gd name="T48" fmla="*/ 29 w 200"/>
                <a:gd name="T49" fmla="*/ 45 h 64"/>
                <a:gd name="T50" fmla="*/ 36 w 200"/>
                <a:gd name="T51" fmla="*/ 49 h 64"/>
                <a:gd name="T52" fmla="*/ 144 w 200"/>
                <a:gd name="T53" fmla="*/ 55 h 64"/>
                <a:gd name="T54" fmla="*/ 181 w 200"/>
                <a:gd name="T55" fmla="*/ 60 h 64"/>
                <a:gd name="T56" fmla="*/ 184 w 200"/>
                <a:gd name="T57" fmla="*/ 56 h 64"/>
                <a:gd name="T58" fmla="*/ 186 w 200"/>
                <a:gd name="T59" fmla="*/ 63 h 64"/>
                <a:gd name="T60" fmla="*/ 191 w 200"/>
                <a:gd name="T61" fmla="*/ 58 h 64"/>
                <a:gd name="T62" fmla="*/ 21 w 200"/>
                <a:gd name="T63" fmla="*/ 36 h 64"/>
                <a:gd name="T64" fmla="*/ 21 w 200"/>
                <a:gd name="T65" fmla="*/ 33 h 64"/>
                <a:gd name="T66" fmla="*/ 29 w 200"/>
                <a:gd name="T67" fmla="*/ 29 h 64"/>
                <a:gd name="T68" fmla="*/ 29 w 200"/>
                <a:gd name="T69" fmla="*/ 35 h 64"/>
                <a:gd name="T70" fmla="*/ 109 w 200"/>
                <a:gd name="T71" fmla="*/ 48 h 64"/>
                <a:gd name="T72" fmla="*/ 36 w 200"/>
                <a:gd name="T73" fmla="*/ 48 h 64"/>
                <a:gd name="T74" fmla="*/ 104 w 200"/>
                <a:gd name="T75" fmla="*/ 13 h 64"/>
                <a:gd name="T76" fmla="*/ 179 w 200"/>
                <a:gd name="T77" fmla="*/ 49 h 64"/>
                <a:gd name="T78" fmla="*/ 182 w 200"/>
                <a:gd name="T79" fmla="*/ 41 h 64"/>
                <a:gd name="T80" fmla="*/ 191 w 200"/>
                <a:gd name="T81" fmla="*/ 31 h 64"/>
                <a:gd name="T82" fmla="*/ 188 w 200"/>
                <a:gd name="T83" fmla="*/ 35 h 64"/>
                <a:gd name="T84" fmla="*/ 193 w 200"/>
                <a:gd name="T85" fmla="*/ 50 h 64"/>
                <a:gd name="T86" fmla="*/ 195 w 200"/>
                <a:gd name="T87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" h="64">
                  <a:moveTo>
                    <a:pt x="199" y="26"/>
                  </a:moveTo>
                  <a:cubicBezTo>
                    <a:pt x="199" y="24"/>
                    <a:pt x="197" y="23"/>
                    <a:pt x="196" y="25"/>
                  </a:cubicBezTo>
                  <a:cubicBezTo>
                    <a:pt x="195" y="27"/>
                    <a:pt x="195" y="28"/>
                    <a:pt x="195" y="30"/>
                  </a:cubicBezTo>
                  <a:cubicBezTo>
                    <a:pt x="194" y="25"/>
                    <a:pt x="194" y="21"/>
                    <a:pt x="193" y="17"/>
                  </a:cubicBezTo>
                  <a:cubicBezTo>
                    <a:pt x="193" y="17"/>
                    <a:pt x="193" y="17"/>
                    <a:pt x="193" y="17"/>
                  </a:cubicBezTo>
                  <a:cubicBezTo>
                    <a:pt x="192" y="18"/>
                    <a:pt x="192" y="19"/>
                    <a:pt x="192" y="21"/>
                  </a:cubicBezTo>
                  <a:cubicBezTo>
                    <a:pt x="192" y="21"/>
                    <a:pt x="191" y="21"/>
                    <a:pt x="191" y="21"/>
                  </a:cubicBezTo>
                  <a:cubicBezTo>
                    <a:pt x="189" y="24"/>
                    <a:pt x="188" y="28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6" y="27"/>
                    <a:pt x="185" y="23"/>
                    <a:pt x="184" y="19"/>
                  </a:cubicBezTo>
                  <a:cubicBezTo>
                    <a:pt x="184" y="18"/>
                    <a:pt x="182" y="19"/>
                    <a:pt x="182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2" y="21"/>
                    <a:pt x="182" y="22"/>
                    <a:pt x="182" y="23"/>
                  </a:cubicBezTo>
                  <a:cubicBezTo>
                    <a:pt x="182" y="23"/>
                    <a:pt x="182" y="23"/>
                    <a:pt x="182" y="23"/>
                  </a:cubicBezTo>
                  <a:cubicBezTo>
                    <a:pt x="182" y="25"/>
                    <a:pt x="182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2" y="33"/>
                    <a:pt x="182" y="36"/>
                    <a:pt x="182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33"/>
                    <a:pt x="181" y="28"/>
                    <a:pt x="179" y="23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9" y="16"/>
                    <a:pt x="119" y="10"/>
                    <a:pt x="89" y="6"/>
                  </a:cubicBezTo>
                  <a:cubicBezTo>
                    <a:pt x="77" y="5"/>
                    <a:pt x="64" y="4"/>
                    <a:pt x="51" y="2"/>
                  </a:cubicBezTo>
                  <a:cubicBezTo>
                    <a:pt x="43" y="1"/>
                    <a:pt x="35" y="0"/>
                    <a:pt x="27" y="3"/>
                  </a:cubicBezTo>
                  <a:cubicBezTo>
                    <a:pt x="27" y="3"/>
                    <a:pt x="27" y="3"/>
                    <a:pt x="27" y="2"/>
                  </a:cubicBezTo>
                  <a:cubicBezTo>
                    <a:pt x="26" y="1"/>
                    <a:pt x="25" y="1"/>
                    <a:pt x="25" y="2"/>
                  </a:cubicBezTo>
                  <a:cubicBezTo>
                    <a:pt x="25" y="3"/>
                    <a:pt x="25" y="4"/>
                    <a:pt x="25" y="5"/>
                  </a:cubicBezTo>
                  <a:cubicBezTo>
                    <a:pt x="25" y="5"/>
                    <a:pt x="25" y="6"/>
                    <a:pt x="25" y="7"/>
                  </a:cubicBezTo>
                  <a:cubicBezTo>
                    <a:pt x="26" y="12"/>
                    <a:pt x="27" y="16"/>
                    <a:pt x="28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16"/>
                    <a:pt x="26" y="11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2" y="5"/>
                    <a:pt x="22" y="7"/>
                    <a:pt x="22" y="9"/>
                  </a:cubicBezTo>
                  <a:cubicBezTo>
                    <a:pt x="22" y="12"/>
                    <a:pt x="22" y="15"/>
                    <a:pt x="21" y="18"/>
                  </a:cubicBezTo>
                  <a:cubicBezTo>
                    <a:pt x="20" y="14"/>
                    <a:pt x="18" y="9"/>
                    <a:pt x="16" y="5"/>
                  </a:cubicBezTo>
                  <a:cubicBezTo>
                    <a:pt x="16" y="3"/>
                    <a:pt x="12" y="4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10" y="16"/>
                    <a:pt x="10" y="18"/>
                  </a:cubicBezTo>
                  <a:cubicBezTo>
                    <a:pt x="10" y="24"/>
                    <a:pt x="10" y="30"/>
                    <a:pt x="11" y="37"/>
                  </a:cubicBezTo>
                  <a:cubicBezTo>
                    <a:pt x="10" y="33"/>
                    <a:pt x="9" y="30"/>
                    <a:pt x="8" y="29"/>
                  </a:cubicBezTo>
                  <a:cubicBezTo>
                    <a:pt x="8" y="28"/>
                    <a:pt x="7" y="26"/>
                    <a:pt x="7" y="25"/>
                  </a:cubicBezTo>
                  <a:cubicBezTo>
                    <a:pt x="6" y="19"/>
                    <a:pt x="4" y="13"/>
                    <a:pt x="4" y="7"/>
                  </a:cubicBezTo>
                  <a:cubicBezTo>
                    <a:pt x="3" y="5"/>
                    <a:pt x="0" y="5"/>
                    <a:pt x="0" y="7"/>
                  </a:cubicBezTo>
                  <a:cubicBezTo>
                    <a:pt x="0" y="11"/>
                    <a:pt x="1" y="15"/>
                    <a:pt x="2" y="19"/>
                  </a:cubicBezTo>
                  <a:cubicBezTo>
                    <a:pt x="3" y="29"/>
                    <a:pt x="5" y="39"/>
                    <a:pt x="6" y="49"/>
                  </a:cubicBezTo>
                  <a:cubicBezTo>
                    <a:pt x="6" y="52"/>
                    <a:pt x="10" y="52"/>
                    <a:pt x="10" y="49"/>
                  </a:cubicBezTo>
                  <a:cubicBezTo>
                    <a:pt x="10" y="46"/>
                    <a:pt x="10" y="43"/>
                    <a:pt x="9" y="40"/>
                  </a:cubicBezTo>
                  <a:cubicBezTo>
                    <a:pt x="10" y="43"/>
                    <a:pt x="11" y="46"/>
                    <a:pt x="12" y="48"/>
                  </a:cubicBezTo>
                  <a:cubicBezTo>
                    <a:pt x="12" y="49"/>
                    <a:pt x="13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7" y="49"/>
                    <a:pt x="16" y="48"/>
                  </a:cubicBezTo>
                  <a:cubicBezTo>
                    <a:pt x="16" y="44"/>
                    <a:pt x="16" y="40"/>
                    <a:pt x="15" y="37"/>
                  </a:cubicBezTo>
                  <a:cubicBezTo>
                    <a:pt x="16" y="40"/>
                    <a:pt x="17" y="44"/>
                    <a:pt x="18" y="47"/>
                  </a:cubicBezTo>
                  <a:cubicBezTo>
                    <a:pt x="18" y="49"/>
                    <a:pt x="20" y="48"/>
                    <a:pt x="20" y="47"/>
                  </a:cubicBezTo>
                  <a:cubicBezTo>
                    <a:pt x="19" y="44"/>
                    <a:pt x="19" y="42"/>
                    <a:pt x="19" y="40"/>
                  </a:cubicBezTo>
                  <a:cubicBezTo>
                    <a:pt x="20" y="42"/>
                    <a:pt x="21" y="43"/>
                    <a:pt x="22" y="45"/>
                  </a:cubicBezTo>
                  <a:cubicBezTo>
                    <a:pt x="22" y="46"/>
                    <a:pt x="22" y="48"/>
                    <a:pt x="23" y="49"/>
                  </a:cubicBezTo>
                  <a:cubicBezTo>
                    <a:pt x="23" y="50"/>
                    <a:pt x="24" y="50"/>
                    <a:pt x="24" y="49"/>
                  </a:cubicBezTo>
                  <a:cubicBezTo>
                    <a:pt x="25" y="49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5" y="50"/>
                    <a:pt x="25" y="51"/>
                  </a:cubicBezTo>
                  <a:cubicBezTo>
                    <a:pt x="25" y="52"/>
                    <a:pt x="26" y="53"/>
                    <a:pt x="27" y="52"/>
                  </a:cubicBezTo>
                  <a:cubicBezTo>
                    <a:pt x="29" y="49"/>
                    <a:pt x="29" y="45"/>
                    <a:pt x="29" y="41"/>
                  </a:cubicBezTo>
                  <a:cubicBezTo>
                    <a:pt x="29" y="43"/>
                    <a:pt x="29" y="44"/>
                    <a:pt x="29" y="45"/>
                  </a:cubicBezTo>
                  <a:cubicBezTo>
                    <a:pt x="30" y="47"/>
                    <a:pt x="31" y="47"/>
                    <a:pt x="32" y="46"/>
                  </a:cubicBezTo>
                  <a:cubicBezTo>
                    <a:pt x="33" y="47"/>
                    <a:pt x="33" y="48"/>
                    <a:pt x="33" y="49"/>
                  </a:cubicBezTo>
                  <a:cubicBezTo>
                    <a:pt x="34" y="51"/>
                    <a:pt x="36" y="51"/>
                    <a:pt x="36" y="49"/>
                  </a:cubicBezTo>
                  <a:cubicBezTo>
                    <a:pt x="37" y="50"/>
                    <a:pt x="37" y="50"/>
                    <a:pt x="38" y="50"/>
                  </a:cubicBezTo>
                  <a:cubicBezTo>
                    <a:pt x="59" y="48"/>
                    <a:pt x="82" y="50"/>
                    <a:pt x="104" y="52"/>
                  </a:cubicBezTo>
                  <a:cubicBezTo>
                    <a:pt x="117" y="52"/>
                    <a:pt x="131" y="53"/>
                    <a:pt x="144" y="55"/>
                  </a:cubicBezTo>
                  <a:cubicBezTo>
                    <a:pt x="155" y="56"/>
                    <a:pt x="168" y="56"/>
                    <a:pt x="179" y="58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60"/>
                    <a:pt x="181" y="61"/>
                    <a:pt x="181" y="60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3" y="58"/>
                    <a:pt x="183" y="57"/>
                    <a:pt x="184" y="56"/>
                  </a:cubicBezTo>
                  <a:cubicBezTo>
                    <a:pt x="184" y="57"/>
                    <a:pt x="186" y="57"/>
                    <a:pt x="187" y="56"/>
                  </a:cubicBezTo>
                  <a:cubicBezTo>
                    <a:pt x="187" y="55"/>
                    <a:pt x="187" y="55"/>
                    <a:pt x="187" y="54"/>
                  </a:cubicBezTo>
                  <a:cubicBezTo>
                    <a:pt x="187" y="57"/>
                    <a:pt x="187" y="60"/>
                    <a:pt x="186" y="63"/>
                  </a:cubicBezTo>
                  <a:cubicBezTo>
                    <a:pt x="186" y="63"/>
                    <a:pt x="186" y="63"/>
                    <a:pt x="186" y="63"/>
                  </a:cubicBezTo>
                  <a:cubicBezTo>
                    <a:pt x="186" y="64"/>
                    <a:pt x="188" y="64"/>
                    <a:pt x="189" y="63"/>
                  </a:cubicBezTo>
                  <a:cubicBezTo>
                    <a:pt x="190" y="62"/>
                    <a:pt x="190" y="60"/>
                    <a:pt x="191" y="58"/>
                  </a:cubicBezTo>
                  <a:cubicBezTo>
                    <a:pt x="191" y="60"/>
                    <a:pt x="193" y="60"/>
                    <a:pt x="194" y="58"/>
                  </a:cubicBezTo>
                  <a:cubicBezTo>
                    <a:pt x="198" y="48"/>
                    <a:pt x="200" y="37"/>
                    <a:pt x="199" y="26"/>
                  </a:cubicBezTo>
                  <a:close/>
                  <a:moveTo>
                    <a:pt x="21" y="36"/>
                  </a:moveTo>
                  <a:cubicBezTo>
                    <a:pt x="19" y="30"/>
                    <a:pt x="17" y="24"/>
                    <a:pt x="15" y="18"/>
                  </a:cubicBezTo>
                  <a:cubicBezTo>
                    <a:pt x="15" y="16"/>
                    <a:pt x="15" y="14"/>
                    <a:pt x="15" y="13"/>
                  </a:cubicBezTo>
                  <a:cubicBezTo>
                    <a:pt x="17" y="19"/>
                    <a:pt x="19" y="26"/>
                    <a:pt x="21" y="33"/>
                  </a:cubicBezTo>
                  <a:cubicBezTo>
                    <a:pt x="21" y="34"/>
                    <a:pt x="21" y="35"/>
                    <a:pt x="21" y="36"/>
                  </a:cubicBezTo>
                  <a:close/>
                  <a:moveTo>
                    <a:pt x="29" y="35"/>
                  </a:moveTo>
                  <a:cubicBezTo>
                    <a:pt x="29" y="33"/>
                    <a:pt x="29" y="31"/>
                    <a:pt x="29" y="29"/>
                  </a:cubicBezTo>
                  <a:cubicBezTo>
                    <a:pt x="29" y="31"/>
                    <a:pt x="29" y="33"/>
                    <a:pt x="30" y="35"/>
                  </a:cubicBezTo>
                  <a:cubicBezTo>
                    <a:pt x="30" y="36"/>
                    <a:pt x="30" y="37"/>
                    <a:pt x="30" y="38"/>
                  </a:cubicBezTo>
                  <a:cubicBezTo>
                    <a:pt x="30" y="37"/>
                    <a:pt x="29" y="36"/>
                    <a:pt x="29" y="35"/>
                  </a:cubicBezTo>
                  <a:close/>
                  <a:moveTo>
                    <a:pt x="179" y="56"/>
                  </a:moveTo>
                  <a:cubicBezTo>
                    <a:pt x="173" y="53"/>
                    <a:pt x="163" y="54"/>
                    <a:pt x="157" y="53"/>
                  </a:cubicBezTo>
                  <a:cubicBezTo>
                    <a:pt x="141" y="51"/>
                    <a:pt x="125" y="49"/>
                    <a:pt x="109" y="48"/>
                  </a:cubicBezTo>
                  <a:cubicBezTo>
                    <a:pt x="94" y="47"/>
                    <a:pt x="78" y="45"/>
                    <a:pt x="62" y="45"/>
                  </a:cubicBezTo>
                  <a:cubicBezTo>
                    <a:pt x="54" y="44"/>
                    <a:pt x="43" y="42"/>
                    <a:pt x="36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34"/>
                    <a:pt x="32" y="20"/>
                    <a:pt x="29" y="7"/>
                  </a:cubicBezTo>
                  <a:cubicBezTo>
                    <a:pt x="39" y="4"/>
                    <a:pt x="50" y="6"/>
                    <a:pt x="61" y="7"/>
                  </a:cubicBezTo>
                  <a:cubicBezTo>
                    <a:pt x="75" y="9"/>
                    <a:pt x="90" y="10"/>
                    <a:pt x="104" y="13"/>
                  </a:cubicBezTo>
                  <a:cubicBezTo>
                    <a:pt x="129" y="17"/>
                    <a:pt x="154" y="24"/>
                    <a:pt x="178" y="24"/>
                  </a:cubicBezTo>
                  <a:cubicBezTo>
                    <a:pt x="178" y="28"/>
                    <a:pt x="178" y="33"/>
                    <a:pt x="179" y="37"/>
                  </a:cubicBezTo>
                  <a:cubicBezTo>
                    <a:pt x="179" y="41"/>
                    <a:pt x="179" y="45"/>
                    <a:pt x="179" y="49"/>
                  </a:cubicBezTo>
                  <a:cubicBezTo>
                    <a:pt x="179" y="51"/>
                    <a:pt x="179" y="54"/>
                    <a:pt x="179" y="56"/>
                  </a:cubicBezTo>
                  <a:close/>
                  <a:moveTo>
                    <a:pt x="182" y="43"/>
                  </a:moveTo>
                  <a:cubicBezTo>
                    <a:pt x="182" y="42"/>
                    <a:pt x="182" y="42"/>
                    <a:pt x="182" y="4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2" y="42"/>
                    <a:pt x="182" y="42"/>
                    <a:pt x="182" y="43"/>
                  </a:cubicBezTo>
                  <a:close/>
                  <a:moveTo>
                    <a:pt x="191" y="31"/>
                  </a:moveTo>
                  <a:cubicBezTo>
                    <a:pt x="190" y="32"/>
                    <a:pt x="189" y="34"/>
                    <a:pt x="189" y="35"/>
                  </a:cubicBezTo>
                  <a:cubicBezTo>
                    <a:pt x="189" y="37"/>
                    <a:pt x="188" y="39"/>
                    <a:pt x="188" y="40"/>
                  </a:cubicBezTo>
                  <a:cubicBezTo>
                    <a:pt x="188" y="39"/>
                    <a:pt x="188" y="37"/>
                    <a:pt x="188" y="35"/>
                  </a:cubicBezTo>
                  <a:cubicBezTo>
                    <a:pt x="189" y="32"/>
                    <a:pt x="190" y="29"/>
                    <a:pt x="191" y="26"/>
                  </a:cubicBezTo>
                  <a:cubicBezTo>
                    <a:pt x="191" y="28"/>
                    <a:pt x="191" y="29"/>
                    <a:pt x="191" y="31"/>
                  </a:cubicBezTo>
                  <a:close/>
                  <a:moveTo>
                    <a:pt x="193" y="50"/>
                  </a:moveTo>
                  <a:cubicBezTo>
                    <a:pt x="193" y="50"/>
                    <a:pt x="193" y="50"/>
                    <a:pt x="193" y="50"/>
                  </a:cubicBezTo>
                  <a:cubicBezTo>
                    <a:pt x="194" y="47"/>
                    <a:pt x="194" y="44"/>
                    <a:pt x="194" y="41"/>
                  </a:cubicBezTo>
                  <a:cubicBezTo>
                    <a:pt x="195" y="40"/>
                    <a:pt x="195" y="39"/>
                    <a:pt x="195" y="38"/>
                  </a:cubicBezTo>
                  <a:cubicBezTo>
                    <a:pt x="195" y="42"/>
                    <a:pt x="194" y="46"/>
                    <a:pt x="193" y="50"/>
                  </a:cubicBezTo>
                  <a:close/>
                </a:path>
              </a:pathLst>
            </a:custGeom>
            <a:solidFill>
              <a:srgbClr val="36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2" name="Freeform 1497"/>
            <p:cNvSpPr/>
            <p:nvPr/>
          </p:nvSpPr>
          <p:spPr bwMode="auto">
            <a:xfrm>
              <a:off x="8257108" y="5624581"/>
              <a:ext cx="383676" cy="261818"/>
            </a:xfrm>
            <a:custGeom>
              <a:avLst/>
              <a:gdLst>
                <a:gd name="T0" fmla="*/ 215 w 215"/>
                <a:gd name="T1" fmla="*/ 27 h 147"/>
                <a:gd name="T2" fmla="*/ 134 w 215"/>
                <a:gd name="T3" fmla="*/ 8 h 147"/>
                <a:gd name="T4" fmla="*/ 33 w 215"/>
                <a:gd name="T5" fmla="*/ 48 h 147"/>
                <a:gd name="T6" fmla="*/ 4 w 215"/>
                <a:gd name="T7" fmla="*/ 98 h 147"/>
                <a:gd name="T8" fmla="*/ 4 w 215"/>
                <a:gd name="T9" fmla="*/ 147 h 147"/>
                <a:gd name="T10" fmla="*/ 215 w 215"/>
                <a:gd name="T11" fmla="*/ 2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47">
                  <a:moveTo>
                    <a:pt x="215" y="27"/>
                  </a:moveTo>
                  <a:cubicBezTo>
                    <a:pt x="190" y="13"/>
                    <a:pt x="163" y="7"/>
                    <a:pt x="134" y="8"/>
                  </a:cubicBezTo>
                  <a:cubicBezTo>
                    <a:pt x="98" y="10"/>
                    <a:pt x="59" y="21"/>
                    <a:pt x="33" y="48"/>
                  </a:cubicBezTo>
                  <a:cubicBezTo>
                    <a:pt x="19" y="62"/>
                    <a:pt x="8" y="79"/>
                    <a:pt x="4" y="98"/>
                  </a:cubicBezTo>
                  <a:cubicBezTo>
                    <a:pt x="0" y="115"/>
                    <a:pt x="2" y="131"/>
                    <a:pt x="4" y="147"/>
                  </a:cubicBezTo>
                  <a:cubicBezTo>
                    <a:pt x="23" y="55"/>
                    <a:pt x="126" y="0"/>
                    <a:pt x="215" y="27"/>
                  </a:cubicBezTo>
                  <a:close/>
                </a:path>
              </a:pathLst>
            </a:custGeom>
            <a:solidFill>
              <a:srgbClr val="B2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3" name="Freeform 1498"/>
            <p:cNvSpPr/>
            <p:nvPr/>
          </p:nvSpPr>
          <p:spPr bwMode="auto">
            <a:xfrm>
              <a:off x="8007562" y="5808478"/>
              <a:ext cx="246426" cy="243117"/>
            </a:xfrm>
            <a:custGeom>
              <a:avLst/>
              <a:gdLst>
                <a:gd name="T0" fmla="*/ 37 w 139"/>
                <a:gd name="T1" fmla="*/ 60 h 137"/>
                <a:gd name="T2" fmla="*/ 139 w 139"/>
                <a:gd name="T3" fmla="*/ 29 h 137"/>
                <a:gd name="T4" fmla="*/ 139 w 139"/>
                <a:gd name="T5" fmla="*/ 29 h 137"/>
                <a:gd name="T6" fmla="*/ 33 w 139"/>
                <a:gd name="T7" fmla="*/ 37 h 137"/>
                <a:gd name="T8" fmla="*/ 7 w 139"/>
                <a:gd name="T9" fmla="*/ 117 h 137"/>
                <a:gd name="T10" fmla="*/ 18 w 139"/>
                <a:gd name="T11" fmla="*/ 137 h 137"/>
                <a:gd name="T12" fmla="*/ 37 w 139"/>
                <a:gd name="T13" fmla="*/ 6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37">
                  <a:moveTo>
                    <a:pt x="37" y="60"/>
                  </a:moveTo>
                  <a:cubicBezTo>
                    <a:pt x="55" y="27"/>
                    <a:pt x="103" y="18"/>
                    <a:pt x="139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14" y="0"/>
                    <a:pt x="59" y="14"/>
                    <a:pt x="33" y="37"/>
                  </a:cubicBezTo>
                  <a:cubicBezTo>
                    <a:pt x="12" y="55"/>
                    <a:pt x="0" y="89"/>
                    <a:pt x="7" y="117"/>
                  </a:cubicBezTo>
                  <a:cubicBezTo>
                    <a:pt x="9" y="125"/>
                    <a:pt x="13" y="131"/>
                    <a:pt x="18" y="137"/>
                  </a:cubicBezTo>
                  <a:cubicBezTo>
                    <a:pt x="11" y="114"/>
                    <a:pt x="24" y="84"/>
                    <a:pt x="37" y="60"/>
                  </a:cubicBezTo>
                  <a:close/>
                </a:path>
              </a:pathLst>
            </a:custGeom>
            <a:solidFill>
              <a:srgbClr val="B2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4" name="Freeform 1499"/>
            <p:cNvSpPr/>
            <p:nvPr/>
          </p:nvSpPr>
          <p:spPr bwMode="auto">
            <a:xfrm>
              <a:off x="7901505" y="6088997"/>
              <a:ext cx="162205" cy="420778"/>
            </a:xfrm>
            <a:custGeom>
              <a:avLst/>
              <a:gdLst>
                <a:gd name="T0" fmla="*/ 92 w 92"/>
                <a:gd name="T1" fmla="*/ 4 h 237"/>
                <a:gd name="T2" fmla="*/ 61 w 92"/>
                <a:gd name="T3" fmla="*/ 6 h 237"/>
                <a:gd name="T4" fmla="*/ 24 w 92"/>
                <a:gd name="T5" fmla="*/ 44 h 237"/>
                <a:gd name="T6" fmla="*/ 2 w 92"/>
                <a:gd name="T7" fmla="*/ 125 h 237"/>
                <a:gd name="T8" fmla="*/ 33 w 92"/>
                <a:gd name="T9" fmla="*/ 213 h 237"/>
                <a:gd name="T10" fmla="*/ 58 w 92"/>
                <a:gd name="T11" fmla="*/ 237 h 237"/>
                <a:gd name="T12" fmla="*/ 22 w 92"/>
                <a:gd name="T13" fmla="*/ 148 h 237"/>
                <a:gd name="T14" fmla="*/ 92 w 92"/>
                <a:gd name="T15" fmla="*/ 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237">
                  <a:moveTo>
                    <a:pt x="92" y="4"/>
                  </a:moveTo>
                  <a:cubicBezTo>
                    <a:pt x="82" y="0"/>
                    <a:pt x="70" y="0"/>
                    <a:pt x="61" y="6"/>
                  </a:cubicBezTo>
                  <a:cubicBezTo>
                    <a:pt x="45" y="14"/>
                    <a:pt x="33" y="29"/>
                    <a:pt x="24" y="44"/>
                  </a:cubicBezTo>
                  <a:cubicBezTo>
                    <a:pt x="9" y="70"/>
                    <a:pt x="0" y="95"/>
                    <a:pt x="2" y="125"/>
                  </a:cubicBezTo>
                  <a:cubicBezTo>
                    <a:pt x="4" y="156"/>
                    <a:pt x="14" y="188"/>
                    <a:pt x="33" y="213"/>
                  </a:cubicBezTo>
                  <a:cubicBezTo>
                    <a:pt x="41" y="223"/>
                    <a:pt x="49" y="231"/>
                    <a:pt x="58" y="237"/>
                  </a:cubicBezTo>
                  <a:cubicBezTo>
                    <a:pt x="38" y="211"/>
                    <a:pt x="28" y="181"/>
                    <a:pt x="22" y="148"/>
                  </a:cubicBezTo>
                  <a:cubicBezTo>
                    <a:pt x="13" y="95"/>
                    <a:pt x="27" y="8"/>
                    <a:pt x="92" y="4"/>
                  </a:cubicBezTo>
                  <a:close/>
                </a:path>
              </a:pathLst>
            </a:custGeom>
            <a:solidFill>
              <a:srgbClr val="B2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5" name="Freeform 1500"/>
            <p:cNvSpPr/>
            <p:nvPr/>
          </p:nvSpPr>
          <p:spPr bwMode="auto">
            <a:xfrm>
              <a:off x="9055655" y="5805360"/>
              <a:ext cx="81102" cy="215066"/>
            </a:xfrm>
            <a:custGeom>
              <a:avLst/>
              <a:gdLst>
                <a:gd name="T0" fmla="*/ 15 w 45"/>
                <a:gd name="T1" fmla="*/ 13 h 121"/>
                <a:gd name="T2" fmla="*/ 0 w 45"/>
                <a:gd name="T3" fmla="*/ 0 h 121"/>
                <a:gd name="T4" fmla="*/ 20 w 45"/>
                <a:gd name="T5" fmla="*/ 121 h 121"/>
                <a:gd name="T6" fmla="*/ 15 w 45"/>
                <a:gd name="T7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21">
                  <a:moveTo>
                    <a:pt x="15" y="13"/>
                  </a:moveTo>
                  <a:cubicBezTo>
                    <a:pt x="10" y="8"/>
                    <a:pt x="5" y="4"/>
                    <a:pt x="0" y="0"/>
                  </a:cubicBezTo>
                  <a:cubicBezTo>
                    <a:pt x="28" y="29"/>
                    <a:pt x="30" y="79"/>
                    <a:pt x="20" y="121"/>
                  </a:cubicBezTo>
                  <a:cubicBezTo>
                    <a:pt x="38" y="87"/>
                    <a:pt x="45" y="45"/>
                    <a:pt x="15" y="13"/>
                  </a:cubicBezTo>
                  <a:close/>
                </a:path>
              </a:pathLst>
            </a:custGeom>
            <a:solidFill>
              <a:srgbClr val="B2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6" name="Freeform 1501"/>
            <p:cNvSpPr/>
            <p:nvPr/>
          </p:nvSpPr>
          <p:spPr bwMode="auto">
            <a:xfrm>
              <a:off x="8409954" y="6110814"/>
              <a:ext cx="112296" cy="180779"/>
            </a:xfrm>
            <a:custGeom>
              <a:avLst/>
              <a:gdLst>
                <a:gd name="T0" fmla="*/ 0 w 63"/>
                <a:gd name="T1" fmla="*/ 0 h 102"/>
                <a:gd name="T2" fmla="*/ 9 w 63"/>
                <a:gd name="T3" fmla="*/ 49 h 102"/>
                <a:gd name="T4" fmla="*/ 9 w 63"/>
                <a:gd name="T5" fmla="*/ 50 h 102"/>
                <a:gd name="T6" fmla="*/ 29 w 63"/>
                <a:gd name="T7" fmla="*/ 81 h 102"/>
                <a:gd name="T8" fmla="*/ 63 w 63"/>
                <a:gd name="T9" fmla="*/ 102 h 102"/>
                <a:gd name="T10" fmla="*/ 0 w 63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02">
                  <a:moveTo>
                    <a:pt x="0" y="0"/>
                  </a:moveTo>
                  <a:cubicBezTo>
                    <a:pt x="1" y="16"/>
                    <a:pt x="3" y="33"/>
                    <a:pt x="9" y="49"/>
                  </a:cubicBezTo>
                  <a:cubicBezTo>
                    <a:pt x="9" y="49"/>
                    <a:pt x="9" y="50"/>
                    <a:pt x="9" y="50"/>
                  </a:cubicBezTo>
                  <a:cubicBezTo>
                    <a:pt x="14" y="62"/>
                    <a:pt x="20" y="72"/>
                    <a:pt x="29" y="81"/>
                  </a:cubicBezTo>
                  <a:cubicBezTo>
                    <a:pt x="39" y="90"/>
                    <a:pt x="50" y="97"/>
                    <a:pt x="63" y="102"/>
                  </a:cubicBezTo>
                  <a:cubicBezTo>
                    <a:pt x="31" y="75"/>
                    <a:pt x="14" y="36"/>
                    <a:pt x="0" y="0"/>
                  </a:cubicBezTo>
                  <a:close/>
                </a:path>
              </a:pathLst>
            </a:custGeom>
            <a:solidFill>
              <a:srgbClr val="B2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7" name="Freeform 1502"/>
            <p:cNvSpPr/>
            <p:nvPr/>
          </p:nvSpPr>
          <p:spPr bwMode="auto">
            <a:xfrm>
              <a:off x="8999507" y="6254191"/>
              <a:ext cx="93580" cy="99740"/>
            </a:xfrm>
            <a:custGeom>
              <a:avLst/>
              <a:gdLst>
                <a:gd name="T0" fmla="*/ 0 w 54"/>
                <a:gd name="T1" fmla="*/ 0 h 57"/>
                <a:gd name="T2" fmla="*/ 40 w 54"/>
                <a:gd name="T3" fmla="*/ 47 h 57"/>
                <a:gd name="T4" fmla="*/ 54 w 54"/>
                <a:gd name="T5" fmla="*/ 57 h 57"/>
                <a:gd name="T6" fmla="*/ 46 w 54"/>
                <a:gd name="T7" fmla="*/ 43 h 57"/>
                <a:gd name="T8" fmla="*/ 0 w 5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7">
                  <a:moveTo>
                    <a:pt x="0" y="0"/>
                  </a:moveTo>
                  <a:cubicBezTo>
                    <a:pt x="6" y="20"/>
                    <a:pt x="22" y="33"/>
                    <a:pt x="40" y="47"/>
                  </a:cubicBezTo>
                  <a:cubicBezTo>
                    <a:pt x="44" y="50"/>
                    <a:pt x="49" y="53"/>
                    <a:pt x="54" y="57"/>
                  </a:cubicBezTo>
                  <a:cubicBezTo>
                    <a:pt x="51" y="53"/>
                    <a:pt x="48" y="48"/>
                    <a:pt x="46" y="43"/>
                  </a:cubicBezTo>
                  <a:cubicBezTo>
                    <a:pt x="32" y="26"/>
                    <a:pt x="11" y="20"/>
                    <a:pt x="0" y="0"/>
                  </a:cubicBezTo>
                  <a:close/>
                </a:path>
              </a:pathLst>
            </a:custGeom>
            <a:solidFill>
              <a:srgbClr val="B2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8" name="Freeform 1503"/>
            <p:cNvSpPr/>
            <p:nvPr/>
          </p:nvSpPr>
          <p:spPr bwMode="auto">
            <a:xfrm>
              <a:off x="8250869" y="6135749"/>
              <a:ext cx="168443" cy="118441"/>
            </a:xfrm>
            <a:custGeom>
              <a:avLst/>
              <a:gdLst>
                <a:gd name="T0" fmla="*/ 0 w 96"/>
                <a:gd name="T1" fmla="*/ 61 h 66"/>
                <a:gd name="T2" fmla="*/ 36 w 96"/>
                <a:gd name="T3" fmla="*/ 66 h 66"/>
                <a:gd name="T4" fmla="*/ 96 w 96"/>
                <a:gd name="T5" fmla="*/ 35 h 66"/>
                <a:gd name="T6" fmla="*/ 89 w 96"/>
                <a:gd name="T7" fmla="*/ 0 h 66"/>
                <a:gd name="T8" fmla="*/ 0 w 9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">
                  <a:moveTo>
                    <a:pt x="0" y="61"/>
                  </a:moveTo>
                  <a:cubicBezTo>
                    <a:pt x="12" y="64"/>
                    <a:pt x="24" y="66"/>
                    <a:pt x="36" y="66"/>
                  </a:cubicBezTo>
                  <a:cubicBezTo>
                    <a:pt x="62" y="65"/>
                    <a:pt x="79" y="53"/>
                    <a:pt x="96" y="35"/>
                  </a:cubicBezTo>
                  <a:cubicBezTo>
                    <a:pt x="92" y="24"/>
                    <a:pt x="90" y="12"/>
                    <a:pt x="89" y="0"/>
                  </a:cubicBezTo>
                  <a:cubicBezTo>
                    <a:pt x="83" y="43"/>
                    <a:pt x="42" y="59"/>
                    <a:pt x="0" y="61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9" name="Freeform 1504"/>
            <p:cNvSpPr/>
            <p:nvPr/>
          </p:nvSpPr>
          <p:spPr bwMode="auto">
            <a:xfrm>
              <a:off x="8094903" y="6244841"/>
              <a:ext cx="43671" cy="134025"/>
            </a:xfrm>
            <a:custGeom>
              <a:avLst/>
              <a:gdLst>
                <a:gd name="T0" fmla="*/ 0 w 24"/>
                <a:gd name="T1" fmla="*/ 76 h 76"/>
                <a:gd name="T2" fmla="*/ 16 w 24"/>
                <a:gd name="T3" fmla="*/ 49 h 76"/>
                <a:gd name="T4" fmla="*/ 24 w 24"/>
                <a:gd name="T5" fmla="*/ 0 h 76"/>
                <a:gd name="T6" fmla="*/ 11 w 24"/>
                <a:gd name="T7" fmla="*/ 9 h 76"/>
                <a:gd name="T8" fmla="*/ 0 w 24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6">
                  <a:moveTo>
                    <a:pt x="0" y="76"/>
                  </a:moveTo>
                  <a:cubicBezTo>
                    <a:pt x="6" y="68"/>
                    <a:pt x="12" y="59"/>
                    <a:pt x="16" y="49"/>
                  </a:cubicBezTo>
                  <a:cubicBezTo>
                    <a:pt x="22" y="32"/>
                    <a:pt x="22" y="17"/>
                    <a:pt x="24" y="0"/>
                  </a:cubicBezTo>
                  <a:cubicBezTo>
                    <a:pt x="19" y="2"/>
                    <a:pt x="15" y="5"/>
                    <a:pt x="11" y="9"/>
                  </a:cubicBezTo>
                  <a:cubicBezTo>
                    <a:pt x="13" y="33"/>
                    <a:pt x="8" y="55"/>
                    <a:pt x="0" y="76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0" name="Freeform 1505"/>
            <p:cNvSpPr/>
            <p:nvPr/>
          </p:nvSpPr>
          <p:spPr bwMode="auto">
            <a:xfrm>
              <a:off x="8088665" y="6369516"/>
              <a:ext cx="53028" cy="336623"/>
            </a:xfrm>
            <a:custGeom>
              <a:avLst/>
              <a:gdLst>
                <a:gd name="T0" fmla="*/ 18 w 30"/>
                <a:gd name="T1" fmla="*/ 96 h 190"/>
                <a:gd name="T2" fmla="*/ 19 w 30"/>
                <a:gd name="T3" fmla="*/ 99 h 190"/>
                <a:gd name="T4" fmla="*/ 8 w 30"/>
                <a:gd name="T5" fmla="*/ 101 h 190"/>
                <a:gd name="T6" fmla="*/ 12 w 30"/>
                <a:gd name="T7" fmla="*/ 190 h 190"/>
                <a:gd name="T8" fmla="*/ 30 w 30"/>
                <a:gd name="T9" fmla="*/ 190 h 190"/>
                <a:gd name="T10" fmla="*/ 30 w 30"/>
                <a:gd name="T11" fmla="*/ 190 h 190"/>
                <a:gd name="T12" fmla="*/ 21 w 30"/>
                <a:gd name="T13" fmla="*/ 92 h 190"/>
                <a:gd name="T14" fmla="*/ 17 w 30"/>
                <a:gd name="T15" fmla="*/ 31 h 190"/>
                <a:gd name="T16" fmla="*/ 15 w 30"/>
                <a:gd name="T17" fmla="*/ 0 h 190"/>
                <a:gd name="T18" fmla="*/ 0 w 30"/>
                <a:gd name="T19" fmla="*/ 18 h 190"/>
                <a:gd name="T20" fmla="*/ 8 w 30"/>
                <a:gd name="T21" fmla="*/ 96 h 190"/>
                <a:gd name="T22" fmla="*/ 18 w 30"/>
                <a:gd name="T23" fmla="*/ 9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90">
                  <a:moveTo>
                    <a:pt x="18" y="96"/>
                  </a:moveTo>
                  <a:cubicBezTo>
                    <a:pt x="20" y="96"/>
                    <a:pt x="21" y="99"/>
                    <a:pt x="19" y="99"/>
                  </a:cubicBezTo>
                  <a:cubicBezTo>
                    <a:pt x="15" y="100"/>
                    <a:pt x="12" y="101"/>
                    <a:pt x="8" y="101"/>
                  </a:cubicBezTo>
                  <a:cubicBezTo>
                    <a:pt x="10" y="131"/>
                    <a:pt x="12" y="160"/>
                    <a:pt x="12" y="190"/>
                  </a:cubicBezTo>
                  <a:cubicBezTo>
                    <a:pt x="18" y="190"/>
                    <a:pt x="23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5" y="158"/>
                    <a:pt x="24" y="125"/>
                    <a:pt x="21" y="92"/>
                  </a:cubicBezTo>
                  <a:cubicBezTo>
                    <a:pt x="20" y="72"/>
                    <a:pt x="18" y="52"/>
                    <a:pt x="17" y="31"/>
                  </a:cubicBezTo>
                  <a:cubicBezTo>
                    <a:pt x="16" y="21"/>
                    <a:pt x="15" y="10"/>
                    <a:pt x="15" y="0"/>
                  </a:cubicBezTo>
                  <a:cubicBezTo>
                    <a:pt x="11" y="7"/>
                    <a:pt x="6" y="13"/>
                    <a:pt x="0" y="18"/>
                  </a:cubicBezTo>
                  <a:cubicBezTo>
                    <a:pt x="4" y="44"/>
                    <a:pt x="6" y="70"/>
                    <a:pt x="8" y="96"/>
                  </a:cubicBezTo>
                  <a:cubicBezTo>
                    <a:pt x="11" y="96"/>
                    <a:pt x="15" y="96"/>
                    <a:pt x="18" y="96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1" name="Freeform 1506"/>
            <p:cNvSpPr/>
            <p:nvPr/>
          </p:nvSpPr>
          <p:spPr bwMode="auto">
            <a:xfrm>
              <a:off x="8026278" y="6537828"/>
              <a:ext cx="84221" cy="168312"/>
            </a:xfrm>
            <a:custGeom>
              <a:avLst/>
              <a:gdLst>
                <a:gd name="T0" fmla="*/ 6 w 47"/>
                <a:gd name="T1" fmla="*/ 0 h 94"/>
                <a:gd name="T2" fmla="*/ 0 w 47"/>
                <a:gd name="T3" fmla="*/ 17 h 94"/>
                <a:gd name="T4" fmla="*/ 36 w 47"/>
                <a:gd name="T5" fmla="*/ 93 h 94"/>
                <a:gd name="T6" fmla="*/ 47 w 47"/>
                <a:gd name="T7" fmla="*/ 94 h 94"/>
                <a:gd name="T8" fmla="*/ 43 w 47"/>
                <a:gd name="T9" fmla="*/ 5 h 94"/>
                <a:gd name="T10" fmla="*/ 6 w 47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94">
                  <a:moveTo>
                    <a:pt x="6" y="0"/>
                  </a:moveTo>
                  <a:cubicBezTo>
                    <a:pt x="3" y="6"/>
                    <a:pt x="1" y="11"/>
                    <a:pt x="0" y="17"/>
                  </a:cubicBezTo>
                  <a:cubicBezTo>
                    <a:pt x="5" y="45"/>
                    <a:pt x="18" y="71"/>
                    <a:pt x="36" y="93"/>
                  </a:cubicBezTo>
                  <a:cubicBezTo>
                    <a:pt x="40" y="94"/>
                    <a:pt x="43" y="94"/>
                    <a:pt x="47" y="94"/>
                  </a:cubicBezTo>
                  <a:cubicBezTo>
                    <a:pt x="47" y="64"/>
                    <a:pt x="45" y="35"/>
                    <a:pt x="43" y="5"/>
                  </a:cubicBezTo>
                  <a:cubicBezTo>
                    <a:pt x="30" y="6"/>
                    <a:pt x="18" y="5"/>
                    <a:pt x="6" y="0"/>
                  </a:cubicBezTo>
                  <a:close/>
                </a:path>
              </a:pathLst>
            </a:custGeom>
            <a:solidFill>
              <a:srgbClr val="694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2" name="Freeform 1507"/>
            <p:cNvSpPr/>
            <p:nvPr/>
          </p:nvSpPr>
          <p:spPr bwMode="auto">
            <a:xfrm>
              <a:off x="8806109" y="6129516"/>
              <a:ext cx="171562" cy="112208"/>
            </a:xfrm>
            <a:custGeom>
              <a:avLst/>
              <a:gdLst>
                <a:gd name="T0" fmla="*/ 15 w 96"/>
                <a:gd name="T1" fmla="*/ 0 h 63"/>
                <a:gd name="T2" fmla="*/ 0 w 96"/>
                <a:gd name="T3" fmla="*/ 38 h 63"/>
                <a:gd name="T4" fmla="*/ 57 w 96"/>
                <a:gd name="T5" fmla="*/ 63 h 63"/>
                <a:gd name="T6" fmla="*/ 96 w 96"/>
                <a:gd name="T7" fmla="*/ 54 h 63"/>
                <a:gd name="T8" fmla="*/ 15 w 9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3">
                  <a:moveTo>
                    <a:pt x="15" y="0"/>
                  </a:moveTo>
                  <a:cubicBezTo>
                    <a:pt x="13" y="14"/>
                    <a:pt x="7" y="27"/>
                    <a:pt x="0" y="38"/>
                  </a:cubicBezTo>
                  <a:cubicBezTo>
                    <a:pt x="8" y="58"/>
                    <a:pt x="39" y="63"/>
                    <a:pt x="57" y="63"/>
                  </a:cubicBezTo>
                  <a:cubicBezTo>
                    <a:pt x="72" y="63"/>
                    <a:pt x="85" y="59"/>
                    <a:pt x="96" y="54"/>
                  </a:cubicBezTo>
                  <a:cubicBezTo>
                    <a:pt x="58" y="59"/>
                    <a:pt x="22" y="37"/>
                    <a:pt x="15" y="0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3" name="Freeform 1508"/>
            <p:cNvSpPr/>
            <p:nvPr/>
          </p:nvSpPr>
          <p:spPr bwMode="auto">
            <a:xfrm>
              <a:off x="9061893" y="6550295"/>
              <a:ext cx="53028" cy="134025"/>
            </a:xfrm>
            <a:custGeom>
              <a:avLst/>
              <a:gdLst>
                <a:gd name="T0" fmla="*/ 7 w 29"/>
                <a:gd name="T1" fmla="*/ 71 h 75"/>
                <a:gd name="T2" fmla="*/ 29 w 29"/>
                <a:gd name="T3" fmla="*/ 18 h 75"/>
                <a:gd name="T4" fmla="*/ 24 w 29"/>
                <a:gd name="T5" fmla="*/ 0 h 75"/>
                <a:gd name="T6" fmla="*/ 7 w 29"/>
                <a:gd name="T7" fmla="*/ 4 h 75"/>
                <a:gd name="T8" fmla="*/ 0 w 29"/>
                <a:gd name="T9" fmla="*/ 75 h 75"/>
                <a:gd name="T10" fmla="*/ 7 w 29"/>
                <a:gd name="T11" fmla="*/ 7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75">
                  <a:moveTo>
                    <a:pt x="7" y="71"/>
                  </a:moveTo>
                  <a:cubicBezTo>
                    <a:pt x="17" y="55"/>
                    <a:pt x="25" y="38"/>
                    <a:pt x="29" y="18"/>
                  </a:cubicBezTo>
                  <a:cubicBezTo>
                    <a:pt x="29" y="12"/>
                    <a:pt x="27" y="6"/>
                    <a:pt x="24" y="0"/>
                  </a:cubicBezTo>
                  <a:cubicBezTo>
                    <a:pt x="18" y="2"/>
                    <a:pt x="12" y="4"/>
                    <a:pt x="7" y="4"/>
                  </a:cubicBezTo>
                  <a:cubicBezTo>
                    <a:pt x="4" y="27"/>
                    <a:pt x="1" y="51"/>
                    <a:pt x="0" y="75"/>
                  </a:cubicBezTo>
                  <a:cubicBezTo>
                    <a:pt x="2" y="74"/>
                    <a:pt x="5" y="72"/>
                    <a:pt x="7" y="71"/>
                  </a:cubicBezTo>
                  <a:close/>
                </a:path>
              </a:pathLst>
            </a:custGeom>
            <a:solidFill>
              <a:srgbClr val="694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4" name="Freeform 1509"/>
            <p:cNvSpPr/>
            <p:nvPr/>
          </p:nvSpPr>
          <p:spPr bwMode="auto">
            <a:xfrm>
              <a:off x="9121160" y="6378866"/>
              <a:ext cx="56148" cy="28053"/>
            </a:xfrm>
            <a:custGeom>
              <a:avLst/>
              <a:gdLst>
                <a:gd name="T0" fmla="*/ 31 w 31"/>
                <a:gd name="T1" fmla="*/ 14 h 17"/>
                <a:gd name="T2" fmla="*/ 31 w 31"/>
                <a:gd name="T3" fmla="*/ 11 h 17"/>
                <a:gd name="T4" fmla="*/ 28 w 31"/>
                <a:gd name="T5" fmla="*/ 0 h 17"/>
                <a:gd name="T6" fmla="*/ 0 w 31"/>
                <a:gd name="T7" fmla="*/ 16 h 17"/>
                <a:gd name="T8" fmla="*/ 31 w 31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1" y="14"/>
                  </a:moveTo>
                  <a:cubicBezTo>
                    <a:pt x="31" y="13"/>
                    <a:pt x="31" y="12"/>
                    <a:pt x="31" y="11"/>
                  </a:cubicBezTo>
                  <a:cubicBezTo>
                    <a:pt x="30" y="7"/>
                    <a:pt x="29" y="3"/>
                    <a:pt x="28" y="0"/>
                  </a:cubicBezTo>
                  <a:cubicBezTo>
                    <a:pt x="19" y="6"/>
                    <a:pt x="10" y="11"/>
                    <a:pt x="0" y="16"/>
                  </a:cubicBezTo>
                  <a:cubicBezTo>
                    <a:pt x="10" y="16"/>
                    <a:pt x="21" y="17"/>
                    <a:pt x="31" y="14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5" name="Freeform 1510"/>
            <p:cNvSpPr/>
            <p:nvPr/>
          </p:nvSpPr>
          <p:spPr bwMode="auto">
            <a:xfrm>
              <a:off x="9077489" y="6403801"/>
              <a:ext cx="99818" cy="140261"/>
            </a:xfrm>
            <a:custGeom>
              <a:avLst/>
              <a:gdLst>
                <a:gd name="T0" fmla="*/ 26 w 57"/>
                <a:gd name="T1" fmla="*/ 2 h 80"/>
                <a:gd name="T2" fmla="*/ 9 w 57"/>
                <a:gd name="T3" fmla="*/ 8 h 80"/>
                <a:gd name="T4" fmla="*/ 0 w 57"/>
                <a:gd name="T5" fmla="*/ 80 h 80"/>
                <a:gd name="T6" fmla="*/ 40 w 57"/>
                <a:gd name="T7" fmla="*/ 65 h 80"/>
                <a:gd name="T8" fmla="*/ 57 w 57"/>
                <a:gd name="T9" fmla="*/ 0 h 80"/>
                <a:gd name="T10" fmla="*/ 26 w 57"/>
                <a:gd name="T11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80">
                  <a:moveTo>
                    <a:pt x="26" y="2"/>
                  </a:moveTo>
                  <a:cubicBezTo>
                    <a:pt x="20" y="4"/>
                    <a:pt x="14" y="6"/>
                    <a:pt x="9" y="8"/>
                  </a:cubicBezTo>
                  <a:cubicBezTo>
                    <a:pt x="6" y="32"/>
                    <a:pt x="3" y="56"/>
                    <a:pt x="0" y="80"/>
                  </a:cubicBezTo>
                  <a:cubicBezTo>
                    <a:pt x="14" y="78"/>
                    <a:pt x="28" y="74"/>
                    <a:pt x="40" y="65"/>
                  </a:cubicBezTo>
                  <a:cubicBezTo>
                    <a:pt x="51" y="45"/>
                    <a:pt x="56" y="22"/>
                    <a:pt x="57" y="0"/>
                  </a:cubicBezTo>
                  <a:cubicBezTo>
                    <a:pt x="47" y="3"/>
                    <a:pt x="36" y="2"/>
                    <a:pt x="26" y="2"/>
                  </a:cubicBezTo>
                  <a:close/>
                </a:path>
              </a:pathLst>
            </a:custGeom>
            <a:solidFill>
              <a:srgbClr val="694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6" name="Freeform 1511"/>
            <p:cNvSpPr/>
            <p:nvPr/>
          </p:nvSpPr>
          <p:spPr bwMode="auto">
            <a:xfrm>
              <a:off x="9077489" y="6011074"/>
              <a:ext cx="53029" cy="49870"/>
            </a:xfrm>
            <a:custGeom>
              <a:avLst/>
              <a:gdLst>
                <a:gd name="T0" fmla="*/ 30 w 30"/>
                <a:gd name="T1" fmla="*/ 3 h 28"/>
                <a:gd name="T2" fmla="*/ 28 w 30"/>
                <a:gd name="T3" fmla="*/ 2 h 28"/>
                <a:gd name="T4" fmla="*/ 18 w 30"/>
                <a:gd name="T5" fmla="*/ 0 h 28"/>
                <a:gd name="T6" fmla="*/ 0 w 30"/>
                <a:gd name="T7" fmla="*/ 26 h 28"/>
                <a:gd name="T8" fmla="*/ 0 w 30"/>
                <a:gd name="T9" fmla="*/ 28 h 28"/>
                <a:gd name="T10" fmla="*/ 30 w 30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8">
                  <a:moveTo>
                    <a:pt x="30" y="3"/>
                  </a:moveTo>
                  <a:cubicBezTo>
                    <a:pt x="30" y="3"/>
                    <a:pt x="29" y="2"/>
                    <a:pt x="28" y="2"/>
                  </a:cubicBezTo>
                  <a:cubicBezTo>
                    <a:pt x="25" y="1"/>
                    <a:pt x="21" y="0"/>
                    <a:pt x="18" y="0"/>
                  </a:cubicBezTo>
                  <a:cubicBezTo>
                    <a:pt x="13" y="9"/>
                    <a:pt x="8" y="18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12" y="21"/>
                    <a:pt x="23" y="15"/>
                    <a:pt x="30" y="3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7" name="Freeform 1512"/>
            <p:cNvSpPr/>
            <p:nvPr/>
          </p:nvSpPr>
          <p:spPr bwMode="auto">
            <a:xfrm>
              <a:off x="8528488" y="6085879"/>
              <a:ext cx="302575" cy="221299"/>
            </a:xfrm>
            <a:custGeom>
              <a:avLst/>
              <a:gdLst>
                <a:gd name="T0" fmla="*/ 167 w 170"/>
                <a:gd name="T1" fmla="*/ 6 h 126"/>
                <a:gd name="T2" fmla="*/ 0 w 170"/>
                <a:gd name="T3" fmla="*/ 118 h 126"/>
                <a:gd name="T4" fmla="*/ 49 w 170"/>
                <a:gd name="T5" fmla="*/ 124 h 126"/>
                <a:gd name="T6" fmla="*/ 133 w 170"/>
                <a:gd name="T7" fmla="*/ 87 h 126"/>
                <a:gd name="T8" fmla="*/ 169 w 170"/>
                <a:gd name="T9" fmla="*/ 0 h 126"/>
                <a:gd name="T10" fmla="*/ 167 w 170"/>
                <a:gd name="T11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26">
                  <a:moveTo>
                    <a:pt x="167" y="6"/>
                  </a:moveTo>
                  <a:cubicBezTo>
                    <a:pt x="150" y="83"/>
                    <a:pt x="70" y="112"/>
                    <a:pt x="0" y="118"/>
                  </a:cubicBezTo>
                  <a:cubicBezTo>
                    <a:pt x="15" y="124"/>
                    <a:pt x="33" y="126"/>
                    <a:pt x="49" y="124"/>
                  </a:cubicBezTo>
                  <a:cubicBezTo>
                    <a:pt x="80" y="122"/>
                    <a:pt x="111" y="109"/>
                    <a:pt x="133" y="87"/>
                  </a:cubicBezTo>
                  <a:cubicBezTo>
                    <a:pt x="157" y="62"/>
                    <a:pt x="165" y="34"/>
                    <a:pt x="169" y="0"/>
                  </a:cubicBezTo>
                  <a:cubicBezTo>
                    <a:pt x="166" y="1"/>
                    <a:pt x="170" y="4"/>
                    <a:pt x="167" y="6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8" name="Freeform 1513"/>
            <p:cNvSpPr/>
            <p:nvPr/>
          </p:nvSpPr>
          <p:spPr bwMode="auto">
            <a:xfrm>
              <a:off x="7923340" y="5624581"/>
              <a:ext cx="1331952" cy="913247"/>
            </a:xfrm>
            <a:custGeom>
              <a:avLst/>
              <a:gdLst>
                <a:gd name="T0" fmla="*/ 650 w 750"/>
                <a:gd name="T1" fmla="*/ 246 h 515"/>
                <a:gd name="T2" fmla="*/ 650 w 750"/>
                <a:gd name="T3" fmla="*/ 246 h 515"/>
                <a:gd name="T4" fmla="*/ 641 w 750"/>
                <a:gd name="T5" fmla="*/ 253 h 515"/>
                <a:gd name="T6" fmla="*/ 657 w 750"/>
                <a:gd name="T7" fmla="*/ 223 h 515"/>
                <a:gd name="T8" fmla="*/ 545 w 750"/>
                <a:gd name="T9" fmla="*/ 80 h 515"/>
                <a:gd name="T10" fmla="*/ 476 w 750"/>
                <a:gd name="T11" fmla="*/ 145 h 515"/>
                <a:gd name="T12" fmla="*/ 421 w 750"/>
                <a:gd name="T13" fmla="*/ 38 h 515"/>
                <a:gd name="T14" fmla="*/ 192 w 750"/>
                <a:gd name="T15" fmla="*/ 147 h 515"/>
                <a:gd name="T16" fmla="*/ 195 w 750"/>
                <a:gd name="T17" fmla="*/ 176 h 515"/>
                <a:gd name="T18" fmla="*/ 190 w 750"/>
                <a:gd name="T19" fmla="*/ 168 h 515"/>
                <a:gd name="T20" fmla="*/ 185 w 750"/>
                <a:gd name="T21" fmla="*/ 133 h 515"/>
                <a:gd name="T22" fmla="*/ 64 w 750"/>
                <a:gd name="T23" fmla="*/ 241 h 515"/>
                <a:gd name="T24" fmla="*/ 102 w 750"/>
                <a:gd name="T25" fmla="*/ 292 h 515"/>
                <a:gd name="T26" fmla="*/ 87 w 750"/>
                <a:gd name="T27" fmla="*/ 270 h 515"/>
                <a:gd name="T28" fmla="*/ 83 w 750"/>
                <a:gd name="T29" fmla="*/ 267 h 515"/>
                <a:gd name="T30" fmla="*/ 9 w 750"/>
                <a:gd name="T31" fmla="*/ 409 h 515"/>
                <a:gd name="T32" fmla="*/ 100 w 750"/>
                <a:gd name="T33" fmla="*/ 515 h 515"/>
                <a:gd name="T34" fmla="*/ 88 w 750"/>
                <a:gd name="T35" fmla="*/ 441 h 515"/>
                <a:gd name="T36" fmla="*/ 88 w 750"/>
                <a:gd name="T37" fmla="*/ 441 h 515"/>
                <a:gd name="T38" fmla="*/ 75 w 750"/>
                <a:gd name="T39" fmla="*/ 446 h 515"/>
                <a:gd name="T40" fmla="*/ 107 w 750"/>
                <a:gd name="T41" fmla="*/ 358 h 515"/>
                <a:gd name="T42" fmla="*/ 102 w 750"/>
                <a:gd name="T43" fmla="*/ 366 h 515"/>
                <a:gd name="T44" fmla="*/ 183 w 750"/>
                <a:gd name="T45" fmla="*/ 349 h 515"/>
                <a:gd name="T46" fmla="*/ 271 w 750"/>
                <a:gd name="T47" fmla="*/ 274 h 515"/>
                <a:gd name="T48" fmla="*/ 272 w 750"/>
                <a:gd name="T49" fmla="*/ 271 h 515"/>
                <a:gd name="T50" fmla="*/ 273 w 750"/>
                <a:gd name="T51" fmla="*/ 274 h 515"/>
                <a:gd name="T52" fmla="*/ 336 w 750"/>
                <a:gd name="T53" fmla="*/ 376 h 515"/>
                <a:gd name="T54" fmla="*/ 507 w 750"/>
                <a:gd name="T55" fmla="*/ 265 h 515"/>
                <a:gd name="T56" fmla="*/ 509 w 750"/>
                <a:gd name="T57" fmla="*/ 259 h 515"/>
                <a:gd name="T58" fmla="*/ 512 w 750"/>
                <a:gd name="T59" fmla="*/ 285 h 515"/>
                <a:gd name="T60" fmla="*/ 620 w 750"/>
                <a:gd name="T61" fmla="*/ 324 h 515"/>
                <a:gd name="T62" fmla="*/ 604 w 750"/>
                <a:gd name="T63" fmla="*/ 340 h 515"/>
                <a:gd name="T64" fmla="*/ 651 w 750"/>
                <a:gd name="T65" fmla="*/ 397 h 515"/>
                <a:gd name="T66" fmla="*/ 670 w 750"/>
                <a:gd name="T67" fmla="*/ 432 h 515"/>
                <a:gd name="T68" fmla="*/ 660 w 750"/>
                <a:gd name="T69" fmla="*/ 422 h 515"/>
                <a:gd name="T70" fmla="*/ 720 w 750"/>
                <a:gd name="T71" fmla="*/ 403 h 515"/>
                <a:gd name="T72" fmla="*/ 680 w 750"/>
                <a:gd name="T73" fmla="*/ 22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0" h="515">
                  <a:moveTo>
                    <a:pt x="680" y="221"/>
                  </a:moveTo>
                  <a:cubicBezTo>
                    <a:pt x="673" y="233"/>
                    <a:pt x="662" y="239"/>
                    <a:pt x="650" y="246"/>
                  </a:cubicBezTo>
                  <a:cubicBezTo>
                    <a:pt x="649" y="247"/>
                    <a:pt x="649" y="249"/>
                    <a:pt x="648" y="250"/>
                  </a:cubicBezTo>
                  <a:cubicBezTo>
                    <a:pt x="649" y="249"/>
                    <a:pt x="649" y="247"/>
                    <a:pt x="650" y="246"/>
                  </a:cubicBezTo>
                  <a:cubicBezTo>
                    <a:pt x="649" y="246"/>
                    <a:pt x="649" y="246"/>
                    <a:pt x="648" y="247"/>
                  </a:cubicBezTo>
                  <a:cubicBezTo>
                    <a:pt x="646" y="249"/>
                    <a:pt x="643" y="251"/>
                    <a:pt x="641" y="253"/>
                  </a:cubicBezTo>
                  <a:cubicBezTo>
                    <a:pt x="639" y="255"/>
                    <a:pt x="636" y="253"/>
                    <a:pt x="638" y="251"/>
                  </a:cubicBezTo>
                  <a:cubicBezTo>
                    <a:pt x="645" y="243"/>
                    <a:pt x="651" y="233"/>
                    <a:pt x="657" y="223"/>
                  </a:cubicBezTo>
                  <a:cubicBezTo>
                    <a:pt x="667" y="181"/>
                    <a:pt x="665" y="131"/>
                    <a:pt x="637" y="102"/>
                  </a:cubicBezTo>
                  <a:cubicBezTo>
                    <a:pt x="611" y="84"/>
                    <a:pt x="577" y="77"/>
                    <a:pt x="545" y="80"/>
                  </a:cubicBezTo>
                  <a:cubicBezTo>
                    <a:pt x="520" y="89"/>
                    <a:pt x="498" y="108"/>
                    <a:pt x="481" y="128"/>
                  </a:cubicBezTo>
                  <a:cubicBezTo>
                    <a:pt x="481" y="134"/>
                    <a:pt x="479" y="139"/>
                    <a:pt x="476" y="145"/>
                  </a:cubicBezTo>
                  <a:cubicBezTo>
                    <a:pt x="476" y="146"/>
                    <a:pt x="474" y="145"/>
                    <a:pt x="474" y="144"/>
                  </a:cubicBezTo>
                  <a:cubicBezTo>
                    <a:pt x="487" y="101"/>
                    <a:pt x="452" y="62"/>
                    <a:pt x="421" y="38"/>
                  </a:cubicBezTo>
                  <a:cubicBezTo>
                    <a:pt x="415" y="34"/>
                    <a:pt x="409" y="30"/>
                    <a:pt x="403" y="27"/>
                  </a:cubicBezTo>
                  <a:cubicBezTo>
                    <a:pt x="314" y="0"/>
                    <a:pt x="211" y="55"/>
                    <a:pt x="192" y="147"/>
                  </a:cubicBezTo>
                  <a:cubicBezTo>
                    <a:pt x="194" y="156"/>
                    <a:pt x="196" y="166"/>
                    <a:pt x="197" y="176"/>
                  </a:cubicBezTo>
                  <a:cubicBezTo>
                    <a:pt x="197" y="177"/>
                    <a:pt x="195" y="177"/>
                    <a:pt x="195" y="176"/>
                  </a:cubicBezTo>
                  <a:cubicBezTo>
                    <a:pt x="193" y="172"/>
                    <a:pt x="191" y="167"/>
                    <a:pt x="190" y="162"/>
                  </a:cubicBezTo>
                  <a:cubicBezTo>
                    <a:pt x="190" y="164"/>
                    <a:pt x="190" y="166"/>
                    <a:pt x="190" y="168"/>
                  </a:cubicBezTo>
                  <a:cubicBezTo>
                    <a:pt x="190" y="166"/>
                    <a:pt x="190" y="164"/>
                    <a:pt x="190" y="162"/>
                  </a:cubicBezTo>
                  <a:cubicBezTo>
                    <a:pt x="187" y="152"/>
                    <a:pt x="186" y="143"/>
                    <a:pt x="185" y="133"/>
                  </a:cubicBezTo>
                  <a:cubicBezTo>
                    <a:pt x="149" y="122"/>
                    <a:pt x="101" y="131"/>
                    <a:pt x="83" y="164"/>
                  </a:cubicBezTo>
                  <a:cubicBezTo>
                    <a:pt x="70" y="188"/>
                    <a:pt x="57" y="218"/>
                    <a:pt x="64" y="241"/>
                  </a:cubicBezTo>
                  <a:cubicBezTo>
                    <a:pt x="71" y="249"/>
                    <a:pt x="79" y="256"/>
                    <a:pt x="85" y="264"/>
                  </a:cubicBezTo>
                  <a:cubicBezTo>
                    <a:pt x="95" y="270"/>
                    <a:pt x="104" y="279"/>
                    <a:pt x="102" y="292"/>
                  </a:cubicBezTo>
                  <a:cubicBezTo>
                    <a:pt x="101" y="293"/>
                    <a:pt x="99" y="293"/>
                    <a:pt x="99" y="291"/>
                  </a:cubicBezTo>
                  <a:cubicBezTo>
                    <a:pt x="98" y="282"/>
                    <a:pt x="93" y="275"/>
                    <a:pt x="87" y="270"/>
                  </a:cubicBezTo>
                  <a:cubicBezTo>
                    <a:pt x="85" y="269"/>
                    <a:pt x="85" y="269"/>
                    <a:pt x="85" y="269"/>
                  </a:cubicBezTo>
                  <a:cubicBezTo>
                    <a:pt x="85" y="269"/>
                    <a:pt x="84" y="268"/>
                    <a:pt x="83" y="267"/>
                  </a:cubicBezTo>
                  <a:cubicBezTo>
                    <a:pt x="82" y="267"/>
                    <a:pt x="80" y="266"/>
                    <a:pt x="79" y="265"/>
                  </a:cubicBezTo>
                  <a:cubicBezTo>
                    <a:pt x="14" y="269"/>
                    <a:pt x="0" y="356"/>
                    <a:pt x="9" y="409"/>
                  </a:cubicBezTo>
                  <a:cubicBezTo>
                    <a:pt x="15" y="442"/>
                    <a:pt x="25" y="472"/>
                    <a:pt x="45" y="498"/>
                  </a:cubicBezTo>
                  <a:cubicBezTo>
                    <a:pt x="61" y="509"/>
                    <a:pt x="79" y="514"/>
                    <a:pt x="100" y="515"/>
                  </a:cubicBezTo>
                  <a:cubicBezTo>
                    <a:pt x="98" y="489"/>
                    <a:pt x="96" y="463"/>
                    <a:pt x="92" y="437"/>
                  </a:cubicBezTo>
                  <a:cubicBezTo>
                    <a:pt x="91" y="438"/>
                    <a:pt x="90" y="440"/>
                    <a:pt x="88" y="441"/>
                  </a:cubicBezTo>
                  <a:cubicBezTo>
                    <a:pt x="87" y="442"/>
                    <a:pt x="87" y="444"/>
                    <a:pt x="86" y="446"/>
                  </a:cubicBezTo>
                  <a:cubicBezTo>
                    <a:pt x="87" y="444"/>
                    <a:pt x="87" y="442"/>
                    <a:pt x="88" y="441"/>
                  </a:cubicBezTo>
                  <a:cubicBezTo>
                    <a:pt x="84" y="444"/>
                    <a:pt x="80" y="447"/>
                    <a:pt x="76" y="448"/>
                  </a:cubicBezTo>
                  <a:cubicBezTo>
                    <a:pt x="75" y="449"/>
                    <a:pt x="74" y="447"/>
                    <a:pt x="75" y="446"/>
                  </a:cubicBezTo>
                  <a:cubicBezTo>
                    <a:pt x="82" y="439"/>
                    <a:pt x="89" y="432"/>
                    <a:pt x="96" y="425"/>
                  </a:cubicBezTo>
                  <a:cubicBezTo>
                    <a:pt x="104" y="404"/>
                    <a:pt x="109" y="382"/>
                    <a:pt x="107" y="358"/>
                  </a:cubicBezTo>
                  <a:cubicBezTo>
                    <a:pt x="105" y="360"/>
                    <a:pt x="104" y="363"/>
                    <a:pt x="102" y="366"/>
                  </a:cubicBezTo>
                  <a:cubicBezTo>
                    <a:pt x="102" y="366"/>
                    <a:pt x="102" y="366"/>
                    <a:pt x="102" y="366"/>
                  </a:cubicBezTo>
                  <a:cubicBezTo>
                    <a:pt x="106" y="338"/>
                    <a:pt x="145" y="341"/>
                    <a:pt x="165" y="345"/>
                  </a:cubicBezTo>
                  <a:cubicBezTo>
                    <a:pt x="171" y="346"/>
                    <a:pt x="177" y="347"/>
                    <a:pt x="183" y="349"/>
                  </a:cubicBezTo>
                  <a:cubicBezTo>
                    <a:pt x="225" y="347"/>
                    <a:pt x="266" y="331"/>
                    <a:pt x="272" y="288"/>
                  </a:cubicBezTo>
                  <a:cubicBezTo>
                    <a:pt x="271" y="283"/>
                    <a:pt x="271" y="278"/>
                    <a:pt x="271" y="274"/>
                  </a:cubicBezTo>
                  <a:cubicBezTo>
                    <a:pt x="271" y="273"/>
                    <a:pt x="272" y="272"/>
                    <a:pt x="273" y="273"/>
                  </a:cubicBezTo>
                  <a:cubicBezTo>
                    <a:pt x="272" y="272"/>
                    <a:pt x="272" y="272"/>
                    <a:pt x="272" y="271"/>
                  </a:cubicBezTo>
                  <a:cubicBezTo>
                    <a:pt x="272" y="272"/>
                    <a:pt x="272" y="272"/>
                    <a:pt x="273" y="273"/>
                  </a:cubicBezTo>
                  <a:cubicBezTo>
                    <a:pt x="273" y="273"/>
                    <a:pt x="273" y="273"/>
                    <a:pt x="273" y="274"/>
                  </a:cubicBezTo>
                  <a:cubicBezTo>
                    <a:pt x="273" y="274"/>
                    <a:pt x="273" y="274"/>
                    <a:pt x="273" y="274"/>
                  </a:cubicBezTo>
                  <a:cubicBezTo>
                    <a:pt x="287" y="310"/>
                    <a:pt x="304" y="349"/>
                    <a:pt x="336" y="376"/>
                  </a:cubicBezTo>
                  <a:cubicBezTo>
                    <a:pt x="337" y="377"/>
                    <a:pt x="338" y="377"/>
                    <a:pt x="340" y="377"/>
                  </a:cubicBezTo>
                  <a:cubicBezTo>
                    <a:pt x="410" y="371"/>
                    <a:pt x="490" y="342"/>
                    <a:pt x="507" y="265"/>
                  </a:cubicBezTo>
                  <a:cubicBezTo>
                    <a:pt x="510" y="263"/>
                    <a:pt x="506" y="260"/>
                    <a:pt x="509" y="259"/>
                  </a:cubicBezTo>
                  <a:cubicBezTo>
                    <a:pt x="509" y="259"/>
                    <a:pt x="509" y="259"/>
                    <a:pt x="509" y="259"/>
                  </a:cubicBezTo>
                  <a:cubicBezTo>
                    <a:pt x="509" y="258"/>
                    <a:pt x="511" y="258"/>
                    <a:pt x="511" y="259"/>
                  </a:cubicBezTo>
                  <a:cubicBezTo>
                    <a:pt x="513" y="267"/>
                    <a:pt x="513" y="276"/>
                    <a:pt x="512" y="285"/>
                  </a:cubicBezTo>
                  <a:cubicBezTo>
                    <a:pt x="519" y="322"/>
                    <a:pt x="555" y="344"/>
                    <a:pt x="593" y="339"/>
                  </a:cubicBezTo>
                  <a:cubicBezTo>
                    <a:pt x="602" y="335"/>
                    <a:pt x="611" y="329"/>
                    <a:pt x="620" y="324"/>
                  </a:cubicBezTo>
                  <a:cubicBezTo>
                    <a:pt x="622" y="323"/>
                    <a:pt x="623" y="325"/>
                    <a:pt x="622" y="326"/>
                  </a:cubicBezTo>
                  <a:cubicBezTo>
                    <a:pt x="617" y="332"/>
                    <a:pt x="611" y="336"/>
                    <a:pt x="604" y="340"/>
                  </a:cubicBezTo>
                  <a:cubicBezTo>
                    <a:pt x="604" y="345"/>
                    <a:pt x="604" y="350"/>
                    <a:pt x="605" y="354"/>
                  </a:cubicBezTo>
                  <a:cubicBezTo>
                    <a:pt x="616" y="374"/>
                    <a:pt x="637" y="380"/>
                    <a:pt x="651" y="397"/>
                  </a:cubicBezTo>
                  <a:cubicBezTo>
                    <a:pt x="653" y="402"/>
                    <a:pt x="656" y="407"/>
                    <a:pt x="659" y="411"/>
                  </a:cubicBezTo>
                  <a:cubicBezTo>
                    <a:pt x="665" y="417"/>
                    <a:pt x="670" y="423"/>
                    <a:pt x="670" y="432"/>
                  </a:cubicBezTo>
                  <a:cubicBezTo>
                    <a:pt x="670" y="433"/>
                    <a:pt x="668" y="433"/>
                    <a:pt x="668" y="432"/>
                  </a:cubicBezTo>
                  <a:cubicBezTo>
                    <a:pt x="666" y="429"/>
                    <a:pt x="663" y="425"/>
                    <a:pt x="660" y="422"/>
                  </a:cubicBezTo>
                  <a:cubicBezTo>
                    <a:pt x="659" y="428"/>
                    <a:pt x="659" y="433"/>
                    <a:pt x="658" y="439"/>
                  </a:cubicBezTo>
                  <a:cubicBezTo>
                    <a:pt x="681" y="431"/>
                    <a:pt x="702" y="422"/>
                    <a:pt x="720" y="403"/>
                  </a:cubicBezTo>
                  <a:cubicBezTo>
                    <a:pt x="725" y="397"/>
                    <a:pt x="730" y="391"/>
                    <a:pt x="734" y="384"/>
                  </a:cubicBezTo>
                  <a:cubicBezTo>
                    <a:pt x="750" y="324"/>
                    <a:pt x="738" y="251"/>
                    <a:pt x="680" y="221"/>
                  </a:cubicBezTo>
                  <a:close/>
                </a:path>
              </a:pathLst>
            </a:custGeom>
            <a:solidFill>
              <a:srgbClr val="694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9" name="Freeform 1514"/>
            <p:cNvSpPr/>
            <p:nvPr/>
          </p:nvSpPr>
          <p:spPr bwMode="auto">
            <a:xfrm>
              <a:off x="8771795" y="5767957"/>
              <a:ext cx="121655" cy="84157"/>
            </a:xfrm>
            <a:custGeom>
              <a:avLst/>
              <a:gdLst>
                <a:gd name="T0" fmla="*/ 67 w 67"/>
                <a:gd name="T1" fmla="*/ 0 h 48"/>
                <a:gd name="T2" fmla="*/ 1 w 67"/>
                <a:gd name="T3" fmla="*/ 21 h 48"/>
                <a:gd name="T4" fmla="*/ 0 w 67"/>
                <a:gd name="T5" fmla="*/ 21 h 48"/>
                <a:gd name="T6" fmla="*/ 3 w 67"/>
                <a:gd name="T7" fmla="*/ 48 h 48"/>
                <a:gd name="T8" fmla="*/ 67 w 6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8">
                  <a:moveTo>
                    <a:pt x="67" y="0"/>
                  </a:moveTo>
                  <a:cubicBezTo>
                    <a:pt x="43" y="2"/>
                    <a:pt x="20" y="10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30"/>
                    <a:pt x="5" y="39"/>
                    <a:pt x="3" y="48"/>
                  </a:cubicBezTo>
                  <a:cubicBezTo>
                    <a:pt x="20" y="28"/>
                    <a:pt x="42" y="9"/>
                    <a:pt x="67" y="0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0" name="Freeform 1515"/>
            <p:cNvSpPr/>
            <p:nvPr/>
          </p:nvSpPr>
          <p:spPr bwMode="auto">
            <a:xfrm>
              <a:off x="9074371" y="6057828"/>
              <a:ext cx="3118" cy="623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694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1" name="Freeform 1516"/>
            <p:cNvSpPr/>
            <p:nvPr/>
          </p:nvSpPr>
          <p:spPr bwMode="auto">
            <a:xfrm>
              <a:off x="9036939" y="6338347"/>
              <a:ext cx="59266" cy="355324"/>
            </a:xfrm>
            <a:custGeom>
              <a:avLst/>
              <a:gdLst>
                <a:gd name="T0" fmla="*/ 12 w 33"/>
                <a:gd name="T1" fmla="*/ 0 h 200"/>
                <a:gd name="T2" fmla="*/ 7 w 33"/>
                <a:gd name="T3" fmla="*/ 104 h 200"/>
                <a:gd name="T4" fmla="*/ 0 w 33"/>
                <a:gd name="T5" fmla="*/ 200 h 200"/>
                <a:gd name="T6" fmla="*/ 14 w 33"/>
                <a:gd name="T7" fmla="*/ 195 h 200"/>
                <a:gd name="T8" fmla="*/ 21 w 33"/>
                <a:gd name="T9" fmla="*/ 124 h 200"/>
                <a:gd name="T10" fmla="*/ 8 w 33"/>
                <a:gd name="T11" fmla="*/ 121 h 200"/>
                <a:gd name="T12" fmla="*/ 9 w 33"/>
                <a:gd name="T13" fmla="*/ 117 h 200"/>
                <a:gd name="T14" fmla="*/ 22 w 33"/>
                <a:gd name="T15" fmla="*/ 116 h 200"/>
                <a:gd name="T16" fmla="*/ 31 w 33"/>
                <a:gd name="T17" fmla="*/ 44 h 200"/>
                <a:gd name="T18" fmla="*/ 17 w 33"/>
                <a:gd name="T19" fmla="*/ 47 h 200"/>
                <a:gd name="T20" fmla="*/ 16 w 33"/>
                <a:gd name="T21" fmla="*/ 43 h 200"/>
                <a:gd name="T22" fmla="*/ 31 w 33"/>
                <a:gd name="T23" fmla="*/ 37 h 200"/>
                <a:gd name="T24" fmla="*/ 33 w 33"/>
                <a:gd name="T25" fmla="*/ 20 h 200"/>
                <a:gd name="T26" fmla="*/ 12 w 33"/>
                <a:gd name="T2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00">
                  <a:moveTo>
                    <a:pt x="12" y="0"/>
                  </a:moveTo>
                  <a:cubicBezTo>
                    <a:pt x="13" y="35"/>
                    <a:pt x="9" y="70"/>
                    <a:pt x="7" y="104"/>
                  </a:cubicBezTo>
                  <a:cubicBezTo>
                    <a:pt x="5" y="135"/>
                    <a:pt x="6" y="169"/>
                    <a:pt x="0" y="200"/>
                  </a:cubicBezTo>
                  <a:cubicBezTo>
                    <a:pt x="5" y="198"/>
                    <a:pt x="9" y="197"/>
                    <a:pt x="14" y="195"/>
                  </a:cubicBezTo>
                  <a:cubicBezTo>
                    <a:pt x="15" y="171"/>
                    <a:pt x="18" y="147"/>
                    <a:pt x="21" y="124"/>
                  </a:cubicBezTo>
                  <a:cubicBezTo>
                    <a:pt x="16" y="124"/>
                    <a:pt x="12" y="123"/>
                    <a:pt x="8" y="121"/>
                  </a:cubicBezTo>
                  <a:cubicBezTo>
                    <a:pt x="7" y="120"/>
                    <a:pt x="8" y="117"/>
                    <a:pt x="9" y="117"/>
                  </a:cubicBezTo>
                  <a:cubicBezTo>
                    <a:pt x="14" y="117"/>
                    <a:pt x="18" y="116"/>
                    <a:pt x="22" y="116"/>
                  </a:cubicBezTo>
                  <a:cubicBezTo>
                    <a:pt x="25" y="92"/>
                    <a:pt x="28" y="68"/>
                    <a:pt x="31" y="44"/>
                  </a:cubicBezTo>
                  <a:cubicBezTo>
                    <a:pt x="26" y="45"/>
                    <a:pt x="22" y="46"/>
                    <a:pt x="17" y="47"/>
                  </a:cubicBezTo>
                  <a:cubicBezTo>
                    <a:pt x="15" y="47"/>
                    <a:pt x="14" y="44"/>
                    <a:pt x="16" y="43"/>
                  </a:cubicBezTo>
                  <a:cubicBezTo>
                    <a:pt x="21" y="41"/>
                    <a:pt x="26" y="39"/>
                    <a:pt x="31" y="37"/>
                  </a:cubicBezTo>
                  <a:cubicBezTo>
                    <a:pt x="32" y="31"/>
                    <a:pt x="32" y="26"/>
                    <a:pt x="33" y="20"/>
                  </a:cubicBezTo>
                  <a:cubicBezTo>
                    <a:pt x="27" y="13"/>
                    <a:pt x="20" y="7"/>
                    <a:pt x="12" y="0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2" name="Freeform 1517"/>
            <p:cNvSpPr/>
            <p:nvPr/>
          </p:nvSpPr>
          <p:spPr bwMode="auto">
            <a:xfrm>
              <a:off x="9074371" y="6584580"/>
              <a:ext cx="43671" cy="93506"/>
            </a:xfrm>
            <a:custGeom>
              <a:avLst/>
              <a:gdLst>
                <a:gd name="T0" fmla="*/ 15 w 24"/>
                <a:gd name="T1" fmla="*/ 37 h 53"/>
                <a:gd name="T2" fmla="*/ 22 w 24"/>
                <a:gd name="T3" fmla="*/ 0 h 53"/>
                <a:gd name="T4" fmla="*/ 0 w 24"/>
                <a:gd name="T5" fmla="*/ 53 h 53"/>
                <a:gd name="T6" fmla="*/ 15 w 24"/>
                <a:gd name="T7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3">
                  <a:moveTo>
                    <a:pt x="15" y="37"/>
                  </a:moveTo>
                  <a:cubicBezTo>
                    <a:pt x="21" y="25"/>
                    <a:pt x="24" y="13"/>
                    <a:pt x="22" y="0"/>
                  </a:cubicBezTo>
                  <a:cubicBezTo>
                    <a:pt x="18" y="20"/>
                    <a:pt x="10" y="37"/>
                    <a:pt x="0" y="53"/>
                  </a:cubicBezTo>
                  <a:cubicBezTo>
                    <a:pt x="6" y="49"/>
                    <a:pt x="11" y="44"/>
                    <a:pt x="15" y="37"/>
                  </a:cubicBezTo>
                  <a:close/>
                </a:path>
              </a:pathLst>
            </a:custGeom>
            <a:solidFill>
              <a:srgbClr val="B2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3" name="Freeform 1518"/>
            <p:cNvSpPr/>
            <p:nvPr/>
          </p:nvSpPr>
          <p:spPr bwMode="auto">
            <a:xfrm>
              <a:off x="9146114" y="6397567"/>
              <a:ext cx="46791" cy="121559"/>
            </a:xfrm>
            <a:custGeom>
              <a:avLst/>
              <a:gdLst>
                <a:gd name="T0" fmla="*/ 10 w 25"/>
                <a:gd name="T1" fmla="*/ 59 h 68"/>
                <a:gd name="T2" fmla="*/ 17 w 25"/>
                <a:gd name="T3" fmla="*/ 0 h 68"/>
                <a:gd name="T4" fmla="*/ 0 w 25"/>
                <a:gd name="T5" fmla="*/ 68 h 68"/>
                <a:gd name="T6" fmla="*/ 10 w 25"/>
                <a:gd name="T7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8">
                  <a:moveTo>
                    <a:pt x="10" y="59"/>
                  </a:moveTo>
                  <a:cubicBezTo>
                    <a:pt x="25" y="42"/>
                    <a:pt x="22" y="20"/>
                    <a:pt x="17" y="0"/>
                  </a:cubicBezTo>
                  <a:cubicBezTo>
                    <a:pt x="17" y="23"/>
                    <a:pt x="12" y="47"/>
                    <a:pt x="0" y="68"/>
                  </a:cubicBezTo>
                  <a:cubicBezTo>
                    <a:pt x="4" y="65"/>
                    <a:pt x="7" y="62"/>
                    <a:pt x="10" y="59"/>
                  </a:cubicBezTo>
                  <a:close/>
                </a:path>
              </a:pathLst>
            </a:custGeom>
            <a:solidFill>
              <a:srgbClr val="B2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4" name="Freeform 1519"/>
            <p:cNvSpPr/>
            <p:nvPr/>
          </p:nvSpPr>
          <p:spPr bwMode="auto">
            <a:xfrm>
              <a:off x="9127398" y="6014192"/>
              <a:ext cx="140371" cy="292987"/>
            </a:xfrm>
            <a:custGeom>
              <a:avLst/>
              <a:gdLst>
                <a:gd name="T0" fmla="*/ 0 w 79"/>
                <a:gd name="T1" fmla="*/ 0 h 164"/>
                <a:gd name="T2" fmla="*/ 56 w 79"/>
                <a:gd name="T3" fmla="*/ 164 h 164"/>
                <a:gd name="T4" fmla="*/ 77 w 79"/>
                <a:gd name="T5" fmla="*/ 104 h 164"/>
                <a:gd name="T6" fmla="*/ 0 w 79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164">
                  <a:moveTo>
                    <a:pt x="0" y="0"/>
                  </a:moveTo>
                  <a:cubicBezTo>
                    <a:pt x="60" y="29"/>
                    <a:pt x="73" y="103"/>
                    <a:pt x="56" y="164"/>
                  </a:cubicBezTo>
                  <a:cubicBezTo>
                    <a:pt x="68" y="146"/>
                    <a:pt x="76" y="125"/>
                    <a:pt x="77" y="104"/>
                  </a:cubicBezTo>
                  <a:cubicBezTo>
                    <a:pt x="79" y="51"/>
                    <a:pt x="48" y="13"/>
                    <a:pt x="0" y="0"/>
                  </a:cubicBezTo>
                  <a:close/>
                </a:path>
              </a:pathLst>
            </a:custGeom>
            <a:solidFill>
              <a:srgbClr val="B2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5" name="Freeform 1520"/>
            <p:cNvSpPr/>
            <p:nvPr/>
          </p:nvSpPr>
          <p:spPr bwMode="auto">
            <a:xfrm>
              <a:off x="8016919" y="6568997"/>
              <a:ext cx="71745" cy="134025"/>
            </a:xfrm>
            <a:custGeom>
              <a:avLst/>
              <a:gdLst>
                <a:gd name="T0" fmla="*/ 13 w 40"/>
                <a:gd name="T1" fmla="*/ 50 h 76"/>
                <a:gd name="T2" fmla="*/ 39 w 40"/>
                <a:gd name="T3" fmla="*/ 75 h 76"/>
                <a:gd name="T4" fmla="*/ 40 w 40"/>
                <a:gd name="T5" fmla="*/ 76 h 76"/>
                <a:gd name="T6" fmla="*/ 4 w 40"/>
                <a:gd name="T7" fmla="*/ 0 h 76"/>
                <a:gd name="T8" fmla="*/ 13 w 40"/>
                <a:gd name="T9" fmla="*/ 5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6">
                  <a:moveTo>
                    <a:pt x="13" y="50"/>
                  </a:moveTo>
                  <a:cubicBezTo>
                    <a:pt x="19" y="60"/>
                    <a:pt x="27" y="71"/>
                    <a:pt x="39" y="75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22" y="54"/>
                    <a:pt x="9" y="28"/>
                    <a:pt x="4" y="0"/>
                  </a:cubicBezTo>
                  <a:cubicBezTo>
                    <a:pt x="0" y="17"/>
                    <a:pt x="5" y="35"/>
                    <a:pt x="13" y="50"/>
                  </a:cubicBezTo>
                  <a:close/>
                </a:path>
              </a:pathLst>
            </a:custGeom>
            <a:solidFill>
              <a:srgbClr val="B2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6" name="Freeform 1521"/>
            <p:cNvSpPr>
              <a:spLocks noEditPoints="1"/>
            </p:cNvSpPr>
            <p:nvPr/>
          </p:nvSpPr>
          <p:spPr bwMode="auto">
            <a:xfrm>
              <a:off x="7889028" y="5627699"/>
              <a:ext cx="1391218" cy="1103375"/>
            </a:xfrm>
            <a:custGeom>
              <a:avLst/>
              <a:gdLst>
                <a:gd name="T0" fmla="*/ 678 w 784"/>
                <a:gd name="T1" fmla="*/ 112 h 621"/>
                <a:gd name="T2" fmla="*/ 498 w 784"/>
                <a:gd name="T3" fmla="*/ 97 h 621"/>
                <a:gd name="T4" fmla="*/ 456 w 784"/>
                <a:gd name="T5" fmla="*/ 42 h 621"/>
                <a:gd name="T6" fmla="*/ 240 w 784"/>
                <a:gd name="T7" fmla="*/ 40 h 621"/>
                <a:gd name="T8" fmla="*/ 98 w 784"/>
                <a:gd name="T9" fmla="*/ 134 h 621"/>
                <a:gd name="T10" fmla="*/ 94 w 784"/>
                <a:gd name="T11" fmla="*/ 257 h 621"/>
                <a:gd name="T12" fmla="*/ 5 w 784"/>
                <a:gd name="T13" fmla="*/ 362 h 621"/>
                <a:gd name="T14" fmla="*/ 81 w 784"/>
                <a:gd name="T15" fmla="*/ 578 h 621"/>
                <a:gd name="T16" fmla="*/ 142 w 784"/>
                <a:gd name="T17" fmla="*/ 610 h 621"/>
                <a:gd name="T18" fmla="*/ 137 w 784"/>
                <a:gd name="T19" fmla="*/ 506 h 621"/>
                <a:gd name="T20" fmla="*/ 129 w 784"/>
                <a:gd name="T21" fmla="*/ 413 h 621"/>
                <a:gd name="T22" fmla="*/ 213 w 784"/>
                <a:gd name="T23" fmla="*/ 354 h 621"/>
                <a:gd name="T24" fmla="*/ 319 w 784"/>
                <a:gd name="T25" fmla="*/ 356 h 621"/>
                <a:gd name="T26" fmla="*/ 497 w 784"/>
                <a:gd name="T27" fmla="*/ 348 h 621"/>
                <a:gd name="T28" fmla="*/ 564 w 784"/>
                <a:gd name="T29" fmla="*/ 349 h 621"/>
                <a:gd name="T30" fmla="*/ 658 w 784"/>
                <a:gd name="T31" fmla="*/ 400 h 621"/>
                <a:gd name="T32" fmla="*/ 643 w 784"/>
                <a:gd name="T33" fmla="*/ 602 h 621"/>
                <a:gd name="T34" fmla="*/ 647 w 784"/>
                <a:gd name="T35" fmla="*/ 604 h 621"/>
                <a:gd name="T36" fmla="*/ 687 w 784"/>
                <a:gd name="T37" fmla="*/ 520 h 621"/>
                <a:gd name="T38" fmla="*/ 725 w 784"/>
                <a:gd name="T39" fmla="*/ 421 h 621"/>
                <a:gd name="T40" fmla="*/ 689 w 784"/>
                <a:gd name="T41" fmla="*/ 214 h 621"/>
                <a:gd name="T42" fmla="*/ 740 w 784"/>
                <a:gd name="T43" fmla="*/ 401 h 621"/>
                <a:gd name="T44" fmla="*/ 664 w 784"/>
                <a:gd name="T45" fmla="*/ 447 h 621"/>
                <a:gd name="T46" fmla="*/ 719 w 784"/>
                <a:gd name="T47" fmla="*/ 492 h 621"/>
                <a:gd name="T48" fmla="*/ 655 w 784"/>
                <a:gd name="T49" fmla="*/ 521 h 621"/>
                <a:gd name="T50" fmla="*/ 683 w 784"/>
                <a:gd name="T51" fmla="*/ 575 h 621"/>
                <a:gd name="T52" fmla="*/ 654 w 784"/>
                <a:gd name="T53" fmla="*/ 504 h 621"/>
                <a:gd name="T54" fmla="*/ 688 w 784"/>
                <a:gd name="T55" fmla="*/ 430 h 621"/>
                <a:gd name="T56" fmla="*/ 665 w 784"/>
                <a:gd name="T57" fmla="*/ 399 h 621"/>
                <a:gd name="T58" fmla="*/ 642 w 784"/>
                <a:gd name="T59" fmla="*/ 324 h 621"/>
                <a:gd name="T60" fmla="*/ 574 w 784"/>
                <a:gd name="T61" fmla="*/ 346 h 621"/>
                <a:gd name="T62" fmla="*/ 531 w 784"/>
                <a:gd name="T63" fmla="*/ 257 h 621"/>
                <a:gd name="T64" fmla="*/ 493 w 784"/>
                <a:gd name="T65" fmla="*/ 344 h 621"/>
                <a:gd name="T66" fmla="*/ 322 w 784"/>
                <a:gd name="T67" fmla="*/ 353 h 621"/>
                <a:gd name="T68" fmla="*/ 302 w 784"/>
                <a:gd name="T69" fmla="*/ 321 h 621"/>
                <a:gd name="T70" fmla="*/ 291 w 784"/>
                <a:gd name="T71" fmla="*/ 272 h 621"/>
                <a:gd name="T72" fmla="*/ 239 w 784"/>
                <a:gd name="T73" fmla="*/ 352 h 621"/>
                <a:gd name="T74" fmla="*/ 122 w 784"/>
                <a:gd name="T75" fmla="*/ 364 h 621"/>
                <a:gd name="T76" fmla="*/ 140 w 784"/>
                <a:gd name="T77" fmla="*/ 347 h 621"/>
                <a:gd name="T78" fmla="*/ 95 w 784"/>
                <a:gd name="T79" fmla="*/ 444 h 621"/>
                <a:gd name="T80" fmla="*/ 127 w 784"/>
                <a:gd name="T81" fmla="*/ 417 h 621"/>
                <a:gd name="T82" fmla="*/ 133 w 784"/>
                <a:gd name="T83" fmla="*/ 509 h 621"/>
                <a:gd name="T84" fmla="*/ 142 w 784"/>
                <a:gd name="T85" fmla="*/ 607 h 621"/>
                <a:gd name="T86" fmla="*/ 86 w 784"/>
                <a:gd name="T87" fmla="*/ 580 h 621"/>
                <a:gd name="T88" fmla="*/ 131 w 784"/>
                <a:gd name="T89" fmla="*/ 516 h 621"/>
                <a:gd name="T90" fmla="*/ 40 w 784"/>
                <a:gd name="T91" fmla="*/ 472 h 621"/>
                <a:gd name="T92" fmla="*/ 31 w 784"/>
                <a:gd name="T93" fmla="*/ 303 h 621"/>
                <a:gd name="T94" fmla="*/ 103 w 784"/>
                <a:gd name="T95" fmla="*/ 265 h 621"/>
                <a:gd name="T96" fmla="*/ 107 w 784"/>
                <a:gd name="T97" fmla="*/ 268 h 621"/>
                <a:gd name="T98" fmla="*/ 122 w 784"/>
                <a:gd name="T99" fmla="*/ 290 h 621"/>
                <a:gd name="T100" fmla="*/ 73 w 784"/>
                <a:gd name="T101" fmla="*/ 219 h 621"/>
                <a:gd name="T102" fmla="*/ 205 w 784"/>
                <a:gd name="T103" fmla="*/ 131 h 621"/>
                <a:gd name="T104" fmla="*/ 217 w 784"/>
                <a:gd name="T105" fmla="*/ 174 h 621"/>
                <a:gd name="T106" fmla="*/ 241 w 784"/>
                <a:gd name="T107" fmla="*/ 46 h 621"/>
                <a:gd name="T108" fmla="*/ 441 w 784"/>
                <a:gd name="T109" fmla="*/ 36 h 621"/>
                <a:gd name="T110" fmla="*/ 496 w 784"/>
                <a:gd name="T111" fmla="*/ 143 h 621"/>
                <a:gd name="T112" fmla="*/ 499 w 784"/>
                <a:gd name="T113" fmla="*/ 99 h 621"/>
                <a:gd name="T114" fmla="*/ 658 w 784"/>
                <a:gd name="T115" fmla="*/ 249 h 621"/>
                <a:gd name="T116" fmla="*/ 688 w 784"/>
                <a:gd name="T117" fmla="*/ 21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4" h="621">
                  <a:moveTo>
                    <a:pt x="689" y="214"/>
                  </a:moveTo>
                  <a:cubicBezTo>
                    <a:pt x="703" y="181"/>
                    <a:pt x="701" y="140"/>
                    <a:pt x="678" y="112"/>
                  </a:cubicBezTo>
                  <a:cubicBezTo>
                    <a:pt x="660" y="89"/>
                    <a:pt x="627" y="78"/>
                    <a:pt x="599" y="75"/>
                  </a:cubicBezTo>
                  <a:cubicBezTo>
                    <a:pt x="564" y="70"/>
                    <a:pt x="527" y="75"/>
                    <a:pt x="498" y="97"/>
                  </a:cubicBezTo>
                  <a:cubicBezTo>
                    <a:pt x="497" y="97"/>
                    <a:pt x="497" y="97"/>
                    <a:pt x="497" y="97"/>
                  </a:cubicBezTo>
                  <a:cubicBezTo>
                    <a:pt x="489" y="76"/>
                    <a:pt x="471" y="56"/>
                    <a:pt x="456" y="42"/>
                  </a:cubicBezTo>
                  <a:cubicBezTo>
                    <a:pt x="426" y="16"/>
                    <a:pt x="390" y="2"/>
                    <a:pt x="350" y="1"/>
                  </a:cubicBezTo>
                  <a:cubicBezTo>
                    <a:pt x="310" y="0"/>
                    <a:pt x="270" y="13"/>
                    <a:pt x="240" y="40"/>
                  </a:cubicBezTo>
                  <a:cubicBezTo>
                    <a:pt x="214" y="63"/>
                    <a:pt x="204" y="94"/>
                    <a:pt x="205" y="126"/>
                  </a:cubicBezTo>
                  <a:cubicBezTo>
                    <a:pt x="182" y="96"/>
                    <a:pt x="122" y="116"/>
                    <a:pt x="98" y="134"/>
                  </a:cubicBezTo>
                  <a:cubicBezTo>
                    <a:pt x="76" y="152"/>
                    <a:pt x="68" y="179"/>
                    <a:pt x="67" y="206"/>
                  </a:cubicBezTo>
                  <a:cubicBezTo>
                    <a:pt x="67" y="227"/>
                    <a:pt x="79" y="244"/>
                    <a:pt x="94" y="257"/>
                  </a:cubicBezTo>
                  <a:cubicBezTo>
                    <a:pt x="81" y="254"/>
                    <a:pt x="66" y="259"/>
                    <a:pt x="56" y="267"/>
                  </a:cubicBezTo>
                  <a:cubicBezTo>
                    <a:pt x="28" y="290"/>
                    <a:pt x="8" y="327"/>
                    <a:pt x="5" y="362"/>
                  </a:cubicBezTo>
                  <a:cubicBezTo>
                    <a:pt x="0" y="415"/>
                    <a:pt x="29" y="491"/>
                    <a:pt x="81" y="512"/>
                  </a:cubicBezTo>
                  <a:cubicBezTo>
                    <a:pt x="64" y="527"/>
                    <a:pt x="73" y="561"/>
                    <a:pt x="81" y="578"/>
                  </a:cubicBezTo>
                  <a:cubicBezTo>
                    <a:pt x="92" y="600"/>
                    <a:pt x="116" y="621"/>
                    <a:pt x="142" y="609"/>
                  </a:cubicBezTo>
                  <a:cubicBezTo>
                    <a:pt x="142" y="609"/>
                    <a:pt x="142" y="610"/>
                    <a:pt x="142" y="610"/>
                  </a:cubicBezTo>
                  <a:cubicBezTo>
                    <a:pt x="142" y="612"/>
                    <a:pt x="146" y="612"/>
                    <a:pt x="146" y="610"/>
                  </a:cubicBezTo>
                  <a:cubicBezTo>
                    <a:pt x="144" y="575"/>
                    <a:pt x="140" y="540"/>
                    <a:pt x="137" y="506"/>
                  </a:cubicBezTo>
                  <a:cubicBezTo>
                    <a:pt x="135" y="487"/>
                    <a:pt x="134" y="467"/>
                    <a:pt x="132" y="448"/>
                  </a:cubicBezTo>
                  <a:cubicBezTo>
                    <a:pt x="131" y="437"/>
                    <a:pt x="131" y="425"/>
                    <a:pt x="129" y="413"/>
                  </a:cubicBezTo>
                  <a:cubicBezTo>
                    <a:pt x="142" y="392"/>
                    <a:pt x="148" y="365"/>
                    <a:pt x="141" y="346"/>
                  </a:cubicBezTo>
                  <a:cubicBezTo>
                    <a:pt x="163" y="339"/>
                    <a:pt x="193" y="350"/>
                    <a:pt x="213" y="354"/>
                  </a:cubicBezTo>
                  <a:cubicBezTo>
                    <a:pt x="245" y="361"/>
                    <a:pt x="281" y="354"/>
                    <a:pt x="300" y="326"/>
                  </a:cubicBezTo>
                  <a:cubicBezTo>
                    <a:pt x="305" y="337"/>
                    <a:pt x="311" y="347"/>
                    <a:pt x="319" y="356"/>
                  </a:cubicBezTo>
                  <a:cubicBezTo>
                    <a:pt x="341" y="380"/>
                    <a:pt x="378" y="388"/>
                    <a:pt x="409" y="386"/>
                  </a:cubicBezTo>
                  <a:cubicBezTo>
                    <a:pt x="442" y="385"/>
                    <a:pt x="473" y="370"/>
                    <a:pt x="497" y="348"/>
                  </a:cubicBezTo>
                  <a:cubicBezTo>
                    <a:pt x="504" y="341"/>
                    <a:pt x="511" y="332"/>
                    <a:pt x="517" y="323"/>
                  </a:cubicBezTo>
                  <a:cubicBezTo>
                    <a:pt x="523" y="342"/>
                    <a:pt x="546" y="346"/>
                    <a:pt x="564" y="349"/>
                  </a:cubicBezTo>
                  <a:cubicBezTo>
                    <a:pt x="582" y="352"/>
                    <a:pt x="604" y="349"/>
                    <a:pt x="621" y="340"/>
                  </a:cubicBezTo>
                  <a:cubicBezTo>
                    <a:pt x="616" y="366"/>
                    <a:pt x="637" y="383"/>
                    <a:pt x="658" y="400"/>
                  </a:cubicBezTo>
                  <a:cubicBezTo>
                    <a:pt x="651" y="432"/>
                    <a:pt x="652" y="467"/>
                    <a:pt x="650" y="500"/>
                  </a:cubicBezTo>
                  <a:cubicBezTo>
                    <a:pt x="648" y="534"/>
                    <a:pt x="643" y="569"/>
                    <a:pt x="643" y="602"/>
                  </a:cubicBezTo>
                  <a:cubicBezTo>
                    <a:pt x="643" y="603"/>
                    <a:pt x="643" y="603"/>
                    <a:pt x="643" y="603"/>
                  </a:cubicBezTo>
                  <a:cubicBezTo>
                    <a:pt x="644" y="605"/>
                    <a:pt x="646" y="605"/>
                    <a:pt x="647" y="604"/>
                  </a:cubicBezTo>
                  <a:cubicBezTo>
                    <a:pt x="667" y="604"/>
                    <a:pt x="682" y="587"/>
                    <a:pt x="690" y="570"/>
                  </a:cubicBezTo>
                  <a:cubicBezTo>
                    <a:pt x="695" y="557"/>
                    <a:pt x="700" y="529"/>
                    <a:pt x="687" y="520"/>
                  </a:cubicBezTo>
                  <a:cubicBezTo>
                    <a:pt x="701" y="514"/>
                    <a:pt x="715" y="504"/>
                    <a:pt x="723" y="496"/>
                  </a:cubicBezTo>
                  <a:cubicBezTo>
                    <a:pt x="741" y="477"/>
                    <a:pt x="738" y="441"/>
                    <a:pt x="725" y="421"/>
                  </a:cubicBezTo>
                  <a:cubicBezTo>
                    <a:pt x="756" y="397"/>
                    <a:pt x="777" y="362"/>
                    <a:pt x="780" y="322"/>
                  </a:cubicBezTo>
                  <a:cubicBezTo>
                    <a:pt x="784" y="265"/>
                    <a:pt x="744" y="219"/>
                    <a:pt x="689" y="214"/>
                  </a:cubicBezTo>
                  <a:close/>
                  <a:moveTo>
                    <a:pt x="775" y="322"/>
                  </a:moveTo>
                  <a:cubicBezTo>
                    <a:pt x="774" y="351"/>
                    <a:pt x="759" y="379"/>
                    <a:pt x="740" y="401"/>
                  </a:cubicBezTo>
                  <a:cubicBezTo>
                    <a:pt x="718" y="424"/>
                    <a:pt x="692" y="432"/>
                    <a:pt x="663" y="443"/>
                  </a:cubicBezTo>
                  <a:cubicBezTo>
                    <a:pt x="661" y="444"/>
                    <a:pt x="662" y="447"/>
                    <a:pt x="664" y="447"/>
                  </a:cubicBezTo>
                  <a:cubicBezTo>
                    <a:pt x="686" y="443"/>
                    <a:pt x="706" y="434"/>
                    <a:pt x="723" y="422"/>
                  </a:cubicBezTo>
                  <a:cubicBezTo>
                    <a:pt x="729" y="445"/>
                    <a:pt x="737" y="472"/>
                    <a:pt x="719" y="492"/>
                  </a:cubicBezTo>
                  <a:cubicBezTo>
                    <a:pt x="702" y="511"/>
                    <a:pt x="680" y="516"/>
                    <a:pt x="656" y="517"/>
                  </a:cubicBezTo>
                  <a:cubicBezTo>
                    <a:pt x="655" y="517"/>
                    <a:pt x="654" y="520"/>
                    <a:pt x="655" y="521"/>
                  </a:cubicBezTo>
                  <a:cubicBezTo>
                    <a:pt x="664" y="525"/>
                    <a:pt x="675" y="524"/>
                    <a:pt x="685" y="520"/>
                  </a:cubicBezTo>
                  <a:cubicBezTo>
                    <a:pt x="694" y="539"/>
                    <a:pt x="692" y="557"/>
                    <a:pt x="683" y="575"/>
                  </a:cubicBezTo>
                  <a:cubicBezTo>
                    <a:pt x="675" y="591"/>
                    <a:pt x="662" y="594"/>
                    <a:pt x="647" y="600"/>
                  </a:cubicBezTo>
                  <a:cubicBezTo>
                    <a:pt x="653" y="569"/>
                    <a:pt x="652" y="535"/>
                    <a:pt x="654" y="504"/>
                  </a:cubicBezTo>
                  <a:cubicBezTo>
                    <a:pt x="656" y="470"/>
                    <a:pt x="660" y="435"/>
                    <a:pt x="659" y="400"/>
                  </a:cubicBezTo>
                  <a:cubicBezTo>
                    <a:pt x="670" y="410"/>
                    <a:pt x="682" y="419"/>
                    <a:pt x="688" y="430"/>
                  </a:cubicBezTo>
                  <a:cubicBezTo>
                    <a:pt x="688" y="431"/>
                    <a:pt x="690" y="431"/>
                    <a:pt x="690" y="430"/>
                  </a:cubicBezTo>
                  <a:cubicBezTo>
                    <a:pt x="690" y="416"/>
                    <a:pt x="675" y="406"/>
                    <a:pt x="665" y="399"/>
                  </a:cubicBezTo>
                  <a:cubicBezTo>
                    <a:pt x="644" y="383"/>
                    <a:pt x="623" y="367"/>
                    <a:pt x="624" y="338"/>
                  </a:cubicBezTo>
                  <a:cubicBezTo>
                    <a:pt x="631" y="334"/>
                    <a:pt x="637" y="330"/>
                    <a:pt x="642" y="324"/>
                  </a:cubicBezTo>
                  <a:cubicBezTo>
                    <a:pt x="643" y="323"/>
                    <a:pt x="642" y="321"/>
                    <a:pt x="640" y="322"/>
                  </a:cubicBezTo>
                  <a:cubicBezTo>
                    <a:pt x="618" y="335"/>
                    <a:pt x="601" y="346"/>
                    <a:pt x="574" y="346"/>
                  </a:cubicBezTo>
                  <a:cubicBezTo>
                    <a:pt x="556" y="346"/>
                    <a:pt x="525" y="341"/>
                    <a:pt x="517" y="321"/>
                  </a:cubicBezTo>
                  <a:cubicBezTo>
                    <a:pt x="529" y="302"/>
                    <a:pt x="536" y="278"/>
                    <a:pt x="531" y="257"/>
                  </a:cubicBezTo>
                  <a:cubicBezTo>
                    <a:pt x="531" y="256"/>
                    <a:pt x="529" y="256"/>
                    <a:pt x="529" y="257"/>
                  </a:cubicBezTo>
                  <a:cubicBezTo>
                    <a:pt x="525" y="291"/>
                    <a:pt x="517" y="319"/>
                    <a:pt x="493" y="344"/>
                  </a:cubicBezTo>
                  <a:cubicBezTo>
                    <a:pt x="471" y="366"/>
                    <a:pt x="440" y="379"/>
                    <a:pt x="409" y="381"/>
                  </a:cubicBezTo>
                  <a:cubicBezTo>
                    <a:pt x="378" y="384"/>
                    <a:pt x="345" y="375"/>
                    <a:pt x="322" y="353"/>
                  </a:cubicBezTo>
                  <a:cubicBezTo>
                    <a:pt x="313" y="344"/>
                    <a:pt x="307" y="334"/>
                    <a:pt x="302" y="322"/>
                  </a:cubicBezTo>
                  <a:cubicBezTo>
                    <a:pt x="302" y="322"/>
                    <a:pt x="302" y="321"/>
                    <a:pt x="302" y="321"/>
                  </a:cubicBezTo>
                  <a:cubicBezTo>
                    <a:pt x="296" y="305"/>
                    <a:pt x="294" y="288"/>
                    <a:pt x="293" y="272"/>
                  </a:cubicBezTo>
                  <a:cubicBezTo>
                    <a:pt x="293" y="270"/>
                    <a:pt x="291" y="270"/>
                    <a:pt x="291" y="272"/>
                  </a:cubicBezTo>
                  <a:cubicBezTo>
                    <a:pt x="291" y="289"/>
                    <a:pt x="293" y="306"/>
                    <a:pt x="299" y="321"/>
                  </a:cubicBezTo>
                  <a:cubicBezTo>
                    <a:pt x="282" y="339"/>
                    <a:pt x="265" y="351"/>
                    <a:pt x="239" y="352"/>
                  </a:cubicBezTo>
                  <a:cubicBezTo>
                    <a:pt x="221" y="353"/>
                    <a:pt x="203" y="346"/>
                    <a:pt x="185" y="343"/>
                  </a:cubicBezTo>
                  <a:cubicBezTo>
                    <a:pt x="165" y="339"/>
                    <a:pt x="126" y="336"/>
                    <a:pt x="122" y="364"/>
                  </a:cubicBezTo>
                  <a:cubicBezTo>
                    <a:pt x="122" y="364"/>
                    <a:pt x="122" y="364"/>
                    <a:pt x="122" y="364"/>
                  </a:cubicBezTo>
                  <a:cubicBezTo>
                    <a:pt x="126" y="355"/>
                    <a:pt x="133" y="350"/>
                    <a:pt x="140" y="347"/>
                  </a:cubicBezTo>
                  <a:cubicBezTo>
                    <a:pt x="138" y="364"/>
                    <a:pt x="138" y="379"/>
                    <a:pt x="132" y="396"/>
                  </a:cubicBezTo>
                  <a:cubicBezTo>
                    <a:pt x="124" y="417"/>
                    <a:pt x="110" y="429"/>
                    <a:pt x="95" y="444"/>
                  </a:cubicBezTo>
                  <a:cubicBezTo>
                    <a:pt x="94" y="445"/>
                    <a:pt x="95" y="447"/>
                    <a:pt x="96" y="446"/>
                  </a:cubicBezTo>
                  <a:cubicBezTo>
                    <a:pt x="107" y="442"/>
                    <a:pt x="119" y="430"/>
                    <a:pt x="127" y="417"/>
                  </a:cubicBezTo>
                  <a:cubicBezTo>
                    <a:pt x="127" y="427"/>
                    <a:pt x="128" y="438"/>
                    <a:pt x="129" y="448"/>
                  </a:cubicBezTo>
                  <a:cubicBezTo>
                    <a:pt x="130" y="469"/>
                    <a:pt x="132" y="489"/>
                    <a:pt x="133" y="509"/>
                  </a:cubicBezTo>
                  <a:cubicBezTo>
                    <a:pt x="136" y="542"/>
                    <a:pt x="137" y="575"/>
                    <a:pt x="142" y="607"/>
                  </a:cubicBezTo>
                  <a:cubicBezTo>
                    <a:pt x="142" y="607"/>
                    <a:pt x="142" y="607"/>
                    <a:pt x="142" y="607"/>
                  </a:cubicBezTo>
                  <a:cubicBezTo>
                    <a:pt x="131" y="607"/>
                    <a:pt x="122" y="609"/>
                    <a:pt x="112" y="605"/>
                  </a:cubicBezTo>
                  <a:cubicBezTo>
                    <a:pt x="100" y="601"/>
                    <a:pt x="92" y="590"/>
                    <a:pt x="86" y="580"/>
                  </a:cubicBezTo>
                  <a:cubicBezTo>
                    <a:pt x="75" y="560"/>
                    <a:pt x="71" y="534"/>
                    <a:pt x="83" y="513"/>
                  </a:cubicBezTo>
                  <a:cubicBezTo>
                    <a:pt x="98" y="519"/>
                    <a:pt x="114" y="520"/>
                    <a:pt x="131" y="516"/>
                  </a:cubicBezTo>
                  <a:cubicBezTo>
                    <a:pt x="133" y="516"/>
                    <a:pt x="132" y="513"/>
                    <a:pt x="130" y="513"/>
                  </a:cubicBezTo>
                  <a:cubicBezTo>
                    <a:pt x="93" y="514"/>
                    <a:pt x="63" y="503"/>
                    <a:pt x="40" y="472"/>
                  </a:cubicBezTo>
                  <a:cubicBezTo>
                    <a:pt x="21" y="447"/>
                    <a:pt x="11" y="415"/>
                    <a:pt x="9" y="384"/>
                  </a:cubicBezTo>
                  <a:cubicBezTo>
                    <a:pt x="7" y="354"/>
                    <a:pt x="16" y="329"/>
                    <a:pt x="31" y="303"/>
                  </a:cubicBezTo>
                  <a:cubicBezTo>
                    <a:pt x="40" y="288"/>
                    <a:pt x="52" y="273"/>
                    <a:pt x="68" y="265"/>
                  </a:cubicBezTo>
                  <a:cubicBezTo>
                    <a:pt x="79" y="259"/>
                    <a:pt x="92" y="260"/>
                    <a:pt x="103" y="265"/>
                  </a:cubicBezTo>
                  <a:cubicBezTo>
                    <a:pt x="104" y="266"/>
                    <a:pt x="105" y="267"/>
                    <a:pt x="105" y="267"/>
                  </a:cubicBezTo>
                  <a:cubicBezTo>
                    <a:pt x="107" y="268"/>
                    <a:pt x="107" y="268"/>
                    <a:pt x="107" y="268"/>
                  </a:cubicBezTo>
                  <a:cubicBezTo>
                    <a:pt x="113" y="273"/>
                    <a:pt x="118" y="280"/>
                    <a:pt x="119" y="289"/>
                  </a:cubicBezTo>
                  <a:cubicBezTo>
                    <a:pt x="119" y="291"/>
                    <a:pt x="121" y="291"/>
                    <a:pt x="122" y="290"/>
                  </a:cubicBezTo>
                  <a:cubicBezTo>
                    <a:pt x="124" y="277"/>
                    <a:pt x="115" y="268"/>
                    <a:pt x="105" y="262"/>
                  </a:cubicBezTo>
                  <a:cubicBezTo>
                    <a:pt x="94" y="247"/>
                    <a:pt x="79" y="238"/>
                    <a:pt x="73" y="219"/>
                  </a:cubicBezTo>
                  <a:cubicBezTo>
                    <a:pt x="66" y="191"/>
                    <a:pt x="78" y="157"/>
                    <a:pt x="99" y="139"/>
                  </a:cubicBezTo>
                  <a:cubicBezTo>
                    <a:pt x="125" y="116"/>
                    <a:pt x="180" y="102"/>
                    <a:pt x="205" y="131"/>
                  </a:cubicBezTo>
                  <a:cubicBezTo>
                    <a:pt x="206" y="146"/>
                    <a:pt x="209" y="160"/>
                    <a:pt x="215" y="174"/>
                  </a:cubicBezTo>
                  <a:cubicBezTo>
                    <a:pt x="215" y="175"/>
                    <a:pt x="217" y="175"/>
                    <a:pt x="217" y="174"/>
                  </a:cubicBezTo>
                  <a:cubicBezTo>
                    <a:pt x="214" y="147"/>
                    <a:pt x="206" y="123"/>
                    <a:pt x="212" y="96"/>
                  </a:cubicBezTo>
                  <a:cubicBezTo>
                    <a:pt x="216" y="77"/>
                    <a:pt x="227" y="60"/>
                    <a:pt x="241" y="46"/>
                  </a:cubicBezTo>
                  <a:cubicBezTo>
                    <a:pt x="267" y="19"/>
                    <a:pt x="306" y="8"/>
                    <a:pt x="342" y="6"/>
                  </a:cubicBezTo>
                  <a:cubicBezTo>
                    <a:pt x="378" y="4"/>
                    <a:pt x="412" y="15"/>
                    <a:pt x="441" y="36"/>
                  </a:cubicBezTo>
                  <a:cubicBezTo>
                    <a:pt x="472" y="60"/>
                    <a:pt x="507" y="99"/>
                    <a:pt x="494" y="142"/>
                  </a:cubicBezTo>
                  <a:cubicBezTo>
                    <a:pt x="494" y="143"/>
                    <a:pt x="496" y="144"/>
                    <a:pt x="496" y="143"/>
                  </a:cubicBezTo>
                  <a:cubicBezTo>
                    <a:pt x="504" y="128"/>
                    <a:pt x="503" y="113"/>
                    <a:pt x="498" y="99"/>
                  </a:cubicBezTo>
                  <a:cubicBezTo>
                    <a:pt x="499" y="99"/>
                    <a:pt x="499" y="99"/>
                    <a:pt x="499" y="99"/>
                  </a:cubicBezTo>
                  <a:cubicBezTo>
                    <a:pt x="549" y="69"/>
                    <a:pt x="630" y="68"/>
                    <a:pt x="672" y="113"/>
                  </a:cubicBezTo>
                  <a:cubicBezTo>
                    <a:pt x="710" y="154"/>
                    <a:pt x="689" y="212"/>
                    <a:pt x="658" y="249"/>
                  </a:cubicBezTo>
                  <a:cubicBezTo>
                    <a:pt x="656" y="251"/>
                    <a:pt x="659" y="253"/>
                    <a:pt x="661" y="251"/>
                  </a:cubicBezTo>
                  <a:cubicBezTo>
                    <a:pt x="672" y="242"/>
                    <a:pt x="682" y="230"/>
                    <a:pt x="688" y="216"/>
                  </a:cubicBezTo>
                  <a:cubicBezTo>
                    <a:pt x="742" y="226"/>
                    <a:pt x="777" y="265"/>
                    <a:pt x="775" y="322"/>
                  </a:cubicBezTo>
                  <a:close/>
                </a:path>
              </a:pathLst>
            </a:custGeom>
            <a:solidFill>
              <a:srgbClr val="36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39" name="组合 906"/>
          <p:cNvGrpSpPr/>
          <p:nvPr/>
        </p:nvGrpSpPr>
        <p:grpSpPr>
          <a:xfrm>
            <a:off x="3495675" y="3765550"/>
            <a:ext cx="560388" cy="868363"/>
            <a:chOff x="3395663" y="7178676"/>
            <a:chExt cx="2054226" cy="3190875"/>
          </a:xfrm>
        </p:grpSpPr>
        <p:sp>
          <p:nvSpPr>
            <p:cNvPr id="908" name="Freeform 79"/>
            <p:cNvSpPr/>
            <p:nvPr/>
          </p:nvSpPr>
          <p:spPr bwMode="auto">
            <a:xfrm>
              <a:off x="4152176" y="9692876"/>
              <a:ext cx="529561" cy="676675"/>
            </a:xfrm>
            <a:custGeom>
              <a:avLst/>
              <a:gdLst>
                <a:gd name="T0" fmla="*/ 244 w 334"/>
                <a:gd name="T1" fmla="*/ 0 h 425"/>
                <a:gd name="T2" fmla="*/ 168 w 334"/>
                <a:gd name="T3" fmla="*/ 0 h 425"/>
                <a:gd name="T4" fmla="*/ 90 w 334"/>
                <a:gd name="T5" fmla="*/ 0 h 425"/>
                <a:gd name="T6" fmla="*/ 0 w 334"/>
                <a:gd name="T7" fmla="*/ 328 h 425"/>
                <a:gd name="T8" fmla="*/ 168 w 334"/>
                <a:gd name="T9" fmla="*/ 425 h 425"/>
                <a:gd name="T10" fmla="*/ 334 w 334"/>
                <a:gd name="T11" fmla="*/ 328 h 425"/>
                <a:gd name="T12" fmla="*/ 244 w 334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425">
                  <a:moveTo>
                    <a:pt x="244" y="0"/>
                  </a:moveTo>
                  <a:lnTo>
                    <a:pt x="168" y="0"/>
                  </a:lnTo>
                  <a:lnTo>
                    <a:pt x="90" y="0"/>
                  </a:lnTo>
                  <a:lnTo>
                    <a:pt x="0" y="328"/>
                  </a:lnTo>
                  <a:lnTo>
                    <a:pt x="168" y="425"/>
                  </a:lnTo>
                  <a:lnTo>
                    <a:pt x="334" y="328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40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9" name="Freeform 80"/>
            <p:cNvSpPr/>
            <p:nvPr/>
          </p:nvSpPr>
          <p:spPr bwMode="auto">
            <a:xfrm>
              <a:off x="4175453" y="9389539"/>
              <a:ext cx="465547" cy="326671"/>
            </a:xfrm>
            <a:custGeom>
              <a:avLst/>
              <a:gdLst>
                <a:gd name="T0" fmla="*/ 124 w 124"/>
                <a:gd name="T1" fmla="*/ 44 h 88"/>
                <a:gd name="T2" fmla="*/ 80 w 124"/>
                <a:gd name="T3" fmla="*/ 88 h 88"/>
                <a:gd name="T4" fmla="*/ 44 w 124"/>
                <a:gd name="T5" fmla="*/ 88 h 88"/>
                <a:gd name="T6" fmla="*/ 0 w 124"/>
                <a:gd name="T7" fmla="*/ 44 h 88"/>
                <a:gd name="T8" fmla="*/ 44 w 124"/>
                <a:gd name="T9" fmla="*/ 0 h 88"/>
                <a:gd name="T10" fmla="*/ 80 w 124"/>
                <a:gd name="T11" fmla="*/ 0 h 88"/>
                <a:gd name="T12" fmla="*/ 124 w 124"/>
                <a:gd name="T13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124" y="44"/>
                  </a:moveTo>
                  <a:cubicBezTo>
                    <a:pt x="124" y="68"/>
                    <a:pt x="104" y="88"/>
                    <a:pt x="80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4" y="0"/>
                    <a:pt x="124" y="20"/>
                    <a:pt x="124" y="44"/>
                  </a:cubicBezTo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0" name="Freeform 81"/>
            <p:cNvSpPr/>
            <p:nvPr/>
          </p:nvSpPr>
          <p:spPr bwMode="auto">
            <a:xfrm>
              <a:off x="4606084" y="9459540"/>
              <a:ext cx="40737" cy="40832"/>
            </a:xfrm>
            <a:custGeom>
              <a:avLst/>
              <a:gdLst>
                <a:gd name="T0" fmla="*/ 4 w 10"/>
                <a:gd name="T1" fmla="*/ 0 h 11"/>
                <a:gd name="T2" fmla="*/ 0 w 10"/>
                <a:gd name="T3" fmla="*/ 0 h 11"/>
                <a:gd name="T4" fmla="*/ 6 w 10"/>
                <a:gd name="T5" fmla="*/ 11 h 11"/>
                <a:gd name="T6" fmla="*/ 10 w 10"/>
                <a:gd name="T7" fmla="*/ 11 h 11"/>
                <a:gd name="T8" fmla="*/ 4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3" y="3"/>
                    <a:pt x="4" y="7"/>
                    <a:pt x="6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8" y="7"/>
                    <a:pt x="7" y="3"/>
                    <a:pt x="4" y="0"/>
                  </a:cubicBezTo>
                </a:path>
              </a:pathLst>
            </a:custGeom>
            <a:solidFill>
              <a:srgbClr val="9F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1" name="Freeform 82"/>
            <p:cNvSpPr/>
            <p:nvPr/>
          </p:nvSpPr>
          <p:spPr bwMode="auto">
            <a:xfrm>
              <a:off x="4187092" y="9459540"/>
              <a:ext cx="442269" cy="40832"/>
            </a:xfrm>
            <a:custGeom>
              <a:avLst/>
              <a:gdLst>
                <a:gd name="T0" fmla="*/ 6 w 118"/>
                <a:gd name="T1" fmla="*/ 0 h 11"/>
                <a:gd name="T2" fmla="*/ 0 w 118"/>
                <a:gd name="T3" fmla="*/ 11 h 11"/>
                <a:gd name="T4" fmla="*/ 118 w 118"/>
                <a:gd name="T5" fmla="*/ 11 h 11"/>
                <a:gd name="T6" fmla="*/ 112 w 118"/>
                <a:gd name="T7" fmla="*/ 0 h 11"/>
                <a:gd name="T8" fmla="*/ 62 w 118"/>
                <a:gd name="T9" fmla="*/ 1 h 11"/>
                <a:gd name="T10" fmla="*/ 62 w 118"/>
                <a:gd name="T11" fmla="*/ 1 h 11"/>
                <a:gd name="T12" fmla="*/ 62 w 118"/>
                <a:gd name="T13" fmla="*/ 1 h 11"/>
                <a:gd name="T14" fmla="*/ 62 w 118"/>
                <a:gd name="T15" fmla="*/ 1 h 11"/>
                <a:gd name="T16" fmla="*/ 62 w 118"/>
                <a:gd name="T17" fmla="*/ 1 h 11"/>
                <a:gd name="T18" fmla="*/ 62 w 118"/>
                <a:gd name="T19" fmla="*/ 1 h 11"/>
                <a:gd name="T20" fmla="*/ 10 w 118"/>
                <a:gd name="T21" fmla="*/ 0 h 11"/>
                <a:gd name="T22" fmla="*/ 6 w 118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1">
                  <a:moveTo>
                    <a:pt x="6" y="0"/>
                  </a:moveTo>
                  <a:cubicBezTo>
                    <a:pt x="3" y="3"/>
                    <a:pt x="2" y="7"/>
                    <a:pt x="0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6" y="7"/>
                    <a:pt x="115" y="3"/>
                    <a:pt x="112" y="0"/>
                  </a:cubicBezTo>
                  <a:cubicBezTo>
                    <a:pt x="96" y="1"/>
                    <a:pt x="80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44" y="1"/>
                    <a:pt x="27" y="1"/>
                    <a:pt x="10" y="0"/>
                  </a:cubicBezTo>
                  <a:cubicBezTo>
                    <a:pt x="9" y="0"/>
                    <a:pt x="7" y="0"/>
                    <a:pt x="6" y="0"/>
                  </a:cubicBezTo>
                </a:path>
              </a:pathLst>
            </a:custGeom>
            <a:solidFill>
              <a:srgbClr val="4A5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2" name="Freeform 83"/>
            <p:cNvSpPr/>
            <p:nvPr/>
          </p:nvSpPr>
          <p:spPr bwMode="auto">
            <a:xfrm>
              <a:off x="3698268" y="9407037"/>
              <a:ext cx="453908" cy="402507"/>
            </a:xfrm>
            <a:custGeom>
              <a:avLst/>
              <a:gdLst>
                <a:gd name="T0" fmla="*/ 286 w 286"/>
                <a:gd name="T1" fmla="*/ 43 h 253"/>
                <a:gd name="T2" fmla="*/ 213 w 286"/>
                <a:gd name="T3" fmla="*/ 253 h 253"/>
                <a:gd name="T4" fmla="*/ 0 w 286"/>
                <a:gd name="T5" fmla="*/ 0 h 253"/>
                <a:gd name="T6" fmla="*/ 286 w 286"/>
                <a:gd name="T7" fmla="*/ 4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3">
                  <a:moveTo>
                    <a:pt x="286" y="43"/>
                  </a:moveTo>
                  <a:lnTo>
                    <a:pt x="213" y="253"/>
                  </a:lnTo>
                  <a:lnTo>
                    <a:pt x="0" y="0"/>
                  </a:lnTo>
                  <a:lnTo>
                    <a:pt x="286" y="43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3" name="Freeform 84"/>
            <p:cNvSpPr/>
            <p:nvPr/>
          </p:nvSpPr>
          <p:spPr bwMode="auto">
            <a:xfrm>
              <a:off x="3698268" y="9407037"/>
              <a:ext cx="453908" cy="402507"/>
            </a:xfrm>
            <a:custGeom>
              <a:avLst/>
              <a:gdLst>
                <a:gd name="T0" fmla="*/ 286 w 286"/>
                <a:gd name="T1" fmla="*/ 43 h 253"/>
                <a:gd name="T2" fmla="*/ 213 w 286"/>
                <a:gd name="T3" fmla="*/ 253 h 253"/>
                <a:gd name="T4" fmla="*/ 0 w 286"/>
                <a:gd name="T5" fmla="*/ 0 h 253"/>
                <a:gd name="T6" fmla="*/ 286 w 286"/>
                <a:gd name="T7" fmla="*/ 4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3">
                  <a:moveTo>
                    <a:pt x="286" y="43"/>
                  </a:moveTo>
                  <a:lnTo>
                    <a:pt x="213" y="253"/>
                  </a:lnTo>
                  <a:lnTo>
                    <a:pt x="0" y="0"/>
                  </a:lnTo>
                  <a:lnTo>
                    <a:pt x="286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4" name="Freeform 85"/>
            <p:cNvSpPr/>
            <p:nvPr/>
          </p:nvSpPr>
          <p:spPr bwMode="auto">
            <a:xfrm>
              <a:off x="3698268" y="9407037"/>
              <a:ext cx="453908" cy="443339"/>
            </a:xfrm>
            <a:custGeom>
              <a:avLst/>
              <a:gdLst>
                <a:gd name="T0" fmla="*/ 121 w 121"/>
                <a:gd name="T1" fmla="*/ 18 h 118"/>
                <a:gd name="T2" fmla="*/ 115 w 121"/>
                <a:gd name="T3" fmla="*/ 41 h 118"/>
                <a:gd name="T4" fmla="*/ 112 w 121"/>
                <a:gd name="T5" fmla="*/ 53 h 118"/>
                <a:gd name="T6" fmla="*/ 109 w 121"/>
                <a:gd name="T7" fmla="*/ 64 h 118"/>
                <a:gd name="T8" fmla="*/ 102 w 121"/>
                <a:gd name="T9" fmla="*/ 87 h 118"/>
                <a:gd name="T10" fmla="*/ 95 w 121"/>
                <a:gd name="T11" fmla="*/ 109 h 118"/>
                <a:gd name="T12" fmla="*/ 92 w 121"/>
                <a:gd name="T13" fmla="*/ 118 h 118"/>
                <a:gd name="T14" fmla="*/ 86 w 121"/>
                <a:gd name="T15" fmla="*/ 111 h 118"/>
                <a:gd name="T16" fmla="*/ 74 w 121"/>
                <a:gd name="T17" fmla="*/ 97 h 118"/>
                <a:gd name="T18" fmla="*/ 63 w 121"/>
                <a:gd name="T19" fmla="*/ 84 h 118"/>
                <a:gd name="T20" fmla="*/ 52 w 121"/>
                <a:gd name="T21" fmla="*/ 70 h 118"/>
                <a:gd name="T22" fmla="*/ 41 w 121"/>
                <a:gd name="T23" fmla="*/ 57 h 118"/>
                <a:gd name="T24" fmla="*/ 30 w 121"/>
                <a:gd name="T25" fmla="*/ 43 h 118"/>
                <a:gd name="T26" fmla="*/ 20 w 121"/>
                <a:gd name="T27" fmla="*/ 29 h 118"/>
                <a:gd name="T28" fmla="*/ 0 w 121"/>
                <a:gd name="T29" fmla="*/ 0 h 118"/>
                <a:gd name="T30" fmla="*/ 24 w 121"/>
                <a:gd name="T31" fmla="*/ 25 h 118"/>
                <a:gd name="T32" fmla="*/ 37 w 121"/>
                <a:gd name="T33" fmla="*/ 37 h 118"/>
                <a:gd name="T34" fmla="*/ 48 w 121"/>
                <a:gd name="T35" fmla="*/ 50 h 118"/>
                <a:gd name="T36" fmla="*/ 60 w 121"/>
                <a:gd name="T37" fmla="*/ 64 h 118"/>
                <a:gd name="T38" fmla="*/ 71 w 121"/>
                <a:gd name="T39" fmla="*/ 77 h 118"/>
                <a:gd name="T40" fmla="*/ 83 w 121"/>
                <a:gd name="T41" fmla="*/ 90 h 118"/>
                <a:gd name="T42" fmla="*/ 94 w 121"/>
                <a:gd name="T43" fmla="*/ 104 h 118"/>
                <a:gd name="T44" fmla="*/ 85 w 121"/>
                <a:gd name="T45" fmla="*/ 105 h 118"/>
                <a:gd name="T46" fmla="*/ 93 w 121"/>
                <a:gd name="T47" fmla="*/ 83 h 118"/>
                <a:gd name="T48" fmla="*/ 102 w 121"/>
                <a:gd name="T49" fmla="*/ 62 h 118"/>
                <a:gd name="T50" fmla="*/ 106 w 121"/>
                <a:gd name="T51" fmla="*/ 51 h 118"/>
                <a:gd name="T52" fmla="*/ 111 w 121"/>
                <a:gd name="T53" fmla="*/ 40 h 118"/>
                <a:gd name="T54" fmla="*/ 121 w 121"/>
                <a:gd name="T55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18">
                  <a:moveTo>
                    <a:pt x="121" y="18"/>
                  </a:moveTo>
                  <a:cubicBezTo>
                    <a:pt x="119" y="26"/>
                    <a:pt x="117" y="34"/>
                    <a:pt x="115" y="41"/>
                  </a:cubicBezTo>
                  <a:cubicBezTo>
                    <a:pt x="114" y="45"/>
                    <a:pt x="113" y="49"/>
                    <a:pt x="112" y="53"/>
                  </a:cubicBezTo>
                  <a:cubicBezTo>
                    <a:pt x="111" y="57"/>
                    <a:pt x="110" y="60"/>
                    <a:pt x="109" y="64"/>
                  </a:cubicBezTo>
                  <a:cubicBezTo>
                    <a:pt x="107" y="72"/>
                    <a:pt x="105" y="79"/>
                    <a:pt x="102" y="87"/>
                  </a:cubicBezTo>
                  <a:cubicBezTo>
                    <a:pt x="100" y="94"/>
                    <a:pt x="97" y="102"/>
                    <a:pt x="95" y="109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59" y="79"/>
                    <a:pt x="56" y="75"/>
                    <a:pt x="52" y="7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7" y="38"/>
                    <a:pt x="23" y="33"/>
                    <a:pt x="20" y="29"/>
                  </a:cubicBezTo>
                  <a:cubicBezTo>
                    <a:pt x="13" y="19"/>
                    <a:pt x="6" y="10"/>
                    <a:pt x="0" y="0"/>
                  </a:cubicBezTo>
                  <a:cubicBezTo>
                    <a:pt x="8" y="8"/>
                    <a:pt x="16" y="16"/>
                    <a:pt x="24" y="25"/>
                  </a:cubicBezTo>
                  <a:cubicBezTo>
                    <a:pt x="28" y="29"/>
                    <a:pt x="33" y="33"/>
                    <a:pt x="37" y="3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4" y="68"/>
                    <a:pt x="68" y="72"/>
                    <a:pt x="71" y="77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7" y="98"/>
                    <a:pt x="90" y="91"/>
                    <a:pt x="93" y="83"/>
                  </a:cubicBezTo>
                  <a:cubicBezTo>
                    <a:pt x="96" y="76"/>
                    <a:pt x="99" y="69"/>
                    <a:pt x="102" y="62"/>
                  </a:cubicBezTo>
                  <a:cubicBezTo>
                    <a:pt x="103" y="58"/>
                    <a:pt x="105" y="54"/>
                    <a:pt x="106" y="51"/>
                  </a:cubicBezTo>
                  <a:cubicBezTo>
                    <a:pt x="108" y="47"/>
                    <a:pt x="109" y="43"/>
                    <a:pt x="111" y="40"/>
                  </a:cubicBezTo>
                  <a:cubicBezTo>
                    <a:pt x="114" y="33"/>
                    <a:pt x="117" y="26"/>
                    <a:pt x="121" y="18"/>
                  </a:cubicBezTo>
                  <a:close/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5" name="Freeform 86"/>
            <p:cNvSpPr/>
            <p:nvPr/>
          </p:nvSpPr>
          <p:spPr bwMode="auto">
            <a:xfrm>
              <a:off x="4681737" y="9407037"/>
              <a:ext cx="459725" cy="402507"/>
            </a:xfrm>
            <a:custGeom>
              <a:avLst/>
              <a:gdLst>
                <a:gd name="T0" fmla="*/ 0 w 289"/>
                <a:gd name="T1" fmla="*/ 43 h 253"/>
                <a:gd name="T2" fmla="*/ 76 w 289"/>
                <a:gd name="T3" fmla="*/ 253 h 253"/>
                <a:gd name="T4" fmla="*/ 289 w 289"/>
                <a:gd name="T5" fmla="*/ 0 h 253"/>
                <a:gd name="T6" fmla="*/ 0 w 289"/>
                <a:gd name="T7" fmla="*/ 4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9" h="253">
                  <a:moveTo>
                    <a:pt x="0" y="43"/>
                  </a:moveTo>
                  <a:lnTo>
                    <a:pt x="76" y="253"/>
                  </a:lnTo>
                  <a:lnTo>
                    <a:pt x="289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6" name="Freeform 87"/>
            <p:cNvSpPr/>
            <p:nvPr/>
          </p:nvSpPr>
          <p:spPr bwMode="auto">
            <a:xfrm>
              <a:off x="4681737" y="9407037"/>
              <a:ext cx="459725" cy="402507"/>
            </a:xfrm>
            <a:custGeom>
              <a:avLst/>
              <a:gdLst>
                <a:gd name="T0" fmla="*/ 0 w 289"/>
                <a:gd name="T1" fmla="*/ 43 h 253"/>
                <a:gd name="T2" fmla="*/ 76 w 289"/>
                <a:gd name="T3" fmla="*/ 253 h 253"/>
                <a:gd name="T4" fmla="*/ 289 w 289"/>
                <a:gd name="T5" fmla="*/ 0 h 253"/>
                <a:gd name="T6" fmla="*/ 0 w 289"/>
                <a:gd name="T7" fmla="*/ 4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9" h="253">
                  <a:moveTo>
                    <a:pt x="0" y="43"/>
                  </a:moveTo>
                  <a:lnTo>
                    <a:pt x="76" y="253"/>
                  </a:lnTo>
                  <a:lnTo>
                    <a:pt x="28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7" name="Freeform 88"/>
            <p:cNvSpPr/>
            <p:nvPr/>
          </p:nvSpPr>
          <p:spPr bwMode="auto">
            <a:xfrm>
              <a:off x="4681737" y="9407037"/>
              <a:ext cx="459725" cy="443339"/>
            </a:xfrm>
            <a:custGeom>
              <a:avLst/>
              <a:gdLst>
                <a:gd name="T0" fmla="*/ 0 w 122"/>
                <a:gd name="T1" fmla="*/ 18 h 118"/>
                <a:gd name="T2" fmla="*/ 10 w 122"/>
                <a:gd name="T3" fmla="*/ 40 h 118"/>
                <a:gd name="T4" fmla="*/ 15 w 122"/>
                <a:gd name="T5" fmla="*/ 51 h 118"/>
                <a:gd name="T6" fmla="*/ 20 w 122"/>
                <a:gd name="T7" fmla="*/ 62 h 118"/>
                <a:gd name="T8" fmla="*/ 28 w 122"/>
                <a:gd name="T9" fmla="*/ 83 h 118"/>
                <a:gd name="T10" fmla="*/ 37 w 122"/>
                <a:gd name="T11" fmla="*/ 105 h 118"/>
                <a:gd name="T12" fmla="*/ 27 w 122"/>
                <a:gd name="T13" fmla="*/ 104 h 118"/>
                <a:gd name="T14" fmla="*/ 39 w 122"/>
                <a:gd name="T15" fmla="*/ 90 h 118"/>
                <a:gd name="T16" fmla="*/ 50 w 122"/>
                <a:gd name="T17" fmla="*/ 77 h 118"/>
                <a:gd name="T18" fmla="*/ 61 w 122"/>
                <a:gd name="T19" fmla="*/ 64 h 118"/>
                <a:gd name="T20" fmla="*/ 73 w 122"/>
                <a:gd name="T21" fmla="*/ 50 h 118"/>
                <a:gd name="T22" fmla="*/ 85 w 122"/>
                <a:gd name="T23" fmla="*/ 37 h 118"/>
                <a:gd name="T24" fmla="*/ 97 w 122"/>
                <a:gd name="T25" fmla="*/ 25 h 118"/>
                <a:gd name="T26" fmla="*/ 122 w 122"/>
                <a:gd name="T27" fmla="*/ 0 h 118"/>
                <a:gd name="T28" fmla="*/ 102 w 122"/>
                <a:gd name="T29" fmla="*/ 29 h 118"/>
                <a:gd name="T30" fmla="*/ 91 w 122"/>
                <a:gd name="T31" fmla="*/ 43 h 118"/>
                <a:gd name="T32" fmla="*/ 80 w 122"/>
                <a:gd name="T33" fmla="*/ 57 h 118"/>
                <a:gd name="T34" fmla="*/ 69 w 122"/>
                <a:gd name="T35" fmla="*/ 70 h 118"/>
                <a:gd name="T36" fmla="*/ 58 w 122"/>
                <a:gd name="T37" fmla="*/ 84 h 118"/>
                <a:gd name="T38" fmla="*/ 47 w 122"/>
                <a:gd name="T39" fmla="*/ 97 h 118"/>
                <a:gd name="T40" fmla="*/ 36 w 122"/>
                <a:gd name="T41" fmla="*/ 111 h 118"/>
                <a:gd name="T42" fmla="*/ 30 w 122"/>
                <a:gd name="T43" fmla="*/ 118 h 118"/>
                <a:gd name="T44" fmla="*/ 26 w 122"/>
                <a:gd name="T45" fmla="*/ 109 h 118"/>
                <a:gd name="T46" fmla="*/ 19 w 122"/>
                <a:gd name="T47" fmla="*/ 87 h 118"/>
                <a:gd name="T48" fmla="*/ 12 w 122"/>
                <a:gd name="T49" fmla="*/ 64 h 118"/>
                <a:gd name="T50" fmla="*/ 9 w 122"/>
                <a:gd name="T51" fmla="*/ 53 h 118"/>
                <a:gd name="T52" fmla="*/ 6 w 122"/>
                <a:gd name="T53" fmla="*/ 41 h 118"/>
                <a:gd name="T54" fmla="*/ 0 w 122"/>
                <a:gd name="T55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118">
                  <a:moveTo>
                    <a:pt x="0" y="18"/>
                  </a:moveTo>
                  <a:cubicBezTo>
                    <a:pt x="4" y="26"/>
                    <a:pt x="7" y="33"/>
                    <a:pt x="10" y="40"/>
                  </a:cubicBezTo>
                  <a:cubicBezTo>
                    <a:pt x="12" y="43"/>
                    <a:pt x="14" y="47"/>
                    <a:pt x="15" y="51"/>
                  </a:cubicBezTo>
                  <a:cubicBezTo>
                    <a:pt x="17" y="54"/>
                    <a:pt x="18" y="58"/>
                    <a:pt x="20" y="62"/>
                  </a:cubicBezTo>
                  <a:cubicBezTo>
                    <a:pt x="23" y="69"/>
                    <a:pt x="26" y="76"/>
                    <a:pt x="28" y="83"/>
                  </a:cubicBezTo>
                  <a:cubicBezTo>
                    <a:pt x="31" y="91"/>
                    <a:pt x="34" y="98"/>
                    <a:pt x="37" y="105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4" y="72"/>
                    <a:pt x="58" y="68"/>
                    <a:pt x="61" y="64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9" y="33"/>
                    <a:pt x="93" y="29"/>
                    <a:pt x="97" y="25"/>
                  </a:cubicBezTo>
                  <a:cubicBezTo>
                    <a:pt x="105" y="16"/>
                    <a:pt x="113" y="8"/>
                    <a:pt x="122" y="0"/>
                  </a:cubicBezTo>
                  <a:cubicBezTo>
                    <a:pt x="115" y="10"/>
                    <a:pt x="108" y="19"/>
                    <a:pt x="102" y="29"/>
                  </a:cubicBezTo>
                  <a:cubicBezTo>
                    <a:pt x="98" y="33"/>
                    <a:pt x="95" y="38"/>
                    <a:pt x="91" y="43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6" y="75"/>
                    <a:pt x="62" y="79"/>
                    <a:pt x="58" y="84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4" y="102"/>
                    <a:pt x="22" y="94"/>
                    <a:pt x="19" y="87"/>
                  </a:cubicBezTo>
                  <a:cubicBezTo>
                    <a:pt x="17" y="79"/>
                    <a:pt x="15" y="72"/>
                    <a:pt x="12" y="64"/>
                  </a:cubicBezTo>
                  <a:cubicBezTo>
                    <a:pt x="11" y="60"/>
                    <a:pt x="10" y="57"/>
                    <a:pt x="9" y="53"/>
                  </a:cubicBezTo>
                  <a:cubicBezTo>
                    <a:pt x="8" y="49"/>
                    <a:pt x="7" y="45"/>
                    <a:pt x="6" y="41"/>
                  </a:cubicBezTo>
                  <a:cubicBezTo>
                    <a:pt x="4" y="34"/>
                    <a:pt x="2" y="26"/>
                    <a:pt x="0" y="18"/>
                  </a:cubicBezTo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8" name="Freeform 89"/>
            <p:cNvSpPr/>
            <p:nvPr/>
          </p:nvSpPr>
          <p:spPr bwMode="auto">
            <a:xfrm>
              <a:off x="3436400" y="7511182"/>
              <a:ext cx="1966934" cy="1948358"/>
            </a:xfrm>
            <a:custGeom>
              <a:avLst/>
              <a:gdLst>
                <a:gd name="T0" fmla="*/ 464 w 524"/>
                <a:gd name="T1" fmla="*/ 291 h 519"/>
                <a:gd name="T2" fmla="*/ 446 w 524"/>
                <a:gd name="T3" fmla="*/ 118 h 519"/>
                <a:gd name="T4" fmla="*/ 372 w 524"/>
                <a:gd name="T5" fmla="*/ 16 h 519"/>
                <a:gd name="T6" fmla="*/ 262 w 524"/>
                <a:gd name="T7" fmla="*/ 0 h 519"/>
                <a:gd name="T8" fmla="*/ 152 w 524"/>
                <a:gd name="T9" fmla="*/ 16 h 519"/>
                <a:gd name="T10" fmla="*/ 78 w 524"/>
                <a:gd name="T11" fmla="*/ 118 h 519"/>
                <a:gd name="T12" fmla="*/ 60 w 524"/>
                <a:gd name="T13" fmla="*/ 291 h 519"/>
                <a:gd name="T14" fmla="*/ 0 w 524"/>
                <a:gd name="T15" fmla="*/ 390 h 519"/>
                <a:gd name="T16" fmla="*/ 0 w 524"/>
                <a:gd name="T17" fmla="*/ 399 h 519"/>
                <a:gd name="T18" fmla="*/ 70 w 524"/>
                <a:gd name="T19" fmla="*/ 500 h 519"/>
                <a:gd name="T20" fmla="*/ 262 w 524"/>
                <a:gd name="T21" fmla="*/ 519 h 519"/>
                <a:gd name="T22" fmla="*/ 454 w 524"/>
                <a:gd name="T23" fmla="*/ 500 h 519"/>
                <a:gd name="T24" fmla="*/ 524 w 524"/>
                <a:gd name="T25" fmla="*/ 399 h 519"/>
                <a:gd name="T26" fmla="*/ 524 w 524"/>
                <a:gd name="T27" fmla="*/ 390 h 519"/>
                <a:gd name="T28" fmla="*/ 464 w 524"/>
                <a:gd name="T29" fmla="*/ 2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4" h="519">
                  <a:moveTo>
                    <a:pt x="464" y="291"/>
                  </a:moveTo>
                  <a:cubicBezTo>
                    <a:pt x="446" y="118"/>
                    <a:pt x="446" y="118"/>
                    <a:pt x="446" y="118"/>
                  </a:cubicBezTo>
                  <a:cubicBezTo>
                    <a:pt x="446" y="74"/>
                    <a:pt x="414" y="24"/>
                    <a:pt x="372" y="16"/>
                  </a:cubicBezTo>
                  <a:cubicBezTo>
                    <a:pt x="353" y="12"/>
                    <a:pt x="311" y="0"/>
                    <a:pt x="262" y="0"/>
                  </a:cubicBezTo>
                  <a:cubicBezTo>
                    <a:pt x="213" y="0"/>
                    <a:pt x="172" y="12"/>
                    <a:pt x="152" y="16"/>
                  </a:cubicBezTo>
                  <a:cubicBezTo>
                    <a:pt x="110" y="25"/>
                    <a:pt x="78" y="74"/>
                    <a:pt x="78" y="118"/>
                  </a:cubicBezTo>
                  <a:cubicBezTo>
                    <a:pt x="60" y="291"/>
                    <a:pt x="60" y="291"/>
                    <a:pt x="60" y="291"/>
                  </a:cubicBezTo>
                  <a:cubicBezTo>
                    <a:pt x="25" y="304"/>
                    <a:pt x="0" y="351"/>
                    <a:pt x="0" y="390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42"/>
                    <a:pt x="30" y="491"/>
                    <a:pt x="70" y="500"/>
                  </a:cubicBezTo>
                  <a:cubicBezTo>
                    <a:pt x="91" y="511"/>
                    <a:pt x="169" y="519"/>
                    <a:pt x="262" y="519"/>
                  </a:cubicBezTo>
                  <a:cubicBezTo>
                    <a:pt x="355" y="519"/>
                    <a:pt x="433" y="511"/>
                    <a:pt x="454" y="500"/>
                  </a:cubicBezTo>
                  <a:cubicBezTo>
                    <a:pt x="494" y="491"/>
                    <a:pt x="524" y="442"/>
                    <a:pt x="524" y="399"/>
                  </a:cubicBezTo>
                  <a:cubicBezTo>
                    <a:pt x="524" y="390"/>
                    <a:pt x="524" y="390"/>
                    <a:pt x="524" y="390"/>
                  </a:cubicBezTo>
                  <a:cubicBezTo>
                    <a:pt x="524" y="351"/>
                    <a:pt x="499" y="304"/>
                    <a:pt x="464" y="291"/>
                  </a:cubicBezTo>
                </a:path>
              </a:pathLst>
            </a:custGeom>
            <a:solidFill>
              <a:srgbClr val="F2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9" name="Freeform 90"/>
            <p:cNvSpPr/>
            <p:nvPr/>
          </p:nvSpPr>
          <p:spPr bwMode="auto">
            <a:xfrm>
              <a:off x="3989235" y="8281192"/>
              <a:ext cx="93109" cy="105001"/>
            </a:xfrm>
            <a:custGeom>
              <a:avLst/>
              <a:gdLst>
                <a:gd name="T0" fmla="*/ 3 w 25"/>
                <a:gd name="T1" fmla="*/ 28 h 28"/>
                <a:gd name="T2" fmla="*/ 15 w 25"/>
                <a:gd name="T3" fmla="*/ 27 h 28"/>
                <a:gd name="T4" fmla="*/ 21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2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3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3" y="28"/>
                  </a:moveTo>
                  <a:cubicBezTo>
                    <a:pt x="7" y="27"/>
                    <a:pt x="11" y="27"/>
                    <a:pt x="15" y="27"/>
                  </a:cubicBezTo>
                  <a:cubicBezTo>
                    <a:pt x="17" y="27"/>
                    <a:pt x="19" y="27"/>
                    <a:pt x="21" y="27"/>
                  </a:cubicBezTo>
                  <a:cubicBezTo>
                    <a:pt x="23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1" y="26"/>
                    <a:pt x="3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0" name="Freeform 91"/>
            <p:cNvSpPr/>
            <p:nvPr/>
          </p:nvSpPr>
          <p:spPr bwMode="auto">
            <a:xfrm>
              <a:off x="4763208" y="8281192"/>
              <a:ext cx="93109" cy="105001"/>
            </a:xfrm>
            <a:custGeom>
              <a:avLst/>
              <a:gdLst>
                <a:gd name="T0" fmla="*/ 4 w 25"/>
                <a:gd name="T1" fmla="*/ 28 h 28"/>
                <a:gd name="T2" fmla="*/ 15 w 25"/>
                <a:gd name="T3" fmla="*/ 27 h 28"/>
                <a:gd name="T4" fmla="*/ 22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8" y="27"/>
                    <a:pt x="11" y="27"/>
                    <a:pt x="15" y="27"/>
                  </a:cubicBezTo>
                  <a:cubicBezTo>
                    <a:pt x="17" y="27"/>
                    <a:pt x="20" y="27"/>
                    <a:pt x="22" y="27"/>
                  </a:cubicBezTo>
                  <a:cubicBezTo>
                    <a:pt x="24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6"/>
                    <a:pt x="4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1" name="Freeform 92"/>
            <p:cNvSpPr/>
            <p:nvPr/>
          </p:nvSpPr>
          <p:spPr bwMode="auto">
            <a:xfrm>
              <a:off x="4763208" y="8287023"/>
              <a:ext cx="34916" cy="99170"/>
            </a:xfrm>
            <a:custGeom>
              <a:avLst/>
              <a:gdLst>
                <a:gd name="T0" fmla="*/ 4 w 9"/>
                <a:gd name="T1" fmla="*/ 26 h 26"/>
                <a:gd name="T2" fmla="*/ 9 w 9"/>
                <a:gd name="T3" fmla="*/ 25 h 26"/>
                <a:gd name="T4" fmla="*/ 3 w 9"/>
                <a:gd name="T5" fmla="*/ 14 h 26"/>
                <a:gd name="T6" fmla="*/ 3 w 9"/>
                <a:gd name="T7" fmla="*/ 7 h 26"/>
                <a:gd name="T8" fmla="*/ 5 w 9"/>
                <a:gd name="T9" fmla="*/ 0 h 26"/>
                <a:gd name="T10" fmla="*/ 0 w 9"/>
                <a:gd name="T11" fmla="*/ 10 h 26"/>
                <a:gd name="T12" fmla="*/ 0 w 9"/>
                <a:gd name="T13" fmla="*/ 17 h 26"/>
                <a:gd name="T14" fmla="*/ 4 w 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6">
                  <a:moveTo>
                    <a:pt x="4" y="26"/>
                  </a:moveTo>
                  <a:cubicBezTo>
                    <a:pt x="6" y="25"/>
                    <a:pt x="8" y="25"/>
                    <a:pt x="9" y="25"/>
                  </a:cubicBezTo>
                  <a:cubicBezTo>
                    <a:pt x="5" y="23"/>
                    <a:pt x="3" y="19"/>
                    <a:pt x="3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4" y="2"/>
                    <a:pt x="5" y="0"/>
                  </a:cubicBezTo>
                  <a:cubicBezTo>
                    <a:pt x="2" y="2"/>
                    <a:pt x="0" y="6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4"/>
                    <a:pt x="4" y="26"/>
                  </a:cubicBezTo>
                </a:path>
              </a:pathLst>
            </a:custGeom>
            <a:solidFill>
              <a:srgbClr val="3F3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2" name="Freeform 93"/>
            <p:cNvSpPr/>
            <p:nvPr/>
          </p:nvSpPr>
          <p:spPr bwMode="auto">
            <a:xfrm>
              <a:off x="3832115" y="8170355"/>
              <a:ext cx="459725" cy="373338"/>
            </a:xfrm>
            <a:custGeom>
              <a:avLst/>
              <a:gdLst>
                <a:gd name="T0" fmla="*/ 73 w 123"/>
                <a:gd name="T1" fmla="*/ 0 h 100"/>
                <a:gd name="T2" fmla="*/ 72 w 123"/>
                <a:gd name="T3" fmla="*/ 0 h 100"/>
                <a:gd name="T4" fmla="*/ 0 w 123"/>
                <a:gd name="T5" fmla="*/ 72 h 100"/>
                <a:gd name="T6" fmla="*/ 23 w 123"/>
                <a:gd name="T7" fmla="*/ 95 h 100"/>
                <a:gd name="T8" fmla="*/ 26 w 123"/>
                <a:gd name="T9" fmla="*/ 92 h 100"/>
                <a:gd name="T10" fmla="*/ 62 w 123"/>
                <a:gd name="T11" fmla="*/ 56 h 100"/>
                <a:gd name="T12" fmla="*/ 57 w 123"/>
                <a:gd name="T13" fmla="*/ 56 h 100"/>
                <a:gd name="T14" fmla="*/ 45 w 123"/>
                <a:gd name="T15" fmla="*/ 57 h 100"/>
                <a:gd name="T16" fmla="*/ 42 w 123"/>
                <a:gd name="T17" fmla="*/ 48 h 100"/>
                <a:gd name="T18" fmla="*/ 42 w 123"/>
                <a:gd name="T19" fmla="*/ 41 h 100"/>
                <a:gd name="T20" fmla="*/ 54 w 123"/>
                <a:gd name="T21" fmla="*/ 29 h 100"/>
                <a:gd name="T22" fmla="*/ 54 w 123"/>
                <a:gd name="T23" fmla="*/ 29 h 100"/>
                <a:gd name="T24" fmla="*/ 67 w 123"/>
                <a:gd name="T25" fmla="*/ 41 h 100"/>
                <a:gd name="T26" fmla="*/ 67 w 123"/>
                <a:gd name="T27" fmla="*/ 48 h 100"/>
                <a:gd name="T28" fmla="*/ 66 w 123"/>
                <a:gd name="T29" fmla="*/ 53 h 100"/>
                <a:gd name="T30" fmla="*/ 104 w 123"/>
                <a:gd name="T31" fmla="*/ 14 h 100"/>
                <a:gd name="T32" fmla="*/ 113 w 123"/>
                <a:gd name="T33" fmla="*/ 26 h 100"/>
                <a:gd name="T34" fmla="*/ 40 w 123"/>
                <a:gd name="T35" fmla="*/ 100 h 100"/>
                <a:gd name="T36" fmla="*/ 45 w 123"/>
                <a:gd name="T37" fmla="*/ 100 h 100"/>
                <a:gd name="T38" fmla="*/ 73 w 123"/>
                <a:gd name="T39" fmla="*/ 100 h 100"/>
                <a:gd name="T40" fmla="*/ 123 w 123"/>
                <a:gd name="T41" fmla="*/ 50 h 100"/>
                <a:gd name="T42" fmla="*/ 73 w 123"/>
                <a:gd name="T4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00">
                  <a:moveTo>
                    <a:pt x="73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48" y="24"/>
                    <a:pt x="24" y="48"/>
                    <a:pt x="0" y="72"/>
                  </a:cubicBezTo>
                  <a:cubicBezTo>
                    <a:pt x="5" y="82"/>
                    <a:pt x="13" y="90"/>
                    <a:pt x="23" y="95"/>
                  </a:cubicBezTo>
                  <a:cubicBezTo>
                    <a:pt x="24" y="94"/>
                    <a:pt x="25" y="93"/>
                    <a:pt x="26" y="92"/>
                  </a:cubicBezTo>
                  <a:cubicBezTo>
                    <a:pt x="38" y="80"/>
                    <a:pt x="50" y="68"/>
                    <a:pt x="62" y="56"/>
                  </a:cubicBezTo>
                  <a:cubicBezTo>
                    <a:pt x="60" y="56"/>
                    <a:pt x="58" y="56"/>
                    <a:pt x="57" y="56"/>
                  </a:cubicBezTo>
                  <a:cubicBezTo>
                    <a:pt x="53" y="56"/>
                    <a:pt x="49" y="56"/>
                    <a:pt x="45" y="57"/>
                  </a:cubicBezTo>
                  <a:cubicBezTo>
                    <a:pt x="43" y="55"/>
                    <a:pt x="42" y="51"/>
                    <a:pt x="42" y="48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34"/>
                    <a:pt x="47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61" y="29"/>
                    <a:pt x="67" y="34"/>
                    <a:pt x="67" y="41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50"/>
                    <a:pt x="66" y="51"/>
                    <a:pt x="66" y="53"/>
                  </a:cubicBezTo>
                  <a:cubicBezTo>
                    <a:pt x="78" y="40"/>
                    <a:pt x="91" y="27"/>
                    <a:pt x="104" y="14"/>
                  </a:cubicBezTo>
                  <a:cubicBezTo>
                    <a:pt x="108" y="18"/>
                    <a:pt x="111" y="22"/>
                    <a:pt x="113" y="26"/>
                  </a:cubicBezTo>
                  <a:cubicBezTo>
                    <a:pt x="89" y="51"/>
                    <a:pt x="64" y="75"/>
                    <a:pt x="40" y="100"/>
                  </a:cubicBezTo>
                  <a:cubicBezTo>
                    <a:pt x="42" y="100"/>
                    <a:pt x="43" y="100"/>
                    <a:pt x="45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01" y="100"/>
                    <a:pt x="123" y="78"/>
                    <a:pt x="123" y="50"/>
                  </a:cubicBezTo>
                  <a:cubicBezTo>
                    <a:pt x="123" y="22"/>
                    <a:pt x="101" y="0"/>
                    <a:pt x="73" y="0"/>
                  </a:cubicBezTo>
                </a:path>
              </a:pathLst>
            </a:custGeom>
            <a:solidFill>
              <a:srgbClr val="E3D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3" name="Freeform 94"/>
            <p:cNvSpPr>
              <a:spLocks noEditPoints="1"/>
            </p:cNvSpPr>
            <p:nvPr/>
          </p:nvSpPr>
          <p:spPr bwMode="auto">
            <a:xfrm>
              <a:off x="3989235" y="8281192"/>
              <a:ext cx="93109" cy="105001"/>
            </a:xfrm>
            <a:custGeom>
              <a:avLst/>
              <a:gdLst>
                <a:gd name="T0" fmla="*/ 15 w 25"/>
                <a:gd name="T1" fmla="*/ 13 h 28"/>
                <a:gd name="T2" fmla="*/ 10 w 25"/>
                <a:gd name="T3" fmla="*/ 9 h 28"/>
                <a:gd name="T4" fmla="*/ 15 w 25"/>
                <a:gd name="T5" fmla="*/ 5 h 28"/>
                <a:gd name="T6" fmla="*/ 19 w 25"/>
                <a:gd name="T7" fmla="*/ 9 h 28"/>
                <a:gd name="T8" fmla="*/ 15 w 25"/>
                <a:gd name="T9" fmla="*/ 13 h 28"/>
                <a:gd name="T10" fmla="*/ 12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3 w 25"/>
                <a:gd name="T19" fmla="*/ 28 h 28"/>
                <a:gd name="T20" fmla="*/ 15 w 25"/>
                <a:gd name="T21" fmla="*/ 27 h 28"/>
                <a:gd name="T22" fmla="*/ 20 w 25"/>
                <a:gd name="T23" fmla="*/ 27 h 28"/>
                <a:gd name="T24" fmla="*/ 24 w 25"/>
                <a:gd name="T25" fmla="*/ 24 h 28"/>
                <a:gd name="T26" fmla="*/ 25 w 25"/>
                <a:gd name="T27" fmla="*/ 19 h 28"/>
                <a:gd name="T28" fmla="*/ 25 w 25"/>
                <a:gd name="T29" fmla="*/ 12 h 28"/>
                <a:gd name="T30" fmla="*/ 12 w 25"/>
                <a:gd name="T3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8">
                  <a:moveTo>
                    <a:pt x="15" y="13"/>
                  </a:moveTo>
                  <a:cubicBezTo>
                    <a:pt x="12" y="13"/>
                    <a:pt x="10" y="11"/>
                    <a:pt x="10" y="9"/>
                  </a:cubicBezTo>
                  <a:cubicBezTo>
                    <a:pt x="10" y="7"/>
                    <a:pt x="12" y="5"/>
                    <a:pt x="15" y="5"/>
                  </a:cubicBezTo>
                  <a:cubicBezTo>
                    <a:pt x="17" y="5"/>
                    <a:pt x="19" y="7"/>
                    <a:pt x="19" y="9"/>
                  </a:cubicBezTo>
                  <a:cubicBezTo>
                    <a:pt x="19" y="11"/>
                    <a:pt x="17" y="13"/>
                    <a:pt x="15" y="1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1" y="26"/>
                    <a:pt x="3" y="28"/>
                  </a:cubicBezTo>
                  <a:cubicBezTo>
                    <a:pt x="7" y="27"/>
                    <a:pt x="11" y="27"/>
                    <a:pt x="15" y="27"/>
                  </a:cubicBezTo>
                  <a:cubicBezTo>
                    <a:pt x="16" y="27"/>
                    <a:pt x="18" y="27"/>
                    <a:pt x="20" y="27"/>
                  </a:cubicBezTo>
                  <a:cubicBezTo>
                    <a:pt x="21" y="26"/>
                    <a:pt x="22" y="25"/>
                    <a:pt x="24" y="24"/>
                  </a:cubicBezTo>
                  <a:cubicBezTo>
                    <a:pt x="24" y="22"/>
                    <a:pt x="25" y="21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</a:path>
              </a:pathLst>
            </a:custGeom>
            <a:solidFill>
              <a:srgbClr val="94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4" name="Oval 95"/>
            <p:cNvSpPr>
              <a:spLocks noChangeArrowheads="1"/>
            </p:cNvSpPr>
            <p:nvPr/>
          </p:nvSpPr>
          <p:spPr bwMode="auto">
            <a:xfrm>
              <a:off x="4024151" y="8298690"/>
              <a:ext cx="34916" cy="29169"/>
            </a:xfrm>
            <a:prstGeom prst="ellipse">
              <a:avLst/>
            </a:prstGeom>
            <a:solidFill>
              <a:srgbClr val="B2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5" name="Freeform 96"/>
            <p:cNvSpPr/>
            <p:nvPr/>
          </p:nvSpPr>
          <p:spPr bwMode="auto">
            <a:xfrm>
              <a:off x="3919403" y="8526195"/>
              <a:ext cx="64014" cy="17498"/>
            </a:xfrm>
            <a:custGeom>
              <a:avLst/>
              <a:gdLst>
                <a:gd name="T0" fmla="*/ 0 w 17"/>
                <a:gd name="T1" fmla="*/ 0 h 5"/>
                <a:gd name="T2" fmla="*/ 0 w 17"/>
                <a:gd name="T3" fmla="*/ 0 h 5"/>
                <a:gd name="T4" fmla="*/ 17 w 17"/>
                <a:gd name="T5" fmla="*/ 5 h 5"/>
                <a:gd name="T6" fmla="*/ 17 w 17"/>
                <a:gd name="T7" fmla="*/ 5 h 5"/>
                <a:gd name="T8" fmla="*/ 0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11" y="4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5" y="2"/>
                    <a:pt x="0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6" name="Freeform 97"/>
            <p:cNvSpPr/>
            <p:nvPr/>
          </p:nvSpPr>
          <p:spPr bwMode="auto">
            <a:xfrm>
              <a:off x="3919403" y="8222858"/>
              <a:ext cx="337521" cy="320836"/>
            </a:xfrm>
            <a:custGeom>
              <a:avLst/>
              <a:gdLst>
                <a:gd name="T0" fmla="*/ 81 w 90"/>
                <a:gd name="T1" fmla="*/ 0 h 86"/>
                <a:gd name="T2" fmla="*/ 43 w 90"/>
                <a:gd name="T3" fmla="*/ 39 h 86"/>
                <a:gd name="T4" fmla="*/ 40 w 90"/>
                <a:gd name="T5" fmla="*/ 42 h 86"/>
                <a:gd name="T6" fmla="*/ 39 w 90"/>
                <a:gd name="T7" fmla="*/ 42 h 86"/>
                <a:gd name="T8" fmla="*/ 3 w 90"/>
                <a:gd name="T9" fmla="*/ 78 h 86"/>
                <a:gd name="T10" fmla="*/ 0 w 90"/>
                <a:gd name="T11" fmla="*/ 81 h 86"/>
                <a:gd name="T12" fmla="*/ 17 w 90"/>
                <a:gd name="T13" fmla="*/ 86 h 86"/>
                <a:gd name="T14" fmla="*/ 90 w 90"/>
                <a:gd name="T15" fmla="*/ 12 h 86"/>
                <a:gd name="T16" fmla="*/ 81 w 90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6">
                  <a:moveTo>
                    <a:pt x="81" y="0"/>
                  </a:moveTo>
                  <a:cubicBezTo>
                    <a:pt x="68" y="13"/>
                    <a:pt x="55" y="26"/>
                    <a:pt x="43" y="39"/>
                  </a:cubicBezTo>
                  <a:cubicBezTo>
                    <a:pt x="42" y="40"/>
                    <a:pt x="41" y="41"/>
                    <a:pt x="40" y="42"/>
                  </a:cubicBezTo>
                  <a:cubicBezTo>
                    <a:pt x="40" y="42"/>
                    <a:pt x="40" y="42"/>
                    <a:pt x="39" y="42"/>
                  </a:cubicBezTo>
                  <a:cubicBezTo>
                    <a:pt x="27" y="54"/>
                    <a:pt x="15" y="66"/>
                    <a:pt x="3" y="78"/>
                  </a:cubicBezTo>
                  <a:cubicBezTo>
                    <a:pt x="2" y="79"/>
                    <a:pt x="1" y="80"/>
                    <a:pt x="0" y="81"/>
                  </a:cubicBezTo>
                  <a:cubicBezTo>
                    <a:pt x="5" y="83"/>
                    <a:pt x="11" y="85"/>
                    <a:pt x="17" y="86"/>
                  </a:cubicBezTo>
                  <a:cubicBezTo>
                    <a:pt x="41" y="61"/>
                    <a:pt x="66" y="37"/>
                    <a:pt x="90" y="12"/>
                  </a:cubicBezTo>
                  <a:cubicBezTo>
                    <a:pt x="88" y="8"/>
                    <a:pt x="85" y="4"/>
                    <a:pt x="81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7" name="Freeform 98"/>
            <p:cNvSpPr/>
            <p:nvPr/>
          </p:nvSpPr>
          <p:spPr bwMode="auto">
            <a:xfrm>
              <a:off x="4064888" y="8368691"/>
              <a:ext cx="17456" cy="11667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4" y="0"/>
                  </a:cubicBezTo>
                </a:path>
              </a:pathLst>
            </a:custGeom>
            <a:solidFill>
              <a:srgbClr val="C3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8" name="Freeform 99"/>
            <p:cNvSpPr/>
            <p:nvPr/>
          </p:nvSpPr>
          <p:spPr bwMode="auto">
            <a:xfrm>
              <a:off x="3803016" y="8164523"/>
              <a:ext cx="302605" cy="280003"/>
            </a:xfrm>
            <a:custGeom>
              <a:avLst/>
              <a:gdLst>
                <a:gd name="T0" fmla="*/ 75 w 80"/>
                <a:gd name="T1" fmla="*/ 0 h 74"/>
                <a:gd name="T2" fmla="*/ 51 w 80"/>
                <a:gd name="T3" fmla="*/ 0 h 74"/>
                <a:gd name="T4" fmla="*/ 0 w 80"/>
                <a:gd name="T5" fmla="*/ 50 h 74"/>
                <a:gd name="T6" fmla="*/ 6 w 80"/>
                <a:gd name="T7" fmla="*/ 74 h 74"/>
                <a:gd name="T8" fmla="*/ 7 w 80"/>
                <a:gd name="T9" fmla="*/ 73 h 74"/>
                <a:gd name="T10" fmla="*/ 2 w 80"/>
                <a:gd name="T11" fmla="*/ 51 h 74"/>
                <a:gd name="T12" fmla="*/ 52 w 80"/>
                <a:gd name="T13" fmla="*/ 1 h 74"/>
                <a:gd name="T14" fmla="*/ 79 w 80"/>
                <a:gd name="T15" fmla="*/ 1 h 74"/>
                <a:gd name="T16" fmla="*/ 80 w 80"/>
                <a:gd name="T17" fmla="*/ 0 h 74"/>
                <a:gd name="T18" fmla="*/ 75 w 80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4">
                  <a:moveTo>
                    <a:pt x="75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0"/>
                  </a:cubicBezTo>
                  <a:cubicBezTo>
                    <a:pt x="0" y="59"/>
                    <a:pt x="2" y="67"/>
                    <a:pt x="6" y="74"/>
                  </a:cubicBezTo>
                  <a:cubicBezTo>
                    <a:pt x="7" y="74"/>
                    <a:pt x="7" y="74"/>
                    <a:pt x="7" y="73"/>
                  </a:cubicBezTo>
                  <a:cubicBezTo>
                    <a:pt x="4" y="66"/>
                    <a:pt x="2" y="59"/>
                    <a:pt x="2" y="51"/>
                  </a:cubicBezTo>
                  <a:cubicBezTo>
                    <a:pt x="2" y="23"/>
                    <a:pt x="24" y="1"/>
                    <a:pt x="52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80" y="0"/>
                    <a:pt x="80" y="0"/>
                  </a:cubicBezTo>
                  <a:cubicBezTo>
                    <a:pt x="79" y="0"/>
                    <a:pt x="77" y="0"/>
                    <a:pt x="75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9" name="Freeform 100"/>
            <p:cNvSpPr/>
            <p:nvPr/>
          </p:nvSpPr>
          <p:spPr bwMode="auto">
            <a:xfrm>
              <a:off x="3814655" y="8170355"/>
              <a:ext cx="285149" cy="268337"/>
            </a:xfrm>
            <a:custGeom>
              <a:avLst/>
              <a:gdLst>
                <a:gd name="T0" fmla="*/ 77 w 77"/>
                <a:gd name="T1" fmla="*/ 0 h 72"/>
                <a:gd name="T2" fmla="*/ 50 w 77"/>
                <a:gd name="T3" fmla="*/ 0 h 72"/>
                <a:gd name="T4" fmla="*/ 0 w 77"/>
                <a:gd name="T5" fmla="*/ 50 h 72"/>
                <a:gd name="T6" fmla="*/ 5 w 77"/>
                <a:gd name="T7" fmla="*/ 72 h 72"/>
                <a:gd name="T8" fmla="*/ 77 w 77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2">
                  <a:moveTo>
                    <a:pt x="7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58"/>
                    <a:pt x="2" y="65"/>
                    <a:pt x="5" y="72"/>
                  </a:cubicBezTo>
                  <a:cubicBezTo>
                    <a:pt x="29" y="48"/>
                    <a:pt x="53" y="24"/>
                    <a:pt x="77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0" name="Freeform 101"/>
            <p:cNvSpPr/>
            <p:nvPr/>
          </p:nvSpPr>
          <p:spPr bwMode="auto">
            <a:xfrm>
              <a:off x="4565351" y="8170355"/>
              <a:ext cx="477185" cy="373338"/>
            </a:xfrm>
            <a:custGeom>
              <a:avLst/>
              <a:gdLst>
                <a:gd name="T0" fmla="*/ 81 w 128"/>
                <a:gd name="T1" fmla="*/ 0 h 100"/>
                <a:gd name="T2" fmla="*/ 9 w 128"/>
                <a:gd name="T3" fmla="*/ 73 h 100"/>
                <a:gd name="T4" fmla="*/ 3 w 128"/>
                <a:gd name="T5" fmla="*/ 49 h 100"/>
                <a:gd name="T6" fmla="*/ 31 w 128"/>
                <a:gd name="T7" fmla="*/ 4 h 100"/>
                <a:gd name="T8" fmla="*/ 0 w 128"/>
                <a:gd name="T9" fmla="*/ 48 h 100"/>
                <a:gd name="T10" fmla="*/ 0 w 128"/>
                <a:gd name="T11" fmla="*/ 50 h 100"/>
                <a:gd name="T12" fmla="*/ 52 w 128"/>
                <a:gd name="T13" fmla="*/ 100 h 100"/>
                <a:gd name="T14" fmla="*/ 78 w 128"/>
                <a:gd name="T15" fmla="*/ 100 h 100"/>
                <a:gd name="T16" fmla="*/ 128 w 128"/>
                <a:gd name="T17" fmla="*/ 50 h 100"/>
                <a:gd name="T18" fmla="*/ 128 w 128"/>
                <a:gd name="T19" fmla="*/ 48 h 100"/>
                <a:gd name="T20" fmla="*/ 114 w 128"/>
                <a:gd name="T21" fmla="*/ 15 h 100"/>
                <a:gd name="T22" fmla="*/ 123 w 128"/>
                <a:gd name="T23" fmla="*/ 26 h 100"/>
                <a:gd name="T24" fmla="*/ 49 w 128"/>
                <a:gd name="T25" fmla="*/ 100 h 100"/>
                <a:gd name="T26" fmla="*/ 32 w 128"/>
                <a:gd name="T27" fmla="*/ 95 h 100"/>
                <a:gd name="T28" fmla="*/ 36 w 128"/>
                <a:gd name="T29" fmla="*/ 92 h 100"/>
                <a:gd name="T30" fmla="*/ 72 w 128"/>
                <a:gd name="T31" fmla="*/ 56 h 100"/>
                <a:gd name="T32" fmla="*/ 68 w 128"/>
                <a:gd name="T33" fmla="*/ 56 h 100"/>
                <a:gd name="T34" fmla="*/ 61 w 128"/>
                <a:gd name="T35" fmla="*/ 56 h 100"/>
                <a:gd name="T36" fmla="*/ 60 w 128"/>
                <a:gd name="T37" fmla="*/ 56 h 100"/>
                <a:gd name="T38" fmla="*/ 60 w 128"/>
                <a:gd name="T39" fmla="*/ 56 h 100"/>
                <a:gd name="T40" fmla="*/ 57 w 128"/>
                <a:gd name="T41" fmla="*/ 57 h 100"/>
                <a:gd name="T42" fmla="*/ 57 w 128"/>
                <a:gd name="T43" fmla="*/ 57 h 100"/>
                <a:gd name="T44" fmla="*/ 53 w 128"/>
                <a:gd name="T45" fmla="*/ 48 h 100"/>
                <a:gd name="T46" fmla="*/ 53 w 128"/>
                <a:gd name="T47" fmla="*/ 41 h 100"/>
                <a:gd name="T48" fmla="*/ 53 w 128"/>
                <a:gd name="T49" fmla="*/ 41 h 100"/>
                <a:gd name="T50" fmla="*/ 53 w 128"/>
                <a:gd name="T51" fmla="*/ 41 h 100"/>
                <a:gd name="T52" fmla="*/ 53 w 128"/>
                <a:gd name="T53" fmla="*/ 41 h 100"/>
                <a:gd name="T54" fmla="*/ 53 w 128"/>
                <a:gd name="T55" fmla="*/ 41 h 100"/>
                <a:gd name="T56" fmla="*/ 53 w 128"/>
                <a:gd name="T57" fmla="*/ 41 h 100"/>
                <a:gd name="T58" fmla="*/ 53 w 128"/>
                <a:gd name="T59" fmla="*/ 40 h 100"/>
                <a:gd name="T60" fmla="*/ 53 w 128"/>
                <a:gd name="T61" fmla="*/ 40 h 100"/>
                <a:gd name="T62" fmla="*/ 53 w 128"/>
                <a:gd name="T63" fmla="*/ 40 h 100"/>
                <a:gd name="T64" fmla="*/ 53 w 128"/>
                <a:gd name="T65" fmla="*/ 40 h 100"/>
                <a:gd name="T66" fmla="*/ 53 w 128"/>
                <a:gd name="T67" fmla="*/ 40 h 100"/>
                <a:gd name="T68" fmla="*/ 65 w 128"/>
                <a:gd name="T69" fmla="*/ 29 h 100"/>
                <a:gd name="T70" fmla="*/ 66 w 128"/>
                <a:gd name="T71" fmla="*/ 29 h 100"/>
                <a:gd name="T72" fmla="*/ 78 w 128"/>
                <a:gd name="T73" fmla="*/ 41 h 100"/>
                <a:gd name="T74" fmla="*/ 78 w 128"/>
                <a:gd name="T75" fmla="*/ 48 h 100"/>
                <a:gd name="T76" fmla="*/ 78 w 128"/>
                <a:gd name="T77" fmla="*/ 50 h 100"/>
                <a:gd name="T78" fmla="*/ 114 w 128"/>
                <a:gd name="T79" fmla="*/ 14 h 100"/>
                <a:gd name="T80" fmla="*/ 81 w 128"/>
                <a:gd name="T8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00">
                  <a:moveTo>
                    <a:pt x="81" y="0"/>
                  </a:moveTo>
                  <a:cubicBezTo>
                    <a:pt x="57" y="24"/>
                    <a:pt x="33" y="49"/>
                    <a:pt x="9" y="73"/>
                  </a:cubicBezTo>
                  <a:cubicBezTo>
                    <a:pt x="5" y="66"/>
                    <a:pt x="3" y="58"/>
                    <a:pt x="3" y="49"/>
                  </a:cubicBezTo>
                  <a:cubicBezTo>
                    <a:pt x="3" y="29"/>
                    <a:pt x="14" y="12"/>
                    <a:pt x="31" y="4"/>
                  </a:cubicBezTo>
                  <a:cubicBezTo>
                    <a:pt x="13" y="11"/>
                    <a:pt x="0" y="28"/>
                    <a:pt x="0" y="4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78"/>
                    <a:pt x="24" y="100"/>
                    <a:pt x="52" y="100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06" y="100"/>
                    <a:pt x="128" y="78"/>
                    <a:pt x="128" y="50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35"/>
                    <a:pt x="123" y="23"/>
                    <a:pt x="114" y="15"/>
                  </a:cubicBezTo>
                  <a:cubicBezTo>
                    <a:pt x="118" y="18"/>
                    <a:pt x="121" y="22"/>
                    <a:pt x="123" y="26"/>
                  </a:cubicBezTo>
                  <a:cubicBezTo>
                    <a:pt x="98" y="51"/>
                    <a:pt x="74" y="75"/>
                    <a:pt x="49" y="100"/>
                  </a:cubicBezTo>
                  <a:cubicBezTo>
                    <a:pt x="43" y="99"/>
                    <a:pt x="37" y="98"/>
                    <a:pt x="32" y="95"/>
                  </a:cubicBezTo>
                  <a:cubicBezTo>
                    <a:pt x="33" y="94"/>
                    <a:pt x="35" y="93"/>
                    <a:pt x="36" y="92"/>
                  </a:cubicBezTo>
                  <a:cubicBezTo>
                    <a:pt x="48" y="80"/>
                    <a:pt x="60" y="68"/>
                    <a:pt x="72" y="56"/>
                  </a:cubicBezTo>
                  <a:cubicBezTo>
                    <a:pt x="71" y="56"/>
                    <a:pt x="69" y="56"/>
                    <a:pt x="68" y="56"/>
                  </a:cubicBezTo>
                  <a:cubicBezTo>
                    <a:pt x="66" y="56"/>
                    <a:pt x="63" y="56"/>
                    <a:pt x="61" y="56"/>
                  </a:cubicBezTo>
                  <a:cubicBezTo>
                    <a:pt x="61" y="56"/>
                    <a:pt x="60" y="56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59" y="56"/>
                    <a:pt x="58" y="57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5" y="55"/>
                    <a:pt x="53" y="51"/>
                    <a:pt x="53" y="48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4"/>
                    <a:pt x="59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73" y="29"/>
                    <a:pt x="78" y="34"/>
                    <a:pt x="78" y="41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8"/>
                    <a:pt x="78" y="49"/>
                    <a:pt x="78" y="50"/>
                  </a:cubicBezTo>
                  <a:cubicBezTo>
                    <a:pt x="90" y="38"/>
                    <a:pt x="102" y="26"/>
                    <a:pt x="114" y="14"/>
                  </a:cubicBezTo>
                  <a:cubicBezTo>
                    <a:pt x="105" y="6"/>
                    <a:pt x="94" y="1"/>
                    <a:pt x="81" y="0"/>
                  </a:cubicBezTo>
                </a:path>
              </a:pathLst>
            </a:custGeom>
            <a:solidFill>
              <a:srgbClr val="E3D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1" name="Freeform 102"/>
            <p:cNvSpPr>
              <a:spLocks noEditPoints="1"/>
            </p:cNvSpPr>
            <p:nvPr/>
          </p:nvSpPr>
          <p:spPr bwMode="auto">
            <a:xfrm>
              <a:off x="4763208" y="8281192"/>
              <a:ext cx="93109" cy="99166"/>
            </a:xfrm>
            <a:custGeom>
              <a:avLst/>
              <a:gdLst>
                <a:gd name="T0" fmla="*/ 7 w 25"/>
                <a:gd name="T1" fmla="*/ 27 h 27"/>
                <a:gd name="T2" fmla="*/ 7 w 25"/>
                <a:gd name="T3" fmla="*/ 27 h 27"/>
                <a:gd name="T4" fmla="*/ 7 w 25"/>
                <a:gd name="T5" fmla="*/ 27 h 27"/>
                <a:gd name="T6" fmla="*/ 0 w 25"/>
                <a:gd name="T7" fmla="*/ 12 h 27"/>
                <a:gd name="T8" fmla="*/ 0 w 25"/>
                <a:gd name="T9" fmla="*/ 12 h 27"/>
                <a:gd name="T10" fmla="*/ 0 w 25"/>
                <a:gd name="T11" fmla="*/ 12 h 27"/>
                <a:gd name="T12" fmla="*/ 0 w 25"/>
                <a:gd name="T13" fmla="*/ 12 h 27"/>
                <a:gd name="T14" fmla="*/ 0 w 25"/>
                <a:gd name="T15" fmla="*/ 12 h 27"/>
                <a:gd name="T16" fmla="*/ 0 w 25"/>
                <a:gd name="T17" fmla="*/ 12 h 27"/>
                <a:gd name="T18" fmla="*/ 0 w 25"/>
                <a:gd name="T19" fmla="*/ 11 h 27"/>
                <a:gd name="T20" fmla="*/ 0 w 25"/>
                <a:gd name="T21" fmla="*/ 11 h 27"/>
                <a:gd name="T22" fmla="*/ 0 w 25"/>
                <a:gd name="T23" fmla="*/ 11 h 27"/>
                <a:gd name="T24" fmla="*/ 0 w 25"/>
                <a:gd name="T25" fmla="*/ 11 h 27"/>
                <a:gd name="T26" fmla="*/ 0 w 25"/>
                <a:gd name="T27" fmla="*/ 11 h 27"/>
                <a:gd name="T28" fmla="*/ 0 w 25"/>
                <a:gd name="T29" fmla="*/ 11 h 27"/>
                <a:gd name="T30" fmla="*/ 15 w 25"/>
                <a:gd name="T31" fmla="*/ 13 h 27"/>
                <a:gd name="T32" fmla="*/ 11 w 25"/>
                <a:gd name="T33" fmla="*/ 9 h 27"/>
                <a:gd name="T34" fmla="*/ 15 w 25"/>
                <a:gd name="T35" fmla="*/ 5 h 27"/>
                <a:gd name="T36" fmla="*/ 19 w 25"/>
                <a:gd name="T37" fmla="*/ 9 h 27"/>
                <a:gd name="T38" fmla="*/ 15 w 25"/>
                <a:gd name="T39" fmla="*/ 13 h 27"/>
                <a:gd name="T40" fmla="*/ 13 w 25"/>
                <a:gd name="T41" fmla="*/ 0 h 27"/>
                <a:gd name="T42" fmla="*/ 12 w 25"/>
                <a:gd name="T43" fmla="*/ 0 h 27"/>
                <a:gd name="T44" fmla="*/ 0 w 25"/>
                <a:gd name="T45" fmla="*/ 11 h 27"/>
                <a:gd name="T46" fmla="*/ 5 w 25"/>
                <a:gd name="T47" fmla="*/ 2 h 27"/>
                <a:gd name="T48" fmla="*/ 5 w 25"/>
                <a:gd name="T49" fmla="*/ 2 h 27"/>
                <a:gd name="T50" fmla="*/ 5 w 25"/>
                <a:gd name="T51" fmla="*/ 2 h 27"/>
                <a:gd name="T52" fmla="*/ 3 w 25"/>
                <a:gd name="T53" fmla="*/ 9 h 27"/>
                <a:gd name="T54" fmla="*/ 3 w 25"/>
                <a:gd name="T55" fmla="*/ 16 h 27"/>
                <a:gd name="T56" fmla="*/ 9 w 25"/>
                <a:gd name="T57" fmla="*/ 27 h 27"/>
                <a:gd name="T58" fmla="*/ 8 w 25"/>
                <a:gd name="T59" fmla="*/ 27 h 27"/>
                <a:gd name="T60" fmla="*/ 15 w 25"/>
                <a:gd name="T61" fmla="*/ 27 h 27"/>
                <a:gd name="T62" fmla="*/ 19 w 25"/>
                <a:gd name="T63" fmla="*/ 27 h 27"/>
                <a:gd name="T64" fmla="*/ 25 w 25"/>
                <a:gd name="T65" fmla="*/ 21 h 27"/>
                <a:gd name="T66" fmla="*/ 25 w 25"/>
                <a:gd name="T67" fmla="*/ 19 h 27"/>
                <a:gd name="T68" fmla="*/ 25 w 25"/>
                <a:gd name="T69" fmla="*/ 12 h 27"/>
                <a:gd name="T70" fmla="*/ 13 w 25"/>
                <a:gd name="T7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7">
                  <a:moveTo>
                    <a:pt x="7" y="27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15" y="13"/>
                  </a:moveTo>
                  <a:cubicBezTo>
                    <a:pt x="13" y="13"/>
                    <a:pt x="11" y="11"/>
                    <a:pt x="11" y="9"/>
                  </a:cubicBezTo>
                  <a:cubicBezTo>
                    <a:pt x="11" y="7"/>
                    <a:pt x="13" y="5"/>
                    <a:pt x="15" y="5"/>
                  </a:cubicBezTo>
                  <a:cubicBezTo>
                    <a:pt x="18" y="5"/>
                    <a:pt x="19" y="7"/>
                    <a:pt x="19" y="9"/>
                  </a:cubicBezTo>
                  <a:cubicBezTo>
                    <a:pt x="19" y="11"/>
                    <a:pt x="18" y="13"/>
                    <a:pt x="15" y="13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7"/>
                    <a:pt x="2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4"/>
                    <a:pt x="3" y="6"/>
                    <a:pt x="3" y="9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21"/>
                    <a:pt x="5" y="25"/>
                    <a:pt x="9" y="27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10" y="27"/>
                    <a:pt x="13" y="27"/>
                    <a:pt x="15" y="27"/>
                  </a:cubicBezTo>
                  <a:cubicBezTo>
                    <a:pt x="16" y="27"/>
                    <a:pt x="18" y="27"/>
                    <a:pt x="19" y="27"/>
                  </a:cubicBezTo>
                  <a:cubicBezTo>
                    <a:pt x="21" y="25"/>
                    <a:pt x="23" y="23"/>
                    <a:pt x="25" y="21"/>
                  </a:cubicBezTo>
                  <a:cubicBezTo>
                    <a:pt x="25" y="20"/>
                    <a:pt x="25" y="19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</a:path>
              </a:pathLst>
            </a:custGeom>
            <a:solidFill>
              <a:srgbClr val="94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2" name="Freeform 103"/>
            <p:cNvSpPr/>
            <p:nvPr/>
          </p:nvSpPr>
          <p:spPr bwMode="auto">
            <a:xfrm>
              <a:off x="4763208" y="8287023"/>
              <a:ext cx="34916" cy="99170"/>
            </a:xfrm>
            <a:custGeom>
              <a:avLst/>
              <a:gdLst>
                <a:gd name="T0" fmla="*/ 5 w 9"/>
                <a:gd name="T1" fmla="*/ 0 h 26"/>
                <a:gd name="T2" fmla="*/ 0 w 9"/>
                <a:gd name="T3" fmla="*/ 9 h 26"/>
                <a:gd name="T4" fmla="*/ 0 w 9"/>
                <a:gd name="T5" fmla="*/ 9 h 26"/>
                <a:gd name="T6" fmla="*/ 0 w 9"/>
                <a:gd name="T7" fmla="*/ 9 h 26"/>
                <a:gd name="T8" fmla="*/ 0 w 9"/>
                <a:gd name="T9" fmla="*/ 9 h 26"/>
                <a:gd name="T10" fmla="*/ 0 w 9"/>
                <a:gd name="T11" fmla="*/ 9 h 26"/>
                <a:gd name="T12" fmla="*/ 0 w 9"/>
                <a:gd name="T13" fmla="*/ 10 h 26"/>
                <a:gd name="T14" fmla="*/ 0 w 9"/>
                <a:gd name="T15" fmla="*/ 10 h 26"/>
                <a:gd name="T16" fmla="*/ 0 w 9"/>
                <a:gd name="T17" fmla="*/ 10 h 26"/>
                <a:gd name="T18" fmla="*/ 0 w 9"/>
                <a:gd name="T19" fmla="*/ 10 h 26"/>
                <a:gd name="T20" fmla="*/ 0 w 9"/>
                <a:gd name="T21" fmla="*/ 10 h 26"/>
                <a:gd name="T22" fmla="*/ 0 w 9"/>
                <a:gd name="T23" fmla="*/ 17 h 26"/>
                <a:gd name="T24" fmla="*/ 4 w 9"/>
                <a:gd name="T25" fmla="*/ 26 h 26"/>
                <a:gd name="T26" fmla="*/ 4 w 9"/>
                <a:gd name="T27" fmla="*/ 26 h 26"/>
                <a:gd name="T28" fmla="*/ 7 w 9"/>
                <a:gd name="T29" fmla="*/ 25 h 26"/>
                <a:gd name="T30" fmla="*/ 7 w 9"/>
                <a:gd name="T31" fmla="*/ 25 h 26"/>
                <a:gd name="T32" fmla="*/ 8 w 9"/>
                <a:gd name="T33" fmla="*/ 25 h 26"/>
                <a:gd name="T34" fmla="*/ 9 w 9"/>
                <a:gd name="T35" fmla="*/ 25 h 26"/>
                <a:gd name="T36" fmla="*/ 3 w 9"/>
                <a:gd name="T37" fmla="*/ 14 h 26"/>
                <a:gd name="T38" fmla="*/ 3 w 9"/>
                <a:gd name="T39" fmla="*/ 7 h 26"/>
                <a:gd name="T40" fmla="*/ 5 w 9"/>
                <a:gd name="T4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26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4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6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8" y="25"/>
                    <a:pt x="8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5" y="23"/>
                    <a:pt x="3" y="19"/>
                    <a:pt x="3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4" y="2"/>
                    <a:pt x="5" y="0"/>
                  </a:cubicBezTo>
                </a:path>
              </a:pathLst>
            </a:custGeom>
            <a:solidFill>
              <a:srgbClr val="8A9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3" name="Oval 104"/>
            <p:cNvSpPr>
              <a:spLocks noChangeArrowheads="1"/>
            </p:cNvSpPr>
            <p:nvPr/>
          </p:nvSpPr>
          <p:spPr bwMode="auto">
            <a:xfrm>
              <a:off x="4803941" y="8298690"/>
              <a:ext cx="29098" cy="29169"/>
            </a:xfrm>
            <a:prstGeom prst="ellipse">
              <a:avLst/>
            </a:prstGeom>
            <a:solidFill>
              <a:srgbClr val="B2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4" name="Freeform 105"/>
            <p:cNvSpPr/>
            <p:nvPr/>
          </p:nvSpPr>
          <p:spPr bwMode="auto">
            <a:xfrm>
              <a:off x="4990160" y="8222858"/>
              <a:ext cx="0" cy="583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5" name="Freeform 106"/>
            <p:cNvSpPr/>
            <p:nvPr/>
          </p:nvSpPr>
          <p:spPr bwMode="auto">
            <a:xfrm>
              <a:off x="4681737" y="8222858"/>
              <a:ext cx="343339" cy="320836"/>
            </a:xfrm>
            <a:custGeom>
              <a:avLst/>
              <a:gdLst>
                <a:gd name="T0" fmla="*/ 82 w 91"/>
                <a:gd name="T1" fmla="*/ 0 h 86"/>
                <a:gd name="T2" fmla="*/ 46 w 91"/>
                <a:gd name="T3" fmla="*/ 36 h 86"/>
                <a:gd name="T4" fmla="*/ 43 w 91"/>
                <a:gd name="T5" fmla="*/ 42 h 86"/>
                <a:gd name="T6" fmla="*/ 40 w 91"/>
                <a:gd name="T7" fmla="*/ 42 h 86"/>
                <a:gd name="T8" fmla="*/ 4 w 91"/>
                <a:gd name="T9" fmla="*/ 78 h 86"/>
                <a:gd name="T10" fmla="*/ 0 w 91"/>
                <a:gd name="T11" fmla="*/ 81 h 86"/>
                <a:gd name="T12" fmla="*/ 17 w 91"/>
                <a:gd name="T13" fmla="*/ 86 h 86"/>
                <a:gd name="T14" fmla="*/ 91 w 91"/>
                <a:gd name="T15" fmla="*/ 12 h 86"/>
                <a:gd name="T16" fmla="*/ 82 w 91"/>
                <a:gd name="T17" fmla="*/ 1 h 86"/>
                <a:gd name="T18" fmla="*/ 82 w 91"/>
                <a:gd name="T1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86">
                  <a:moveTo>
                    <a:pt x="82" y="0"/>
                  </a:moveTo>
                  <a:cubicBezTo>
                    <a:pt x="70" y="12"/>
                    <a:pt x="58" y="24"/>
                    <a:pt x="46" y="36"/>
                  </a:cubicBezTo>
                  <a:cubicBezTo>
                    <a:pt x="46" y="38"/>
                    <a:pt x="45" y="40"/>
                    <a:pt x="43" y="42"/>
                  </a:cubicBezTo>
                  <a:cubicBezTo>
                    <a:pt x="42" y="42"/>
                    <a:pt x="41" y="42"/>
                    <a:pt x="40" y="42"/>
                  </a:cubicBezTo>
                  <a:cubicBezTo>
                    <a:pt x="28" y="54"/>
                    <a:pt x="16" y="66"/>
                    <a:pt x="4" y="78"/>
                  </a:cubicBezTo>
                  <a:cubicBezTo>
                    <a:pt x="3" y="79"/>
                    <a:pt x="1" y="80"/>
                    <a:pt x="0" y="81"/>
                  </a:cubicBezTo>
                  <a:cubicBezTo>
                    <a:pt x="5" y="84"/>
                    <a:pt x="11" y="85"/>
                    <a:pt x="17" y="86"/>
                  </a:cubicBezTo>
                  <a:cubicBezTo>
                    <a:pt x="42" y="61"/>
                    <a:pt x="66" y="37"/>
                    <a:pt x="91" y="12"/>
                  </a:cubicBezTo>
                  <a:cubicBezTo>
                    <a:pt x="89" y="8"/>
                    <a:pt x="86" y="4"/>
                    <a:pt x="82" y="1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6" name="Freeform 107"/>
            <p:cNvSpPr/>
            <p:nvPr/>
          </p:nvSpPr>
          <p:spPr bwMode="auto">
            <a:xfrm>
              <a:off x="4833040" y="8357024"/>
              <a:ext cx="23277" cy="23334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3 w 6"/>
                <a:gd name="T5" fmla="*/ 6 h 6"/>
                <a:gd name="T6" fmla="*/ 6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solidFill>
              <a:srgbClr val="C3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7" name="Freeform 108"/>
            <p:cNvSpPr/>
            <p:nvPr/>
          </p:nvSpPr>
          <p:spPr bwMode="auto">
            <a:xfrm>
              <a:off x="4681737" y="8164523"/>
              <a:ext cx="192036" cy="23334"/>
            </a:xfrm>
            <a:custGeom>
              <a:avLst/>
              <a:gdLst>
                <a:gd name="T0" fmla="*/ 47 w 51"/>
                <a:gd name="T1" fmla="*/ 0 h 5"/>
                <a:gd name="T2" fmla="*/ 22 w 51"/>
                <a:gd name="T3" fmla="*/ 0 h 5"/>
                <a:gd name="T4" fmla="*/ 0 w 51"/>
                <a:gd name="T5" fmla="*/ 5 h 5"/>
                <a:gd name="T6" fmla="*/ 21 w 51"/>
                <a:gd name="T7" fmla="*/ 1 h 5"/>
                <a:gd name="T8" fmla="*/ 47 w 51"/>
                <a:gd name="T9" fmla="*/ 1 h 5"/>
                <a:gd name="T10" fmla="*/ 50 w 51"/>
                <a:gd name="T11" fmla="*/ 1 h 5"/>
                <a:gd name="T12" fmla="*/ 51 w 51"/>
                <a:gd name="T13" fmla="*/ 0 h 5"/>
                <a:gd name="T14" fmla="*/ 47 w 51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">
                  <a:moveTo>
                    <a:pt x="47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7" y="2"/>
                    <a:pt x="0" y="5"/>
                  </a:cubicBezTo>
                  <a:cubicBezTo>
                    <a:pt x="7" y="2"/>
                    <a:pt x="14" y="1"/>
                    <a:pt x="21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1"/>
                    <a:pt x="50" y="1"/>
                  </a:cubicBezTo>
                  <a:cubicBezTo>
                    <a:pt x="51" y="1"/>
                    <a:pt x="51" y="0"/>
                    <a:pt x="51" y="0"/>
                  </a:cubicBezTo>
                  <a:cubicBezTo>
                    <a:pt x="50" y="0"/>
                    <a:pt x="48" y="0"/>
                    <a:pt x="47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8" name="Freeform 109"/>
            <p:cNvSpPr/>
            <p:nvPr/>
          </p:nvSpPr>
          <p:spPr bwMode="auto">
            <a:xfrm>
              <a:off x="4576989" y="8170355"/>
              <a:ext cx="290967" cy="274172"/>
            </a:xfrm>
            <a:custGeom>
              <a:avLst/>
              <a:gdLst>
                <a:gd name="T0" fmla="*/ 75 w 78"/>
                <a:gd name="T1" fmla="*/ 0 h 73"/>
                <a:gd name="T2" fmla="*/ 49 w 78"/>
                <a:gd name="T3" fmla="*/ 0 h 73"/>
                <a:gd name="T4" fmla="*/ 28 w 78"/>
                <a:gd name="T5" fmla="*/ 4 h 73"/>
                <a:gd name="T6" fmla="*/ 0 w 78"/>
                <a:gd name="T7" fmla="*/ 49 h 73"/>
                <a:gd name="T8" fmla="*/ 6 w 78"/>
                <a:gd name="T9" fmla="*/ 73 h 73"/>
                <a:gd name="T10" fmla="*/ 78 w 78"/>
                <a:gd name="T11" fmla="*/ 0 h 73"/>
                <a:gd name="T12" fmla="*/ 75 w 78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3">
                  <a:moveTo>
                    <a:pt x="75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2" y="0"/>
                    <a:pt x="35" y="1"/>
                    <a:pt x="28" y="4"/>
                  </a:cubicBezTo>
                  <a:cubicBezTo>
                    <a:pt x="11" y="12"/>
                    <a:pt x="0" y="29"/>
                    <a:pt x="0" y="49"/>
                  </a:cubicBezTo>
                  <a:cubicBezTo>
                    <a:pt x="0" y="58"/>
                    <a:pt x="2" y="66"/>
                    <a:pt x="6" y="73"/>
                  </a:cubicBezTo>
                  <a:cubicBezTo>
                    <a:pt x="30" y="49"/>
                    <a:pt x="54" y="24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9" name="Freeform 110"/>
            <p:cNvSpPr/>
            <p:nvPr/>
          </p:nvSpPr>
          <p:spPr bwMode="auto">
            <a:xfrm>
              <a:off x="4222008" y="8438692"/>
              <a:ext cx="413174" cy="52502"/>
            </a:xfrm>
            <a:custGeom>
              <a:avLst/>
              <a:gdLst>
                <a:gd name="T0" fmla="*/ 0 w 110"/>
                <a:gd name="T1" fmla="*/ 14 h 14"/>
                <a:gd name="T2" fmla="*/ 17 w 110"/>
                <a:gd name="T3" fmla="*/ 7 h 14"/>
                <a:gd name="T4" fmla="*/ 34 w 110"/>
                <a:gd name="T5" fmla="*/ 3 h 14"/>
                <a:gd name="T6" fmla="*/ 45 w 110"/>
                <a:gd name="T7" fmla="*/ 1 h 14"/>
                <a:gd name="T8" fmla="*/ 55 w 110"/>
                <a:gd name="T9" fmla="*/ 1 h 14"/>
                <a:gd name="T10" fmla="*/ 66 w 110"/>
                <a:gd name="T11" fmla="*/ 1 h 14"/>
                <a:gd name="T12" fmla="*/ 76 w 110"/>
                <a:gd name="T13" fmla="*/ 2 h 14"/>
                <a:gd name="T14" fmla="*/ 86 w 110"/>
                <a:gd name="T15" fmla="*/ 4 h 14"/>
                <a:gd name="T16" fmla="*/ 94 w 110"/>
                <a:gd name="T17" fmla="*/ 6 h 14"/>
                <a:gd name="T18" fmla="*/ 101 w 110"/>
                <a:gd name="T19" fmla="*/ 9 h 14"/>
                <a:gd name="T20" fmla="*/ 106 w 110"/>
                <a:gd name="T21" fmla="*/ 11 h 14"/>
                <a:gd name="T22" fmla="*/ 110 w 110"/>
                <a:gd name="T23" fmla="*/ 14 h 14"/>
                <a:gd name="T24" fmla="*/ 105 w 110"/>
                <a:gd name="T25" fmla="*/ 13 h 14"/>
                <a:gd name="T26" fmla="*/ 100 w 110"/>
                <a:gd name="T27" fmla="*/ 11 h 14"/>
                <a:gd name="T28" fmla="*/ 93 w 110"/>
                <a:gd name="T29" fmla="*/ 10 h 14"/>
                <a:gd name="T30" fmla="*/ 85 w 110"/>
                <a:gd name="T31" fmla="*/ 9 h 14"/>
                <a:gd name="T32" fmla="*/ 75 w 110"/>
                <a:gd name="T33" fmla="*/ 8 h 14"/>
                <a:gd name="T34" fmla="*/ 66 w 110"/>
                <a:gd name="T35" fmla="*/ 8 h 14"/>
                <a:gd name="T36" fmla="*/ 55 w 110"/>
                <a:gd name="T37" fmla="*/ 8 h 14"/>
                <a:gd name="T38" fmla="*/ 45 w 110"/>
                <a:gd name="T39" fmla="*/ 8 h 14"/>
                <a:gd name="T40" fmla="*/ 35 w 110"/>
                <a:gd name="T41" fmla="*/ 9 h 14"/>
                <a:gd name="T42" fmla="*/ 26 w 110"/>
                <a:gd name="T43" fmla="*/ 10 h 14"/>
                <a:gd name="T44" fmla="*/ 18 w 110"/>
                <a:gd name="T45" fmla="*/ 11 h 14"/>
                <a:gd name="T46" fmla="*/ 5 w 110"/>
                <a:gd name="T47" fmla="*/ 13 h 14"/>
                <a:gd name="T48" fmla="*/ 0 w 110"/>
                <a:gd name="T4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" h="14">
                  <a:moveTo>
                    <a:pt x="0" y="14"/>
                  </a:moveTo>
                  <a:cubicBezTo>
                    <a:pt x="0" y="14"/>
                    <a:pt x="7" y="10"/>
                    <a:pt x="17" y="7"/>
                  </a:cubicBezTo>
                  <a:cubicBezTo>
                    <a:pt x="22" y="5"/>
                    <a:pt x="28" y="4"/>
                    <a:pt x="34" y="3"/>
                  </a:cubicBezTo>
                  <a:cubicBezTo>
                    <a:pt x="38" y="2"/>
                    <a:pt x="41" y="2"/>
                    <a:pt x="45" y="1"/>
                  </a:cubicBezTo>
                  <a:cubicBezTo>
                    <a:pt x="48" y="1"/>
                    <a:pt x="52" y="1"/>
                    <a:pt x="55" y="1"/>
                  </a:cubicBezTo>
                  <a:cubicBezTo>
                    <a:pt x="59" y="1"/>
                    <a:pt x="62" y="0"/>
                    <a:pt x="66" y="1"/>
                  </a:cubicBezTo>
                  <a:cubicBezTo>
                    <a:pt x="69" y="1"/>
                    <a:pt x="73" y="1"/>
                    <a:pt x="76" y="2"/>
                  </a:cubicBezTo>
                  <a:cubicBezTo>
                    <a:pt x="79" y="2"/>
                    <a:pt x="83" y="3"/>
                    <a:pt x="86" y="4"/>
                  </a:cubicBezTo>
                  <a:cubicBezTo>
                    <a:pt x="88" y="4"/>
                    <a:pt x="91" y="5"/>
                    <a:pt x="94" y="6"/>
                  </a:cubicBezTo>
                  <a:cubicBezTo>
                    <a:pt x="96" y="7"/>
                    <a:pt x="99" y="8"/>
                    <a:pt x="101" y="9"/>
                  </a:cubicBezTo>
                  <a:cubicBezTo>
                    <a:pt x="103" y="10"/>
                    <a:pt x="104" y="11"/>
                    <a:pt x="106" y="11"/>
                  </a:cubicBezTo>
                  <a:cubicBezTo>
                    <a:pt x="108" y="13"/>
                    <a:pt x="110" y="14"/>
                    <a:pt x="110" y="14"/>
                  </a:cubicBezTo>
                  <a:cubicBezTo>
                    <a:pt x="110" y="14"/>
                    <a:pt x="108" y="13"/>
                    <a:pt x="105" y="13"/>
                  </a:cubicBezTo>
                  <a:cubicBezTo>
                    <a:pt x="104" y="12"/>
                    <a:pt x="102" y="12"/>
                    <a:pt x="100" y="11"/>
                  </a:cubicBezTo>
                  <a:cubicBezTo>
                    <a:pt x="98" y="11"/>
                    <a:pt x="95" y="11"/>
                    <a:pt x="93" y="10"/>
                  </a:cubicBezTo>
                  <a:cubicBezTo>
                    <a:pt x="90" y="10"/>
                    <a:pt x="87" y="9"/>
                    <a:pt x="85" y="9"/>
                  </a:cubicBezTo>
                  <a:cubicBezTo>
                    <a:pt x="82" y="9"/>
                    <a:pt x="79" y="8"/>
                    <a:pt x="75" y="8"/>
                  </a:cubicBezTo>
                  <a:cubicBezTo>
                    <a:pt x="72" y="8"/>
                    <a:pt x="69" y="8"/>
                    <a:pt x="66" y="8"/>
                  </a:cubicBezTo>
                  <a:cubicBezTo>
                    <a:pt x="62" y="7"/>
                    <a:pt x="59" y="8"/>
                    <a:pt x="55" y="8"/>
                  </a:cubicBezTo>
                  <a:cubicBezTo>
                    <a:pt x="52" y="8"/>
                    <a:pt x="49" y="8"/>
                    <a:pt x="45" y="8"/>
                  </a:cubicBezTo>
                  <a:cubicBezTo>
                    <a:pt x="42" y="8"/>
                    <a:pt x="38" y="9"/>
                    <a:pt x="35" y="9"/>
                  </a:cubicBezTo>
                  <a:cubicBezTo>
                    <a:pt x="32" y="9"/>
                    <a:pt x="29" y="10"/>
                    <a:pt x="26" y="10"/>
                  </a:cubicBezTo>
                  <a:cubicBezTo>
                    <a:pt x="23" y="10"/>
                    <a:pt x="20" y="11"/>
                    <a:pt x="18" y="11"/>
                  </a:cubicBezTo>
                  <a:cubicBezTo>
                    <a:pt x="13" y="12"/>
                    <a:pt x="8" y="12"/>
                    <a:pt x="5" y="13"/>
                  </a:cubicBezTo>
                  <a:cubicBezTo>
                    <a:pt x="2" y="13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0" name="Freeform 111"/>
            <p:cNvSpPr/>
            <p:nvPr/>
          </p:nvSpPr>
          <p:spPr bwMode="auto">
            <a:xfrm>
              <a:off x="4134720" y="8817865"/>
              <a:ext cx="250229" cy="70001"/>
            </a:xfrm>
            <a:custGeom>
              <a:avLst/>
              <a:gdLst>
                <a:gd name="T0" fmla="*/ 65 w 66"/>
                <a:gd name="T1" fmla="*/ 0 h 19"/>
                <a:gd name="T2" fmla="*/ 66 w 66"/>
                <a:gd name="T3" fmla="*/ 0 h 19"/>
                <a:gd name="T4" fmla="*/ 2 w 66"/>
                <a:gd name="T5" fmla="*/ 19 h 19"/>
                <a:gd name="T6" fmla="*/ 2 w 66"/>
                <a:gd name="T7" fmla="*/ 17 h 19"/>
                <a:gd name="T8" fmla="*/ 64 w 66"/>
                <a:gd name="T9" fmla="*/ 4 h 19"/>
                <a:gd name="T10" fmla="*/ 61 w 66"/>
                <a:gd name="T11" fmla="*/ 4 h 19"/>
                <a:gd name="T12" fmla="*/ 65 w 6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9">
                  <a:moveTo>
                    <a:pt x="65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9" y="0"/>
                    <a:pt x="0" y="3"/>
                    <a:pt x="2" y="1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4" y="9"/>
                    <a:pt x="58" y="4"/>
                    <a:pt x="64" y="4"/>
                  </a:cubicBezTo>
                  <a:cubicBezTo>
                    <a:pt x="61" y="4"/>
                    <a:pt x="61" y="4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1" name="Freeform 112"/>
            <p:cNvSpPr/>
            <p:nvPr/>
          </p:nvSpPr>
          <p:spPr bwMode="auto">
            <a:xfrm>
              <a:off x="3395663" y="8607862"/>
              <a:ext cx="1024202" cy="851677"/>
            </a:xfrm>
            <a:custGeom>
              <a:avLst/>
              <a:gdLst>
                <a:gd name="T0" fmla="*/ 273 w 273"/>
                <a:gd name="T1" fmla="*/ 227 h 227"/>
                <a:gd name="T2" fmla="*/ 83 w 273"/>
                <a:gd name="T3" fmla="*/ 208 h 227"/>
                <a:gd name="T4" fmla="*/ 15 w 273"/>
                <a:gd name="T5" fmla="*/ 107 h 227"/>
                <a:gd name="T6" fmla="*/ 15 w 273"/>
                <a:gd name="T7" fmla="*/ 98 h 227"/>
                <a:gd name="T8" fmla="*/ 71 w 273"/>
                <a:gd name="T9" fmla="*/ 0 h 227"/>
                <a:gd name="T10" fmla="*/ 122 w 273"/>
                <a:gd name="T11" fmla="*/ 167 h 227"/>
                <a:gd name="T12" fmla="*/ 273 w 273"/>
                <a:gd name="T13" fmla="*/ 182 h 227"/>
                <a:gd name="T14" fmla="*/ 273 w 273"/>
                <a:gd name="T1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227">
                  <a:moveTo>
                    <a:pt x="273" y="227"/>
                  </a:moveTo>
                  <a:cubicBezTo>
                    <a:pt x="180" y="227"/>
                    <a:pt x="104" y="219"/>
                    <a:pt x="83" y="208"/>
                  </a:cubicBezTo>
                  <a:cubicBezTo>
                    <a:pt x="43" y="199"/>
                    <a:pt x="15" y="150"/>
                    <a:pt x="15" y="107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59"/>
                    <a:pt x="37" y="13"/>
                    <a:pt x="71" y="0"/>
                  </a:cubicBezTo>
                  <a:cubicBezTo>
                    <a:pt x="71" y="0"/>
                    <a:pt x="0" y="123"/>
                    <a:pt x="122" y="167"/>
                  </a:cubicBezTo>
                  <a:cubicBezTo>
                    <a:pt x="138" y="176"/>
                    <a:pt x="200" y="182"/>
                    <a:pt x="273" y="182"/>
                  </a:cubicBezTo>
                  <a:cubicBezTo>
                    <a:pt x="273" y="227"/>
                    <a:pt x="273" y="227"/>
                    <a:pt x="273" y="227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2" name="Freeform 113"/>
            <p:cNvSpPr/>
            <p:nvPr/>
          </p:nvSpPr>
          <p:spPr bwMode="auto">
            <a:xfrm>
              <a:off x="4408227" y="8607862"/>
              <a:ext cx="1041662" cy="851677"/>
            </a:xfrm>
            <a:custGeom>
              <a:avLst/>
              <a:gdLst>
                <a:gd name="T0" fmla="*/ 3 w 277"/>
                <a:gd name="T1" fmla="*/ 227 h 227"/>
                <a:gd name="T2" fmla="*/ 195 w 277"/>
                <a:gd name="T3" fmla="*/ 208 h 227"/>
                <a:gd name="T4" fmla="*/ 265 w 277"/>
                <a:gd name="T5" fmla="*/ 107 h 227"/>
                <a:gd name="T6" fmla="*/ 265 w 277"/>
                <a:gd name="T7" fmla="*/ 98 h 227"/>
                <a:gd name="T8" fmla="*/ 207 w 277"/>
                <a:gd name="T9" fmla="*/ 0 h 227"/>
                <a:gd name="T10" fmla="*/ 155 w 277"/>
                <a:gd name="T11" fmla="*/ 167 h 227"/>
                <a:gd name="T12" fmla="*/ 0 w 277"/>
                <a:gd name="T13" fmla="*/ 182 h 227"/>
                <a:gd name="T14" fmla="*/ 3 w 277"/>
                <a:gd name="T1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227">
                  <a:moveTo>
                    <a:pt x="3" y="227"/>
                  </a:moveTo>
                  <a:cubicBezTo>
                    <a:pt x="96" y="227"/>
                    <a:pt x="174" y="219"/>
                    <a:pt x="195" y="208"/>
                  </a:cubicBezTo>
                  <a:cubicBezTo>
                    <a:pt x="235" y="199"/>
                    <a:pt x="265" y="150"/>
                    <a:pt x="265" y="107"/>
                  </a:cubicBezTo>
                  <a:cubicBezTo>
                    <a:pt x="265" y="98"/>
                    <a:pt x="265" y="98"/>
                    <a:pt x="265" y="98"/>
                  </a:cubicBezTo>
                  <a:cubicBezTo>
                    <a:pt x="265" y="59"/>
                    <a:pt x="241" y="13"/>
                    <a:pt x="207" y="0"/>
                  </a:cubicBezTo>
                  <a:cubicBezTo>
                    <a:pt x="207" y="0"/>
                    <a:pt x="277" y="123"/>
                    <a:pt x="155" y="167"/>
                  </a:cubicBezTo>
                  <a:cubicBezTo>
                    <a:pt x="139" y="176"/>
                    <a:pt x="74" y="182"/>
                    <a:pt x="0" y="182"/>
                  </a:cubicBezTo>
                  <a:cubicBezTo>
                    <a:pt x="3" y="227"/>
                    <a:pt x="3" y="227"/>
                    <a:pt x="3" y="227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3" name="Freeform 114"/>
            <p:cNvSpPr/>
            <p:nvPr/>
          </p:nvSpPr>
          <p:spPr bwMode="auto">
            <a:xfrm>
              <a:off x="4472241" y="8800363"/>
              <a:ext cx="250229" cy="75836"/>
            </a:xfrm>
            <a:custGeom>
              <a:avLst/>
              <a:gdLst>
                <a:gd name="T0" fmla="*/ 0 w 66"/>
                <a:gd name="T1" fmla="*/ 0 h 20"/>
                <a:gd name="T2" fmla="*/ 4 w 66"/>
                <a:gd name="T3" fmla="*/ 8 h 20"/>
                <a:gd name="T4" fmla="*/ 2 w 66"/>
                <a:gd name="T5" fmla="*/ 8 h 20"/>
                <a:gd name="T6" fmla="*/ 64 w 66"/>
                <a:gd name="T7" fmla="*/ 20 h 20"/>
                <a:gd name="T8" fmla="*/ 64 w 66"/>
                <a:gd name="T9" fmla="*/ 20 h 20"/>
                <a:gd name="T10" fmla="*/ 0 w 6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0">
                  <a:moveTo>
                    <a:pt x="0" y="0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40" y="12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6" y="4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4" name="Freeform 115"/>
            <p:cNvSpPr/>
            <p:nvPr/>
          </p:nvSpPr>
          <p:spPr bwMode="auto">
            <a:xfrm>
              <a:off x="3634257" y="7260344"/>
              <a:ext cx="1588676" cy="1365017"/>
            </a:xfrm>
            <a:custGeom>
              <a:avLst/>
              <a:gdLst>
                <a:gd name="T0" fmla="*/ 417 w 422"/>
                <a:gd name="T1" fmla="*/ 276 h 364"/>
                <a:gd name="T2" fmla="*/ 417 w 422"/>
                <a:gd name="T3" fmla="*/ 273 h 364"/>
                <a:gd name="T4" fmla="*/ 416 w 422"/>
                <a:gd name="T5" fmla="*/ 272 h 364"/>
                <a:gd name="T6" fmla="*/ 416 w 422"/>
                <a:gd name="T7" fmla="*/ 270 h 364"/>
                <a:gd name="T8" fmla="*/ 416 w 422"/>
                <a:gd name="T9" fmla="*/ 269 h 364"/>
                <a:gd name="T10" fmla="*/ 416 w 422"/>
                <a:gd name="T11" fmla="*/ 266 h 364"/>
                <a:gd name="T12" fmla="*/ 416 w 422"/>
                <a:gd name="T13" fmla="*/ 264 h 364"/>
                <a:gd name="T14" fmla="*/ 416 w 422"/>
                <a:gd name="T15" fmla="*/ 262 h 364"/>
                <a:gd name="T16" fmla="*/ 416 w 422"/>
                <a:gd name="T17" fmla="*/ 259 h 364"/>
                <a:gd name="T18" fmla="*/ 416 w 422"/>
                <a:gd name="T19" fmla="*/ 255 h 364"/>
                <a:gd name="T20" fmla="*/ 416 w 422"/>
                <a:gd name="T21" fmla="*/ 255 h 364"/>
                <a:gd name="T22" fmla="*/ 383 w 422"/>
                <a:gd name="T23" fmla="*/ 73 h 364"/>
                <a:gd name="T24" fmla="*/ 223 w 422"/>
                <a:gd name="T25" fmla="*/ 2 h 364"/>
                <a:gd name="T26" fmla="*/ 85 w 422"/>
                <a:gd name="T27" fmla="*/ 27 h 364"/>
                <a:gd name="T28" fmla="*/ 7 w 422"/>
                <a:gd name="T29" fmla="*/ 148 h 364"/>
                <a:gd name="T30" fmla="*/ 9 w 422"/>
                <a:gd name="T31" fmla="*/ 364 h 364"/>
                <a:gd name="T32" fmla="*/ 9 w 422"/>
                <a:gd name="T33" fmla="*/ 364 h 364"/>
                <a:gd name="T34" fmla="*/ 13 w 422"/>
                <a:gd name="T35" fmla="*/ 350 h 364"/>
                <a:gd name="T36" fmla="*/ 21 w 422"/>
                <a:gd name="T37" fmla="*/ 316 h 364"/>
                <a:gd name="T38" fmla="*/ 79 w 422"/>
                <a:gd name="T39" fmla="*/ 117 h 364"/>
                <a:gd name="T40" fmla="*/ 89 w 422"/>
                <a:gd name="T41" fmla="*/ 109 h 364"/>
                <a:gd name="T42" fmla="*/ 118 w 422"/>
                <a:gd name="T43" fmla="*/ 104 h 364"/>
                <a:gd name="T44" fmla="*/ 128 w 422"/>
                <a:gd name="T45" fmla="*/ 104 h 364"/>
                <a:gd name="T46" fmla="*/ 165 w 422"/>
                <a:gd name="T47" fmla="*/ 129 h 364"/>
                <a:gd name="T48" fmla="*/ 169 w 422"/>
                <a:gd name="T49" fmla="*/ 135 h 364"/>
                <a:gd name="T50" fmla="*/ 188 w 422"/>
                <a:gd name="T51" fmla="*/ 153 h 364"/>
                <a:gd name="T52" fmla="*/ 227 w 422"/>
                <a:gd name="T53" fmla="*/ 157 h 364"/>
                <a:gd name="T54" fmla="*/ 240 w 422"/>
                <a:gd name="T55" fmla="*/ 150 h 364"/>
                <a:gd name="T56" fmla="*/ 261 w 422"/>
                <a:gd name="T57" fmla="*/ 131 h 364"/>
                <a:gd name="T58" fmla="*/ 273 w 422"/>
                <a:gd name="T59" fmla="*/ 116 h 364"/>
                <a:gd name="T60" fmla="*/ 284 w 422"/>
                <a:gd name="T61" fmla="*/ 110 h 364"/>
                <a:gd name="T62" fmla="*/ 306 w 422"/>
                <a:gd name="T63" fmla="*/ 112 h 364"/>
                <a:gd name="T64" fmla="*/ 329 w 422"/>
                <a:gd name="T65" fmla="*/ 130 h 364"/>
                <a:gd name="T66" fmla="*/ 341 w 422"/>
                <a:gd name="T67" fmla="*/ 142 h 364"/>
                <a:gd name="T68" fmla="*/ 363 w 422"/>
                <a:gd name="T69" fmla="*/ 177 h 364"/>
                <a:gd name="T70" fmla="*/ 374 w 422"/>
                <a:gd name="T71" fmla="*/ 215 h 364"/>
                <a:gd name="T72" fmla="*/ 404 w 422"/>
                <a:gd name="T73" fmla="*/ 364 h 364"/>
                <a:gd name="T74" fmla="*/ 417 w 422"/>
                <a:gd name="T75" fmla="*/ 27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2" h="364">
                  <a:moveTo>
                    <a:pt x="417" y="276"/>
                  </a:moveTo>
                  <a:cubicBezTo>
                    <a:pt x="417" y="275"/>
                    <a:pt x="417" y="274"/>
                    <a:pt x="417" y="273"/>
                  </a:cubicBezTo>
                  <a:cubicBezTo>
                    <a:pt x="416" y="273"/>
                    <a:pt x="416" y="272"/>
                    <a:pt x="416" y="272"/>
                  </a:cubicBezTo>
                  <a:cubicBezTo>
                    <a:pt x="416" y="271"/>
                    <a:pt x="416" y="271"/>
                    <a:pt x="416" y="270"/>
                  </a:cubicBezTo>
                  <a:cubicBezTo>
                    <a:pt x="416" y="270"/>
                    <a:pt x="416" y="269"/>
                    <a:pt x="416" y="269"/>
                  </a:cubicBezTo>
                  <a:cubicBezTo>
                    <a:pt x="416" y="268"/>
                    <a:pt x="416" y="267"/>
                    <a:pt x="416" y="266"/>
                  </a:cubicBezTo>
                  <a:cubicBezTo>
                    <a:pt x="416" y="265"/>
                    <a:pt x="416" y="264"/>
                    <a:pt x="416" y="264"/>
                  </a:cubicBezTo>
                  <a:cubicBezTo>
                    <a:pt x="416" y="263"/>
                    <a:pt x="416" y="262"/>
                    <a:pt x="416" y="262"/>
                  </a:cubicBezTo>
                  <a:cubicBezTo>
                    <a:pt x="416" y="261"/>
                    <a:pt x="416" y="260"/>
                    <a:pt x="416" y="259"/>
                  </a:cubicBezTo>
                  <a:cubicBezTo>
                    <a:pt x="416" y="258"/>
                    <a:pt x="416" y="257"/>
                    <a:pt x="416" y="255"/>
                  </a:cubicBezTo>
                  <a:cubicBezTo>
                    <a:pt x="416" y="255"/>
                    <a:pt x="416" y="255"/>
                    <a:pt x="416" y="255"/>
                  </a:cubicBezTo>
                  <a:cubicBezTo>
                    <a:pt x="414" y="207"/>
                    <a:pt x="412" y="109"/>
                    <a:pt x="383" y="73"/>
                  </a:cubicBezTo>
                  <a:cubicBezTo>
                    <a:pt x="328" y="3"/>
                    <a:pt x="289" y="6"/>
                    <a:pt x="223" y="2"/>
                  </a:cubicBezTo>
                  <a:cubicBezTo>
                    <a:pt x="174" y="0"/>
                    <a:pt x="131" y="5"/>
                    <a:pt x="85" y="27"/>
                  </a:cubicBezTo>
                  <a:cubicBezTo>
                    <a:pt x="38" y="48"/>
                    <a:pt x="8" y="116"/>
                    <a:pt x="7" y="148"/>
                  </a:cubicBezTo>
                  <a:cubicBezTo>
                    <a:pt x="7" y="180"/>
                    <a:pt x="0" y="261"/>
                    <a:pt x="9" y="364"/>
                  </a:cubicBezTo>
                  <a:cubicBezTo>
                    <a:pt x="9" y="364"/>
                    <a:pt x="9" y="364"/>
                    <a:pt x="9" y="364"/>
                  </a:cubicBezTo>
                  <a:cubicBezTo>
                    <a:pt x="9" y="362"/>
                    <a:pt x="11" y="357"/>
                    <a:pt x="13" y="350"/>
                  </a:cubicBezTo>
                  <a:cubicBezTo>
                    <a:pt x="15" y="341"/>
                    <a:pt x="18" y="329"/>
                    <a:pt x="21" y="316"/>
                  </a:cubicBezTo>
                  <a:cubicBezTo>
                    <a:pt x="47" y="250"/>
                    <a:pt x="32" y="175"/>
                    <a:pt x="79" y="117"/>
                  </a:cubicBezTo>
                  <a:cubicBezTo>
                    <a:pt x="82" y="114"/>
                    <a:pt x="85" y="111"/>
                    <a:pt x="89" y="109"/>
                  </a:cubicBezTo>
                  <a:cubicBezTo>
                    <a:pt x="97" y="105"/>
                    <a:pt x="107" y="103"/>
                    <a:pt x="118" y="104"/>
                  </a:cubicBezTo>
                  <a:cubicBezTo>
                    <a:pt x="121" y="104"/>
                    <a:pt x="124" y="104"/>
                    <a:pt x="128" y="104"/>
                  </a:cubicBezTo>
                  <a:cubicBezTo>
                    <a:pt x="141" y="109"/>
                    <a:pt x="154" y="118"/>
                    <a:pt x="165" y="129"/>
                  </a:cubicBezTo>
                  <a:cubicBezTo>
                    <a:pt x="167" y="131"/>
                    <a:pt x="168" y="133"/>
                    <a:pt x="169" y="135"/>
                  </a:cubicBezTo>
                  <a:cubicBezTo>
                    <a:pt x="174" y="143"/>
                    <a:pt x="180" y="149"/>
                    <a:pt x="188" y="153"/>
                  </a:cubicBezTo>
                  <a:cubicBezTo>
                    <a:pt x="198" y="160"/>
                    <a:pt x="212" y="160"/>
                    <a:pt x="227" y="157"/>
                  </a:cubicBezTo>
                  <a:cubicBezTo>
                    <a:pt x="232" y="155"/>
                    <a:pt x="236" y="153"/>
                    <a:pt x="240" y="150"/>
                  </a:cubicBezTo>
                  <a:cubicBezTo>
                    <a:pt x="248" y="146"/>
                    <a:pt x="255" y="139"/>
                    <a:pt x="261" y="131"/>
                  </a:cubicBezTo>
                  <a:cubicBezTo>
                    <a:pt x="266" y="125"/>
                    <a:pt x="270" y="120"/>
                    <a:pt x="273" y="116"/>
                  </a:cubicBezTo>
                  <a:cubicBezTo>
                    <a:pt x="277" y="113"/>
                    <a:pt x="280" y="111"/>
                    <a:pt x="284" y="110"/>
                  </a:cubicBezTo>
                  <a:cubicBezTo>
                    <a:pt x="292" y="108"/>
                    <a:pt x="300" y="109"/>
                    <a:pt x="306" y="112"/>
                  </a:cubicBezTo>
                  <a:cubicBezTo>
                    <a:pt x="313" y="116"/>
                    <a:pt x="320" y="122"/>
                    <a:pt x="329" y="130"/>
                  </a:cubicBezTo>
                  <a:cubicBezTo>
                    <a:pt x="333" y="134"/>
                    <a:pt x="337" y="138"/>
                    <a:pt x="341" y="142"/>
                  </a:cubicBezTo>
                  <a:cubicBezTo>
                    <a:pt x="349" y="154"/>
                    <a:pt x="356" y="167"/>
                    <a:pt x="363" y="177"/>
                  </a:cubicBezTo>
                  <a:cubicBezTo>
                    <a:pt x="370" y="192"/>
                    <a:pt x="372" y="205"/>
                    <a:pt x="374" y="215"/>
                  </a:cubicBezTo>
                  <a:cubicBezTo>
                    <a:pt x="383" y="261"/>
                    <a:pt x="392" y="339"/>
                    <a:pt x="404" y="364"/>
                  </a:cubicBezTo>
                  <a:cubicBezTo>
                    <a:pt x="404" y="364"/>
                    <a:pt x="422" y="332"/>
                    <a:pt x="417" y="276"/>
                  </a:cubicBezTo>
                  <a:close/>
                </a:path>
              </a:pathLst>
            </a:custGeom>
            <a:solidFill>
              <a:srgbClr val="B69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5" name="Freeform 116"/>
            <p:cNvSpPr/>
            <p:nvPr/>
          </p:nvSpPr>
          <p:spPr bwMode="auto">
            <a:xfrm>
              <a:off x="5286948" y="8677863"/>
              <a:ext cx="116387" cy="297502"/>
            </a:xfrm>
            <a:custGeom>
              <a:avLst/>
              <a:gdLst>
                <a:gd name="T0" fmla="*/ 0 w 31"/>
                <a:gd name="T1" fmla="*/ 0 h 79"/>
                <a:gd name="T2" fmla="*/ 1 w 31"/>
                <a:gd name="T3" fmla="*/ 1 h 79"/>
                <a:gd name="T4" fmla="*/ 31 w 31"/>
                <a:gd name="T5" fmla="*/ 79 h 79"/>
                <a:gd name="T6" fmla="*/ 0 w 31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79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9" y="22"/>
                    <a:pt x="31" y="52"/>
                    <a:pt x="31" y="79"/>
                  </a:cubicBezTo>
                  <a:cubicBezTo>
                    <a:pt x="31" y="51"/>
                    <a:pt x="20" y="21"/>
                    <a:pt x="0" y="0"/>
                  </a:cubicBezTo>
                </a:path>
              </a:pathLst>
            </a:custGeom>
            <a:solidFill>
              <a:srgbClr val="9E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6" name="Freeform 117"/>
            <p:cNvSpPr/>
            <p:nvPr/>
          </p:nvSpPr>
          <p:spPr bwMode="auto">
            <a:xfrm>
              <a:off x="5292765" y="8683695"/>
              <a:ext cx="110569" cy="291670"/>
            </a:xfrm>
            <a:custGeom>
              <a:avLst/>
              <a:gdLst>
                <a:gd name="T0" fmla="*/ 0 w 30"/>
                <a:gd name="T1" fmla="*/ 0 h 78"/>
                <a:gd name="T2" fmla="*/ 0 w 30"/>
                <a:gd name="T3" fmla="*/ 1 h 78"/>
                <a:gd name="T4" fmla="*/ 30 w 30"/>
                <a:gd name="T5" fmla="*/ 78 h 78"/>
                <a:gd name="T6" fmla="*/ 30 w 30"/>
                <a:gd name="T7" fmla="*/ 78 h 78"/>
                <a:gd name="T8" fmla="*/ 0 w 30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8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8" y="21"/>
                    <a:pt x="30" y="51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51"/>
                    <a:pt x="18" y="21"/>
                    <a:pt x="0" y="0"/>
                  </a:cubicBezTo>
                </a:path>
              </a:pathLst>
            </a:custGeom>
            <a:solidFill>
              <a:srgbClr val="988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7" name="Freeform 118"/>
            <p:cNvSpPr>
              <a:spLocks noEditPoints="1"/>
            </p:cNvSpPr>
            <p:nvPr/>
          </p:nvSpPr>
          <p:spPr bwMode="auto">
            <a:xfrm>
              <a:off x="3436400" y="8677863"/>
              <a:ext cx="116387" cy="297502"/>
            </a:xfrm>
            <a:custGeom>
              <a:avLst/>
              <a:gdLst>
                <a:gd name="T0" fmla="*/ 0 w 31"/>
                <a:gd name="T1" fmla="*/ 79 h 79"/>
                <a:gd name="T2" fmla="*/ 0 w 31"/>
                <a:gd name="T3" fmla="*/ 79 h 79"/>
                <a:gd name="T4" fmla="*/ 0 w 31"/>
                <a:gd name="T5" fmla="*/ 79 h 79"/>
                <a:gd name="T6" fmla="*/ 31 w 31"/>
                <a:gd name="T7" fmla="*/ 0 h 79"/>
                <a:gd name="T8" fmla="*/ 0 w 31"/>
                <a:gd name="T9" fmla="*/ 79 h 79"/>
                <a:gd name="T10" fmla="*/ 30 w 31"/>
                <a:gd name="T11" fmla="*/ 2 h 79"/>
                <a:gd name="T12" fmla="*/ 31 w 31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79">
                  <a:moveTo>
                    <a:pt x="0" y="79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moveTo>
                    <a:pt x="31" y="0"/>
                  </a:moveTo>
                  <a:cubicBezTo>
                    <a:pt x="11" y="21"/>
                    <a:pt x="0" y="51"/>
                    <a:pt x="0" y="79"/>
                  </a:cubicBezTo>
                  <a:cubicBezTo>
                    <a:pt x="0" y="52"/>
                    <a:pt x="12" y="22"/>
                    <a:pt x="30" y="2"/>
                  </a:cubicBezTo>
                  <a:cubicBezTo>
                    <a:pt x="30" y="1"/>
                    <a:pt x="30" y="1"/>
                    <a:pt x="31" y="0"/>
                  </a:cubicBezTo>
                </a:path>
              </a:pathLst>
            </a:custGeom>
            <a:solidFill>
              <a:srgbClr val="9E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8" name="Freeform 119"/>
            <p:cNvSpPr/>
            <p:nvPr/>
          </p:nvSpPr>
          <p:spPr bwMode="auto">
            <a:xfrm>
              <a:off x="3436400" y="8689530"/>
              <a:ext cx="791429" cy="770010"/>
            </a:xfrm>
            <a:custGeom>
              <a:avLst/>
              <a:gdLst>
                <a:gd name="T0" fmla="*/ 30 w 210"/>
                <a:gd name="T1" fmla="*/ 0 h 205"/>
                <a:gd name="T2" fmla="*/ 0 w 210"/>
                <a:gd name="T3" fmla="*/ 77 h 205"/>
                <a:gd name="T4" fmla="*/ 0 w 210"/>
                <a:gd name="T5" fmla="*/ 77 h 205"/>
                <a:gd name="T6" fmla="*/ 0 w 210"/>
                <a:gd name="T7" fmla="*/ 77 h 205"/>
                <a:gd name="T8" fmla="*/ 0 w 210"/>
                <a:gd name="T9" fmla="*/ 77 h 205"/>
                <a:gd name="T10" fmla="*/ 0 w 210"/>
                <a:gd name="T11" fmla="*/ 77 h 205"/>
                <a:gd name="T12" fmla="*/ 0 w 210"/>
                <a:gd name="T13" fmla="*/ 86 h 205"/>
                <a:gd name="T14" fmla="*/ 70 w 210"/>
                <a:gd name="T15" fmla="*/ 187 h 205"/>
                <a:gd name="T16" fmla="*/ 210 w 210"/>
                <a:gd name="T17" fmla="*/ 205 h 205"/>
                <a:gd name="T18" fmla="*/ 72 w 210"/>
                <a:gd name="T19" fmla="*/ 187 h 205"/>
                <a:gd name="T20" fmla="*/ 4 w 210"/>
                <a:gd name="T21" fmla="*/ 86 h 205"/>
                <a:gd name="T22" fmla="*/ 4 w 210"/>
                <a:gd name="T23" fmla="*/ 77 h 205"/>
                <a:gd name="T24" fmla="*/ 26 w 210"/>
                <a:gd name="T25" fmla="*/ 8 h 205"/>
                <a:gd name="T26" fmla="*/ 30 w 210"/>
                <a:gd name="T2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" h="205">
                  <a:moveTo>
                    <a:pt x="30" y="0"/>
                  </a:moveTo>
                  <a:cubicBezTo>
                    <a:pt x="12" y="20"/>
                    <a:pt x="0" y="50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9"/>
                    <a:pt x="30" y="178"/>
                    <a:pt x="70" y="187"/>
                  </a:cubicBezTo>
                  <a:cubicBezTo>
                    <a:pt x="87" y="196"/>
                    <a:pt x="141" y="203"/>
                    <a:pt x="210" y="205"/>
                  </a:cubicBezTo>
                  <a:cubicBezTo>
                    <a:pt x="142" y="203"/>
                    <a:pt x="89" y="196"/>
                    <a:pt x="72" y="187"/>
                  </a:cubicBezTo>
                  <a:cubicBezTo>
                    <a:pt x="32" y="178"/>
                    <a:pt x="4" y="129"/>
                    <a:pt x="4" y="86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54"/>
                    <a:pt x="12" y="28"/>
                    <a:pt x="26" y="8"/>
                  </a:cubicBezTo>
                  <a:cubicBezTo>
                    <a:pt x="27" y="5"/>
                    <a:pt x="29" y="2"/>
                    <a:pt x="30" y="0"/>
                  </a:cubicBezTo>
                </a:path>
              </a:pathLst>
            </a:custGeom>
            <a:solidFill>
              <a:srgbClr val="988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9" name="Freeform 120"/>
            <p:cNvSpPr/>
            <p:nvPr/>
          </p:nvSpPr>
          <p:spPr bwMode="auto">
            <a:xfrm>
              <a:off x="3453856" y="8718695"/>
              <a:ext cx="966009" cy="740844"/>
            </a:xfrm>
            <a:custGeom>
              <a:avLst/>
              <a:gdLst>
                <a:gd name="T0" fmla="*/ 22 w 258"/>
                <a:gd name="T1" fmla="*/ 0 h 198"/>
                <a:gd name="T2" fmla="*/ 0 w 258"/>
                <a:gd name="T3" fmla="*/ 69 h 198"/>
                <a:gd name="T4" fmla="*/ 0 w 258"/>
                <a:gd name="T5" fmla="*/ 78 h 198"/>
                <a:gd name="T6" fmla="*/ 68 w 258"/>
                <a:gd name="T7" fmla="*/ 179 h 198"/>
                <a:gd name="T8" fmla="*/ 206 w 258"/>
                <a:gd name="T9" fmla="*/ 197 h 198"/>
                <a:gd name="T10" fmla="*/ 258 w 258"/>
                <a:gd name="T11" fmla="*/ 198 h 198"/>
                <a:gd name="T12" fmla="*/ 256 w 258"/>
                <a:gd name="T13" fmla="*/ 162 h 198"/>
                <a:gd name="T14" fmla="*/ 79 w 258"/>
                <a:gd name="T15" fmla="*/ 145 h 198"/>
                <a:gd name="T16" fmla="*/ 12 w 258"/>
                <a:gd name="T17" fmla="*/ 50 h 198"/>
                <a:gd name="T18" fmla="*/ 12 w 258"/>
                <a:gd name="T19" fmla="*/ 42 h 198"/>
                <a:gd name="T20" fmla="*/ 22 w 258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198">
                  <a:moveTo>
                    <a:pt x="22" y="0"/>
                  </a:moveTo>
                  <a:cubicBezTo>
                    <a:pt x="8" y="20"/>
                    <a:pt x="0" y="46"/>
                    <a:pt x="0" y="6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21"/>
                    <a:pt x="28" y="170"/>
                    <a:pt x="68" y="179"/>
                  </a:cubicBezTo>
                  <a:cubicBezTo>
                    <a:pt x="85" y="188"/>
                    <a:pt x="138" y="195"/>
                    <a:pt x="206" y="197"/>
                  </a:cubicBezTo>
                  <a:cubicBezTo>
                    <a:pt x="223" y="198"/>
                    <a:pt x="240" y="198"/>
                    <a:pt x="258" y="198"/>
                  </a:cubicBezTo>
                  <a:cubicBezTo>
                    <a:pt x="256" y="162"/>
                    <a:pt x="256" y="162"/>
                    <a:pt x="256" y="162"/>
                  </a:cubicBezTo>
                  <a:cubicBezTo>
                    <a:pt x="170" y="162"/>
                    <a:pt x="98" y="155"/>
                    <a:pt x="79" y="145"/>
                  </a:cubicBezTo>
                  <a:cubicBezTo>
                    <a:pt x="41" y="136"/>
                    <a:pt x="12" y="90"/>
                    <a:pt x="12" y="5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28"/>
                    <a:pt x="16" y="13"/>
                    <a:pt x="22" y="0"/>
                  </a:cubicBezTo>
                </a:path>
              </a:pathLst>
            </a:custGeom>
            <a:solidFill>
              <a:srgbClr val="48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0" name="Freeform 121"/>
            <p:cNvSpPr/>
            <p:nvPr/>
          </p:nvSpPr>
          <p:spPr bwMode="auto">
            <a:xfrm>
              <a:off x="5403334" y="89753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E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1" name="Freeform 122"/>
            <p:cNvSpPr>
              <a:spLocks noEditPoints="1"/>
            </p:cNvSpPr>
            <p:nvPr/>
          </p:nvSpPr>
          <p:spPr bwMode="auto">
            <a:xfrm>
              <a:off x="4419865" y="8975365"/>
              <a:ext cx="983469" cy="484175"/>
            </a:xfrm>
            <a:custGeom>
              <a:avLst/>
              <a:gdLst>
                <a:gd name="T0" fmla="*/ 262 w 262"/>
                <a:gd name="T1" fmla="*/ 9 h 129"/>
                <a:gd name="T2" fmla="*/ 192 w 262"/>
                <a:gd name="T3" fmla="*/ 110 h 129"/>
                <a:gd name="T4" fmla="*/ 0 w 262"/>
                <a:gd name="T5" fmla="*/ 129 h 129"/>
                <a:gd name="T6" fmla="*/ 0 w 262"/>
                <a:gd name="T7" fmla="*/ 129 h 129"/>
                <a:gd name="T8" fmla="*/ 0 w 262"/>
                <a:gd name="T9" fmla="*/ 129 h 129"/>
                <a:gd name="T10" fmla="*/ 192 w 262"/>
                <a:gd name="T11" fmla="*/ 110 h 129"/>
                <a:gd name="T12" fmla="*/ 262 w 262"/>
                <a:gd name="T13" fmla="*/ 9 h 129"/>
                <a:gd name="T14" fmla="*/ 262 w 262"/>
                <a:gd name="T15" fmla="*/ 0 h 129"/>
                <a:gd name="T16" fmla="*/ 262 w 262"/>
                <a:gd name="T17" fmla="*/ 0 h 129"/>
                <a:gd name="T18" fmla="*/ 262 w 262"/>
                <a:gd name="T19" fmla="*/ 0 h 129"/>
                <a:gd name="T20" fmla="*/ 262 w 262"/>
                <a:gd name="T21" fmla="*/ 0 h 129"/>
                <a:gd name="T22" fmla="*/ 262 w 262"/>
                <a:gd name="T23" fmla="*/ 0 h 129"/>
                <a:gd name="T24" fmla="*/ 262 w 262"/>
                <a:gd name="T2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129">
                  <a:moveTo>
                    <a:pt x="262" y="9"/>
                  </a:moveTo>
                  <a:cubicBezTo>
                    <a:pt x="262" y="52"/>
                    <a:pt x="232" y="101"/>
                    <a:pt x="192" y="110"/>
                  </a:cubicBezTo>
                  <a:cubicBezTo>
                    <a:pt x="171" y="121"/>
                    <a:pt x="93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93" y="129"/>
                    <a:pt x="171" y="121"/>
                    <a:pt x="192" y="110"/>
                  </a:cubicBezTo>
                  <a:cubicBezTo>
                    <a:pt x="232" y="101"/>
                    <a:pt x="262" y="52"/>
                    <a:pt x="262" y="9"/>
                  </a:cubicBezTo>
                  <a:moveTo>
                    <a:pt x="26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</a:path>
              </a:pathLst>
            </a:custGeom>
            <a:solidFill>
              <a:srgbClr val="988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2" name="Freeform 123"/>
            <p:cNvSpPr/>
            <p:nvPr/>
          </p:nvSpPr>
          <p:spPr bwMode="auto">
            <a:xfrm>
              <a:off x="4414048" y="8689530"/>
              <a:ext cx="989286" cy="770010"/>
            </a:xfrm>
            <a:custGeom>
              <a:avLst/>
              <a:gdLst>
                <a:gd name="T0" fmla="*/ 234 w 264"/>
                <a:gd name="T1" fmla="*/ 0 h 206"/>
                <a:gd name="T2" fmla="*/ 248 w 264"/>
                <a:gd name="T3" fmla="*/ 50 h 206"/>
                <a:gd name="T4" fmla="*/ 248 w 264"/>
                <a:gd name="T5" fmla="*/ 58 h 206"/>
                <a:gd name="T6" fmla="*/ 182 w 264"/>
                <a:gd name="T7" fmla="*/ 153 h 206"/>
                <a:gd name="T8" fmla="*/ 2 w 264"/>
                <a:gd name="T9" fmla="*/ 170 h 206"/>
                <a:gd name="T10" fmla="*/ 0 w 264"/>
                <a:gd name="T11" fmla="*/ 170 h 206"/>
                <a:gd name="T12" fmla="*/ 2 w 264"/>
                <a:gd name="T13" fmla="*/ 206 h 206"/>
                <a:gd name="T14" fmla="*/ 2 w 264"/>
                <a:gd name="T15" fmla="*/ 206 h 206"/>
                <a:gd name="T16" fmla="*/ 2 w 264"/>
                <a:gd name="T17" fmla="*/ 206 h 206"/>
                <a:gd name="T18" fmla="*/ 194 w 264"/>
                <a:gd name="T19" fmla="*/ 187 h 206"/>
                <a:gd name="T20" fmla="*/ 264 w 264"/>
                <a:gd name="T21" fmla="*/ 86 h 206"/>
                <a:gd name="T22" fmla="*/ 264 w 264"/>
                <a:gd name="T23" fmla="*/ 86 h 206"/>
                <a:gd name="T24" fmla="*/ 264 w 264"/>
                <a:gd name="T25" fmla="*/ 77 h 206"/>
                <a:gd name="T26" fmla="*/ 264 w 264"/>
                <a:gd name="T27" fmla="*/ 77 h 206"/>
                <a:gd name="T28" fmla="*/ 264 w 264"/>
                <a:gd name="T29" fmla="*/ 77 h 206"/>
                <a:gd name="T30" fmla="*/ 264 w 264"/>
                <a:gd name="T31" fmla="*/ 77 h 206"/>
                <a:gd name="T32" fmla="*/ 234 w 264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206">
                  <a:moveTo>
                    <a:pt x="234" y="0"/>
                  </a:moveTo>
                  <a:cubicBezTo>
                    <a:pt x="242" y="16"/>
                    <a:pt x="248" y="33"/>
                    <a:pt x="248" y="5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98"/>
                    <a:pt x="219" y="144"/>
                    <a:pt x="182" y="153"/>
                  </a:cubicBezTo>
                  <a:cubicBezTo>
                    <a:pt x="162" y="163"/>
                    <a:pt x="89" y="170"/>
                    <a:pt x="2" y="170"/>
                  </a:cubicBezTo>
                  <a:cubicBezTo>
                    <a:pt x="1" y="170"/>
                    <a:pt x="0" y="170"/>
                    <a:pt x="0" y="170"/>
                  </a:cubicBezTo>
                  <a:cubicBezTo>
                    <a:pt x="2" y="206"/>
                    <a:pt x="2" y="206"/>
                    <a:pt x="2" y="206"/>
                  </a:cubicBezTo>
                  <a:cubicBezTo>
                    <a:pt x="2" y="206"/>
                    <a:pt x="2" y="206"/>
                    <a:pt x="2" y="206"/>
                  </a:cubicBezTo>
                  <a:cubicBezTo>
                    <a:pt x="2" y="206"/>
                    <a:pt x="2" y="206"/>
                    <a:pt x="2" y="206"/>
                  </a:cubicBezTo>
                  <a:cubicBezTo>
                    <a:pt x="95" y="206"/>
                    <a:pt x="173" y="198"/>
                    <a:pt x="194" y="187"/>
                  </a:cubicBezTo>
                  <a:cubicBezTo>
                    <a:pt x="234" y="178"/>
                    <a:pt x="264" y="129"/>
                    <a:pt x="264" y="86"/>
                  </a:cubicBezTo>
                  <a:cubicBezTo>
                    <a:pt x="264" y="86"/>
                    <a:pt x="264" y="86"/>
                    <a:pt x="264" y="86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4" y="50"/>
                    <a:pt x="252" y="20"/>
                    <a:pt x="234" y="0"/>
                  </a:cubicBezTo>
                </a:path>
              </a:pathLst>
            </a:custGeom>
            <a:solidFill>
              <a:srgbClr val="48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3" name="Freeform 124"/>
            <p:cNvSpPr/>
            <p:nvPr/>
          </p:nvSpPr>
          <p:spPr bwMode="auto">
            <a:xfrm>
              <a:off x="3634257" y="7178676"/>
              <a:ext cx="1588676" cy="1365017"/>
            </a:xfrm>
            <a:custGeom>
              <a:avLst/>
              <a:gdLst>
                <a:gd name="T0" fmla="*/ 118 w 422"/>
                <a:gd name="T1" fmla="*/ 104 h 364"/>
                <a:gd name="T2" fmla="*/ 169 w 422"/>
                <a:gd name="T3" fmla="*/ 136 h 364"/>
                <a:gd name="T4" fmla="*/ 261 w 422"/>
                <a:gd name="T5" fmla="*/ 132 h 364"/>
                <a:gd name="T6" fmla="*/ 329 w 422"/>
                <a:gd name="T7" fmla="*/ 130 h 364"/>
                <a:gd name="T8" fmla="*/ 374 w 422"/>
                <a:gd name="T9" fmla="*/ 216 h 364"/>
                <a:gd name="T10" fmla="*/ 404 w 422"/>
                <a:gd name="T11" fmla="*/ 364 h 364"/>
                <a:gd name="T12" fmla="*/ 417 w 422"/>
                <a:gd name="T13" fmla="*/ 276 h 364"/>
                <a:gd name="T14" fmla="*/ 383 w 422"/>
                <a:gd name="T15" fmla="*/ 73 h 364"/>
                <a:gd name="T16" fmla="*/ 223 w 422"/>
                <a:gd name="T17" fmla="*/ 3 h 364"/>
                <a:gd name="T18" fmla="*/ 85 w 422"/>
                <a:gd name="T19" fmla="*/ 27 h 364"/>
                <a:gd name="T20" fmla="*/ 7 w 422"/>
                <a:gd name="T21" fmla="*/ 149 h 364"/>
                <a:gd name="T22" fmla="*/ 9 w 422"/>
                <a:gd name="T23" fmla="*/ 364 h 364"/>
                <a:gd name="T24" fmla="*/ 38 w 422"/>
                <a:gd name="T25" fmla="*/ 236 h 364"/>
                <a:gd name="T26" fmla="*/ 118 w 422"/>
                <a:gd name="T27" fmla="*/ 10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2" h="364">
                  <a:moveTo>
                    <a:pt x="118" y="104"/>
                  </a:moveTo>
                  <a:cubicBezTo>
                    <a:pt x="130" y="105"/>
                    <a:pt x="152" y="103"/>
                    <a:pt x="169" y="136"/>
                  </a:cubicBezTo>
                  <a:cubicBezTo>
                    <a:pt x="187" y="168"/>
                    <a:pt x="236" y="166"/>
                    <a:pt x="261" y="132"/>
                  </a:cubicBezTo>
                  <a:cubicBezTo>
                    <a:pt x="286" y="98"/>
                    <a:pt x="295" y="99"/>
                    <a:pt x="329" y="130"/>
                  </a:cubicBezTo>
                  <a:cubicBezTo>
                    <a:pt x="363" y="161"/>
                    <a:pt x="370" y="196"/>
                    <a:pt x="374" y="216"/>
                  </a:cubicBezTo>
                  <a:cubicBezTo>
                    <a:pt x="383" y="261"/>
                    <a:pt x="392" y="339"/>
                    <a:pt x="404" y="364"/>
                  </a:cubicBezTo>
                  <a:cubicBezTo>
                    <a:pt x="404" y="364"/>
                    <a:pt x="422" y="332"/>
                    <a:pt x="417" y="276"/>
                  </a:cubicBezTo>
                  <a:cubicBezTo>
                    <a:pt x="414" y="247"/>
                    <a:pt x="418" y="117"/>
                    <a:pt x="383" y="73"/>
                  </a:cubicBezTo>
                  <a:cubicBezTo>
                    <a:pt x="328" y="4"/>
                    <a:pt x="289" y="6"/>
                    <a:pt x="223" y="3"/>
                  </a:cubicBezTo>
                  <a:cubicBezTo>
                    <a:pt x="174" y="0"/>
                    <a:pt x="131" y="6"/>
                    <a:pt x="85" y="27"/>
                  </a:cubicBezTo>
                  <a:cubicBezTo>
                    <a:pt x="38" y="49"/>
                    <a:pt x="8" y="117"/>
                    <a:pt x="7" y="149"/>
                  </a:cubicBezTo>
                  <a:cubicBezTo>
                    <a:pt x="7" y="180"/>
                    <a:pt x="0" y="261"/>
                    <a:pt x="9" y="364"/>
                  </a:cubicBezTo>
                  <a:cubicBezTo>
                    <a:pt x="9" y="364"/>
                    <a:pt x="32" y="279"/>
                    <a:pt x="38" y="236"/>
                  </a:cubicBezTo>
                  <a:cubicBezTo>
                    <a:pt x="44" y="193"/>
                    <a:pt x="49" y="99"/>
                    <a:pt x="118" y="104"/>
                  </a:cubicBezTo>
                  <a:close/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4" name="Freeform 125"/>
            <p:cNvSpPr/>
            <p:nvPr/>
          </p:nvSpPr>
          <p:spPr bwMode="auto">
            <a:xfrm>
              <a:off x="3663352" y="7406181"/>
              <a:ext cx="1559581" cy="1137512"/>
            </a:xfrm>
            <a:custGeom>
              <a:avLst/>
              <a:gdLst>
                <a:gd name="T0" fmla="*/ 410 w 415"/>
                <a:gd name="T1" fmla="*/ 216 h 304"/>
                <a:gd name="T2" fmla="*/ 409 w 415"/>
                <a:gd name="T3" fmla="*/ 192 h 304"/>
                <a:gd name="T4" fmla="*/ 402 w 415"/>
                <a:gd name="T5" fmla="*/ 179 h 304"/>
                <a:gd name="T6" fmla="*/ 374 w 415"/>
                <a:gd name="T7" fmla="*/ 94 h 304"/>
                <a:gd name="T8" fmla="*/ 361 w 415"/>
                <a:gd name="T9" fmla="*/ 76 h 304"/>
                <a:gd name="T10" fmla="*/ 260 w 415"/>
                <a:gd name="T11" fmla="*/ 36 h 304"/>
                <a:gd name="T12" fmla="*/ 199 w 415"/>
                <a:gd name="T13" fmla="*/ 64 h 304"/>
                <a:gd name="T14" fmla="*/ 171 w 415"/>
                <a:gd name="T15" fmla="*/ 40 h 304"/>
                <a:gd name="T16" fmla="*/ 22 w 415"/>
                <a:gd name="T17" fmla="*/ 126 h 304"/>
                <a:gd name="T18" fmla="*/ 2 w 415"/>
                <a:gd name="T19" fmla="*/ 279 h 304"/>
                <a:gd name="T20" fmla="*/ 0 w 415"/>
                <a:gd name="T21" fmla="*/ 282 h 304"/>
                <a:gd name="T22" fmla="*/ 2 w 415"/>
                <a:gd name="T23" fmla="*/ 304 h 304"/>
                <a:gd name="T24" fmla="*/ 6 w 415"/>
                <a:gd name="T25" fmla="*/ 290 h 304"/>
                <a:gd name="T26" fmla="*/ 15 w 415"/>
                <a:gd name="T27" fmla="*/ 256 h 304"/>
                <a:gd name="T28" fmla="*/ 73 w 415"/>
                <a:gd name="T29" fmla="*/ 57 h 304"/>
                <a:gd name="T30" fmla="*/ 180 w 415"/>
                <a:gd name="T31" fmla="*/ 93 h 304"/>
                <a:gd name="T32" fmla="*/ 220 w 415"/>
                <a:gd name="T33" fmla="*/ 97 h 304"/>
                <a:gd name="T34" fmla="*/ 278 w 415"/>
                <a:gd name="T35" fmla="*/ 50 h 304"/>
                <a:gd name="T36" fmla="*/ 356 w 415"/>
                <a:gd name="T37" fmla="*/ 117 h 304"/>
                <a:gd name="T38" fmla="*/ 367 w 415"/>
                <a:gd name="T39" fmla="*/ 156 h 304"/>
                <a:gd name="T40" fmla="*/ 398 w 415"/>
                <a:gd name="T41" fmla="*/ 304 h 304"/>
                <a:gd name="T42" fmla="*/ 410 w 415"/>
                <a:gd name="T43" fmla="*/ 21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304">
                  <a:moveTo>
                    <a:pt x="410" y="216"/>
                  </a:moveTo>
                  <a:cubicBezTo>
                    <a:pt x="410" y="211"/>
                    <a:pt x="409" y="203"/>
                    <a:pt x="409" y="192"/>
                  </a:cubicBezTo>
                  <a:cubicBezTo>
                    <a:pt x="407" y="188"/>
                    <a:pt x="404" y="183"/>
                    <a:pt x="402" y="179"/>
                  </a:cubicBezTo>
                  <a:cubicBezTo>
                    <a:pt x="391" y="156"/>
                    <a:pt x="387" y="115"/>
                    <a:pt x="374" y="94"/>
                  </a:cubicBezTo>
                  <a:cubicBezTo>
                    <a:pt x="370" y="88"/>
                    <a:pt x="366" y="82"/>
                    <a:pt x="361" y="76"/>
                  </a:cubicBezTo>
                  <a:cubicBezTo>
                    <a:pt x="337" y="45"/>
                    <a:pt x="296" y="29"/>
                    <a:pt x="260" y="36"/>
                  </a:cubicBezTo>
                  <a:cubicBezTo>
                    <a:pt x="240" y="41"/>
                    <a:pt x="231" y="82"/>
                    <a:pt x="199" y="64"/>
                  </a:cubicBezTo>
                  <a:cubicBezTo>
                    <a:pt x="191" y="59"/>
                    <a:pt x="180" y="42"/>
                    <a:pt x="171" y="40"/>
                  </a:cubicBezTo>
                  <a:cubicBezTo>
                    <a:pt x="98" y="0"/>
                    <a:pt x="26" y="57"/>
                    <a:pt x="22" y="126"/>
                  </a:cubicBezTo>
                  <a:cubicBezTo>
                    <a:pt x="19" y="176"/>
                    <a:pt x="26" y="234"/>
                    <a:pt x="2" y="279"/>
                  </a:cubicBezTo>
                  <a:cubicBezTo>
                    <a:pt x="2" y="280"/>
                    <a:pt x="1" y="281"/>
                    <a:pt x="0" y="282"/>
                  </a:cubicBezTo>
                  <a:cubicBezTo>
                    <a:pt x="1" y="289"/>
                    <a:pt x="1" y="297"/>
                    <a:pt x="2" y="304"/>
                  </a:cubicBezTo>
                  <a:cubicBezTo>
                    <a:pt x="2" y="304"/>
                    <a:pt x="4" y="299"/>
                    <a:pt x="6" y="290"/>
                  </a:cubicBezTo>
                  <a:cubicBezTo>
                    <a:pt x="8" y="282"/>
                    <a:pt x="11" y="270"/>
                    <a:pt x="15" y="256"/>
                  </a:cubicBezTo>
                  <a:cubicBezTo>
                    <a:pt x="40" y="191"/>
                    <a:pt x="26" y="115"/>
                    <a:pt x="73" y="57"/>
                  </a:cubicBezTo>
                  <a:cubicBezTo>
                    <a:pt x="108" y="18"/>
                    <a:pt x="155" y="61"/>
                    <a:pt x="180" y="93"/>
                  </a:cubicBezTo>
                  <a:cubicBezTo>
                    <a:pt x="191" y="101"/>
                    <a:pt x="206" y="101"/>
                    <a:pt x="220" y="97"/>
                  </a:cubicBezTo>
                  <a:cubicBezTo>
                    <a:pt x="245" y="90"/>
                    <a:pt x="256" y="57"/>
                    <a:pt x="278" y="50"/>
                  </a:cubicBezTo>
                  <a:cubicBezTo>
                    <a:pt x="317" y="43"/>
                    <a:pt x="339" y="90"/>
                    <a:pt x="356" y="117"/>
                  </a:cubicBezTo>
                  <a:cubicBezTo>
                    <a:pt x="363" y="132"/>
                    <a:pt x="365" y="146"/>
                    <a:pt x="367" y="156"/>
                  </a:cubicBezTo>
                  <a:cubicBezTo>
                    <a:pt x="376" y="201"/>
                    <a:pt x="385" y="279"/>
                    <a:pt x="398" y="304"/>
                  </a:cubicBezTo>
                  <a:cubicBezTo>
                    <a:pt x="398" y="304"/>
                    <a:pt x="415" y="272"/>
                    <a:pt x="410" y="216"/>
                  </a:cubicBezTo>
                  <a:close/>
                </a:path>
              </a:pathLst>
            </a:custGeom>
            <a:solidFill>
              <a:srgbClr val="3E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40" name="组合 954"/>
          <p:cNvGrpSpPr/>
          <p:nvPr/>
        </p:nvGrpSpPr>
        <p:grpSpPr>
          <a:xfrm>
            <a:off x="1979613" y="3765550"/>
            <a:ext cx="557212" cy="949325"/>
            <a:chOff x="6794501" y="7032626"/>
            <a:chExt cx="2052637" cy="3490913"/>
          </a:xfrm>
        </p:grpSpPr>
        <p:sp>
          <p:nvSpPr>
            <p:cNvPr id="956" name="Freeform 126"/>
            <p:cNvSpPr/>
            <p:nvPr/>
          </p:nvSpPr>
          <p:spPr bwMode="auto">
            <a:xfrm>
              <a:off x="6812043" y="7032626"/>
              <a:ext cx="2011703" cy="1482762"/>
            </a:xfrm>
            <a:custGeom>
              <a:avLst/>
              <a:gdLst>
                <a:gd name="T0" fmla="*/ 74 w 536"/>
                <a:gd name="T1" fmla="*/ 395 h 395"/>
                <a:gd name="T2" fmla="*/ 40 w 536"/>
                <a:gd name="T3" fmla="*/ 234 h 395"/>
                <a:gd name="T4" fmla="*/ 61 w 536"/>
                <a:gd name="T5" fmla="*/ 288 h 395"/>
                <a:gd name="T6" fmla="*/ 61 w 536"/>
                <a:gd name="T7" fmla="*/ 141 h 395"/>
                <a:gd name="T8" fmla="*/ 87 w 536"/>
                <a:gd name="T9" fmla="*/ 192 h 395"/>
                <a:gd name="T10" fmla="*/ 99 w 536"/>
                <a:gd name="T11" fmla="*/ 65 h 395"/>
                <a:gd name="T12" fmla="*/ 145 w 536"/>
                <a:gd name="T13" fmla="*/ 138 h 395"/>
                <a:gd name="T14" fmla="*/ 197 w 536"/>
                <a:gd name="T15" fmla="*/ 31 h 395"/>
                <a:gd name="T16" fmla="*/ 216 w 536"/>
                <a:gd name="T17" fmla="*/ 125 h 395"/>
                <a:gd name="T18" fmla="*/ 284 w 536"/>
                <a:gd name="T19" fmla="*/ 0 h 395"/>
                <a:gd name="T20" fmla="*/ 294 w 536"/>
                <a:gd name="T21" fmla="*/ 72 h 395"/>
                <a:gd name="T22" fmla="*/ 320 w 536"/>
                <a:gd name="T23" fmla="*/ 125 h 395"/>
                <a:gd name="T24" fmla="*/ 339 w 536"/>
                <a:gd name="T25" fmla="*/ 31 h 395"/>
                <a:gd name="T26" fmla="*/ 391 w 536"/>
                <a:gd name="T27" fmla="*/ 138 h 395"/>
                <a:gd name="T28" fmla="*/ 437 w 536"/>
                <a:gd name="T29" fmla="*/ 65 h 395"/>
                <a:gd name="T30" fmla="*/ 448 w 536"/>
                <a:gd name="T31" fmla="*/ 192 h 395"/>
                <a:gd name="T32" fmla="*/ 475 w 536"/>
                <a:gd name="T33" fmla="*/ 141 h 395"/>
                <a:gd name="T34" fmla="*/ 475 w 536"/>
                <a:gd name="T35" fmla="*/ 288 h 395"/>
                <a:gd name="T36" fmla="*/ 495 w 536"/>
                <a:gd name="T37" fmla="*/ 234 h 395"/>
                <a:gd name="T38" fmla="*/ 462 w 536"/>
                <a:gd name="T39" fmla="*/ 395 h 395"/>
                <a:gd name="T40" fmla="*/ 74 w 536"/>
                <a:gd name="T41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6" h="395">
                  <a:moveTo>
                    <a:pt x="74" y="395"/>
                  </a:moveTo>
                  <a:cubicBezTo>
                    <a:pt x="74" y="395"/>
                    <a:pt x="0" y="344"/>
                    <a:pt x="40" y="234"/>
                  </a:cubicBezTo>
                  <a:cubicBezTo>
                    <a:pt x="40" y="234"/>
                    <a:pt x="30" y="289"/>
                    <a:pt x="61" y="288"/>
                  </a:cubicBezTo>
                  <a:cubicBezTo>
                    <a:pt x="92" y="286"/>
                    <a:pt x="21" y="214"/>
                    <a:pt x="61" y="141"/>
                  </a:cubicBezTo>
                  <a:cubicBezTo>
                    <a:pt x="61" y="141"/>
                    <a:pt x="66" y="206"/>
                    <a:pt x="87" y="192"/>
                  </a:cubicBezTo>
                  <a:cubicBezTo>
                    <a:pt x="109" y="178"/>
                    <a:pt x="126" y="99"/>
                    <a:pt x="99" y="65"/>
                  </a:cubicBezTo>
                  <a:cubicBezTo>
                    <a:pt x="99" y="65"/>
                    <a:pt x="147" y="86"/>
                    <a:pt x="145" y="138"/>
                  </a:cubicBezTo>
                  <a:cubicBezTo>
                    <a:pt x="145" y="138"/>
                    <a:pt x="147" y="55"/>
                    <a:pt x="197" y="31"/>
                  </a:cubicBezTo>
                  <a:cubicBezTo>
                    <a:pt x="197" y="31"/>
                    <a:pt x="186" y="108"/>
                    <a:pt x="216" y="125"/>
                  </a:cubicBezTo>
                  <a:cubicBezTo>
                    <a:pt x="216" y="125"/>
                    <a:pt x="215" y="28"/>
                    <a:pt x="284" y="0"/>
                  </a:cubicBezTo>
                  <a:cubicBezTo>
                    <a:pt x="284" y="0"/>
                    <a:pt x="265" y="28"/>
                    <a:pt x="294" y="72"/>
                  </a:cubicBezTo>
                  <a:cubicBezTo>
                    <a:pt x="321" y="112"/>
                    <a:pt x="320" y="125"/>
                    <a:pt x="320" y="125"/>
                  </a:cubicBezTo>
                  <a:cubicBezTo>
                    <a:pt x="350" y="108"/>
                    <a:pt x="339" y="31"/>
                    <a:pt x="339" y="31"/>
                  </a:cubicBezTo>
                  <a:cubicBezTo>
                    <a:pt x="389" y="55"/>
                    <a:pt x="391" y="138"/>
                    <a:pt x="391" y="138"/>
                  </a:cubicBezTo>
                  <a:cubicBezTo>
                    <a:pt x="389" y="86"/>
                    <a:pt x="437" y="65"/>
                    <a:pt x="437" y="65"/>
                  </a:cubicBezTo>
                  <a:cubicBezTo>
                    <a:pt x="409" y="99"/>
                    <a:pt x="427" y="178"/>
                    <a:pt x="448" y="192"/>
                  </a:cubicBezTo>
                  <a:cubicBezTo>
                    <a:pt x="470" y="206"/>
                    <a:pt x="475" y="141"/>
                    <a:pt x="475" y="141"/>
                  </a:cubicBezTo>
                  <a:cubicBezTo>
                    <a:pt x="515" y="214"/>
                    <a:pt x="444" y="286"/>
                    <a:pt x="475" y="288"/>
                  </a:cubicBezTo>
                  <a:cubicBezTo>
                    <a:pt x="506" y="289"/>
                    <a:pt x="495" y="234"/>
                    <a:pt x="495" y="234"/>
                  </a:cubicBezTo>
                  <a:cubicBezTo>
                    <a:pt x="536" y="344"/>
                    <a:pt x="462" y="395"/>
                    <a:pt x="462" y="395"/>
                  </a:cubicBezTo>
                  <a:cubicBezTo>
                    <a:pt x="74" y="395"/>
                    <a:pt x="74" y="395"/>
                    <a:pt x="74" y="395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7" name="Freeform 127"/>
            <p:cNvSpPr/>
            <p:nvPr/>
          </p:nvSpPr>
          <p:spPr bwMode="auto">
            <a:xfrm>
              <a:off x="7548888" y="9846372"/>
              <a:ext cx="532167" cy="677167"/>
            </a:xfrm>
            <a:custGeom>
              <a:avLst/>
              <a:gdLst>
                <a:gd name="T0" fmla="*/ 244 w 334"/>
                <a:gd name="T1" fmla="*/ 0 h 425"/>
                <a:gd name="T2" fmla="*/ 166 w 334"/>
                <a:gd name="T3" fmla="*/ 0 h 425"/>
                <a:gd name="T4" fmla="*/ 90 w 334"/>
                <a:gd name="T5" fmla="*/ 0 h 425"/>
                <a:gd name="T6" fmla="*/ 0 w 334"/>
                <a:gd name="T7" fmla="*/ 328 h 425"/>
                <a:gd name="T8" fmla="*/ 166 w 334"/>
                <a:gd name="T9" fmla="*/ 425 h 425"/>
                <a:gd name="T10" fmla="*/ 334 w 334"/>
                <a:gd name="T11" fmla="*/ 328 h 425"/>
                <a:gd name="T12" fmla="*/ 244 w 334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425">
                  <a:moveTo>
                    <a:pt x="244" y="0"/>
                  </a:moveTo>
                  <a:lnTo>
                    <a:pt x="166" y="0"/>
                  </a:lnTo>
                  <a:lnTo>
                    <a:pt x="90" y="0"/>
                  </a:lnTo>
                  <a:lnTo>
                    <a:pt x="0" y="328"/>
                  </a:lnTo>
                  <a:lnTo>
                    <a:pt x="166" y="425"/>
                  </a:lnTo>
                  <a:lnTo>
                    <a:pt x="334" y="328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40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8" name="Freeform 128"/>
            <p:cNvSpPr/>
            <p:nvPr/>
          </p:nvSpPr>
          <p:spPr bwMode="auto">
            <a:xfrm>
              <a:off x="7583976" y="9536978"/>
              <a:ext cx="467838" cy="326908"/>
            </a:xfrm>
            <a:custGeom>
              <a:avLst/>
              <a:gdLst>
                <a:gd name="T0" fmla="*/ 125 w 125"/>
                <a:gd name="T1" fmla="*/ 44 h 88"/>
                <a:gd name="T2" fmla="*/ 80 w 125"/>
                <a:gd name="T3" fmla="*/ 88 h 88"/>
                <a:gd name="T4" fmla="*/ 45 w 125"/>
                <a:gd name="T5" fmla="*/ 88 h 88"/>
                <a:gd name="T6" fmla="*/ 0 w 125"/>
                <a:gd name="T7" fmla="*/ 44 h 88"/>
                <a:gd name="T8" fmla="*/ 45 w 125"/>
                <a:gd name="T9" fmla="*/ 0 h 88"/>
                <a:gd name="T10" fmla="*/ 80 w 125"/>
                <a:gd name="T11" fmla="*/ 0 h 88"/>
                <a:gd name="T12" fmla="*/ 125 w 125"/>
                <a:gd name="T13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88">
                  <a:moveTo>
                    <a:pt x="125" y="44"/>
                  </a:moveTo>
                  <a:cubicBezTo>
                    <a:pt x="125" y="69"/>
                    <a:pt x="105" y="88"/>
                    <a:pt x="80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20" y="88"/>
                    <a:pt x="0" y="69"/>
                    <a:pt x="0" y="44"/>
                  </a:cubicBezTo>
                  <a:cubicBezTo>
                    <a:pt x="0" y="19"/>
                    <a:pt x="20" y="0"/>
                    <a:pt x="45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5" y="0"/>
                    <a:pt x="125" y="19"/>
                    <a:pt x="125" y="44"/>
                  </a:cubicBezTo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9" name="Freeform 129"/>
            <p:cNvSpPr/>
            <p:nvPr/>
          </p:nvSpPr>
          <p:spPr bwMode="auto">
            <a:xfrm>
              <a:off x="7589825" y="9624541"/>
              <a:ext cx="456142" cy="29190"/>
            </a:xfrm>
            <a:custGeom>
              <a:avLst/>
              <a:gdLst>
                <a:gd name="T0" fmla="*/ 3 w 121"/>
                <a:gd name="T1" fmla="*/ 0 h 7"/>
                <a:gd name="T2" fmla="*/ 0 w 121"/>
                <a:gd name="T3" fmla="*/ 7 h 7"/>
                <a:gd name="T4" fmla="*/ 121 w 121"/>
                <a:gd name="T5" fmla="*/ 7 h 7"/>
                <a:gd name="T6" fmla="*/ 118 w 121"/>
                <a:gd name="T7" fmla="*/ 0 h 7"/>
                <a:gd name="T8" fmla="*/ 62 w 121"/>
                <a:gd name="T9" fmla="*/ 1 h 7"/>
                <a:gd name="T10" fmla="*/ 62 w 121"/>
                <a:gd name="T11" fmla="*/ 1 h 7"/>
                <a:gd name="T12" fmla="*/ 62 w 121"/>
                <a:gd name="T13" fmla="*/ 1 h 7"/>
                <a:gd name="T14" fmla="*/ 62 w 121"/>
                <a:gd name="T15" fmla="*/ 1 h 7"/>
                <a:gd name="T16" fmla="*/ 62 w 121"/>
                <a:gd name="T17" fmla="*/ 1 h 7"/>
                <a:gd name="T18" fmla="*/ 61 w 121"/>
                <a:gd name="T19" fmla="*/ 1 h 7"/>
                <a:gd name="T20" fmla="*/ 61 w 121"/>
                <a:gd name="T21" fmla="*/ 1 h 7"/>
                <a:gd name="T22" fmla="*/ 3 w 121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7">
                  <a:moveTo>
                    <a:pt x="3" y="0"/>
                  </a:moveTo>
                  <a:cubicBezTo>
                    <a:pt x="2" y="2"/>
                    <a:pt x="1" y="5"/>
                    <a:pt x="0" y="7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0" y="5"/>
                    <a:pt x="119" y="2"/>
                    <a:pt x="118" y="0"/>
                  </a:cubicBezTo>
                  <a:cubicBezTo>
                    <a:pt x="100" y="0"/>
                    <a:pt x="81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41" y="1"/>
                    <a:pt x="22" y="0"/>
                    <a:pt x="3" y="0"/>
                  </a:cubicBezTo>
                </a:path>
              </a:pathLst>
            </a:custGeom>
            <a:solidFill>
              <a:srgbClr val="4A5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0" name="Freeform 130"/>
            <p:cNvSpPr/>
            <p:nvPr/>
          </p:nvSpPr>
          <p:spPr bwMode="auto">
            <a:xfrm>
              <a:off x="7092746" y="9560329"/>
              <a:ext cx="456142" cy="408635"/>
            </a:xfrm>
            <a:custGeom>
              <a:avLst/>
              <a:gdLst>
                <a:gd name="T0" fmla="*/ 288 w 288"/>
                <a:gd name="T1" fmla="*/ 45 h 255"/>
                <a:gd name="T2" fmla="*/ 215 w 288"/>
                <a:gd name="T3" fmla="*/ 255 h 255"/>
                <a:gd name="T4" fmla="*/ 0 w 288"/>
                <a:gd name="T5" fmla="*/ 0 h 255"/>
                <a:gd name="T6" fmla="*/ 288 w 288"/>
                <a:gd name="T7" fmla="*/ 4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255">
                  <a:moveTo>
                    <a:pt x="288" y="45"/>
                  </a:moveTo>
                  <a:lnTo>
                    <a:pt x="215" y="255"/>
                  </a:lnTo>
                  <a:lnTo>
                    <a:pt x="0" y="0"/>
                  </a:lnTo>
                  <a:lnTo>
                    <a:pt x="288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1" name="Freeform 131"/>
            <p:cNvSpPr/>
            <p:nvPr/>
          </p:nvSpPr>
          <p:spPr bwMode="auto">
            <a:xfrm>
              <a:off x="7092746" y="9560329"/>
              <a:ext cx="456142" cy="408635"/>
            </a:xfrm>
            <a:custGeom>
              <a:avLst/>
              <a:gdLst>
                <a:gd name="T0" fmla="*/ 288 w 288"/>
                <a:gd name="T1" fmla="*/ 45 h 255"/>
                <a:gd name="T2" fmla="*/ 215 w 288"/>
                <a:gd name="T3" fmla="*/ 255 h 255"/>
                <a:gd name="T4" fmla="*/ 0 w 288"/>
                <a:gd name="T5" fmla="*/ 0 h 255"/>
                <a:gd name="T6" fmla="*/ 288 w 288"/>
                <a:gd name="T7" fmla="*/ 4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255">
                  <a:moveTo>
                    <a:pt x="288" y="45"/>
                  </a:moveTo>
                  <a:lnTo>
                    <a:pt x="215" y="255"/>
                  </a:lnTo>
                  <a:lnTo>
                    <a:pt x="0" y="0"/>
                  </a:lnTo>
                  <a:lnTo>
                    <a:pt x="288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2" name="Freeform 132"/>
            <p:cNvSpPr/>
            <p:nvPr/>
          </p:nvSpPr>
          <p:spPr bwMode="auto">
            <a:xfrm>
              <a:off x="7092746" y="9560329"/>
              <a:ext cx="456142" cy="443661"/>
            </a:xfrm>
            <a:custGeom>
              <a:avLst/>
              <a:gdLst>
                <a:gd name="T0" fmla="*/ 122 w 122"/>
                <a:gd name="T1" fmla="*/ 19 h 118"/>
                <a:gd name="T2" fmla="*/ 116 w 122"/>
                <a:gd name="T3" fmla="*/ 42 h 118"/>
                <a:gd name="T4" fmla="*/ 113 w 122"/>
                <a:gd name="T5" fmla="*/ 53 h 118"/>
                <a:gd name="T6" fmla="*/ 110 w 122"/>
                <a:gd name="T7" fmla="*/ 64 h 118"/>
                <a:gd name="T8" fmla="*/ 103 w 122"/>
                <a:gd name="T9" fmla="*/ 87 h 118"/>
                <a:gd name="T10" fmla="*/ 96 w 122"/>
                <a:gd name="T11" fmla="*/ 109 h 118"/>
                <a:gd name="T12" fmla="*/ 93 w 122"/>
                <a:gd name="T13" fmla="*/ 118 h 118"/>
                <a:gd name="T14" fmla="*/ 86 w 122"/>
                <a:gd name="T15" fmla="*/ 111 h 118"/>
                <a:gd name="T16" fmla="*/ 75 w 122"/>
                <a:gd name="T17" fmla="*/ 98 h 118"/>
                <a:gd name="T18" fmla="*/ 64 w 122"/>
                <a:gd name="T19" fmla="*/ 84 h 118"/>
                <a:gd name="T20" fmla="*/ 53 w 122"/>
                <a:gd name="T21" fmla="*/ 70 h 118"/>
                <a:gd name="T22" fmla="*/ 42 w 122"/>
                <a:gd name="T23" fmla="*/ 57 h 118"/>
                <a:gd name="T24" fmla="*/ 31 w 122"/>
                <a:gd name="T25" fmla="*/ 43 h 118"/>
                <a:gd name="T26" fmla="*/ 21 w 122"/>
                <a:gd name="T27" fmla="*/ 29 h 118"/>
                <a:gd name="T28" fmla="*/ 0 w 122"/>
                <a:gd name="T29" fmla="*/ 0 h 118"/>
                <a:gd name="T30" fmla="*/ 25 w 122"/>
                <a:gd name="T31" fmla="*/ 25 h 118"/>
                <a:gd name="T32" fmla="*/ 37 w 122"/>
                <a:gd name="T33" fmla="*/ 38 h 118"/>
                <a:gd name="T34" fmla="*/ 49 w 122"/>
                <a:gd name="T35" fmla="*/ 51 h 118"/>
                <a:gd name="T36" fmla="*/ 61 w 122"/>
                <a:gd name="T37" fmla="*/ 64 h 118"/>
                <a:gd name="T38" fmla="*/ 72 w 122"/>
                <a:gd name="T39" fmla="*/ 77 h 118"/>
                <a:gd name="T40" fmla="*/ 84 w 122"/>
                <a:gd name="T41" fmla="*/ 90 h 118"/>
                <a:gd name="T42" fmla="*/ 95 w 122"/>
                <a:gd name="T43" fmla="*/ 104 h 118"/>
                <a:gd name="T44" fmla="*/ 85 w 122"/>
                <a:gd name="T45" fmla="*/ 106 h 118"/>
                <a:gd name="T46" fmla="*/ 94 w 122"/>
                <a:gd name="T47" fmla="*/ 84 h 118"/>
                <a:gd name="T48" fmla="*/ 102 w 122"/>
                <a:gd name="T49" fmla="*/ 62 h 118"/>
                <a:gd name="T50" fmla="*/ 107 w 122"/>
                <a:gd name="T51" fmla="*/ 51 h 118"/>
                <a:gd name="T52" fmla="*/ 112 w 122"/>
                <a:gd name="T53" fmla="*/ 40 h 118"/>
                <a:gd name="T54" fmla="*/ 122 w 122"/>
                <a:gd name="T55" fmla="*/ 1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118">
                  <a:moveTo>
                    <a:pt x="122" y="19"/>
                  </a:moveTo>
                  <a:cubicBezTo>
                    <a:pt x="120" y="26"/>
                    <a:pt x="118" y="34"/>
                    <a:pt x="116" y="42"/>
                  </a:cubicBezTo>
                  <a:cubicBezTo>
                    <a:pt x="115" y="45"/>
                    <a:pt x="114" y="49"/>
                    <a:pt x="113" y="53"/>
                  </a:cubicBezTo>
                  <a:cubicBezTo>
                    <a:pt x="112" y="57"/>
                    <a:pt x="111" y="61"/>
                    <a:pt x="110" y="64"/>
                  </a:cubicBezTo>
                  <a:cubicBezTo>
                    <a:pt x="108" y="72"/>
                    <a:pt x="105" y="79"/>
                    <a:pt x="103" y="87"/>
                  </a:cubicBezTo>
                  <a:cubicBezTo>
                    <a:pt x="101" y="94"/>
                    <a:pt x="98" y="102"/>
                    <a:pt x="96" y="109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0" y="80"/>
                    <a:pt x="56" y="75"/>
                    <a:pt x="53" y="70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8" y="38"/>
                    <a:pt x="24" y="33"/>
                    <a:pt x="21" y="29"/>
                  </a:cubicBezTo>
                  <a:cubicBezTo>
                    <a:pt x="14" y="19"/>
                    <a:pt x="7" y="10"/>
                    <a:pt x="0" y="0"/>
                  </a:cubicBezTo>
                  <a:cubicBezTo>
                    <a:pt x="9" y="8"/>
                    <a:pt x="17" y="16"/>
                    <a:pt x="25" y="25"/>
                  </a:cubicBezTo>
                  <a:cubicBezTo>
                    <a:pt x="29" y="29"/>
                    <a:pt x="33" y="33"/>
                    <a:pt x="37" y="38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5" y="68"/>
                    <a:pt x="68" y="73"/>
                    <a:pt x="72" y="77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8" y="98"/>
                    <a:pt x="91" y="91"/>
                    <a:pt x="94" y="84"/>
                  </a:cubicBezTo>
                  <a:cubicBezTo>
                    <a:pt x="96" y="76"/>
                    <a:pt x="99" y="69"/>
                    <a:pt x="102" y="62"/>
                  </a:cubicBezTo>
                  <a:cubicBezTo>
                    <a:pt x="104" y="58"/>
                    <a:pt x="105" y="55"/>
                    <a:pt x="107" y="51"/>
                  </a:cubicBezTo>
                  <a:cubicBezTo>
                    <a:pt x="109" y="47"/>
                    <a:pt x="110" y="44"/>
                    <a:pt x="112" y="40"/>
                  </a:cubicBezTo>
                  <a:cubicBezTo>
                    <a:pt x="115" y="33"/>
                    <a:pt x="118" y="26"/>
                    <a:pt x="122" y="19"/>
                  </a:cubicBezTo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3" name="Freeform 133"/>
            <p:cNvSpPr/>
            <p:nvPr/>
          </p:nvSpPr>
          <p:spPr bwMode="auto">
            <a:xfrm>
              <a:off x="8081055" y="9560329"/>
              <a:ext cx="456142" cy="408635"/>
            </a:xfrm>
            <a:custGeom>
              <a:avLst/>
              <a:gdLst>
                <a:gd name="T0" fmla="*/ 0 w 288"/>
                <a:gd name="T1" fmla="*/ 45 h 255"/>
                <a:gd name="T2" fmla="*/ 73 w 288"/>
                <a:gd name="T3" fmla="*/ 255 h 255"/>
                <a:gd name="T4" fmla="*/ 288 w 288"/>
                <a:gd name="T5" fmla="*/ 0 h 255"/>
                <a:gd name="T6" fmla="*/ 0 w 288"/>
                <a:gd name="T7" fmla="*/ 4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255">
                  <a:moveTo>
                    <a:pt x="0" y="45"/>
                  </a:moveTo>
                  <a:lnTo>
                    <a:pt x="73" y="255"/>
                  </a:lnTo>
                  <a:lnTo>
                    <a:pt x="288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4" name="Freeform 134"/>
            <p:cNvSpPr/>
            <p:nvPr/>
          </p:nvSpPr>
          <p:spPr bwMode="auto">
            <a:xfrm>
              <a:off x="8081055" y="9560329"/>
              <a:ext cx="456142" cy="408635"/>
            </a:xfrm>
            <a:custGeom>
              <a:avLst/>
              <a:gdLst>
                <a:gd name="T0" fmla="*/ 0 w 288"/>
                <a:gd name="T1" fmla="*/ 45 h 255"/>
                <a:gd name="T2" fmla="*/ 73 w 288"/>
                <a:gd name="T3" fmla="*/ 255 h 255"/>
                <a:gd name="T4" fmla="*/ 288 w 288"/>
                <a:gd name="T5" fmla="*/ 0 h 255"/>
                <a:gd name="T6" fmla="*/ 0 w 288"/>
                <a:gd name="T7" fmla="*/ 4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255">
                  <a:moveTo>
                    <a:pt x="0" y="45"/>
                  </a:moveTo>
                  <a:lnTo>
                    <a:pt x="73" y="255"/>
                  </a:lnTo>
                  <a:lnTo>
                    <a:pt x="288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5" name="Freeform 135"/>
            <p:cNvSpPr/>
            <p:nvPr/>
          </p:nvSpPr>
          <p:spPr bwMode="auto">
            <a:xfrm>
              <a:off x="8081055" y="9560329"/>
              <a:ext cx="456142" cy="443661"/>
            </a:xfrm>
            <a:custGeom>
              <a:avLst/>
              <a:gdLst>
                <a:gd name="T0" fmla="*/ 0 w 122"/>
                <a:gd name="T1" fmla="*/ 19 h 118"/>
                <a:gd name="T2" fmla="*/ 10 w 122"/>
                <a:gd name="T3" fmla="*/ 40 h 118"/>
                <a:gd name="T4" fmla="*/ 15 w 122"/>
                <a:gd name="T5" fmla="*/ 51 h 118"/>
                <a:gd name="T6" fmla="*/ 20 w 122"/>
                <a:gd name="T7" fmla="*/ 62 h 118"/>
                <a:gd name="T8" fmla="*/ 28 w 122"/>
                <a:gd name="T9" fmla="*/ 84 h 118"/>
                <a:gd name="T10" fmla="*/ 37 w 122"/>
                <a:gd name="T11" fmla="*/ 106 h 118"/>
                <a:gd name="T12" fmla="*/ 27 w 122"/>
                <a:gd name="T13" fmla="*/ 104 h 118"/>
                <a:gd name="T14" fmla="*/ 38 w 122"/>
                <a:gd name="T15" fmla="*/ 90 h 118"/>
                <a:gd name="T16" fmla="*/ 50 w 122"/>
                <a:gd name="T17" fmla="*/ 77 h 118"/>
                <a:gd name="T18" fmla="*/ 61 w 122"/>
                <a:gd name="T19" fmla="*/ 64 h 118"/>
                <a:gd name="T20" fmla="*/ 73 w 122"/>
                <a:gd name="T21" fmla="*/ 51 h 118"/>
                <a:gd name="T22" fmla="*/ 85 w 122"/>
                <a:gd name="T23" fmla="*/ 38 h 118"/>
                <a:gd name="T24" fmla="*/ 97 w 122"/>
                <a:gd name="T25" fmla="*/ 25 h 118"/>
                <a:gd name="T26" fmla="*/ 122 w 122"/>
                <a:gd name="T27" fmla="*/ 0 h 118"/>
                <a:gd name="T28" fmla="*/ 101 w 122"/>
                <a:gd name="T29" fmla="*/ 29 h 118"/>
                <a:gd name="T30" fmla="*/ 91 w 122"/>
                <a:gd name="T31" fmla="*/ 43 h 118"/>
                <a:gd name="T32" fmla="*/ 80 w 122"/>
                <a:gd name="T33" fmla="*/ 57 h 118"/>
                <a:gd name="T34" fmla="*/ 69 w 122"/>
                <a:gd name="T35" fmla="*/ 70 h 118"/>
                <a:gd name="T36" fmla="*/ 58 w 122"/>
                <a:gd name="T37" fmla="*/ 84 h 118"/>
                <a:gd name="T38" fmla="*/ 47 w 122"/>
                <a:gd name="T39" fmla="*/ 98 h 118"/>
                <a:gd name="T40" fmla="*/ 36 w 122"/>
                <a:gd name="T41" fmla="*/ 111 h 118"/>
                <a:gd name="T42" fmla="*/ 29 w 122"/>
                <a:gd name="T43" fmla="*/ 118 h 118"/>
                <a:gd name="T44" fmla="*/ 26 w 122"/>
                <a:gd name="T45" fmla="*/ 109 h 118"/>
                <a:gd name="T46" fmla="*/ 19 w 122"/>
                <a:gd name="T47" fmla="*/ 87 h 118"/>
                <a:gd name="T48" fmla="*/ 12 w 122"/>
                <a:gd name="T49" fmla="*/ 64 h 118"/>
                <a:gd name="T50" fmla="*/ 9 w 122"/>
                <a:gd name="T51" fmla="*/ 53 h 118"/>
                <a:gd name="T52" fmla="*/ 6 w 122"/>
                <a:gd name="T53" fmla="*/ 42 h 118"/>
                <a:gd name="T54" fmla="*/ 0 w 122"/>
                <a:gd name="T55" fmla="*/ 1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118">
                  <a:moveTo>
                    <a:pt x="0" y="19"/>
                  </a:moveTo>
                  <a:cubicBezTo>
                    <a:pt x="4" y="26"/>
                    <a:pt x="7" y="33"/>
                    <a:pt x="10" y="40"/>
                  </a:cubicBezTo>
                  <a:cubicBezTo>
                    <a:pt x="12" y="44"/>
                    <a:pt x="13" y="47"/>
                    <a:pt x="15" y="51"/>
                  </a:cubicBezTo>
                  <a:cubicBezTo>
                    <a:pt x="16" y="55"/>
                    <a:pt x="18" y="58"/>
                    <a:pt x="20" y="62"/>
                  </a:cubicBezTo>
                  <a:cubicBezTo>
                    <a:pt x="22" y="69"/>
                    <a:pt x="26" y="76"/>
                    <a:pt x="28" y="84"/>
                  </a:cubicBezTo>
                  <a:cubicBezTo>
                    <a:pt x="31" y="91"/>
                    <a:pt x="34" y="98"/>
                    <a:pt x="37" y="106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4" y="73"/>
                    <a:pt x="57" y="68"/>
                    <a:pt x="61" y="64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9" y="33"/>
                    <a:pt x="93" y="29"/>
                    <a:pt x="97" y="25"/>
                  </a:cubicBezTo>
                  <a:cubicBezTo>
                    <a:pt x="105" y="16"/>
                    <a:pt x="113" y="8"/>
                    <a:pt x="122" y="0"/>
                  </a:cubicBezTo>
                  <a:cubicBezTo>
                    <a:pt x="115" y="10"/>
                    <a:pt x="108" y="19"/>
                    <a:pt x="101" y="29"/>
                  </a:cubicBezTo>
                  <a:cubicBezTo>
                    <a:pt x="98" y="33"/>
                    <a:pt x="94" y="38"/>
                    <a:pt x="91" y="43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6" y="75"/>
                    <a:pt x="62" y="80"/>
                    <a:pt x="58" y="84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4" y="102"/>
                    <a:pt x="21" y="94"/>
                    <a:pt x="19" y="87"/>
                  </a:cubicBezTo>
                  <a:cubicBezTo>
                    <a:pt x="16" y="79"/>
                    <a:pt x="14" y="72"/>
                    <a:pt x="12" y="64"/>
                  </a:cubicBezTo>
                  <a:cubicBezTo>
                    <a:pt x="11" y="61"/>
                    <a:pt x="10" y="57"/>
                    <a:pt x="9" y="53"/>
                  </a:cubicBezTo>
                  <a:cubicBezTo>
                    <a:pt x="8" y="49"/>
                    <a:pt x="7" y="45"/>
                    <a:pt x="6" y="42"/>
                  </a:cubicBezTo>
                  <a:cubicBezTo>
                    <a:pt x="4" y="34"/>
                    <a:pt x="2" y="26"/>
                    <a:pt x="0" y="19"/>
                  </a:cubicBezTo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6" name="Freeform 136"/>
            <p:cNvSpPr/>
            <p:nvPr/>
          </p:nvSpPr>
          <p:spPr bwMode="auto">
            <a:xfrm>
              <a:off x="7063508" y="7616391"/>
              <a:ext cx="1520473" cy="898998"/>
            </a:xfrm>
            <a:custGeom>
              <a:avLst/>
              <a:gdLst>
                <a:gd name="T0" fmla="*/ 396 w 406"/>
                <a:gd name="T1" fmla="*/ 240 h 240"/>
                <a:gd name="T2" fmla="*/ 406 w 406"/>
                <a:gd name="T3" fmla="*/ 232 h 240"/>
                <a:gd name="T4" fmla="*/ 395 w 406"/>
                <a:gd name="T5" fmla="*/ 123 h 240"/>
                <a:gd name="T6" fmla="*/ 317 w 406"/>
                <a:gd name="T7" fmla="*/ 17 h 240"/>
                <a:gd name="T8" fmla="*/ 203 w 406"/>
                <a:gd name="T9" fmla="*/ 0 h 240"/>
                <a:gd name="T10" fmla="*/ 88 w 406"/>
                <a:gd name="T11" fmla="*/ 17 h 240"/>
                <a:gd name="T12" fmla="*/ 11 w 406"/>
                <a:gd name="T13" fmla="*/ 123 h 240"/>
                <a:gd name="T14" fmla="*/ 0 w 406"/>
                <a:gd name="T15" fmla="*/ 233 h 240"/>
                <a:gd name="T16" fmla="*/ 8 w 406"/>
                <a:gd name="T17" fmla="*/ 240 h 240"/>
                <a:gd name="T18" fmla="*/ 396 w 406"/>
                <a:gd name="T1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6" h="240">
                  <a:moveTo>
                    <a:pt x="396" y="240"/>
                  </a:moveTo>
                  <a:cubicBezTo>
                    <a:pt x="396" y="240"/>
                    <a:pt x="400" y="237"/>
                    <a:pt x="406" y="232"/>
                  </a:cubicBezTo>
                  <a:cubicBezTo>
                    <a:pt x="395" y="123"/>
                    <a:pt x="395" y="123"/>
                    <a:pt x="395" y="123"/>
                  </a:cubicBezTo>
                  <a:cubicBezTo>
                    <a:pt x="395" y="77"/>
                    <a:pt x="361" y="24"/>
                    <a:pt x="317" y="17"/>
                  </a:cubicBezTo>
                  <a:cubicBezTo>
                    <a:pt x="297" y="12"/>
                    <a:pt x="254" y="0"/>
                    <a:pt x="203" y="0"/>
                  </a:cubicBezTo>
                  <a:cubicBezTo>
                    <a:pt x="152" y="0"/>
                    <a:pt x="109" y="13"/>
                    <a:pt x="88" y="17"/>
                  </a:cubicBezTo>
                  <a:cubicBezTo>
                    <a:pt x="45" y="25"/>
                    <a:pt x="11" y="77"/>
                    <a:pt x="11" y="123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4" y="238"/>
                    <a:pt x="8" y="240"/>
                    <a:pt x="8" y="240"/>
                  </a:cubicBezTo>
                  <a:cubicBezTo>
                    <a:pt x="396" y="240"/>
                    <a:pt x="396" y="240"/>
                    <a:pt x="396" y="240"/>
                  </a:cubicBezTo>
                </a:path>
              </a:pathLst>
            </a:custGeom>
            <a:solidFill>
              <a:srgbClr val="3E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7" name="Freeform 137"/>
            <p:cNvSpPr/>
            <p:nvPr/>
          </p:nvSpPr>
          <p:spPr bwMode="auto">
            <a:xfrm>
              <a:off x="6829589" y="7668931"/>
              <a:ext cx="1982461" cy="1943935"/>
            </a:xfrm>
            <a:custGeom>
              <a:avLst/>
              <a:gdLst>
                <a:gd name="T0" fmla="*/ 467 w 528"/>
                <a:gd name="T1" fmla="*/ 291 h 518"/>
                <a:gd name="T2" fmla="*/ 448 w 528"/>
                <a:gd name="T3" fmla="*/ 117 h 518"/>
                <a:gd name="T4" fmla="*/ 374 w 528"/>
                <a:gd name="T5" fmla="*/ 15 h 518"/>
                <a:gd name="T6" fmla="*/ 264 w 528"/>
                <a:gd name="T7" fmla="*/ 0 h 518"/>
                <a:gd name="T8" fmla="*/ 154 w 528"/>
                <a:gd name="T9" fmla="*/ 15 h 518"/>
                <a:gd name="T10" fmla="*/ 80 w 528"/>
                <a:gd name="T11" fmla="*/ 117 h 518"/>
                <a:gd name="T12" fmla="*/ 61 w 528"/>
                <a:gd name="T13" fmla="*/ 291 h 518"/>
                <a:gd name="T14" fmla="*/ 0 w 528"/>
                <a:gd name="T15" fmla="*/ 389 h 518"/>
                <a:gd name="T16" fmla="*/ 0 w 528"/>
                <a:gd name="T17" fmla="*/ 398 h 518"/>
                <a:gd name="T18" fmla="*/ 71 w 528"/>
                <a:gd name="T19" fmla="*/ 499 h 518"/>
                <a:gd name="T20" fmla="*/ 264 w 528"/>
                <a:gd name="T21" fmla="*/ 518 h 518"/>
                <a:gd name="T22" fmla="*/ 457 w 528"/>
                <a:gd name="T23" fmla="*/ 499 h 518"/>
                <a:gd name="T24" fmla="*/ 528 w 528"/>
                <a:gd name="T25" fmla="*/ 398 h 518"/>
                <a:gd name="T26" fmla="*/ 528 w 528"/>
                <a:gd name="T27" fmla="*/ 389 h 518"/>
                <a:gd name="T28" fmla="*/ 467 w 528"/>
                <a:gd name="T29" fmla="*/ 29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8" h="518">
                  <a:moveTo>
                    <a:pt x="467" y="291"/>
                  </a:moveTo>
                  <a:cubicBezTo>
                    <a:pt x="448" y="117"/>
                    <a:pt x="448" y="117"/>
                    <a:pt x="448" y="117"/>
                  </a:cubicBezTo>
                  <a:cubicBezTo>
                    <a:pt x="448" y="73"/>
                    <a:pt x="416" y="23"/>
                    <a:pt x="374" y="15"/>
                  </a:cubicBezTo>
                  <a:cubicBezTo>
                    <a:pt x="355" y="11"/>
                    <a:pt x="313" y="0"/>
                    <a:pt x="264" y="0"/>
                  </a:cubicBezTo>
                  <a:cubicBezTo>
                    <a:pt x="215" y="0"/>
                    <a:pt x="173" y="12"/>
                    <a:pt x="154" y="15"/>
                  </a:cubicBezTo>
                  <a:cubicBezTo>
                    <a:pt x="112" y="24"/>
                    <a:pt x="80" y="73"/>
                    <a:pt x="80" y="117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26" y="303"/>
                    <a:pt x="0" y="350"/>
                    <a:pt x="0" y="389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41"/>
                    <a:pt x="31" y="491"/>
                    <a:pt x="71" y="499"/>
                  </a:cubicBezTo>
                  <a:cubicBezTo>
                    <a:pt x="92" y="510"/>
                    <a:pt x="171" y="518"/>
                    <a:pt x="264" y="518"/>
                  </a:cubicBezTo>
                  <a:cubicBezTo>
                    <a:pt x="357" y="518"/>
                    <a:pt x="436" y="510"/>
                    <a:pt x="457" y="499"/>
                  </a:cubicBezTo>
                  <a:cubicBezTo>
                    <a:pt x="497" y="491"/>
                    <a:pt x="528" y="441"/>
                    <a:pt x="528" y="398"/>
                  </a:cubicBezTo>
                  <a:cubicBezTo>
                    <a:pt x="528" y="389"/>
                    <a:pt x="528" y="389"/>
                    <a:pt x="528" y="389"/>
                  </a:cubicBezTo>
                  <a:cubicBezTo>
                    <a:pt x="528" y="350"/>
                    <a:pt x="502" y="303"/>
                    <a:pt x="467" y="291"/>
                  </a:cubicBezTo>
                </a:path>
              </a:pathLst>
            </a:custGeom>
            <a:solidFill>
              <a:srgbClr val="F2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8" name="Freeform 138"/>
            <p:cNvSpPr/>
            <p:nvPr/>
          </p:nvSpPr>
          <p:spPr bwMode="auto">
            <a:xfrm>
              <a:off x="7385145" y="8433661"/>
              <a:ext cx="93568" cy="105078"/>
            </a:xfrm>
            <a:custGeom>
              <a:avLst/>
              <a:gdLst>
                <a:gd name="T0" fmla="*/ 4 w 25"/>
                <a:gd name="T1" fmla="*/ 28 h 28"/>
                <a:gd name="T2" fmla="*/ 15 w 25"/>
                <a:gd name="T3" fmla="*/ 27 h 28"/>
                <a:gd name="T4" fmla="*/ 22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8" y="27"/>
                    <a:pt x="11" y="27"/>
                    <a:pt x="15" y="27"/>
                  </a:cubicBezTo>
                  <a:cubicBezTo>
                    <a:pt x="17" y="27"/>
                    <a:pt x="20" y="27"/>
                    <a:pt x="22" y="27"/>
                  </a:cubicBezTo>
                  <a:cubicBezTo>
                    <a:pt x="24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4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9" name="Freeform 139"/>
            <p:cNvSpPr/>
            <p:nvPr/>
          </p:nvSpPr>
          <p:spPr bwMode="auto">
            <a:xfrm>
              <a:off x="8162927" y="8433661"/>
              <a:ext cx="93568" cy="105078"/>
            </a:xfrm>
            <a:custGeom>
              <a:avLst/>
              <a:gdLst>
                <a:gd name="T0" fmla="*/ 4 w 25"/>
                <a:gd name="T1" fmla="*/ 28 h 28"/>
                <a:gd name="T2" fmla="*/ 15 w 25"/>
                <a:gd name="T3" fmla="*/ 27 h 28"/>
                <a:gd name="T4" fmla="*/ 21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7" y="27"/>
                    <a:pt x="11" y="27"/>
                    <a:pt x="15" y="27"/>
                  </a:cubicBezTo>
                  <a:cubicBezTo>
                    <a:pt x="17" y="27"/>
                    <a:pt x="19" y="27"/>
                    <a:pt x="21" y="27"/>
                  </a:cubicBezTo>
                  <a:cubicBezTo>
                    <a:pt x="23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1" y="26"/>
                    <a:pt x="4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0" name="Freeform 140"/>
            <p:cNvSpPr/>
            <p:nvPr/>
          </p:nvSpPr>
          <p:spPr bwMode="auto">
            <a:xfrm>
              <a:off x="8162927" y="8439501"/>
              <a:ext cx="35088" cy="99238"/>
            </a:xfrm>
            <a:custGeom>
              <a:avLst/>
              <a:gdLst>
                <a:gd name="T0" fmla="*/ 4 w 9"/>
                <a:gd name="T1" fmla="*/ 26 h 26"/>
                <a:gd name="T2" fmla="*/ 9 w 9"/>
                <a:gd name="T3" fmla="*/ 25 h 26"/>
                <a:gd name="T4" fmla="*/ 2 w 9"/>
                <a:gd name="T5" fmla="*/ 14 h 26"/>
                <a:gd name="T6" fmla="*/ 2 w 9"/>
                <a:gd name="T7" fmla="*/ 7 h 26"/>
                <a:gd name="T8" fmla="*/ 5 w 9"/>
                <a:gd name="T9" fmla="*/ 0 h 26"/>
                <a:gd name="T10" fmla="*/ 0 w 9"/>
                <a:gd name="T11" fmla="*/ 10 h 26"/>
                <a:gd name="T12" fmla="*/ 0 w 9"/>
                <a:gd name="T13" fmla="*/ 17 h 26"/>
                <a:gd name="T14" fmla="*/ 4 w 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6">
                  <a:moveTo>
                    <a:pt x="4" y="26"/>
                  </a:moveTo>
                  <a:cubicBezTo>
                    <a:pt x="5" y="26"/>
                    <a:pt x="7" y="25"/>
                    <a:pt x="9" y="25"/>
                  </a:cubicBezTo>
                  <a:cubicBezTo>
                    <a:pt x="5" y="23"/>
                    <a:pt x="2" y="19"/>
                    <a:pt x="2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3" y="2"/>
                    <a:pt x="5" y="0"/>
                  </a:cubicBezTo>
                  <a:cubicBezTo>
                    <a:pt x="2" y="2"/>
                    <a:pt x="0" y="6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1" y="24"/>
                    <a:pt x="4" y="26"/>
                  </a:cubicBezTo>
                </a:path>
              </a:pathLst>
            </a:custGeom>
            <a:solidFill>
              <a:srgbClr val="3F3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1" name="Freeform 141"/>
            <p:cNvSpPr>
              <a:spLocks noEditPoints="1"/>
            </p:cNvSpPr>
            <p:nvPr/>
          </p:nvSpPr>
          <p:spPr bwMode="auto">
            <a:xfrm>
              <a:off x="7192163" y="8305233"/>
              <a:ext cx="479534" cy="373609"/>
            </a:xfrm>
            <a:custGeom>
              <a:avLst/>
              <a:gdLst>
                <a:gd name="T0" fmla="*/ 10 w 128"/>
                <a:gd name="T1" fmla="*/ 78 h 100"/>
                <a:gd name="T2" fmla="*/ 4 w 128"/>
                <a:gd name="T3" fmla="*/ 55 h 100"/>
                <a:gd name="T4" fmla="*/ 54 w 128"/>
                <a:gd name="T5" fmla="*/ 4 h 100"/>
                <a:gd name="T6" fmla="*/ 79 w 128"/>
                <a:gd name="T7" fmla="*/ 4 h 100"/>
                <a:gd name="T8" fmla="*/ 83 w 128"/>
                <a:gd name="T9" fmla="*/ 4 h 100"/>
                <a:gd name="T10" fmla="*/ 10 w 128"/>
                <a:gd name="T11" fmla="*/ 78 h 100"/>
                <a:gd name="T12" fmla="*/ 78 w 128"/>
                <a:gd name="T13" fmla="*/ 0 h 100"/>
                <a:gd name="T14" fmla="*/ 50 w 128"/>
                <a:gd name="T15" fmla="*/ 0 h 100"/>
                <a:gd name="T16" fmla="*/ 0 w 128"/>
                <a:gd name="T17" fmla="*/ 50 h 100"/>
                <a:gd name="T18" fmla="*/ 36 w 128"/>
                <a:gd name="T19" fmla="*/ 98 h 100"/>
                <a:gd name="T20" fmla="*/ 37 w 128"/>
                <a:gd name="T21" fmla="*/ 97 h 100"/>
                <a:gd name="T22" fmla="*/ 73 w 128"/>
                <a:gd name="T23" fmla="*/ 61 h 100"/>
                <a:gd name="T24" fmla="*/ 67 w 128"/>
                <a:gd name="T25" fmla="*/ 61 h 100"/>
                <a:gd name="T26" fmla="*/ 56 w 128"/>
                <a:gd name="T27" fmla="*/ 62 h 100"/>
                <a:gd name="T28" fmla="*/ 52 w 128"/>
                <a:gd name="T29" fmla="*/ 53 h 100"/>
                <a:gd name="T30" fmla="*/ 52 w 128"/>
                <a:gd name="T31" fmla="*/ 46 h 100"/>
                <a:gd name="T32" fmla="*/ 64 w 128"/>
                <a:gd name="T33" fmla="*/ 34 h 100"/>
                <a:gd name="T34" fmla="*/ 65 w 128"/>
                <a:gd name="T35" fmla="*/ 34 h 100"/>
                <a:gd name="T36" fmla="*/ 77 w 128"/>
                <a:gd name="T37" fmla="*/ 46 h 100"/>
                <a:gd name="T38" fmla="*/ 77 w 128"/>
                <a:gd name="T39" fmla="*/ 53 h 100"/>
                <a:gd name="T40" fmla="*/ 76 w 128"/>
                <a:gd name="T41" fmla="*/ 58 h 100"/>
                <a:gd name="T42" fmla="*/ 115 w 128"/>
                <a:gd name="T43" fmla="*/ 19 h 100"/>
                <a:gd name="T44" fmla="*/ 124 w 128"/>
                <a:gd name="T45" fmla="*/ 32 h 100"/>
                <a:gd name="T46" fmla="*/ 55 w 128"/>
                <a:gd name="T47" fmla="*/ 100 h 100"/>
                <a:gd name="T48" fmla="*/ 78 w 128"/>
                <a:gd name="T49" fmla="*/ 100 h 100"/>
                <a:gd name="T50" fmla="*/ 128 w 128"/>
                <a:gd name="T51" fmla="*/ 50 h 100"/>
                <a:gd name="T52" fmla="*/ 78 w 128"/>
                <a:gd name="T5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00">
                  <a:moveTo>
                    <a:pt x="10" y="78"/>
                  </a:moveTo>
                  <a:cubicBezTo>
                    <a:pt x="6" y="71"/>
                    <a:pt x="4" y="63"/>
                    <a:pt x="4" y="55"/>
                  </a:cubicBezTo>
                  <a:cubicBezTo>
                    <a:pt x="4" y="27"/>
                    <a:pt x="26" y="4"/>
                    <a:pt x="54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80" y="4"/>
                    <a:pt x="82" y="4"/>
                    <a:pt x="83" y="4"/>
                  </a:cubicBezTo>
                  <a:cubicBezTo>
                    <a:pt x="59" y="29"/>
                    <a:pt x="34" y="54"/>
                    <a:pt x="10" y="78"/>
                  </a:cubicBezTo>
                  <a:moveTo>
                    <a:pt x="7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73"/>
                    <a:pt x="15" y="92"/>
                    <a:pt x="36" y="98"/>
                  </a:cubicBezTo>
                  <a:cubicBezTo>
                    <a:pt x="36" y="98"/>
                    <a:pt x="37" y="97"/>
                    <a:pt x="37" y="97"/>
                  </a:cubicBezTo>
                  <a:cubicBezTo>
                    <a:pt x="49" y="85"/>
                    <a:pt x="61" y="73"/>
                    <a:pt x="73" y="61"/>
                  </a:cubicBezTo>
                  <a:cubicBezTo>
                    <a:pt x="71" y="61"/>
                    <a:pt x="69" y="61"/>
                    <a:pt x="67" y="61"/>
                  </a:cubicBezTo>
                  <a:cubicBezTo>
                    <a:pt x="63" y="61"/>
                    <a:pt x="60" y="61"/>
                    <a:pt x="56" y="62"/>
                  </a:cubicBezTo>
                  <a:cubicBezTo>
                    <a:pt x="54" y="60"/>
                    <a:pt x="52" y="57"/>
                    <a:pt x="52" y="53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39"/>
                    <a:pt x="58" y="34"/>
                    <a:pt x="64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72" y="34"/>
                    <a:pt x="77" y="39"/>
                    <a:pt x="77" y="46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5"/>
                    <a:pt x="77" y="57"/>
                    <a:pt x="76" y="58"/>
                  </a:cubicBezTo>
                  <a:cubicBezTo>
                    <a:pt x="89" y="45"/>
                    <a:pt x="102" y="32"/>
                    <a:pt x="115" y="19"/>
                  </a:cubicBezTo>
                  <a:cubicBezTo>
                    <a:pt x="118" y="23"/>
                    <a:pt x="122" y="27"/>
                    <a:pt x="124" y="32"/>
                  </a:cubicBezTo>
                  <a:cubicBezTo>
                    <a:pt x="101" y="54"/>
                    <a:pt x="78" y="77"/>
                    <a:pt x="55" y="100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06" y="100"/>
                    <a:pt x="128" y="78"/>
                    <a:pt x="128" y="50"/>
                  </a:cubicBezTo>
                  <a:cubicBezTo>
                    <a:pt x="128" y="22"/>
                    <a:pt x="106" y="0"/>
                    <a:pt x="78" y="0"/>
                  </a:cubicBezTo>
                </a:path>
              </a:pathLst>
            </a:custGeom>
            <a:solidFill>
              <a:srgbClr val="E3D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2" name="Freeform 142"/>
            <p:cNvSpPr>
              <a:spLocks noEditPoints="1"/>
            </p:cNvSpPr>
            <p:nvPr/>
          </p:nvSpPr>
          <p:spPr bwMode="auto">
            <a:xfrm>
              <a:off x="7385145" y="8433661"/>
              <a:ext cx="93568" cy="105078"/>
            </a:xfrm>
            <a:custGeom>
              <a:avLst/>
              <a:gdLst>
                <a:gd name="T0" fmla="*/ 15 w 25"/>
                <a:gd name="T1" fmla="*/ 13 h 28"/>
                <a:gd name="T2" fmla="*/ 11 w 25"/>
                <a:gd name="T3" fmla="*/ 9 h 28"/>
                <a:gd name="T4" fmla="*/ 15 w 25"/>
                <a:gd name="T5" fmla="*/ 5 h 28"/>
                <a:gd name="T6" fmla="*/ 20 w 25"/>
                <a:gd name="T7" fmla="*/ 9 h 28"/>
                <a:gd name="T8" fmla="*/ 15 w 25"/>
                <a:gd name="T9" fmla="*/ 13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  <a:gd name="T20" fmla="*/ 15 w 25"/>
                <a:gd name="T21" fmla="*/ 27 h 28"/>
                <a:gd name="T22" fmla="*/ 21 w 25"/>
                <a:gd name="T23" fmla="*/ 27 h 28"/>
                <a:gd name="T24" fmla="*/ 24 w 25"/>
                <a:gd name="T25" fmla="*/ 24 h 28"/>
                <a:gd name="T26" fmla="*/ 25 w 25"/>
                <a:gd name="T27" fmla="*/ 19 h 28"/>
                <a:gd name="T28" fmla="*/ 25 w 25"/>
                <a:gd name="T29" fmla="*/ 12 h 28"/>
                <a:gd name="T30" fmla="*/ 13 w 25"/>
                <a:gd name="T3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8">
                  <a:moveTo>
                    <a:pt x="15" y="13"/>
                  </a:moveTo>
                  <a:cubicBezTo>
                    <a:pt x="13" y="13"/>
                    <a:pt x="11" y="11"/>
                    <a:pt x="11" y="9"/>
                  </a:cubicBezTo>
                  <a:cubicBezTo>
                    <a:pt x="11" y="7"/>
                    <a:pt x="13" y="5"/>
                    <a:pt x="15" y="5"/>
                  </a:cubicBezTo>
                  <a:cubicBezTo>
                    <a:pt x="18" y="5"/>
                    <a:pt x="20" y="7"/>
                    <a:pt x="20" y="9"/>
                  </a:cubicBezTo>
                  <a:cubicBezTo>
                    <a:pt x="20" y="11"/>
                    <a:pt x="18" y="13"/>
                    <a:pt x="15" y="13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4" y="28"/>
                  </a:cubicBezTo>
                  <a:cubicBezTo>
                    <a:pt x="8" y="27"/>
                    <a:pt x="11" y="27"/>
                    <a:pt x="15" y="27"/>
                  </a:cubicBezTo>
                  <a:cubicBezTo>
                    <a:pt x="17" y="27"/>
                    <a:pt x="19" y="27"/>
                    <a:pt x="21" y="27"/>
                  </a:cubicBezTo>
                  <a:cubicBezTo>
                    <a:pt x="22" y="26"/>
                    <a:pt x="23" y="25"/>
                    <a:pt x="24" y="24"/>
                  </a:cubicBezTo>
                  <a:cubicBezTo>
                    <a:pt x="25" y="23"/>
                    <a:pt x="25" y="21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</a:path>
              </a:pathLst>
            </a:custGeom>
            <a:solidFill>
              <a:srgbClr val="94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3" name="Oval 143"/>
            <p:cNvSpPr>
              <a:spLocks noChangeArrowheads="1"/>
            </p:cNvSpPr>
            <p:nvPr/>
          </p:nvSpPr>
          <p:spPr bwMode="auto">
            <a:xfrm>
              <a:off x="7426082" y="8451176"/>
              <a:ext cx="35088" cy="29186"/>
            </a:xfrm>
            <a:prstGeom prst="ellipse">
              <a:avLst/>
            </a:prstGeom>
            <a:solidFill>
              <a:srgbClr val="B2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4" name="Freeform 144"/>
            <p:cNvSpPr/>
            <p:nvPr/>
          </p:nvSpPr>
          <p:spPr bwMode="auto">
            <a:xfrm>
              <a:off x="7314969" y="8673007"/>
              <a:ext cx="81872" cy="29186"/>
            </a:xfrm>
            <a:custGeom>
              <a:avLst/>
              <a:gdLst>
                <a:gd name="T0" fmla="*/ 3 w 22"/>
                <a:gd name="T1" fmla="*/ 0 h 7"/>
                <a:gd name="T2" fmla="*/ 0 w 22"/>
                <a:gd name="T3" fmla="*/ 3 h 7"/>
                <a:gd name="T4" fmla="*/ 17 w 22"/>
                <a:gd name="T5" fmla="*/ 7 h 7"/>
                <a:gd name="T6" fmla="*/ 22 w 22"/>
                <a:gd name="T7" fmla="*/ 2 h 7"/>
                <a:gd name="T8" fmla="*/ 17 w 22"/>
                <a:gd name="T9" fmla="*/ 2 h 7"/>
                <a:gd name="T10" fmla="*/ 3 w 2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5" y="5"/>
                    <a:pt x="11" y="7"/>
                    <a:pt x="17" y="7"/>
                  </a:cubicBezTo>
                  <a:cubicBezTo>
                    <a:pt x="19" y="5"/>
                    <a:pt x="21" y="4"/>
                    <a:pt x="22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2"/>
                    <a:pt x="7" y="1"/>
                    <a:pt x="3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5" name="Freeform 145"/>
            <p:cNvSpPr/>
            <p:nvPr/>
          </p:nvSpPr>
          <p:spPr bwMode="auto">
            <a:xfrm>
              <a:off x="7326665" y="8375285"/>
              <a:ext cx="333336" cy="303558"/>
            </a:xfrm>
            <a:custGeom>
              <a:avLst/>
              <a:gdLst>
                <a:gd name="T0" fmla="*/ 79 w 88"/>
                <a:gd name="T1" fmla="*/ 0 h 81"/>
                <a:gd name="T2" fmla="*/ 40 w 88"/>
                <a:gd name="T3" fmla="*/ 39 h 81"/>
                <a:gd name="T4" fmla="*/ 38 w 88"/>
                <a:gd name="T5" fmla="*/ 42 h 81"/>
                <a:gd name="T6" fmla="*/ 37 w 88"/>
                <a:gd name="T7" fmla="*/ 42 h 81"/>
                <a:gd name="T8" fmla="*/ 1 w 88"/>
                <a:gd name="T9" fmla="*/ 78 h 81"/>
                <a:gd name="T10" fmla="*/ 0 w 88"/>
                <a:gd name="T11" fmla="*/ 79 h 81"/>
                <a:gd name="T12" fmla="*/ 14 w 88"/>
                <a:gd name="T13" fmla="*/ 81 h 81"/>
                <a:gd name="T14" fmla="*/ 19 w 88"/>
                <a:gd name="T15" fmla="*/ 81 h 81"/>
                <a:gd name="T16" fmla="*/ 88 w 88"/>
                <a:gd name="T17" fmla="*/ 13 h 81"/>
                <a:gd name="T18" fmla="*/ 79 w 88"/>
                <a:gd name="T1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1">
                  <a:moveTo>
                    <a:pt x="79" y="0"/>
                  </a:moveTo>
                  <a:cubicBezTo>
                    <a:pt x="66" y="13"/>
                    <a:pt x="53" y="26"/>
                    <a:pt x="40" y="39"/>
                  </a:cubicBezTo>
                  <a:cubicBezTo>
                    <a:pt x="39" y="40"/>
                    <a:pt x="39" y="41"/>
                    <a:pt x="38" y="42"/>
                  </a:cubicBezTo>
                  <a:cubicBezTo>
                    <a:pt x="38" y="42"/>
                    <a:pt x="37" y="42"/>
                    <a:pt x="37" y="42"/>
                  </a:cubicBezTo>
                  <a:cubicBezTo>
                    <a:pt x="25" y="54"/>
                    <a:pt x="13" y="66"/>
                    <a:pt x="1" y="78"/>
                  </a:cubicBezTo>
                  <a:cubicBezTo>
                    <a:pt x="1" y="78"/>
                    <a:pt x="0" y="79"/>
                    <a:pt x="0" y="79"/>
                  </a:cubicBezTo>
                  <a:cubicBezTo>
                    <a:pt x="4" y="80"/>
                    <a:pt x="9" y="81"/>
                    <a:pt x="14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42" y="58"/>
                    <a:pt x="65" y="35"/>
                    <a:pt x="88" y="13"/>
                  </a:cubicBezTo>
                  <a:cubicBezTo>
                    <a:pt x="86" y="8"/>
                    <a:pt x="82" y="4"/>
                    <a:pt x="79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6" name="Freeform 146"/>
            <p:cNvSpPr/>
            <p:nvPr/>
          </p:nvSpPr>
          <p:spPr bwMode="auto">
            <a:xfrm>
              <a:off x="7467016" y="8521228"/>
              <a:ext cx="11696" cy="11675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1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2" y="1"/>
                    <a:pt x="3" y="0"/>
                  </a:cubicBezTo>
                </a:path>
              </a:pathLst>
            </a:custGeom>
            <a:solidFill>
              <a:srgbClr val="C3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7" name="Freeform 147"/>
            <p:cNvSpPr/>
            <p:nvPr/>
          </p:nvSpPr>
          <p:spPr bwMode="auto">
            <a:xfrm>
              <a:off x="7209705" y="8322748"/>
              <a:ext cx="292399" cy="274368"/>
            </a:xfrm>
            <a:custGeom>
              <a:avLst/>
              <a:gdLst>
                <a:gd name="T0" fmla="*/ 75 w 79"/>
                <a:gd name="T1" fmla="*/ 0 h 74"/>
                <a:gd name="T2" fmla="*/ 50 w 79"/>
                <a:gd name="T3" fmla="*/ 0 h 74"/>
                <a:gd name="T4" fmla="*/ 0 w 79"/>
                <a:gd name="T5" fmla="*/ 51 h 74"/>
                <a:gd name="T6" fmla="*/ 6 w 79"/>
                <a:gd name="T7" fmla="*/ 74 h 74"/>
                <a:gd name="T8" fmla="*/ 79 w 79"/>
                <a:gd name="T9" fmla="*/ 0 h 74"/>
                <a:gd name="T10" fmla="*/ 75 w 79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74">
                  <a:moveTo>
                    <a:pt x="75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cubicBezTo>
                    <a:pt x="0" y="59"/>
                    <a:pt x="2" y="67"/>
                    <a:pt x="6" y="74"/>
                  </a:cubicBezTo>
                  <a:cubicBezTo>
                    <a:pt x="30" y="50"/>
                    <a:pt x="55" y="25"/>
                    <a:pt x="79" y="0"/>
                  </a:cubicBezTo>
                  <a:cubicBezTo>
                    <a:pt x="78" y="0"/>
                    <a:pt x="76" y="0"/>
                    <a:pt x="75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8" name="Freeform 148"/>
            <p:cNvSpPr/>
            <p:nvPr/>
          </p:nvSpPr>
          <p:spPr bwMode="auto">
            <a:xfrm>
              <a:off x="7969942" y="8305233"/>
              <a:ext cx="485384" cy="373609"/>
            </a:xfrm>
            <a:custGeom>
              <a:avLst/>
              <a:gdLst>
                <a:gd name="T0" fmla="*/ 78 w 128"/>
                <a:gd name="T1" fmla="*/ 0 h 100"/>
                <a:gd name="T2" fmla="*/ 50 w 128"/>
                <a:gd name="T3" fmla="*/ 0 h 100"/>
                <a:gd name="T4" fmla="*/ 0 w 128"/>
                <a:gd name="T5" fmla="*/ 50 h 100"/>
                <a:gd name="T6" fmla="*/ 0 w 128"/>
                <a:gd name="T7" fmla="*/ 53 h 100"/>
                <a:gd name="T8" fmla="*/ 51 w 128"/>
                <a:gd name="T9" fmla="*/ 4 h 100"/>
                <a:gd name="T10" fmla="*/ 75 w 128"/>
                <a:gd name="T11" fmla="*/ 4 h 100"/>
                <a:gd name="T12" fmla="*/ 80 w 128"/>
                <a:gd name="T13" fmla="*/ 4 h 100"/>
                <a:gd name="T14" fmla="*/ 8 w 128"/>
                <a:gd name="T15" fmla="*/ 77 h 100"/>
                <a:gd name="T16" fmla="*/ 33 w 128"/>
                <a:gd name="T17" fmla="*/ 97 h 100"/>
                <a:gd name="T18" fmla="*/ 33 w 128"/>
                <a:gd name="T19" fmla="*/ 97 h 100"/>
                <a:gd name="T20" fmla="*/ 69 w 128"/>
                <a:gd name="T21" fmla="*/ 61 h 100"/>
                <a:gd name="T22" fmla="*/ 66 w 128"/>
                <a:gd name="T23" fmla="*/ 61 h 100"/>
                <a:gd name="T24" fmla="*/ 60 w 128"/>
                <a:gd name="T25" fmla="*/ 61 h 100"/>
                <a:gd name="T26" fmla="*/ 60 w 128"/>
                <a:gd name="T27" fmla="*/ 61 h 100"/>
                <a:gd name="T28" fmla="*/ 55 w 128"/>
                <a:gd name="T29" fmla="*/ 62 h 100"/>
                <a:gd name="T30" fmla="*/ 55 w 128"/>
                <a:gd name="T31" fmla="*/ 62 h 100"/>
                <a:gd name="T32" fmla="*/ 51 w 128"/>
                <a:gd name="T33" fmla="*/ 53 h 100"/>
                <a:gd name="T34" fmla="*/ 51 w 128"/>
                <a:gd name="T35" fmla="*/ 46 h 100"/>
                <a:gd name="T36" fmla="*/ 51 w 128"/>
                <a:gd name="T37" fmla="*/ 46 h 100"/>
                <a:gd name="T38" fmla="*/ 51 w 128"/>
                <a:gd name="T39" fmla="*/ 46 h 100"/>
                <a:gd name="T40" fmla="*/ 51 w 128"/>
                <a:gd name="T41" fmla="*/ 46 h 100"/>
                <a:gd name="T42" fmla="*/ 51 w 128"/>
                <a:gd name="T43" fmla="*/ 46 h 100"/>
                <a:gd name="T44" fmla="*/ 51 w 128"/>
                <a:gd name="T45" fmla="*/ 46 h 100"/>
                <a:gd name="T46" fmla="*/ 51 w 128"/>
                <a:gd name="T47" fmla="*/ 46 h 100"/>
                <a:gd name="T48" fmla="*/ 51 w 128"/>
                <a:gd name="T49" fmla="*/ 46 h 100"/>
                <a:gd name="T50" fmla="*/ 51 w 128"/>
                <a:gd name="T51" fmla="*/ 46 h 100"/>
                <a:gd name="T52" fmla="*/ 63 w 128"/>
                <a:gd name="T53" fmla="*/ 34 h 100"/>
                <a:gd name="T54" fmla="*/ 64 w 128"/>
                <a:gd name="T55" fmla="*/ 34 h 100"/>
                <a:gd name="T56" fmla="*/ 76 w 128"/>
                <a:gd name="T57" fmla="*/ 46 h 100"/>
                <a:gd name="T58" fmla="*/ 76 w 128"/>
                <a:gd name="T59" fmla="*/ 53 h 100"/>
                <a:gd name="T60" fmla="*/ 76 w 128"/>
                <a:gd name="T61" fmla="*/ 55 h 100"/>
                <a:gd name="T62" fmla="*/ 111 w 128"/>
                <a:gd name="T63" fmla="*/ 19 h 100"/>
                <a:gd name="T64" fmla="*/ 120 w 128"/>
                <a:gd name="T65" fmla="*/ 32 h 100"/>
                <a:gd name="T66" fmla="*/ 52 w 128"/>
                <a:gd name="T67" fmla="*/ 100 h 100"/>
                <a:gd name="T68" fmla="*/ 78 w 128"/>
                <a:gd name="T69" fmla="*/ 100 h 100"/>
                <a:gd name="T70" fmla="*/ 128 w 128"/>
                <a:gd name="T71" fmla="*/ 50 h 100"/>
                <a:gd name="T72" fmla="*/ 78 w 128"/>
                <a:gd name="T7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00">
                  <a:moveTo>
                    <a:pt x="7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1" y="26"/>
                    <a:pt x="23" y="4"/>
                    <a:pt x="51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7" y="4"/>
                    <a:pt x="78" y="4"/>
                    <a:pt x="80" y="4"/>
                  </a:cubicBezTo>
                  <a:cubicBezTo>
                    <a:pt x="56" y="28"/>
                    <a:pt x="32" y="53"/>
                    <a:pt x="8" y="77"/>
                  </a:cubicBezTo>
                  <a:cubicBezTo>
                    <a:pt x="14" y="86"/>
                    <a:pt x="23" y="93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45" y="85"/>
                    <a:pt x="57" y="73"/>
                    <a:pt x="69" y="61"/>
                  </a:cubicBezTo>
                  <a:cubicBezTo>
                    <a:pt x="68" y="61"/>
                    <a:pt x="67" y="61"/>
                    <a:pt x="66" y="61"/>
                  </a:cubicBezTo>
                  <a:cubicBezTo>
                    <a:pt x="64" y="61"/>
                    <a:pt x="62" y="61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58" y="61"/>
                    <a:pt x="56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2" y="60"/>
                    <a:pt x="51" y="57"/>
                    <a:pt x="51" y="53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39"/>
                    <a:pt x="56" y="34"/>
                    <a:pt x="63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0" y="34"/>
                    <a:pt x="76" y="39"/>
                    <a:pt x="76" y="46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6" y="54"/>
                    <a:pt x="76" y="54"/>
                    <a:pt x="76" y="55"/>
                  </a:cubicBezTo>
                  <a:cubicBezTo>
                    <a:pt x="87" y="43"/>
                    <a:pt x="99" y="31"/>
                    <a:pt x="111" y="19"/>
                  </a:cubicBezTo>
                  <a:cubicBezTo>
                    <a:pt x="115" y="23"/>
                    <a:pt x="118" y="27"/>
                    <a:pt x="120" y="32"/>
                  </a:cubicBezTo>
                  <a:cubicBezTo>
                    <a:pt x="97" y="54"/>
                    <a:pt x="75" y="77"/>
                    <a:pt x="52" y="100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06" y="100"/>
                    <a:pt x="128" y="78"/>
                    <a:pt x="128" y="50"/>
                  </a:cubicBezTo>
                  <a:cubicBezTo>
                    <a:pt x="128" y="22"/>
                    <a:pt x="106" y="0"/>
                    <a:pt x="78" y="0"/>
                  </a:cubicBezTo>
                </a:path>
              </a:pathLst>
            </a:custGeom>
            <a:solidFill>
              <a:srgbClr val="E3D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9" name="Freeform 149"/>
            <p:cNvSpPr>
              <a:spLocks noEditPoints="1"/>
            </p:cNvSpPr>
            <p:nvPr/>
          </p:nvSpPr>
          <p:spPr bwMode="auto">
            <a:xfrm>
              <a:off x="8162927" y="8433661"/>
              <a:ext cx="93568" cy="99242"/>
            </a:xfrm>
            <a:custGeom>
              <a:avLst/>
              <a:gdLst>
                <a:gd name="T0" fmla="*/ 0 w 25"/>
                <a:gd name="T1" fmla="*/ 12 h 27"/>
                <a:gd name="T2" fmla="*/ 0 w 25"/>
                <a:gd name="T3" fmla="*/ 12 h 27"/>
                <a:gd name="T4" fmla="*/ 0 w 25"/>
                <a:gd name="T5" fmla="*/ 12 h 27"/>
                <a:gd name="T6" fmla="*/ 0 w 25"/>
                <a:gd name="T7" fmla="*/ 12 h 27"/>
                <a:gd name="T8" fmla="*/ 0 w 25"/>
                <a:gd name="T9" fmla="*/ 12 h 27"/>
                <a:gd name="T10" fmla="*/ 0 w 25"/>
                <a:gd name="T11" fmla="*/ 12 h 27"/>
                <a:gd name="T12" fmla="*/ 0 w 25"/>
                <a:gd name="T13" fmla="*/ 12 h 27"/>
                <a:gd name="T14" fmla="*/ 0 w 25"/>
                <a:gd name="T15" fmla="*/ 12 h 27"/>
                <a:gd name="T16" fmla="*/ 0 w 25"/>
                <a:gd name="T17" fmla="*/ 12 h 27"/>
                <a:gd name="T18" fmla="*/ 15 w 25"/>
                <a:gd name="T19" fmla="*/ 13 h 27"/>
                <a:gd name="T20" fmla="*/ 11 w 25"/>
                <a:gd name="T21" fmla="*/ 9 h 27"/>
                <a:gd name="T22" fmla="*/ 15 w 25"/>
                <a:gd name="T23" fmla="*/ 5 h 27"/>
                <a:gd name="T24" fmla="*/ 19 w 25"/>
                <a:gd name="T25" fmla="*/ 9 h 27"/>
                <a:gd name="T26" fmla="*/ 15 w 25"/>
                <a:gd name="T27" fmla="*/ 13 h 27"/>
                <a:gd name="T28" fmla="*/ 13 w 25"/>
                <a:gd name="T29" fmla="*/ 0 h 27"/>
                <a:gd name="T30" fmla="*/ 12 w 25"/>
                <a:gd name="T31" fmla="*/ 0 h 27"/>
                <a:gd name="T32" fmla="*/ 0 w 25"/>
                <a:gd name="T33" fmla="*/ 12 h 27"/>
                <a:gd name="T34" fmla="*/ 5 w 25"/>
                <a:gd name="T35" fmla="*/ 2 h 27"/>
                <a:gd name="T36" fmla="*/ 5 w 25"/>
                <a:gd name="T37" fmla="*/ 2 h 27"/>
                <a:gd name="T38" fmla="*/ 5 w 25"/>
                <a:gd name="T39" fmla="*/ 2 h 27"/>
                <a:gd name="T40" fmla="*/ 2 w 25"/>
                <a:gd name="T41" fmla="*/ 9 h 27"/>
                <a:gd name="T42" fmla="*/ 2 w 25"/>
                <a:gd name="T43" fmla="*/ 16 h 27"/>
                <a:gd name="T44" fmla="*/ 9 w 25"/>
                <a:gd name="T45" fmla="*/ 27 h 27"/>
                <a:gd name="T46" fmla="*/ 15 w 25"/>
                <a:gd name="T47" fmla="*/ 27 h 27"/>
                <a:gd name="T48" fmla="*/ 18 w 25"/>
                <a:gd name="T49" fmla="*/ 27 h 27"/>
                <a:gd name="T50" fmla="*/ 25 w 25"/>
                <a:gd name="T51" fmla="*/ 21 h 27"/>
                <a:gd name="T52" fmla="*/ 25 w 25"/>
                <a:gd name="T53" fmla="*/ 19 h 27"/>
                <a:gd name="T54" fmla="*/ 25 w 25"/>
                <a:gd name="T55" fmla="*/ 12 h 27"/>
                <a:gd name="T56" fmla="*/ 13 w 25"/>
                <a:gd name="T5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27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15" y="13"/>
                  </a:moveTo>
                  <a:cubicBezTo>
                    <a:pt x="13" y="13"/>
                    <a:pt x="11" y="11"/>
                    <a:pt x="11" y="9"/>
                  </a:cubicBezTo>
                  <a:cubicBezTo>
                    <a:pt x="11" y="7"/>
                    <a:pt x="13" y="5"/>
                    <a:pt x="15" y="5"/>
                  </a:cubicBezTo>
                  <a:cubicBezTo>
                    <a:pt x="17" y="5"/>
                    <a:pt x="19" y="7"/>
                    <a:pt x="19" y="9"/>
                  </a:cubicBezTo>
                  <a:cubicBezTo>
                    <a:pt x="19" y="11"/>
                    <a:pt x="17" y="13"/>
                    <a:pt x="15" y="13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4"/>
                    <a:pt x="2" y="7"/>
                    <a:pt x="2" y="9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5" y="25"/>
                    <a:pt x="9" y="27"/>
                  </a:cubicBezTo>
                  <a:cubicBezTo>
                    <a:pt x="11" y="27"/>
                    <a:pt x="13" y="27"/>
                    <a:pt x="15" y="27"/>
                  </a:cubicBezTo>
                  <a:cubicBezTo>
                    <a:pt x="16" y="27"/>
                    <a:pt x="17" y="27"/>
                    <a:pt x="18" y="27"/>
                  </a:cubicBezTo>
                  <a:cubicBezTo>
                    <a:pt x="20" y="25"/>
                    <a:pt x="22" y="23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</a:path>
              </a:pathLst>
            </a:custGeom>
            <a:solidFill>
              <a:srgbClr val="94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0" name="Freeform 150"/>
            <p:cNvSpPr/>
            <p:nvPr/>
          </p:nvSpPr>
          <p:spPr bwMode="auto">
            <a:xfrm>
              <a:off x="8162927" y="8439501"/>
              <a:ext cx="35088" cy="99238"/>
            </a:xfrm>
            <a:custGeom>
              <a:avLst/>
              <a:gdLst>
                <a:gd name="T0" fmla="*/ 5 w 9"/>
                <a:gd name="T1" fmla="*/ 0 h 26"/>
                <a:gd name="T2" fmla="*/ 0 w 9"/>
                <a:gd name="T3" fmla="*/ 10 h 26"/>
                <a:gd name="T4" fmla="*/ 0 w 9"/>
                <a:gd name="T5" fmla="*/ 10 h 26"/>
                <a:gd name="T6" fmla="*/ 0 w 9"/>
                <a:gd name="T7" fmla="*/ 10 h 26"/>
                <a:gd name="T8" fmla="*/ 0 w 9"/>
                <a:gd name="T9" fmla="*/ 10 h 26"/>
                <a:gd name="T10" fmla="*/ 0 w 9"/>
                <a:gd name="T11" fmla="*/ 10 h 26"/>
                <a:gd name="T12" fmla="*/ 0 w 9"/>
                <a:gd name="T13" fmla="*/ 10 h 26"/>
                <a:gd name="T14" fmla="*/ 0 w 9"/>
                <a:gd name="T15" fmla="*/ 10 h 26"/>
                <a:gd name="T16" fmla="*/ 0 w 9"/>
                <a:gd name="T17" fmla="*/ 10 h 26"/>
                <a:gd name="T18" fmla="*/ 0 w 9"/>
                <a:gd name="T19" fmla="*/ 17 h 26"/>
                <a:gd name="T20" fmla="*/ 4 w 9"/>
                <a:gd name="T21" fmla="*/ 26 h 26"/>
                <a:gd name="T22" fmla="*/ 4 w 9"/>
                <a:gd name="T23" fmla="*/ 26 h 26"/>
                <a:gd name="T24" fmla="*/ 9 w 9"/>
                <a:gd name="T25" fmla="*/ 25 h 26"/>
                <a:gd name="T26" fmla="*/ 9 w 9"/>
                <a:gd name="T27" fmla="*/ 25 h 26"/>
                <a:gd name="T28" fmla="*/ 2 w 9"/>
                <a:gd name="T29" fmla="*/ 14 h 26"/>
                <a:gd name="T30" fmla="*/ 2 w 9"/>
                <a:gd name="T31" fmla="*/ 7 h 26"/>
                <a:gd name="T32" fmla="*/ 5 w 9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26">
                  <a:moveTo>
                    <a:pt x="5" y="0"/>
                  </a:moveTo>
                  <a:cubicBezTo>
                    <a:pt x="2" y="2"/>
                    <a:pt x="0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1" y="24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7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5" y="23"/>
                    <a:pt x="2" y="19"/>
                    <a:pt x="2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3" y="2"/>
                    <a:pt x="5" y="0"/>
                  </a:cubicBezTo>
                </a:path>
              </a:pathLst>
            </a:custGeom>
            <a:solidFill>
              <a:srgbClr val="8A9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1" name="Oval 151"/>
            <p:cNvSpPr>
              <a:spLocks noChangeArrowheads="1"/>
            </p:cNvSpPr>
            <p:nvPr/>
          </p:nvSpPr>
          <p:spPr bwMode="auto">
            <a:xfrm>
              <a:off x="8203861" y="8451176"/>
              <a:ext cx="29242" cy="29186"/>
            </a:xfrm>
            <a:prstGeom prst="ellipse">
              <a:avLst/>
            </a:prstGeom>
            <a:solidFill>
              <a:srgbClr val="B2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2" name="Freeform 152"/>
            <p:cNvSpPr/>
            <p:nvPr/>
          </p:nvSpPr>
          <p:spPr bwMode="auto">
            <a:xfrm>
              <a:off x="8081055" y="8667167"/>
              <a:ext cx="87718" cy="35026"/>
            </a:xfrm>
            <a:custGeom>
              <a:avLst/>
              <a:gdLst>
                <a:gd name="T0" fmla="*/ 4 w 23"/>
                <a:gd name="T1" fmla="*/ 0 h 8"/>
                <a:gd name="T2" fmla="*/ 0 w 23"/>
                <a:gd name="T3" fmla="*/ 4 h 8"/>
                <a:gd name="T4" fmla="*/ 18 w 23"/>
                <a:gd name="T5" fmla="*/ 8 h 8"/>
                <a:gd name="T6" fmla="*/ 23 w 23"/>
                <a:gd name="T7" fmla="*/ 3 h 8"/>
                <a:gd name="T8" fmla="*/ 21 w 23"/>
                <a:gd name="T9" fmla="*/ 3 h 8"/>
                <a:gd name="T10" fmla="*/ 4 w 2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8">
                  <a:moveTo>
                    <a:pt x="4" y="0"/>
                  </a:moveTo>
                  <a:cubicBezTo>
                    <a:pt x="3" y="1"/>
                    <a:pt x="2" y="2"/>
                    <a:pt x="0" y="4"/>
                  </a:cubicBezTo>
                  <a:cubicBezTo>
                    <a:pt x="6" y="6"/>
                    <a:pt x="12" y="8"/>
                    <a:pt x="18" y="8"/>
                  </a:cubicBezTo>
                  <a:cubicBezTo>
                    <a:pt x="19" y="6"/>
                    <a:pt x="21" y="5"/>
                    <a:pt x="23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3"/>
                    <a:pt x="9" y="2"/>
                    <a:pt x="4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3" name="Freeform 153"/>
            <p:cNvSpPr/>
            <p:nvPr/>
          </p:nvSpPr>
          <p:spPr bwMode="auto">
            <a:xfrm>
              <a:off x="8098597" y="8375285"/>
              <a:ext cx="327487" cy="303558"/>
            </a:xfrm>
            <a:custGeom>
              <a:avLst/>
              <a:gdLst>
                <a:gd name="T0" fmla="*/ 78 w 87"/>
                <a:gd name="T1" fmla="*/ 0 h 81"/>
                <a:gd name="T2" fmla="*/ 43 w 87"/>
                <a:gd name="T3" fmla="*/ 36 h 81"/>
                <a:gd name="T4" fmla="*/ 39 w 87"/>
                <a:gd name="T5" fmla="*/ 42 h 81"/>
                <a:gd name="T6" fmla="*/ 36 w 87"/>
                <a:gd name="T7" fmla="*/ 42 h 81"/>
                <a:gd name="T8" fmla="*/ 0 w 87"/>
                <a:gd name="T9" fmla="*/ 78 h 81"/>
                <a:gd name="T10" fmla="*/ 0 w 87"/>
                <a:gd name="T11" fmla="*/ 78 h 81"/>
                <a:gd name="T12" fmla="*/ 17 w 87"/>
                <a:gd name="T13" fmla="*/ 81 h 81"/>
                <a:gd name="T14" fmla="*/ 19 w 87"/>
                <a:gd name="T15" fmla="*/ 81 h 81"/>
                <a:gd name="T16" fmla="*/ 87 w 87"/>
                <a:gd name="T17" fmla="*/ 13 h 81"/>
                <a:gd name="T18" fmla="*/ 78 w 87"/>
                <a:gd name="T1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1">
                  <a:moveTo>
                    <a:pt x="78" y="0"/>
                  </a:moveTo>
                  <a:cubicBezTo>
                    <a:pt x="66" y="12"/>
                    <a:pt x="54" y="24"/>
                    <a:pt x="43" y="36"/>
                  </a:cubicBezTo>
                  <a:cubicBezTo>
                    <a:pt x="42" y="38"/>
                    <a:pt x="41" y="41"/>
                    <a:pt x="39" y="42"/>
                  </a:cubicBezTo>
                  <a:cubicBezTo>
                    <a:pt x="38" y="42"/>
                    <a:pt x="37" y="42"/>
                    <a:pt x="36" y="42"/>
                  </a:cubicBezTo>
                  <a:cubicBezTo>
                    <a:pt x="24" y="54"/>
                    <a:pt x="12" y="66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5" y="80"/>
                    <a:pt x="11" y="81"/>
                    <a:pt x="17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42" y="58"/>
                    <a:pt x="64" y="35"/>
                    <a:pt x="87" y="13"/>
                  </a:cubicBezTo>
                  <a:cubicBezTo>
                    <a:pt x="85" y="8"/>
                    <a:pt x="82" y="4"/>
                    <a:pt x="78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4" name="Freeform 154"/>
            <p:cNvSpPr/>
            <p:nvPr/>
          </p:nvSpPr>
          <p:spPr bwMode="auto">
            <a:xfrm>
              <a:off x="8233103" y="8509553"/>
              <a:ext cx="23392" cy="23351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3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5" y="5"/>
                    <a:pt x="6" y="2"/>
                    <a:pt x="7" y="0"/>
                  </a:cubicBezTo>
                </a:path>
              </a:pathLst>
            </a:custGeom>
            <a:solidFill>
              <a:srgbClr val="C3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5" name="Freeform 155"/>
            <p:cNvSpPr/>
            <p:nvPr/>
          </p:nvSpPr>
          <p:spPr bwMode="auto">
            <a:xfrm>
              <a:off x="7969942" y="8503713"/>
              <a:ext cx="35088" cy="93402"/>
            </a:xfrm>
            <a:custGeom>
              <a:avLst/>
              <a:gdLst>
                <a:gd name="T0" fmla="*/ 0 w 8"/>
                <a:gd name="T1" fmla="*/ 0 h 25"/>
                <a:gd name="T2" fmla="*/ 0 w 8"/>
                <a:gd name="T3" fmla="*/ 2 h 25"/>
                <a:gd name="T4" fmla="*/ 6 w 8"/>
                <a:gd name="T5" fmla="*/ 25 h 25"/>
                <a:gd name="T6" fmla="*/ 8 w 8"/>
                <a:gd name="T7" fmla="*/ 24 h 25"/>
                <a:gd name="T8" fmla="*/ 0 w 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5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2" y="18"/>
                    <a:pt x="6" y="25"/>
                  </a:cubicBezTo>
                  <a:cubicBezTo>
                    <a:pt x="7" y="25"/>
                    <a:pt x="7" y="24"/>
                    <a:pt x="8" y="24"/>
                  </a:cubicBezTo>
                  <a:cubicBezTo>
                    <a:pt x="3" y="17"/>
                    <a:pt x="1" y="9"/>
                    <a:pt x="0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6" name="Freeform 156"/>
            <p:cNvSpPr/>
            <p:nvPr/>
          </p:nvSpPr>
          <p:spPr bwMode="auto">
            <a:xfrm>
              <a:off x="7969942" y="8322748"/>
              <a:ext cx="304095" cy="274368"/>
            </a:xfrm>
            <a:custGeom>
              <a:avLst/>
              <a:gdLst>
                <a:gd name="T0" fmla="*/ 75 w 80"/>
                <a:gd name="T1" fmla="*/ 0 h 73"/>
                <a:gd name="T2" fmla="*/ 51 w 80"/>
                <a:gd name="T3" fmla="*/ 0 h 73"/>
                <a:gd name="T4" fmla="*/ 0 w 80"/>
                <a:gd name="T5" fmla="*/ 49 h 73"/>
                <a:gd name="T6" fmla="*/ 8 w 80"/>
                <a:gd name="T7" fmla="*/ 73 h 73"/>
                <a:gd name="T8" fmla="*/ 80 w 80"/>
                <a:gd name="T9" fmla="*/ 0 h 73"/>
                <a:gd name="T10" fmla="*/ 75 w 80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3">
                  <a:moveTo>
                    <a:pt x="75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1" y="22"/>
                    <a:pt x="0" y="49"/>
                  </a:cubicBezTo>
                  <a:cubicBezTo>
                    <a:pt x="1" y="58"/>
                    <a:pt x="3" y="66"/>
                    <a:pt x="8" y="73"/>
                  </a:cubicBezTo>
                  <a:cubicBezTo>
                    <a:pt x="32" y="49"/>
                    <a:pt x="56" y="24"/>
                    <a:pt x="80" y="0"/>
                  </a:cubicBezTo>
                  <a:cubicBezTo>
                    <a:pt x="78" y="0"/>
                    <a:pt x="77" y="0"/>
                    <a:pt x="75" y="0"/>
                  </a:cubicBezTo>
                </a:path>
              </a:pathLst>
            </a:custGeom>
            <a:solidFill>
              <a:srgbClr val="EB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7" name="Freeform 157"/>
            <p:cNvSpPr/>
            <p:nvPr/>
          </p:nvSpPr>
          <p:spPr bwMode="auto">
            <a:xfrm>
              <a:off x="7624913" y="8597115"/>
              <a:ext cx="409358" cy="46701"/>
            </a:xfrm>
            <a:custGeom>
              <a:avLst/>
              <a:gdLst>
                <a:gd name="T0" fmla="*/ 0 w 110"/>
                <a:gd name="T1" fmla="*/ 13 h 13"/>
                <a:gd name="T2" fmla="*/ 17 w 110"/>
                <a:gd name="T3" fmla="*/ 6 h 13"/>
                <a:gd name="T4" fmla="*/ 34 w 110"/>
                <a:gd name="T5" fmla="*/ 2 h 13"/>
                <a:gd name="T6" fmla="*/ 44 w 110"/>
                <a:gd name="T7" fmla="*/ 0 h 13"/>
                <a:gd name="T8" fmla="*/ 55 w 110"/>
                <a:gd name="T9" fmla="*/ 0 h 13"/>
                <a:gd name="T10" fmla="*/ 66 w 110"/>
                <a:gd name="T11" fmla="*/ 0 h 13"/>
                <a:gd name="T12" fmla="*/ 76 w 110"/>
                <a:gd name="T13" fmla="*/ 1 h 13"/>
                <a:gd name="T14" fmla="*/ 85 w 110"/>
                <a:gd name="T15" fmla="*/ 3 h 13"/>
                <a:gd name="T16" fmla="*/ 94 w 110"/>
                <a:gd name="T17" fmla="*/ 5 h 13"/>
                <a:gd name="T18" fmla="*/ 100 w 110"/>
                <a:gd name="T19" fmla="*/ 8 h 13"/>
                <a:gd name="T20" fmla="*/ 105 w 110"/>
                <a:gd name="T21" fmla="*/ 10 h 13"/>
                <a:gd name="T22" fmla="*/ 110 w 110"/>
                <a:gd name="T23" fmla="*/ 13 h 13"/>
                <a:gd name="T24" fmla="*/ 105 w 110"/>
                <a:gd name="T25" fmla="*/ 12 h 13"/>
                <a:gd name="T26" fmla="*/ 100 w 110"/>
                <a:gd name="T27" fmla="*/ 11 h 13"/>
                <a:gd name="T28" fmla="*/ 93 w 110"/>
                <a:gd name="T29" fmla="*/ 9 h 13"/>
                <a:gd name="T30" fmla="*/ 84 w 110"/>
                <a:gd name="T31" fmla="*/ 8 h 13"/>
                <a:gd name="T32" fmla="*/ 75 w 110"/>
                <a:gd name="T33" fmla="*/ 7 h 13"/>
                <a:gd name="T34" fmla="*/ 65 w 110"/>
                <a:gd name="T35" fmla="*/ 7 h 13"/>
                <a:gd name="T36" fmla="*/ 55 w 110"/>
                <a:gd name="T37" fmla="*/ 7 h 13"/>
                <a:gd name="T38" fmla="*/ 45 w 110"/>
                <a:gd name="T39" fmla="*/ 7 h 13"/>
                <a:gd name="T40" fmla="*/ 35 w 110"/>
                <a:gd name="T41" fmla="*/ 8 h 13"/>
                <a:gd name="T42" fmla="*/ 26 w 110"/>
                <a:gd name="T43" fmla="*/ 9 h 13"/>
                <a:gd name="T44" fmla="*/ 17 w 110"/>
                <a:gd name="T45" fmla="*/ 10 h 13"/>
                <a:gd name="T46" fmla="*/ 5 w 110"/>
                <a:gd name="T47" fmla="*/ 12 h 13"/>
                <a:gd name="T48" fmla="*/ 0 w 110"/>
                <a:gd name="T4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" h="13">
                  <a:moveTo>
                    <a:pt x="0" y="13"/>
                  </a:moveTo>
                  <a:cubicBezTo>
                    <a:pt x="0" y="13"/>
                    <a:pt x="6" y="9"/>
                    <a:pt x="17" y="6"/>
                  </a:cubicBezTo>
                  <a:cubicBezTo>
                    <a:pt x="22" y="5"/>
                    <a:pt x="28" y="3"/>
                    <a:pt x="34" y="2"/>
                  </a:cubicBezTo>
                  <a:cubicBezTo>
                    <a:pt x="37" y="1"/>
                    <a:pt x="41" y="1"/>
                    <a:pt x="44" y="0"/>
                  </a:cubicBezTo>
                  <a:cubicBezTo>
                    <a:pt x="48" y="0"/>
                    <a:pt x="51" y="0"/>
                    <a:pt x="55" y="0"/>
                  </a:cubicBezTo>
                  <a:cubicBezTo>
                    <a:pt x="59" y="0"/>
                    <a:pt x="62" y="0"/>
                    <a:pt x="66" y="0"/>
                  </a:cubicBezTo>
                  <a:cubicBezTo>
                    <a:pt x="69" y="0"/>
                    <a:pt x="73" y="0"/>
                    <a:pt x="76" y="1"/>
                  </a:cubicBezTo>
                  <a:cubicBezTo>
                    <a:pt x="79" y="1"/>
                    <a:pt x="82" y="2"/>
                    <a:pt x="85" y="3"/>
                  </a:cubicBezTo>
                  <a:cubicBezTo>
                    <a:pt x="88" y="4"/>
                    <a:pt x="91" y="4"/>
                    <a:pt x="94" y="5"/>
                  </a:cubicBezTo>
                  <a:cubicBezTo>
                    <a:pt x="96" y="6"/>
                    <a:pt x="98" y="7"/>
                    <a:pt x="100" y="8"/>
                  </a:cubicBezTo>
                  <a:cubicBezTo>
                    <a:pt x="102" y="9"/>
                    <a:pt x="104" y="10"/>
                    <a:pt x="105" y="10"/>
                  </a:cubicBezTo>
                  <a:cubicBezTo>
                    <a:pt x="108" y="12"/>
                    <a:pt x="110" y="13"/>
                    <a:pt x="110" y="13"/>
                  </a:cubicBezTo>
                  <a:cubicBezTo>
                    <a:pt x="110" y="13"/>
                    <a:pt x="108" y="12"/>
                    <a:pt x="105" y="12"/>
                  </a:cubicBezTo>
                  <a:cubicBezTo>
                    <a:pt x="103" y="11"/>
                    <a:pt x="102" y="11"/>
                    <a:pt x="100" y="11"/>
                  </a:cubicBezTo>
                  <a:cubicBezTo>
                    <a:pt x="97" y="10"/>
                    <a:pt x="95" y="10"/>
                    <a:pt x="93" y="9"/>
                  </a:cubicBezTo>
                  <a:cubicBezTo>
                    <a:pt x="90" y="9"/>
                    <a:pt x="87" y="9"/>
                    <a:pt x="84" y="8"/>
                  </a:cubicBezTo>
                  <a:cubicBezTo>
                    <a:pt x="81" y="8"/>
                    <a:pt x="78" y="8"/>
                    <a:pt x="75" y="7"/>
                  </a:cubicBezTo>
                  <a:cubicBezTo>
                    <a:pt x="72" y="7"/>
                    <a:pt x="69" y="7"/>
                    <a:pt x="65" y="7"/>
                  </a:cubicBezTo>
                  <a:cubicBezTo>
                    <a:pt x="62" y="7"/>
                    <a:pt x="59" y="7"/>
                    <a:pt x="55" y="7"/>
                  </a:cubicBezTo>
                  <a:cubicBezTo>
                    <a:pt x="52" y="7"/>
                    <a:pt x="48" y="7"/>
                    <a:pt x="45" y="7"/>
                  </a:cubicBezTo>
                  <a:cubicBezTo>
                    <a:pt x="42" y="8"/>
                    <a:pt x="38" y="8"/>
                    <a:pt x="35" y="8"/>
                  </a:cubicBezTo>
                  <a:cubicBezTo>
                    <a:pt x="32" y="9"/>
                    <a:pt x="29" y="9"/>
                    <a:pt x="26" y="9"/>
                  </a:cubicBezTo>
                  <a:cubicBezTo>
                    <a:pt x="23" y="9"/>
                    <a:pt x="20" y="10"/>
                    <a:pt x="17" y="10"/>
                  </a:cubicBezTo>
                  <a:cubicBezTo>
                    <a:pt x="12" y="11"/>
                    <a:pt x="8" y="12"/>
                    <a:pt x="5" y="12"/>
                  </a:cubicBezTo>
                  <a:cubicBezTo>
                    <a:pt x="2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8" name="Freeform 158"/>
            <p:cNvSpPr/>
            <p:nvPr/>
          </p:nvSpPr>
          <p:spPr bwMode="auto">
            <a:xfrm>
              <a:off x="6794501" y="8778084"/>
              <a:ext cx="1029243" cy="852296"/>
            </a:xfrm>
            <a:custGeom>
              <a:avLst/>
              <a:gdLst>
                <a:gd name="T0" fmla="*/ 274 w 274"/>
                <a:gd name="T1" fmla="*/ 227 h 227"/>
                <a:gd name="T2" fmla="*/ 81 w 274"/>
                <a:gd name="T3" fmla="*/ 208 h 227"/>
                <a:gd name="T4" fmla="*/ 10 w 274"/>
                <a:gd name="T5" fmla="*/ 107 h 227"/>
                <a:gd name="T6" fmla="*/ 10 w 274"/>
                <a:gd name="T7" fmla="*/ 98 h 227"/>
                <a:gd name="T8" fmla="*/ 69 w 274"/>
                <a:gd name="T9" fmla="*/ 0 h 227"/>
                <a:gd name="T10" fmla="*/ 121 w 274"/>
                <a:gd name="T11" fmla="*/ 167 h 227"/>
                <a:gd name="T12" fmla="*/ 274 w 274"/>
                <a:gd name="T13" fmla="*/ 132 h 227"/>
                <a:gd name="T14" fmla="*/ 274 w 274"/>
                <a:gd name="T1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" h="227">
                  <a:moveTo>
                    <a:pt x="274" y="227"/>
                  </a:moveTo>
                  <a:cubicBezTo>
                    <a:pt x="181" y="227"/>
                    <a:pt x="102" y="219"/>
                    <a:pt x="81" y="208"/>
                  </a:cubicBezTo>
                  <a:cubicBezTo>
                    <a:pt x="41" y="199"/>
                    <a:pt x="10" y="150"/>
                    <a:pt x="10" y="107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59"/>
                    <a:pt x="35" y="13"/>
                    <a:pt x="69" y="0"/>
                  </a:cubicBezTo>
                  <a:cubicBezTo>
                    <a:pt x="69" y="0"/>
                    <a:pt x="0" y="123"/>
                    <a:pt x="121" y="167"/>
                  </a:cubicBezTo>
                  <a:cubicBezTo>
                    <a:pt x="138" y="175"/>
                    <a:pt x="200" y="132"/>
                    <a:pt x="274" y="132"/>
                  </a:cubicBezTo>
                  <a:cubicBezTo>
                    <a:pt x="274" y="227"/>
                    <a:pt x="274" y="227"/>
                    <a:pt x="274" y="227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9" name="Freeform 159"/>
            <p:cNvSpPr/>
            <p:nvPr/>
          </p:nvSpPr>
          <p:spPr bwMode="auto">
            <a:xfrm>
              <a:off x="7812048" y="8778084"/>
              <a:ext cx="1035090" cy="852296"/>
            </a:xfrm>
            <a:custGeom>
              <a:avLst/>
              <a:gdLst>
                <a:gd name="T0" fmla="*/ 2 w 276"/>
                <a:gd name="T1" fmla="*/ 227 h 227"/>
                <a:gd name="T2" fmla="*/ 193 w 276"/>
                <a:gd name="T3" fmla="*/ 208 h 227"/>
                <a:gd name="T4" fmla="*/ 263 w 276"/>
                <a:gd name="T5" fmla="*/ 107 h 227"/>
                <a:gd name="T6" fmla="*/ 263 w 276"/>
                <a:gd name="T7" fmla="*/ 98 h 227"/>
                <a:gd name="T8" fmla="*/ 205 w 276"/>
                <a:gd name="T9" fmla="*/ 0 h 227"/>
                <a:gd name="T10" fmla="*/ 155 w 276"/>
                <a:gd name="T11" fmla="*/ 167 h 227"/>
                <a:gd name="T12" fmla="*/ 0 w 276"/>
                <a:gd name="T13" fmla="*/ 132 h 227"/>
                <a:gd name="T14" fmla="*/ 2 w 276"/>
                <a:gd name="T1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227">
                  <a:moveTo>
                    <a:pt x="2" y="227"/>
                  </a:moveTo>
                  <a:cubicBezTo>
                    <a:pt x="96" y="227"/>
                    <a:pt x="172" y="219"/>
                    <a:pt x="193" y="208"/>
                  </a:cubicBezTo>
                  <a:cubicBezTo>
                    <a:pt x="234" y="199"/>
                    <a:pt x="263" y="150"/>
                    <a:pt x="263" y="107"/>
                  </a:cubicBezTo>
                  <a:cubicBezTo>
                    <a:pt x="263" y="98"/>
                    <a:pt x="263" y="98"/>
                    <a:pt x="263" y="98"/>
                  </a:cubicBezTo>
                  <a:cubicBezTo>
                    <a:pt x="263" y="59"/>
                    <a:pt x="240" y="13"/>
                    <a:pt x="205" y="0"/>
                  </a:cubicBezTo>
                  <a:cubicBezTo>
                    <a:pt x="205" y="0"/>
                    <a:pt x="276" y="123"/>
                    <a:pt x="155" y="167"/>
                  </a:cubicBezTo>
                  <a:cubicBezTo>
                    <a:pt x="138" y="175"/>
                    <a:pt x="73" y="132"/>
                    <a:pt x="0" y="132"/>
                  </a:cubicBezTo>
                  <a:cubicBezTo>
                    <a:pt x="2" y="227"/>
                    <a:pt x="2" y="227"/>
                    <a:pt x="2" y="227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0" name="Freeform 160"/>
            <p:cNvSpPr>
              <a:spLocks noEditPoints="1"/>
            </p:cNvSpPr>
            <p:nvPr/>
          </p:nvSpPr>
          <p:spPr bwMode="auto">
            <a:xfrm>
              <a:off x="8034271" y="9145854"/>
              <a:ext cx="777779" cy="478687"/>
            </a:xfrm>
            <a:custGeom>
              <a:avLst/>
              <a:gdLst>
                <a:gd name="T0" fmla="*/ 39 w 208"/>
                <a:gd name="T1" fmla="*/ 126 h 128"/>
                <a:gd name="T2" fmla="*/ 0 w 208"/>
                <a:gd name="T3" fmla="*/ 128 h 128"/>
                <a:gd name="T4" fmla="*/ 0 w 208"/>
                <a:gd name="T5" fmla="*/ 128 h 128"/>
                <a:gd name="T6" fmla="*/ 38 w 208"/>
                <a:gd name="T7" fmla="*/ 126 h 128"/>
                <a:gd name="T8" fmla="*/ 39 w 208"/>
                <a:gd name="T9" fmla="*/ 126 h 128"/>
                <a:gd name="T10" fmla="*/ 208 w 208"/>
                <a:gd name="T11" fmla="*/ 0 h 128"/>
                <a:gd name="T12" fmla="*/ 208 w 208"/>
                <a:gd name="T13" fmla="*/ 5 h 128"/>
                <a:gd name="T14" fmla="*/ 180 w 208"/>
                <a:gd name="T15" fmla="*/ 78 h 128"/>
                <a:gd name="T16" fmla="*/ 134 w 208"/>
                <a:gd name="T17" fmla="*/ 110 h 128"/>
                <a:gd name="T18" fmla="*/ 131 w 208"/>
                <a:gd name="T19" fmla="*/ 111 h 128"/>
                <a:gd name="T20" fmla="*/ 135 w 208"/>
                <a:gd name="T21" fmla="*/ 111 h 128"/>
                <a:gd name="T22" fmla="*/ 135 w 208"/>
                <a:gd name="T23" fmla="*/ 111 h 128"/>
                <a:gd name="T24" fmla="*/ 135 w 208"/>
                <a:gd name="T25" fmla="*/ 111 h 128"/>
                <a:gd name="T26" fmla="*/ 135 w 208"/>
                <a:gd name="T27" fmla="*/ 111 h 128"/>
                <a:gd name="T28" fmla="*/ 137 w 208"/>
                <a:gd name="T29" fmla="*/ 110 h 128"/>
                <a:gd name="T30" fmla="*/ 208 w 208"/>
                <a:gd name="T31" fmla="*/ 9 h 128"/>
                <a:gd name="T32" fmla="*/ 208 w 208"/>
                <a:gd name="T33" fmla="*/ 0 h 128"/>
                <a:gd name="T34" fmla="*/ 208 w 208"/>
                <a:gd name="T3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128">
                  <a:moveTo>
                    <a:pt x="39" y="126"/>
                  </a:moveTo>
                  <a:cubicBezTo>
                    <a:pt x="27" y="127"/>
                    <a:pt x="14" y="127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4" y="127"/>
                    <a:pt x="26" y="127"/>
                    <a:pt x="38" y="126"/>
                  </a:cubicBezTo>
                  <a:cubicBezTo>
                    <a:pt x="39" y="126"/>
                    <a:pt x="39" y="126"/>
                    <a:pt x="39" y="126"/>
                  </a:cubicBezTo>
                  <a:moveTo>
                    <a:pt x="208" y="0"/>
                  </a:moveTo>
                  <a:cubicBezTo>
                    <a:pt x="208" y="5"/>
                    <a:pt x="208" y="5"/>
                    <a:pt x="208" y="5"/>
                  </a:cubicBezTo>
                  <a:cubicBezTo>
                    <a:pt x="208" y="30"/>
                    <a:pt x="197" y="58"/>
                    <a:pt x="180" y="78"/>
                  </a:cubicBezTo>
                  <a:cubicBezTo>
                    <a:pt x="168" y="94"/>
                    <a:pt x="153" y="106"/>
                    <a:pt x="134" y="110"/>
                  </a:cubicBezTo>
                  <a:cubicBezTo>
                    <a:pt x="134" y="110"/>
                    <a:pt x="132" y="111"/>
                    <a:pt x="131" y="111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35" y="111"/>
                    <a:pt x="136" y="110"/>
                    <a:pt x="137" y="110"/>
                  </a:cubicBezTo>
                  <a:cubicBezTo>
                    <a:pt x="177" y="101"/>
                    <a:pt x="208" y="52"/>
                    <a:pt x="208" y="9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</a:path>
              </a:pathLst>
            </a:custGeom>
            <a:solidFill>
              <a:srgbClr val="9E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1" name="Oval 161"/>
            <p:cNvSpPr>
              <a:spLocks noChangeArrowheads="1"/>
            </p:cNvSpPr>
            <p:nvPr/>
          </p:nvSpPr>
          <p:spPr bwMode="auto">
            <a:xfrm>
              <a:off x="8034271" y="9624541"/>
              <a:ext cx="0" cy="5839"/>
            </a:xfrm>
            <a:prstGeom prst="ellipse">
              <a:avLst/>
            </a:prstGeom>
            <a:solidFill>
              <a:srgbClr val="494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2" name="Freeform 162"/>
            <p:cNvSpPr/>
            <p:nvPr/>
          </p:nvSpPr>
          <p:spPr bwMode="auto">
            <a:xfrm>
              <a:off x="7823744" y="9624541"/>
              <a:ext cx="210527" cy="5839"/>
            </a:xfrm>
            <a:custGeom>
              <a:avLst/>
              <a:gdLst>
                <a:gd name="T0" fmla="*/ 56 w 56"/>
                <a:gd name="T1" fmla="*/ 0 h 1"/>
                <a:gd name="T2" fmla="*/ 0 w 56"/>
                <a:gd name="T3" fmla="*/ 1 h 1"/>
                <a:gd name="T4" fmla="*/ 0 w 56"/>
                <a:gd name="T5" fmla="*/ 1 h 1"/>
                <a:gd name="T6" fmla="*/ 56 w 56"/>
                <a:gd name="T7" fmla="*/ 0 h 1"/>
                <a:gd name="T8" fmla="*/ 56 w 5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">
                  <a:moveTo>
                    <a:pt x="56" y="0"/>
                  </a:moveTo>
                  <a:cubicBezTo>
                    <a:pt x="38" y="0"/>
                    <a:pt x="19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9" y="1"/>
                    <a:pt x="38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44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3" name="Freeform 163"/>
            <p:cNvSpPr/>
            <p:nvPr/>
          </p:nvSpPr>
          <p:spPr bwMode="auto">
            <a:xfrm>
              <a:off x="8174623" y="9560329"/>
              <a:ext cx="362574" cy="58376"/>
            </a:xfrm>
            <a:custGeom>
              <a:avLst/>
              <a:gdLst>
                <a:gd name="T0" fmla="*/ 97 w 97"/>
                <a:gd name="T1" fmla="*/ 0 h 15"/>
                <a:gd name="T2" fmla="*/ 93 w 97"/>
                <a:gd name="T3" fmla="*/ 0 h 15"/>
                <a:gd name="T4" fmla="*/ 1 w 97"/>
                <a:gd name="T5" fmla="*/ 15 h 15"/>
                <a:gd name="T6" fmla="*/ 0 w 97"/>
                <a:gd name="T7" fmla="*/ 15 h 15"/>
                <a:gd name="T8" fmla="*/ 96 w 97"/>
                <a:gd name="T9" fmla="*/ 0 h 15"/>
                <a:gd name="T10" fmla="*/ 97 w 97"/>
                <a:gd name="T11" fmla="*/ 0 h 15"/>
                <a:gd name="T12" fmla="*/ 97 w 9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5">
                  <a:moveTo>
                    <a:pt x="97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78" y="7"/>
                    <a:pt x="45" y="12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6" y="12"/>
                    <a:pt x="82" y="6"/>
                    <a:pt x="96" y="0"/>
                  </a:cubicBezTo>
                  <a:cubicBezTo>
                    <a:pt x="96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9E8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4" name="Freeform 164"/>
            <p:cNvSpPr>
              <a:spLocks noEditPoints="1"/>
            </p:cNvSpPr>
            <p:nvPr/>
          </p:nvSpPr>
          <p:spPr bwMode="auto">
            <a:xfrm>
              <a:off x="8537197" y="9560329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94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5" name="Freeform 165"/>
            <p:cNvSpPr/>
            <p:nvPr/>
          </p:nvSpPr>
          <p:spPr bwMode="auto">
            <a:xfrm>
              <a:off x="8689245" y="8848136"/>
              <a:ext cx="122806" cy="589601"/>
            </a:xfrm>
            <a:custGeom>
              <a:avLst/>
              <a:gdLst>
                <a:gd name="T0" fmla="*/ 0 w 33"/>
                <a:gd name="T1" fmla="*/ 0 h 157"/>
                <a:gd name="T2" fmla="*/ 3 w 33"/>
                <a:gd name="T3" fmla="*/ 5 h 157"/>
                <a:gd name="T4" fmla="*/ 29 w 33"/>
                <a:gd name="T5" fmla="*/ 79 h 157"/>
                <a:gd name="T6" fmla="*/ 29 w 33"/>
                <a:gd name="T7" fmla="*/ 88 h 157"/>
                <a:gd name="T8" fmla="*/ 5 w 33"/>
                <a:gd name="T9" fmla="*/ 157 h 157"/>
                <a:gd name="T10" fmla="*/ 33 w 33"/>
                <a:gd name="T11" fmla="*/ 84 h 157"/>
                <a:gd name="T12" fmla="*/ 33 w 33"/>
                <a:gd name="T13" fmla="*/ 79 h 157"/>
                <a:gd name="T14" fmla="*/ 0 w 33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57"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  <a:cubicBezTo>
                    <a:pt x="19" y="26"/>
                    <a:pt x="29" y="54"/>
                    <a:pt x="29" y="79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9" y="111"/>
                    <a:pt x="20" y="137"/>
                    <a:pt x="5" y="157"/>
                  </a:cubicBezTo>
                  <a:cubicBezTo>
                    <a:pt x="22" y="137"/>
                    <a:pt x="33" y="109"/>
                    <a:pt x="33" y="84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51"/>
                    <a:pt x="20" y="20"/>
                    <a:pt x="0" y="0"/>
                  </a:cubicBezTo>
                </a:path>
              </a:pathLst>
            </a:custGeom>
            <a:solidFill>
              <a:srgbClr val="988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6" name="Oval 166"/>
            <p:cNvSpPr>
              <a:spLocks noChangeArrowheads="1"/>
            </p:cNvSpPr>
            <p:nvPr/>
          </p:nvSpPr>
          <p:spPr bwMode="auto">
            <a:xfrm>
              <a:off x="7823744" y="9630381"/>
              <a:ext cx="0" cy="0"/>
            </a:xfrm>
            <a:prstGeom prst="ellipse">
              <a:avLst/>
            </a:prstGeom>
            <a:solidFill>
              <a:srgbClr val="44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7" name="Oval 167"/>
            <p:cNvSpPr>
              <a:spLocks noChangeArrowheads="1"/>
            </p:cNvSpPr>
            <p:nvPr/>
          </p:nvSpPr>
          <p:spPr bwMode="auto">
            <a:xfrm>
              <a:off x="7823744" y="9630381"/>
              <a:ext cx="0" cy="0"/>
            </a:xfrm>
            <a:prstGeom prst="ellipse">
              <a:avLst/>
            </a:prstGeom>
            <a:solidFill>
              <a:srgbClr val="48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8" name="Freeform 168"/>
            <p:cNvSpPr>
              <a:spLocks noEditPoints="1"/>
            </p:cNvSpPr>
            <p:nvPr/>
          </p:nvSpPr>
          <p:spPr bwMode="auto">
            <a:xfrm>
              <a:off x="6829589" y="9140018"/>
              <a:ext cx="0" cy="5836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88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9" name="Freeform 169"/>
            <p:cNvSpPr/>
            <p:nvPr/>
          </p:nvSpPr>
          <p:spPr bwMode="auto">
            <a:xfrm>
              <a:off x="7449474" y="9612866"/>
              <a:ext cx="152047" cy="11675"/>
            </a:xfrm>
            <a:custGeom>
              <a:avLst/>
              <a:gdLst>
                <a:gd name="T0" fmla="*/ 0 w 40"/>
                <a:gd name="T1" fmla="*/ 0 h 3"/>
                <a:gd name="T2" fmla="*/ 0 w 40"/>
                <a:gd name="T3" fmla="*/ 0 h 3"/>
                <a:gd name="T4" fmla="*/ 40 w 40"/>
                <a:gd name="T5" fmla="*/ 3 h 3"/>
                <a:gd name="T6" fmla="*/ 40 w 40"/>
                <a:gd name="T7" fmla="*/ 3 h 3"/>
                <a:gd name="T8" fmla="*/ 0 w 4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1"/>
                    <a:pt x="26" y="2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26" y="2"/>
                    <a:pt x="12" y="1"/>
                    <a:pt x="0" y="0"/>
                  </a:cubicBezTo>
                </a:path>
              </a:pathLst>
            </a:custGeom>
            <a:solidFill>
              <a:srgbClr val="9E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0" name="Oval 170"/>
            <p:cNvSpPr>
              <a:spLocks noChangeArrowheads="1"/>
            </p:cNvSpPr>
            <p:nvPr/>
          </p:nvSpPr>
          <p:spPr bwMode="auto">
            <a:xfrm>
              <a:off x="7601521" y="9624541"/>
              <a:ext cx="0" cy="5839"/>
            </a:xfrm>
            <a:prstGeom prst="ellipse">
              <a:avLst/>
            </a:prstGeom>
            <a:solidFill>
              <a:srgbClr val="494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1" name="Freeform 171"/>
            <p:cNvSpPr/>
            <p:nvPr/>
          </p:nvSpPr>
          <p:spPr bwMode="auto">
            <a:xfrm>
              <a:off x="7601521" y="9624541"/>
              <a:ext cx="216373" cy="5839"/>
            </a:xfrm>
            <a:custGeom>
              <a:avLst/>
              <a:gdLst>
                <a:gd name="T0" fmla="*/ 0 w 58"/>
                <a:gd name="T1" fmla="*/ 0 h 1"/>
                <a:gd name="T2" fmla="*/ 0 w 58"/>
                <a:gd name="T3" fmla="*/ 0 h 1"/>
                <a:gd name="T4" fmla="*/ 58 w 58"/>
                <a:gd name="T5" fmla="*/ 1 h 1"/>
                <a:gd name="T6" fmla="*/ 58 w 58"/>
                <a:gd name="T7" fmla="*/ 1 h 1"/>
                <a:gd name="T8" fmla="*/ 0 w 5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3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38" y="1"/>
                    <a:pt x="19" y="0"/>
                    <a:pt x="0" y="0"/>
                  </a:cubicBezTo>
                </a:path>
              </a:pathLst>
            </a:custGeom>
            <a:solidFill>
              <a:srgbClr val="44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2" name="Freeform 172"/>
            <p:cNvSpPr/>
            <p:nvPr/>
          </p:nvSpPr>
          <p:spPr bwMode="auto">
            <a:xfrm>
              <a:off x="7121988" y="9566165"/>
              <a:ext cx="327487" cy="46701"/>
            </a:xfrm>
            <a:custGeom>
              <a:avLst/>
              <a:gdLst>
                <a:gd name="T0" fmla="*/ 0 w 88"/>
                <a:gd name="T1" fmla="*/ 0 h 13"/>
                <a:gd name="T2" fmla="*/ 88 w 88"/>
                <a:gd name="T3" fmla="*/ 13 h 13"/>
                <a:gd name="T4" fmla="*/ 88 w 88"/>
                <a:gd name="T5" fmla="*/ 13 h 13"/>
                <a:gd name="T6" fmla="*/ 0 w 8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">
                  <a:moveTo>
                    <a:pt x="0" y="0"/>
                  </a:moveTo>
                  <a:cubicBezTo>
                    <a:pt x="16" y="6"/>
                    <a:pt x="47" y="11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47" y="11"/>
                    <a:pt x="16" y="6"/>
                    <a:pt x="0" y="0"/>
                  </a:cubicBezTo>
                </a:path>
              </a:pathLst>
            </a:custGeom>
            <a:solidFill>
              <a:srgbClr val="9E8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3" name="Freeform 173"/>
            <p:cNvSpPr/>
            <p:nvPr/>
          </p:nvSpPr>
          <p:spPr bwMode="auto">
            <a:xfrm>
              <a:off x="6829589" y="8848136"/>
              <a:ext cx="988306" cy="782245"/>
            </a:xfrm>
            <a:custGeom>
              <a:avLst/>
              <a:gdLst>
                <a:gd name="T0" fmla="*/ 33 w 263"/>
                <a:gd name="T1" fmla="*/ 0 h 208"/>
                <a:gd name="T2" fmla="*/ 0 w 263"/>
                <a:gd name="T3" fmla="*/ 78 h 208"/>
                <a:gd name="T4" fmla="*/ 0 w 263"/>
                <a:gd name="T5" fmla="*/ 78 h 208"/>
                <a:gd name="T6" fmla="*/ 0 w 263"/>
                <a:gd name="T7" fmla="*/ 79 h 208"/>
                <a:gd name="T8" fmla="*/ 0 w 263"/>
                <a:gd name="T9" fmla="*/ 79 h 208"/>
                <a:gd name="T10" fmla="*/ 0 w 263"/>
                <a:gd name="T11" fmla="*/ 88 h 208"/>
                <a:gd name="T12" fmla="*/ 71 w 263"/>
                <a:gd name="T13" fmla="*/ 189 h 208"/>
                <a:gd name="T14" fmla="*/ 77 w 263"/>
                <a:gd name="T15" fmla="*/ 191 h 208"/>
                <a:gd name="T16" fmla="*/ 165 w 263"/>
                <a:gd name="T17" fmla="*/ 204 h 208"/>
                <a:gd name="T18" fmla="*/ 205 w 263"/>
                <a:gd name="T19" fmla="*/ 207 h 208"/>
                <a:gd name="T20" fmla="*/ 205 w 263"/>
                <a:gd name="T21" fmla="*/ 207 h 208"/>
                <a:gd name="T22" fmla="*/ 263 w 263"/>
                <a:gd name="T23" fmla="*/ 208 h 208"/>
                <a:gd name="T24" fmla="*/ 262 w 263"/>
                <a:gd name="T25" fmla="*/ 161 h 208"/>
                <a:gd name="T26" fmla="*/ 168 w 263"/>
                <a:gd name="T27" fmla="*/ 162 h 208"/>
                <a:gd name="T28" fmla="*/ 85 w 263"/>
                <a:gd name="T29" fmla="*/ 154 h 208"/>
                <a:gd name="T30" fmla="*/ 20 w 263"/>
                <a:gd name="T31" fmla="*/ 60 h 208"/>
                <a:gd name="T32" fmla="*/ 20 w 263"/>
                <a:gd name="T33" fmla="*/ 52 h 208"/>
                <a:gd name="T34" fmla="*/ 33 w 263"/>
                <a:gd name="T3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208">
                  <a:moveTo>
                    <a:pt x="33" y="0"/>
                  </a:moveTo>
                  <a:cubicBezTo>
                    <a:pt x="13" y="20"/>
                    <a:pt x="0" y="51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31"/>
                    <a:pt x="31" y="180"/>
                    <a:pt x="71" y="189"/>
                  </a:cubicBezTo>
                  <a:cubicBezTo>
                    <a:pt x="73" y="190"/>
                    <a:pt x="75" y="191"/>
                    <a:pt x="77" y="191"/>
                  </a:cubicBezTo>
                  <a:cubicBezTo>
                    <a:pt x="93" y="197"/>
                    <a:pt x="124" y="202"/>
                    <a:pt x="165" y="204"/>
                  </a:cubicBezTo>
                  <a:cubicBezTo>
                    <a:pt x="177" y="205"/>
                    <a:pt x="191" y="206"/>
                    <a:pt x="205" y="207"/>
                  </a:cubicBezTo>
                  <a:cubicBezTo>
                    <a:pt x="205" y="207"/>
                    <a:pt x="205" y="207"/>
                    <a:pt x="205" y="207"/>
                  </a:cubicBezTo>
                  <a:cubicBezTo>
                    <a:pt x="224" y="207"/>
                    <a:pt x="243" y="208"/>
                    <a:pt x="263" y="208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28" y="161"/>
                    <a:pt x="195" y="162"/>
                    <a:pt x="168" y="162"/>
                  </a:cubicBezTo>
                  <a:cubicBezTo>
                    <a:pt x="127" y="162"/>
                    <a:pt x="97" y="160"/>
                    <a:pt x="85" y="154"/>
                  </a:cubicBezTo>
                  <a:cubicBezTo>
                    <a:pt x="48" y="146"/>
                    <a:pt x="20" y="100"/>
                    <a:pt x="20" y="6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35"/>
                    <a:pt x="24" y="16"/>
                    <a:pt x="33" y="0"/>
                  </a:cubicBezTo>
                </a:path>
              </a:pathLst>
            </a:custGeom>
            <a:solidFill>
              <a:srgbClr val="48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4" name="Freeform 174"/>
            <p:cNvSpPr/>
            <p:nvPr/>
          </p:nvSpPr>
          <p:spPr bwMode="auto">
            <a:xfrm>
              <a:off x="7817895" y="8865647"/>
              <a:ext cx="982460" cy="764734"/>
            </a:xfrm>
            <a:custGeom>
              <a:avLst/>
              <a:gdLst>
                <a:gd name="T0" fmla="*/ 236 w 262"/>
                <a:gd name="T1" fmla="*/ 0 h 203"/>
                <a:gd name="T2" fmla="*/ 246 w 262"/>
                <a:gd name="T3" fmla="*/ 47 h 203"/>
                <a:gd name="T4" fmla="*/ 246 w 262"/>
                <a:gd name="T5" fmla="*/ 55 h 203"/>
                <a:gd name="T6" fmla="*/ 181 w 262"/>
                <a:gd name="T7" fmla="*/ 149 h 203"/>
                <a:gd name="T8" fmla="*/ 97 w 262"/>
                <a:gd name="T9" fmla="*/ 157 h 203"/>
                <a:gd name="T10" fmla="*/ 2 w 262"/>
                <a:gd name="T11" fmla="*/ 156 h 203"/>
                <a:gd name="T12" fmla="*/ 0 w 262"/>
                <a:gd name="T13" fmla="*/ 156 h 203"/>
                <a:gd name="T14" fmla="*/ 1 w 262"/>
                <a:gd name="T15" fmla="*/ 203 h 203"/>
                <a:gd name="T16" fmla="*/ 2 w 262"/>
                <a:gd name="T17" fmla="*/ 203 h 203"/>
                <a:gd name="T18" fmla="*/ 2 w 262"/>
                <a:gd name="T19" fmla="*/ 203 h 203"/>
                <a:gd name="T20" fmla="*/ 2 w 262"/>
                <a:gd name="T21" fmla="*/ 203 h 203"/>
                <a:gd name="T22" fmla="*/ 58 w 262"/>
                <a:gd name="T23" fmla="*/ 202 h 203"/>
                <a:gd name="T24" fmla="*/ 58 w 262"/>
                <a:gd name="T25" fmla="*/ 202 h 203"/>
                <a:gd name="T26" fmla="*/ 97 w 262"/>
                <a:gd name="T27" fmla="*/ 200 h 203"/>
                <a:gd name="T28" fmla="*/ 189 w 262"/>
                <a:gd name="T29" fmla="*/ 185 h 203"/>
                <a:gd name="T30" fmla="*/ 192 w 262"/>
                <a:gd name="T31" fmla="*/ 184 h 203"/>
                <a:gd name="T32" fmla="*/ 238 w 262"/>
                <a:gd name="T33" fmla="*/ 152 h 203"/>
                <a:gd name="T34" fmla="*/ 262 w 262"/>
                <a:gd name="T35" fmla="*/ 83 h 203"/>
                <a:gd name="T36" fmla="*/ 262 w 262"/>
                <a:gd name="T37" fmla="*/ 74 h 203"/>
                <a:gd name="T38" fmla="*/ 236 w 262"/>
                <a:gd name="T3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203">
                  <a:moveTo>
                    <a:pt x="236" y="0"/>
                  </a:moveTo>
                  <a:cubicBezTo>
                    <a:pt x="243" y="15"/>
                    <a:pt x="246" y="31"/>
                    <a:pt x="246" y="47"/>
                  </a:cubicBezTo>
                  <a:cubicBezTo>
                    <a:pt x="246" y="55"/>
                    <a:pt x="246" y="55"/>
                    <a:pt x="246" y="55"/>
                  </a:cubicBezTo>
                  <a:cubicBezTo>
                    <a:pt x="246" y="95"/>
                    <a:pt x="218" y="141"/>
                    <a:pt x="181" y="149"/>
                  </a:cubicBezTo>
                  <a:cubicBezTo>
                    <a:pt x="169" y="155"/>
                    <a:pt x="138" y="157"/>
                    <a:pt x="97" y="157"/>
                  </a:cubicBezTo>
                  <a:cubicBezTo>
                    <a:pt x="70" y="157"/>
                    <a:pt x="37" y="156"/>
                    <a:pt x="2" y="156"/>
                  </a:cubicBezTo>
                  <a:cubicBezTo>
                    <a:pt x="1" y="156"/>
                    <a:pt x="1" y="156"/>
                    <a:pt x="0" y="156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3"/>
                    <a:pt x="2" y="203"/>
                    <a:pt x="2" y="203"/>
                  </a:cubicBezTo>
                  <a:cubicBezTo>
                    <a:pt x="2" y="203"/>
                    <a:pt x="2" y="203"/>
                    <a:pt x="2" y="203"/>
                  </a:cubicBezTo>
                  <a:cubicBezTo>
                    <a:pt x="2" y="203"/>
                    <a:pt x="2" y="203"/>
                    <a:pt x="2" y="203"/>
                  </a:cubicBezTo>
                  <a:cubicBezTo>
                    <a:pt x="21" y="203"/>
                    <a:pt x="40" y="202"/>
                    <a:pt x="58" y="202"/>
                  </a:cubicBezTo>
                  <a:cubicBezTo>
                    <a:pt x="58" y="202"/>
                    <a:pt x="58" y="202"/>
                    <a:pt x="58" y="202"/>
                  </a:cubicBezTo>
                  <a:cubicBezTo>
                    <a:pt x="72" y="201"/>
                    <a:pt x="85" y="201"/>
                    <a:pt x="97" y="200"/>
                  </a:cubicBezTo>
                  <a:cubicBezTo>
                    <a:pt x="141" y="197"/>
                    <a:pt x="174" y="192"/>
                    <a:pt x="189" y="185"/>
                  </a:cubicBezTo>
                  <a:cubicBezTo>
                    <a:pt x="190" y="185"/>
                    <a:pt x="192" y="184"/>
                    <a:pt x="192" y="184"/>
                  </a:cubicBezTo>
                  <a:cubicBezTo>
                    <a:pt x="211" y="180"/>
                    <a:pt x="226" y="168"/>
                    <a:pt x="238" y="152"/>
                  </a:cubicBezTo>
                  <a:cubicBezTo>
                    <a:pt x="253" y="132"/>
                    <a:pt x="262" y="106"/>
                    <a:pt x="262" y="83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49"/>
                    <a:pt x="252" y="21"/>
                    <a:pt x="236" y="0"/>
                  </a:cubicBezTo>
                </a:path>
              </a:pathLst>
            </a:custGeom>
            <a:solidFill>
              <a:srgbClr val="48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5" name="Freeform 175"/>
            <p:cNvSpPr/>
            <p:nvPr/>
          </p:nvSpPr>
          <p:spPr bwMode="auto">
            <a:xfrm>
              <a:off x="7560584" y="8953214"/>
              <a:ext cx="286553" cy="40862"/>
            </a:xfrm>
            <a:custGeom>
              <a:avLst/>
              <a:gdLst>
                <a:gd name="T0" fmla="*/ 73 w 75"/>
                <a:gd name="T1" fmla="*/ 7 h 11"/>
                <a:gd name="T2" fmla="*/ 22 w 75"/>
                <a:gd name="T3" fmla="*/ 7 h 11"/>
                <a:gd name="T4" fmla="*/ 22 w 75"/>
                <a:gd name="T5" fmla="*/ 7 h 11"/>
                <a:gd name="T6" fmla="*/ 4 w 75"/>
                <a:gd name="T7" fmla="*/ 0 h 11"/>
                <a:gd name="T8" fmla="*/ 1 w 75"/>
                <a:gd name="T9" fmla="*/ 1 h 11"/>
                <a:gd name="T10" fmla="*/ 1 w 75"/>
                <a:gd name="T11" fmla="*/ 3 h 11"/>
                <a:gd name="T12" fmla="*/ 22 w 75"/>
                <a:gd name="T13" fmla="*/ 11 h 11"/>
                <a:gd name="T14" fmla="*/ 73 w 75"/>
                <a:gd name="T15" fmla="*/ 11 h 11"/>
                <a:gd name="T16" fmla="*/ 75 w 75"/>
                <a:gd name="T17" fmla="*/ 9 h 11"/>
                <a:gd name="T18" fmla="*/ 73 w 75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1">
                  <a:moveTo>
                    <a:pt x="73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11" y="7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0" y="11"/>
                    <a:pt x="22" y="11"/>
                    <a:pt x="22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1"/>
                    <a:pt x="75" y="10"/>
                    <a:pt x="75" y="9"/>
                  </a:cubicBezTo>
                  <a:cubicBezTo>
                    <a:pt x="75" y="8"/>
                    <a:pt x="74" y="7"/>
                    <a:pt x="73" y="7"/>
                  </a:cubicBezTo>
                  <a:close/>
                </a:path>
              </a:pathLst>
            </a:custGeom>
            <a:solidFill>
              <a:srgbClr val="3E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41" name="组合 1005"/>
          <p:cNvGrpSpPr/>
          <p:nvPr/>
        </p:nvGrpSpPr>
        <p:grpSpPr>
          <a:xfrm>
            <a:off x="514350" y="3765550"/>
            <a:ext cx="587375" cy="947738"/>
            <a:chOff x="-103187" y="6870701"/>
            <a:chExt cx="2159000" cy="3481387"/>
          </a:xfrm>
        </p:grpSpPr>
        <p:sp>
          <p:nvSpPr>
            <p:cNvPr id="1007" name="Freeform 216"/>
            <p:cNvSpPr/>
            <p:nvPr/>
          </p:nvSpPr>
          <p:spPr bwMode="auto">
            <a:xfrm>
              <a:off x="211910" y="7739591"/>
              <a:ext cx="262583" cy="816405"/>
            </a:xfrm>
            <a:custGeom>
              <a:avLst/>
              <a:gdLst>
                <a:gd name="T0" fmla="*/ 27 w 70"/>
                <a:gd name="T1" fmla="*/ 218 h 218"/>
                <a:gd name="T2" fmla="*/ 35 w 70"/>
                <a:gd name="T3" fmla="*/ 42 h 218"/>
                <a:gd name="T4" fmla="*/ 27 w 70"/>
                <a:gd name="T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18">
                  <a:moveTo>
                    <a:pt x="27" y="218"/>
                  </a:moveTo>
                  <a:cubicBezTo>
                    <a:pt x="27" y="218"/>
                    <a:pt x="0" y="85"/>
                    <a:pt x="35" y="42"/>
                  </a:cubicBezTo>
                  <a:cubicBezTo>
                    <a:pt x="70" y="0"/>
                    <a:pt x="69" y="163"/>
                    <a:pt x="27" y="218"/>
                  </a:cubicBezTo>
                  <a:close/>
                </a:path>
              </a:pathLst>
            </a:custGeom>
            <a:solidFill>
              <a:srgbClr val="3E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8" name="Freeform 217"/>
            <p:cNvSpPr/>
            <p:nvPr/>
          </p:nvSpPr>
          <p:spPr bwMode="auto">
            <a:xfrm>
              <a:off x="795424" y="9675638"/>
              <a:ext cx="536832" cy="676450"/>
            </a:xfrm>
            <a:custGeom>
              <a:avLst/>
              <a:gdLst>
                <a:gd name="T0" fmla="*/ 246 w 336"/>
                <a:gd name="T1" fmla="*/ 0 h 426"/>
                <a:gd name="T2" fmla="*/ 168 w 336"/>
                <a:gd name="T3" fmla="*/ 0 h 426"/>
                <a:gd name="T4" fmla="*/ 93 w 336"/>
                <a:gd name="T5" fmla="*/ 0 h 426"/>
                <a:gd name="T6" fmla="*/ 0 w 336"/>
                <a:gd name="T7" fmla="*/ 329 h 426"/>
                <a:gd name="T8" fmla="*/ 168 w 336"/>
                <a:gd name="T9" fmla="*/ 426 h 426"/>
                <a:gd name="T10" fmla="*/ 336 w 336"/>
                <a:gd name="T11" fmla="*/ 329 h 426"/>
                <a:gd name="T12" fmla="*/ 246 w 336"/>
                <a:gd name="T1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26">
                  <a:moveTo>
                    <a:pt x="246" y="0"/>
                  </a:moveTo>
                  <a:lnTo>
                    <a:pt x="168" y="0"/>
                  </a:lnTo>
                  <a:lnTo>
                    <a:pt x="93" y="0"/>
                  </a:lnTo>
                  <a:lnTo>
                    <a:pt x="0" y="329"/>
                  </a:lnTo>
                  <a:lnTo>
                    <a:pt x="168" y="426"/>
                  </a:lnTo>
                  <a:lnTo>
                    <a:pt x="336" y="329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40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9" name="Freeform 218"/>
            <p:cNvSpPr/>
            <p:nvPr/>
          </p:nvSpPr>
          <p:spPr bwMode="auto">
            <a:xfrm>
              <a:off x="824601" y="9354905"/>
              <a:ext cx="478481" cy="344058"/>
            </a:xfrm>
            <a:custGeom>
              <a:avLst/>
              <a:gdLst>
                <a:gd name="T0" fmla="*/ 126 w 126"/>
                <a:gd name="T1" fmla="*/ 46 h 92"/>
                <a:gd name="T2" fmla="*/ 81 w 126"/>
                <a:gd name="T3" fmla="*/ 92 h 92"/>
                <a:gd name="T4" fmla="*/ 45 w 126"/>
                <a:gd name="T5" fmla="*/ 92 h 92"/>
                <a:gd name="T6" fmla="*/ 0 w 126"/>
                <a:gd name="T7" fmla="*/ 46 h 92"/>
                <a:gd name="T8" fmla="*/ 45 w 126"/>
                <a:gd name="T9" fmla="*/ 0 h 92"/>
                <a:gd name="T10" fmla="*/ 81 w 126"/>
                <a:gd name="T11" fmla="*/ 0 h 92"/>
                <a:gd name="T12" fmla="*/ 126 w 126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92">
                  <a:moveTo>
                    <a:pt x="126" y="46"/>
                  </a:moveTo>
                  <a:cubicBezTo>
                    <a:pt x="126" y="71"/>
                    <a:pt x="106" y="92"/>
                    <a:pt x="8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06" y="0"/>
                    <a:pt x="126" y="21"/>
                    <a:pt x="126" y="46"/>
                  </a:cubicBezTo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0" name="Freeform 219"/>
            <p:cNvSpPr/>
            <p:nvPr/>
          </p:nvSpPr>
          <p:spPr bwMode="auto">
            <a:xfrm>
              <a:off x="836272" y="9436546"/>
              <a:ext cx="455141" cy="46652"/>
            </a:xfrm>
            <a:custGeom>
              <a:avLst/>
              <a:gdLst>
                <a:gd name="T0" fmla="*/ 6 w 122"/>
                <a:gd name="T1" fmla="*/ 0 h 11"/>
                <a:gd name="T2" fmla="*/ 0 w 122"/>
                <a:gd name="T3" fmla="*/ 11 h 11"/>
                <a:gd name="T4" fmla="*/ 122 w 122"/>
                <a:gd name="T5" fmla="*/ 11 h 11"/>
                <a:gd name="T6" fmla="*/ 117 w 122"/>
                <a:gd name="T7" fmla="*/ 0 h 11"/>
                <a:gd name="T8" fmla="*/ 63 w 122"/>
                <a:gd name="T9" fmla="*/ 1 h 11"/>
                <a:gd name="T10" fmla="*/ 63 w 122"/>
                <a:gd name="T11" fmla="*/ 1 h 11"/>
                <a:gd name="T12" fmla="*/ 62 w 122"/>
                <a:gd name="T13" fmla="*/ 1 h 11"/>
                <a:gd name="T14" fmla="*/ 6 w 12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1">
                  <a:moveTo>
                    <a:pt x="6" y="0"/>
                  </a:moveTo>
                  <a:cubicBezTo>
                    <a:pt x="4" y="3"/>
                    <a:pt x="2" y="7"/>
                    <a:pt x="0" y="11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1" y="7"/>
                    <a:pt x="119" y="4"/>
                    <a:pt x="117" y="0"/>
                  </a:cubicBezTo>
                  <a:cubicBezTo>
                    <a:pt x="100" y="1"/>
                    <a:pt x="82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1"/>
                    <a:pt x="62" y="1"/>
                  </a:cubicBezTo>
                  <a:cubicBezTo>
                    <a:pt x="43" y="1"/>
                    <a:pt x="24" y="1"/>
                    <a:pt x="6" y="0"/>
                  </a:cubicBezTo>
                </a:path>
              </a:pathLst>
            </a:custGeom>
            <a:solidFill>
              <a:srgbClr val="4A5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1" name="Freeform 220"/>
            <p:cNvSpPr/>
            <p:nvPr/>
          </p:nvSpPr>
          <p:spPr bwMode="auto">
            <a:xfrm>
              <a:off x="340283" y="9389894"/>
              <a:ext cx="455141" cy="402373"/>
            </a:xfrm>
            <a:custGeom>
              <a:avLst/>
              <a:gdLst>
                <a:gd name="T0" fmla="*/ 286 w 286"/>
                <a:gd name="T1" fmla="*/ 45 h 253"/>
                <a:gd name="T2" fmla="*/ 213 w 286"/>
                <a:gd name="T3" fmla="*/ 253 h 253"/>
                <a:gd name="T4" fmla="*/ 0 w 286"/>
                <a:gd name="T5" fmla="*/ 0 h 253"/>
                <a:gd name="T6" fmla="*/ 286 w 286"/>
                <a:gd name="T7" fmla="*/ 4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3">
                  <a:moveTo>
                    <a:pt x="286" y="45"/>
                  </a:moveTo>
                  <a:lnTo>
                    <a:pt x="213" y="253"/>
                  </a:lnTo>
                  <a:lnTo>
                    <a:pt x="0" y="0"/>
                  </a:lnTo>
                  <a:lnTo>
                    <a:pt x="286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2" name="Freeform 221"/>
            <p:cNvSpPr/>
            <p:nvPr/>
          </p:nvSpPr>
          <p:spPr bwMode="auto">
            <a:xfrm>
              <a:off x="340283" y="9389894"/>
              <a:ext cx="455141" cy="402373"/>
            </a:xfrm>
            <a:custGeom>
              <a:avLst/>
              <a:gdLst>
                <a:gd name="T0" fmla="*/ 286 w 286"/>
                <a:gd name="T1" fmla="*/ 45 h 253"/>
                <a:gd name="T2" fmla="*/ 213 w 286"/>
                <a:gd name="T3" fmla="*/ 253 h 253"/>
                <a:gd name="T4" fmla="*/ 0 w 286"/>
                <a:gd name="T5" fmla="*/ 0 h 253"/>
                <a:gd name="T6" fmla="*/ 286 w 286"/>
                <a:gd name="T7" fmla="*/ 4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3">
                  <a:moveTo>
                    <a:pt x="286" y="45"/>
                  </a:moveTo>
                  <a:lnTo>
                    <a:pt x="213" y="253"/>
                  </a:lnTo>
                  <a:lnTo>
                    <a:pt x="0" y="0"/>
                  </a:lnTo>
                  <a:lnTo>
                    <a:pt x="286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3" name="Freeform 222"/>
            <p:cNvSpPr/>
            <p:nvPr/>
          </p:nvSpPr>
          <p:spPr bwMode="auto">
            <a:xfrm>
              <a:off x="340283" y="9389894"/>
              <a:ext cx="455141" cy="443191"/>
            </a:xfrm>
            <a:custGeom>
              <a:avLst/>
              <a:gdLst>
                <a:gd name="T0" fmla="*/ 121 w 121"/>
                <a:gd name="T1" fmla="*/ 19 h 118"/>
                <a:gd name="T2" fmla="*/ 116 w 121"/>
                <a:gd name="T3" fmla="*/ 42 h 118"/>
                <a:gd name="T4" fmla="*/ 113 w 121"/>
                <a:gd name="T5" fmla="*/ 53 h 118"/>
                <a:gd name="T6" fmla="*/ 110 w 121"/>
                <a:gd name="T7" fmla="*/ 64 h 118"/>
                <a:gd name="T8" fmla="*/ 103 w 121"/>
                <a:gd name="T9" fmla="*/ 87 h 118"/>
                <a:gd name="T10" fmla="*/ 95 w 121"/>
                <a:gd name="T11" fmla="*/ 109 h 118"/>
                <a:gd name="T12" fmla="*/ 92 w 121"/>
                <a:gd name="T13" fmla="*/ 118 h 118"/>
                <a:gd name="T14" fmla="*/ 86 w 121"/>
                <a:gd name="T15" fmla="*/ 111 h 118"/>
                <a:gd name="T16" fmla="*/ 75 w 121"/>
                <a:gd name="T17" fmla="*/ 98 h 118"/>
                <a:gd name="T18" fmla="*/ 63 w 121"/>
                <a:gd name="T19" fmla="*/ 84 h 118"/>
                <a:gd name="T20" fmla="*/ 52 w 121"/>
                <a:gd name="T21" fmla="*/ 70 h 118"/>
                <a:gd name="T22" fmla="*/ 42 w 121"/>
                <a:gd name="T23" fmla="*/ 57 h 118"/>
                <a:gd name="T24" fmla="*/ 31 w 121"/>
                <a:gd name="T25" fmla="*/ 43 h 118"/>
                <a:gd name="T26" fmla="*/ 20 w 121"/>
                <a:gd name="T27" fmla="*/ 29 h 118"/>
                <a:gd name="T28" fmla="*/ 0 w 121"/>
                <a:gd name="T29" fmla="*/ 0 h 118"/>
                <a:gd name="T30" fmla="*/ 25 w 121"/>
                <a:gd name="T31" fmla="*/ 25 h 118"/>
                <a:gd name="T32" fmla="*/ 37 w 121"/>
                <a:gd name="T33" fmla="*/ 38 h 118"/>
                <a:gd name="T34" fmla="*/ 49 w 121"/>
                <a:gd name="T35" fmla="*/ 51 h 118"/>
                <a:gd name="T36" fmla="*/ 60 w 121"/>
                <a:gd name="T37" fmla="*/ 64 h 118"/>
                <a:gd name="T38" fmla="*/ 72 w 121"/>
                <a:gd name="T39" fmla="*/ 77 h 118"/>
                <a:gd name="T40" fmla="*/ 83 w 121"/>
                <a:gd name="T41" fmla="*/ 90 h 118"/>
                <a:gd name="T42" fmla="*/ 94 w 121"/>
                <a:gd name="T43" fmla="*/ 104 h 118"/>
                <a:gd name="T44" fmla="*/ 85 w 121"/>
                <a:gd name="T45" fmla="*/ 106 h 118"/>
                <a:gd name="T46" fmla="*/ 93 w 121"/>
                <a:gd name="T47" fmla="*/ 84 h 118"/>
                <a:gd name="T48" fmla="*/ 102 w 121"/>
                <a:gd name="T49" fmla="*/ 62 h 118"/>
                <a:gd name="T50" fmla="*/ 107 w 121"/>
                <a:gd name="T51" fmla="*/ 51 h 118"/>
                <a:gd name="T52" fmla="*/ 111 w 121"/>
                <a:gd name="T53" fmla="*/ 40 h 118"/>
                <a:gd name="T54" fmla="*/ 121 w 121"/>
                <a:gd name="T55" fmla="*/ 1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18">
                  <a:moveTo>
                    <a:pt x="121" y="19"/>
                  </a:moveTo>
                  <a:cubicBezTo>
                    <a:pt x="120" y="26"/>
                    <a:pt x="118" y="34"/>
                    <a:pt x="116" y="42"/>
                  </a:cubicBezTo>
                  <a:cubicBezTo>
                    <a:pt x="115" y="45"/>
                    <a:pt x="114" y="49"/>
                    <a:pt x="113" y="53"/>
                  </a:cubicBezTo>
                  <a:cubicBezTo>
                    <a:pt x="112" y="57"/>
                    <a:pt x="111" y="61"/>
                    <a:pt x="110" y="64"/>
                  </a:cubicBezTo>
                  <a:cubicBezTo>
                    <a:pt x="107" y="72"/>
                    <a:pt x="105" y="79"/>
                    <a:pt x="103" y="87"/>
                  </a:cubicBezTo>
                  <a:cubicBezTo>
                    <a:pt x="100" y="94"/>
                    <a:pt x="98" y="102"/>
                    <a:pt x="95" y="109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0" y="80"/>
                    <a:pt x="56" y="75"/>
                    <a:pt x="52" y="70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7" y="38"/>
                    <a:pt x="24" y="33"/>
                    <a:pt x="20" y="29"/>
                  </a:cubicBezTo>
                  <a:cubicBezTo>
                    <a:pt x="13" y="19"/>
                    <a:pt x="7" y="10"/>
                    <a:pt x="0" y="0"/>
                  </a:cubicBezTo>
                  <a:cubicBezTo>
                    <a:pt x="9" y="8"/>
                    <a:pt x="17" y="16"/>
                    <a:pt x="25" y="25"/>
                  </a:cubicBezTo>
                  <a:cubicBezTo>
                    <a:pt x="29" y="29"/>
                    <a:pt x="33" y="33"/>
                    <a:pt x="37" y="38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4" y="68"/>
                    <a:pt x="68" y="73"/>
                    <a:pt x="72" y="77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8" y="98"/>
                    <a:pt x="91" y="91"/>
                    <a:pt x="93" y="84"/>
                  </a:cubicBezTo>
                  <a:cubicBezTo>
                    <a:pt x="96" y="76"/>
                    <a:pt x="99" y="69"/>
                    <a:pt x="102" y="62"/>
                  </a:cubicBezTo>
                  <a:cubicBezTo>
                    <a:pt x="104" y="58"/>
                    <a:pt x="105" y="54"/>
                    <a:pt x="107" y="51"/>
                  </a:cubicBezTo>
                  <a:cubicBezTo>
                    <a:pt x="108" y="47"/>
                    <a:pt x="110" y="44"/>
                    <a:pt x="111" y="40"/>
                  </a:cubicBezTo>
                  <a:cubicBezTo>
                    <a:pt x="115" y="33"/>
                    <a:pt x="118" y="26"/>
                    <a:pt x="121" y="19"/>
                  </a:cubicBezTo>
                  <a:close/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4" name="Freeform 223"/>
            <p:cNvSpPr/>
            <p:nvPr/>
          </p:nvSpPr>
          <p:spPr bwMode="auto">
            <a:xfrm>
              <a:off x="1332256" y="9389894"/>
              <a:ext cx="449307" cy="402373"/>
            </a:xfrm>
            <a:custGeom>
              <a:avLst/>
              <a:gdLst>
                <a:gd name="T0" fmla="*/ 0 w 286"/>
                <a:gd name="T1" fmla="*/ 45 h 253"/>
                <a:gd name="T2" fmla="*/ 74 w 286"/>
                <a:gd name="T3" fmla="*/ 253 h 253"/>
                <a:gd name="T4" fmla="*/ 286 w 286"/>
                <a:gd name="T5" fmla="*/ 0 h 253"/>
                <a:gd name="T6" fmla="*/ 0 w 286"/>
                <a:gd name="T7" fmla="*/ 4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3">
                  <a:moveTo>
                    <a:pt x="0" y="45"/>
                  </a:moveTo>
                  <a:lnTo>
                    <a:pt x="74" y="253"/>
                  </a:lnTo>
                  <a:lnTo>
                    <a:pt x="28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EE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5" name="Freeform 224"/>
            <p:cNvSpPr/>
            <p:nvPr/>
          </p:nvSpPr>
          <p:spPr bwMode="auto">
            <a:xfrm>
              <a:off x="1332256" y="9389894"/>
              <a:ext cx="449307" cy="402373"/>
            </a:xfrm>
            <a:custGeom>
              <a:avLst/>
              <a:gdLst>
                <a:gd name="T0" fmla="*/ 0 w 286"/>
                <a:gd name="T1" fmla="*/ 45 h 253"/>
                <a:gd name="T2" fmla="*/ 74 w 286"/>
                <a:gd name="T3" fmla="*/ 253 h 253"/>
                <a:gd name="T4" fmla="*/ 286 w 286"/>
                <a:gd name="T5" fmla="*/ 0 h 253"/>
                <a:gd name="T6" fmla="*/ 0 w 286"/>
                <a:gd name="T7" fmla="*/ 4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53">
                  <a:moveTo>
                    <a:pt x="0" y="45"/>
                  </a:moveTo>
                  <a:lnTo>
                    <a:pt x="74" y="253"/>
                  </a:lnTo>
                  <a:lnTo>
                    <a:pt x="286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6" name="Freeform 225"/>
            <p:cNvSpPr/>
            <p:nvPr/>
          </p:nvSpPr>
          <p:spPr bwMode="auto">
            <a:xfrm>
              <a:off x="1332256" y="9389894"/>
              <a:ext cx="449307" cy="443191"/>
            </a:xfrm>
            <a:custGeom>
              <a:avLst/>
              <a:gdLst>
                <a:gd name="T0" fmla="*/ 0 w 121"/>
                <a:gd name="T1" fmla="*/ 19 h 118"/>
                <a:gd name="T2" fmla="*/ 10 w 121"/>
                <a:gd name="T3" fmla="*/ 40 h 118"/>
                <a:gd name="T4" fmla="*/ 15 w 121"/>
                <a:gd name="T5" fmla="*/ 51 h 118"/>
                <a:gd name="T6" fmla="*/ 19 w 121"/>
                <a:gd name="T7" fmla="*/ 62 h 118"/>
                <a:gd name="T8" fmla="*/ 28 w 121"/>
                <a:gd name="T9" fmla="*/ 84 h 118"/>
                <a:gd name="T10" fmla="*/ 36 w 121"/>
                <a:gd name="T11" fmla="*/ 106 h 118"/>
                <a:gd name="T12" fmla="*/ 27 w 121"/>
                <a:gd name="T13" fmla="*/ 104 h 118"/>
                <a:gd name="T14" fmla="*/ 38 w 121"/>
                <a:gd name="T15" fmla="*/ 90 h 118"/>
                <a:gd name="T16" fmla="*/ 49 w 121"/>
                <a:gd name="T17" fmla="*/ 77 h 118"/>
                <a:gd name="T18" fmla="*/ 61 w 121"/>
                <a:gd name="T19" fmla="*/ 64 h 118"/>
                <a:gd name="T20" fmla="*/ 72 w 121"/>
                <a:gd name="T21" fmla="*/ 51 h 118"/>
                <a:gd name="T22" fmla="*/ 84 w 121"/>
                <a:gd name="T23" fmla="*/ 38 h 118"/>
                <a:gd name="T24" fmla="*/ 96 w 121"/>
                <a:gd name="T25" fmla="*/ 25 h 118"/>
                <a:gd name="T26" fmla="*/ 121 w 121"/>
                <a:gd name="T27" fmla="*/ 0 h 118"/>
                <a:gd name="T28" fmla="*/ 101 w 121"/>
                <a:gd name="T29" fmla="*/ 29 h 118"/>
                <a:gd name="T30" fmla="*/ 90 w 121"/>
                <a:gd name="T31" fmla="*/ 43 h 118"/>
                <a:gd name="T32" fmla="*/ 80 w 121"/>
                <a:gd name="T33" fmla="*/ 57 h 118"/>
                <a:gd name="T34" fmla="*/ 69 w 121"/>
                <a:gd name="T35" fmla="*/ 70 h 118"/>
                <a:gd name="T36" fmla="*/ 58 w 121"/>
                <a:gd name="T37" fmla="*/ 84 h 118"/>
                <a:gd name="T38" fmla="*/ 47 w 121"/>
                <a:gd name="T39" fmla="*/ 98 h 118"/>
                <a:gd name="T40" fmla="*/ 35 w 121"/>
                <a:gd name="T41" fmla="*/ 111 h 118"/>
                <a:gd name="T42" fmla="*/ 29 w 121"/>
                <a:gd name="T43" fmla="*/ 118 h 118"/>
                <a:gd name="T44" fmla="*/ 26 w 121"/>
                <a:gd name="T45" fmla="*/ 109 h 118"/>
                <a:gd name="T46" fmla="*/ 19 w 121"/>
                <a:gd name="T47" fmla="*/ 87 h 118"/>
                <a:gd name="T48" fmla="*/ 12 w 121"/>
                <a:gd name="T49" fmla="*/ 64 h 118"/>
                <a:gd name="T50" fmla="*/ 8 w 121"/>
                <a:gd name="T51" fmla="*/ 53 h 118"/>
                <a:gd name="T52" fmla="*/ 5 w 121"/>
                <a:gd name="T53" fmla="*/ 42 h 118"/>
                <a:gd name="T54" fmla="*/ 0 w 121"/>
                <a:gd name="T55" fmla="*/ 1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18">
                  <a:moveTo>
                    <a:pt x="0" y="19"/>
                  </a:moveTo>
                  <a:cubicBezTo>
                    <a:pt x="3" y="26"/>
                    <a:pt x="7" y="33"/>
                    <a:pt x="10" y="40"/>
                  </a:cubicBezTo>
                  <a:cubicBezTo>
                    <a:pt x="12" y="44"/>
                    <a:pt x="13" y="47"/>
                    <a:pt x="15" y="51"/>
                  </a:cubicBezTo>
                  <a:cubicBezTo>
                    <a:pt x="16" y="54"/>
                    <a:pt x="18" y="58"/>
                    <a:pt x="19" y="62"/>
                  </a:cubicBezTo>
                  <a:cubicBezTo>
                    <a:pt x="22" y="69"/>
                    <a:pt x="25" y="76"/>
                    <a:pt x="28" y="84"/>
                  </a:cubicBezTo>
                  <a:cubicBezTo>
                    <a:pt x="31" y="91"/>
                    <a:pt x="34" y="98"/>
                    <a:pt x="36" y="106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3" y="73"/>
                    <a:pt x="57" y="68"/>
                    <a:pt x="61" y="64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8" y="33"/>
                    <a:pt x="92" y="29"/>
                    <a:pt x="96" y="25"/>
                  </a:cubicBezTo>
                  <a:cubicBezTo>
                    <a:pt x="104" y="16"/>
                    <a:pt x="113" y="8"/>
                    <a:pt x="121" y="0"/>
                  </a:cubicBezTo>
                  <a:cubicBezTo>
                    <a:pt x="115" y="10"/>
                    <a:pt x="108" y="19"/>
                    <a:pt x="101" y="29"/>
                  </a:cubicBezTo>
                  <a:cubicBezTo>
                    <a:pt x="97" y="33"/>
                    <a:pt x="94" y="38"/>
                    <a:pt x="90" y="43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5" y="75"/>
                    <a:pt x="62" y="80"/>
                    <a:pt x="58" y="84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3" y="102"/>
                    <a:pt x="21" y="94"/>
                    <a:pt x="19" y="87"/>
                  </a:cubicBezTo>
                  <a:cubicBezTo>
                    <a:pt x="16" y="79"/>
                    <a:pt x="14" y="72"/>
                    <a:pt x="12" y="64"/>
                  </a:cubicBezTo>
                  <a:cubicBezTo>
                    <a:pt x="11" y="61"/>
                    <a:pt x="10" y="57"/>
                    <a:pt x="8" y="53"/>
                  </a:cubicBezTo>
                  <a:cubicBezTo>
                    <a:pt x="7" y="49"/>
                    <a:pt x="6" y="45"/>
                    <a:pt x="5" y="42"/>
                  </a:cubicBezTo>
                  <a:cubicBezTo>
                    <a:pt x="3" y="34"/>
                    <a:pt x="2" y="26"/>
                    <a:pt x="0" y="19"/>
                  </a:cubicBezTo>
                  <a:close/>
                </a:path>
              </a:pathLst>
            </a:custGeom>
            <a:solidFill>
              <a:srgbClr val="55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7" name="Freeform 226"/>
            <p:cNvSpPr/>
            <p:nvPr/>
          </p:nvSpPr>
          <p:spPr bwMode="auto">
            <a:xfrm>
              <a:off x="89374" y="7494670"/>
              <a:ext cx="1966439" cy="1947710"/>
            </a:xfrm>
            <a:custGeom>
              <a:avLst/>
              <a:gdLst>
                <a:gd name="T0" fmla="*/ 463 w 524"/>
                <a:gd name="T1" fmla="*/ 292 h 519"/>
                <a:gd name="T2" fmla="*/ 446 w 524"/>
                <a:gd name="T3" fmla="*/ 118 h 519"/>
                <a:gd name="T4" fmla="*/ 371 w 524"/>
                <a:gd name="T5" fmla="*/ 16 h 519"/>
                <a:gd name="T6" fmla="*/ 262 w 524"/>
                <a:gd name="T7" fmla="*/ 0 h 519"/>
                <a:gd name="T8" fmla="*/ 152 w 524"/>
                <a:gd name="T9" fmla="*/ 16 h 519"/>
                <a:gd name="T10" fmla="*/ 77 w 524"/>
                <a:gd name="T11" fmla="*/ 118 h 519"/>
                <a:gd name="T12" fmla="*/ 60 w 524"/>
                <a:gd name="T13" fmla="*/ 292 h 519"/>
                <a:gd name="T14" fmla="*/ 0 w 524"/>
                <a:gd name="T15" fmla="*/ 390 h 519"/>
                <a:gd name="T16" fmla="*/ 0 w 524"/>
                <a:gd name="T17" fmla="*/ 399 h 519"/>
                <a:gd name="T18" fmla="*/ 70 w 524"/>
                <a:gd name="T19" fmla="*/ 500 h 519"/>
                <a:gd name="T20" fmla="*/ 262 w 524"/>
                <a:gd name="T21" fmla="*/ 519 h 519"/>
                <a:gd name="T22" fmla="*/ 454 w 524"/>
                <a:gd name="T23" fmla="*/ 500 h 519"/>
                <a:gd name="T24" fmla="*/ 524 w 524"/>
                <a:gd name="T25" fmla="*/ 399 h 519"/>
                <a:gd name="T26" fmla="*/ 524 w 524"/>
                <a:gd name="T27" fmla="*/ 390 h 519"/>
                <a:gd name="T28" fmla="*/ 463 w 524"/>
                <a:gd name="T29" fmla="*/ 292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4" h="519">
                  <a:moveTo>
                    <a:pt x="463" y="292"/>
                  </a:moveTo>
                  <a:cubicBezTo>
                    <a:pt x="446" y="118"/>
                    <a:pt x="446" y="118"/>
                    <a:pt x="446" y="118"/>
                  </a:cubicBezTo>
                  <a:cubicBezTo>
                    <a:pt x="446" y="74"/>
                    <a:pt x="414" y="24"/>
                    <a:pt x="371" y="16"/>
                  </a:cubicBezTo>
                  <a:cubicBezTo>
                    <a:pt x="352" y="12"/>
                    <a:pt x="310" y="0"/>
                    <a:pt x="262" y="0"/>
                  </a:cubicBezTo>
                  <a:cubicBezTo>
                    <a:pt x="213" y="0"/>
                    <a:pt x="171" y="13"/>
                    <a:pt x="152" y="16"/>
                  </a:cubicBezTo>
                  <a:cubicBezTo>
                    <a:pt x="110" y="25"/>
                    <a:pt x="77" y="74"/>
                    <a:pt x="77" y="118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25" y="304"/>
                    <a:pt x="0" y="351"/>
                    <a:pt x="0" y="390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42"/>
                    <a:pt x="30" y="492"/>
                    <a:pt x="70" y="500"/>
                  </a:cubicBezTo>
                  <a:cubicBezTo>
                    <a:pt x="91" y="511"/>
                    <a:pt x="169" y="519"/>
                    <a:pt x="262" y="519"/>
                  </a:cubicBezTo>
                  <a:cubicBezTo>
                    <a:pt x="355" y="519"/>
                    <a:pt x="433" y="511"/>
                    <a:pt x="454" y="500"/>
                  </a:cubicBezTo>
                  <a:cubicBezTo>
                    <a:pt x="494" y="492"/>
                    <a:pt x="524" y="442"/>
                    <a:pt x="524" y="399"/>
                  </a:cubicBezTo>
                  <a:cubicBezTo>
                    <a:pt x="524" y="390"/>
                    <a:pt x="524" y="390"/>
                    <a:pt x="524" y="390"/>
                  </a:cubicBezTo>
                  <a:cubicBezTo>
                    <a:pt x="524" y="351"/>
                    <a:pt x="499" y="304"/>
                    <a:pt x="463" y="292"/>
                  </a:cubicBezTo>
                </a:path>
              </a:pathLst>
            </a:custGeom>
            <a:solidFill>
              <a:srgbClr val="F2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8" name="Freeform 227"/>
            <p:cNvSpPr/>
            <p:nvPr/>
          </p:nvSpPr>
          <p:spPr bwMode="auto">
            <a:xfrm>
              <a:off x="136055" y="7308063"/>
              <a:ext cx="583514" cy="536495"/>
            </a:xfrm>
            <a:custGeom>
              <a:avLst/>
              <a:gdLst>
                <a:gd name="T0" fmla="*/ 141 w 156"/>
                <a:gd name="T1" fmla="*/ 101 h 142"/>
                <a:gd name="T2" fmla="*/ 100 w 156"/>
                <a:gd name="T3" fmla="*/ 69 h 142"/>
                <a:gd name="T4" fmla="*/ 91 w 156"/>
                <a:gd name="T5" fmla="*/ 44 h 142"/>
                <a:gd name="T6" fmla="*/ 91 w 156"/>
                <a:gd name="T7" fmla="*/ 44 h 142"/>
                <a:gd name="T8" fmla="*/ 45 w 156"/>
                <a:gd name="T9" fmla="*/ 0 h 142"/>
                <a:gd name="T10" fmla="*/ 49 w 156"/>
                <a:gd name="T11" fmla="*/ 115 h 142"/>
                <a:gd name="T12" fmla="*/ 156 w 156"/>
                <a:gd name="T13" fmla="*/ 103 h 142"/>
                <a:gd name="T14" fmla="*/ 141 w 156"/>
                <a:gd name="T15" fmla="*/ 10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42">
                  <a:moveTo>
                    <a:pt x="141" y="101"/>
                  </a:moveTo>
                  <a:cubicBezTo>
                    <a:pt x="124" y="96"/>
                    <a:pt x="109" y="85"/>
                    <a:pt x="100" y="69"/>
                  </a:cubicBezTo>
                  <a:cubicBezTo>
                    <a:pt x="95" y="62"/>
                    <a:pt x="93" y="53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38" y="66"/>
                    <a:pt x="45" y="0"/>
                    <a:pt x="45" y="0"/>
                  </a:cubicBezTo>
                  <a:cubicBezTo>
                    <a:pt x="24" y="15"/>
                    <a:pt x="0" y="82"/>
                    <a:pt x="49" y="115"/>
                  </a:cubicBezTo>
                  <a:cubicBezTo>
                    <a:pt x="88" y="142"/>
                    <a:pt x="126" y="122"/>
                    <a:pt x="156" y="103"/>
                  </a:cubicBezTo>
                  <a:cubicBezTo>
                    <a:pt x="151" y="103"/>
                    <a:pt x="146" y="102"/>
                    <a:pt x="141" y="101"/>
                  </a:cubicBezTo>
                  <a:close/>
                </a:path>
              </a:pathLst>
            </a:custGeom>
            <a:solidFill>
              <a:srgbClr val="3E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9" name="Freeform 228"/>
            <p:cNvSpPr/>
            <p:nvPr/>
          </p:nvSpPr>
          <p:spPr bwMode="auto">
            <a:xfrm>
              <a:off x="637877" y="8258590"/>
              <a:ext cx="93362" cy="104966"/>
            </a:xfrm>
            <a:custGeom>
              <a:avLst/>
              <a:gdLst>
                <a:gd name="T0" fmla="*/ 4 w 25"/>
                <a:gd name="T1" fmla="*/ 28 h 28"/>
                <a:gd name="T2" fmla="*/ 15 w 25"/>
                <a:gd name="T3" fmla="*/ 27 h 28"/>
                <a:gd name="T4" fmla="*/ 22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7" y="27"/>
                    <a:pt x="11" y="27"/>
                    <a:pt x="15" y="27"/>
                  </a:cubicBezTo>
                  <a:cubicBezTo>
                    <a:pt x="17" y="27"/>
                    <a:pt x="19" y="27"/>
                    <a:pt x="22" y="27"/>
                  </a:cubicBezTo>
                  <a:cubicBezTo>
                    <a:pt x="24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1" y="26"/>
                    <a:pt x="4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0" name="Freeform 229"/>
            <p:cNvSpPr/>
            <p:nvPr/>
          </p:nvSpPr>
          <p:spPr bwMode="auto">
            <a:xfrm>
              <a:off x="1408115" y="8258590"/>
              <a:ext cx="93362" cy="104966"/>
            </a:xfrm>
            <a:custGeom>
              <a:avLst/>
              <a:gdLst>
                <a:gd name="T0" fmla="*/ 4 w 25"/>
                <a:gd name="T1" fmla="*/ 28 h 28"/>
                <a:gd name="T2" fmla="*/ 15 w 25"/>
                <a:gd name="T3" fmla="*/ 27 h 28"/>
                <a:gd name="T4" fmla="*/ 22 w 25"/>
                <a:gd name="T5" fmla="*/ 27 h 28"/>
                <a:gd name="T6" fmla="*/ 25 w 25"/>
                <a:gd name="T7" fmla="*/ 19 h 28"/>
                <a:gd name="T8" fmla="*/ 25 w 25"/>
                <a:gd name="T9" fmla="*/ 12 h 28"/>
                <a:gd name="T10" fmla="*/ 13 w 25"/>
                <a:gd name="T11" fmla="*/ 0 h 28"/>
                <a:gd name="T12" fmla="*/ 13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4" y="28"/>
                  </a:moveTo>
                  <a:cubicBezTo>
                    <a:pt x="8" y="27"/>
                    <a:pt x="12" y="27"/>
                    <a:pt x="15" y="27"/>
                  </a:cubicBezTo>
                  <a:cubicBezTo>
                    <a:pt x="18" y="27"/>
                    <a:pt x="20" y="27"/>
                    <a:pt x="22" y="27"/>
                  </a:cubicBezTo>
                  <a:cubicBezTo>
                    <a:pt x="24" y="25"/>
                    <a:pt x="25" y="22"/>
                    <a:pt x="25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4" y="28"/>
                  </a:cubicBezTo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1" name="Freeform 230"/>
            <p:cNvSpPr/>
            <p:nvPr/>
          </p:nvSpPr>
          <p:spPr bwMode="auto">
            <a:xfrm>
              <a:off x="1408115" y="8270253"/>
              <a:ext cx="35011" cy="93303"/>
            </a:xfrm>
            <a:custGeom>
              <a:avLst/>
              <a:gdLst>
                <a:gd name="T0" fmla="*/ 4 w 9"/>
                <a:gd name="T1" fmla="*/ 26 h 26"/>
                <a:gd name="T2" fmla="*/ 9 w 9"/>
                <a:gd name="T3" fmla="*/ 25 h 26"/>
                <a:gd name="T4" fmla="*/ 3 w 9"/>
                <a:gd name="T5" fmla="*/ 14 h 26"/>
                <a:gd name="T6" fmla="*/ 3 w 9"/>
                <a:gd name="T7" fmla="*/ 7 h 26"/>
                <a:gd name="T8" fmla="*/ 5 w 9"/>
                <a:gd name="T9" fmla="*/ 0 h 26"/>
                <a:gd name="T10" fmla="*/ 0 w 9"/>
                <a:gd name="T11" fmla="*/ 10 h 26"/>
                <a:gd name="T12" fmla="*/ 0 w 9"/>
                <a:gd name="T13" fmla="*/ 17 h 26"/>
                <a:gd name="T14" fmla="*/ 4 w 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6">
                  <a:moveTo>
                    <a:pt x="4" y="26"/>
                  </a:moveTo>
                  <a:cubicBezTo>
                    <a:pt x="6" y="26"/>
                    <a:pt x="8" y="25"/>
                    <a:pt x="9" y="25"/>
                  </a:cubicBezTo>
                  <a:cubicBezTo>
                    <a:pt x="6" y="23"/>
                    <a:pt x="3" y="19"/>
                    <a:pt x="3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2"/>
                    <a:pt x="5" y="0"/>
                  </a:cubicBezTo>
                  <a:cubicBezTo>
                    <a:pt x="2" y="2"/>
                    <a:pt x="0" y="6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2" y="24"/>
                    <a:pt x="4" y="26"/>
                  </a:cubicBezTo>
                </a:path>
              </a:pathLst>
            </a:custGeom>
            <a:solidFill>
              <a:srgbClr val="3F3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2" name="Freeform 231"/>
            <p:cNvSpPr/>
            <p:nvPr/>
          </p:nvSpPr>
          <p:spPr bwMode="auto">
            <a:xfrm>
              <a:off x="480327" y="8124468"/>
              <a:ext cx="466811" cy="379043"/>
            </a:xfrm>
            <a:custGeom>
              <a:avLst/>
              <a:gdLst>
                <a:gd name="T0" fmla="*/ 74 w 124"/>
                <a:gd name="T1" fmla="*/ 0 h 100"/>
                <a:gd name="T2" fmla="*/ 69 w 124"/>
                <a:gd name="T3" fmla="*/ 0 h 100"/>
                <a:gd name="T4" fmla="*/ 0 w 124"/>
                <a:gd name="T5" fmla="*/ 69 h 100"/>
                <a:gd name="T6" fmla="*/ 46 w 124"/>
                <a:gd name="T7" fmla="*/ 100 h 100"/>
                <a:gd name="T8" fmla="*/ 74 w 124"/>
                <a:gd name="T9" fmla="*/ 100 h 100"/>
                <a:gd name="T10" fmla="*/ 124 w 124"/>
                <a:gd name="T11" fmla="*/ 50 h 100"/>
                <a:gd name="T12" fmla="*/ 105 w 124"/>
                <a:gd name="T13" fmla="*/ 11 h 100"/>
                <a:gd name="T14" fmla="*/ 114 w 124"/>
                <a:gd name="T15" fmla="*/ 23 h 100"/>
                <a:gd name="T16" fmla="*/ 40 w 124"/>
                <a:gd name="T17" fmla="*/ 96 h 100"/>
                <a:gd name="T18" fmla="*/ 23 w 124"/>
                <a:gd name="T19" fmla="*/ 92 h 100"/>
                <a:gd name="T20" fmla="*/ 27 w 124"/>
                <a:gd name="T21" fmla="*/ 88 h 100"/>
                <a:gd name="T22" fmla="*/ 52 w 124"/>
                <a:gd name="T23" fmla="*/ 63 h 100"/>
                <a:gd name="T24" fmla="*/ 46 w 124"/>
                <a:gd name="T25" fmla="*/ 64 h 100"/>
                <a:gd name="T26" fmla="*/ 42 w 124"/>
                <a:gd name="T27" fmla="*/ 55 h 100"/>
                <a:gd name="T28" fmla="*/ 42 w 124"/>
                <a:gd name="T29" fmla="*/ 48 h 100"/>
                <a:gd name="T30" fmla="*/ 54 w 124"/>
                <a:gd name="T31" fmla="*/ 36 h 100"/>
                <a:gd name="T32" fmla="*/ 55 w 124"/>
                <a:gd name="T33" fmla="*/ 36 h 100"/>
                <a:gd name="T34" fmla="*/ 67 w 124"/>
                <a:gd name="T35" fmla="*/ 48 h 100"/>
                <a:gd name="T36" fmla="*/ 67 w 124"/>
                <a:gd name="T37" fmla="*/ 48 h 100"/>
                <a:gd name="T38" fmla="*/ 104 w 124"/>
                <a:gd name="T39" fmla="*/ 10 h 100"/>
                <a:gd name="T40" fmla="*/ 74 w 124"/>
                <a:gd name="T4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00">
                  <a:moveTo>
                    <a:pt x="74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46" y="23"/>
                    <a:pt x="23" y="46"/>
                    <a:pt x="0" y="69"/>
                  </a:cubicBezTo>
                  <a:cubicBezTo>
                    <a:pt x="7" y="87"/>
                    <a:pt x="25" y="100"/>
                    <a:pt x="46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102" y="100"/>
                    <a:pt x="124" y="78"/>
                    <a:pt x="124" y="50"/>
                  </a:cubicBezTo>
                  <a:cubicBezTo>
                    <a:pt x="124" y="34"/>
                    <a:pt x="117" y="20"/>
                    <a:pt x="105" y="11"/>
                  </a:cubicBezTo>
                  <a:cubicBezTo>
                    <a:pt x="108" y="14"/>
                    <a:pt x="111" y="18"/>
                    <a:pt x="114" y="23"/>
                  </a:cubicBezTo>
                  <a:cubicBezTo>
                    <a:pt x="89" y="47"/>
                    <a:pt x="65" y="72"/>
                    <a:pt x="40" y="96"/>
                  </a:cubicBezTo>
                  <a:cubicBezTo>
                    <a:pt x="34" y="96"/>
                    <a:pt x="28" y="94"/>
                    <a:pt x="23" y="92"/>
                  </a:cubicBezTo>
                  <a:cubicBezTo>
                    <a:pt x="24" y="91"/>
                    <a:pt x="25" y="89"/>
                    <a:pt x="27" y="88"/>
                  </a:cubicBezTo>
                  <a:cubicBezTo>
                    <a:pt x="35" y="80"/>
                    <a:pt x="43" y="71"/>
                    <a:pt x="52" y="63"/>
                  </a:cubicBezTo>
                  <a:cubicBezTo>
                    <a:pt x="50" y="63"/>
                    <a:pt x="48" y="64"/>
                    <a:pt x="46" y="64"/>
                  </a:cubicBezTo>
                  <a:cubicBezTo>
                    <a:pt x="43" y="62"/>
                    <a:pt x="42" y="59"/>
                    <a:pt x="42" y="5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1"/>
                    <a:pt x="47" y="36"/>
                    <a:pt x="54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61" y="36"/>
                    <a:pt x="67" y="41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79" y="36"/>
                    <a:pt x="92" y="23"/>
                    <a:pt x="104" y="10"/>
                  </a:cubicBezTo>
                  <a:cubicBezTo>
                    <a:pt x="96" y="4"/>
                    <a:pt x="85" y="0"/>
                    <a:pt x="74" y="0"/>
                  </a:cubicBezTo>
                </a:path>
              </a:pathLst>
            </a:custGeom>
            <a:solidFill>
              <a:srgbClr val="2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3" name="Freeform 232"/>
            <p:cNvSpPr>
              <a:spLocks noEditPoints="1"/>
            </p:cNvSpPr>
            <p:nvPr/>
          </p:nvSpPr>
          <p:spPr bwMode="auto">
            <a:xfrm>
              <a:off x="637877" y="8258590"/>
              <a:ext cx="93362" cy="104966"/>
            </a:xfrm>
            <a:custGeom>
              <a:avLst/>
              <a:gdLst>
                <a:gd name="T0" fmla="*/ 15 w 25"/>
                <a:gd name="T1" fmla="*/ 13 h 28"/>
                <a:gd name="T2" fmla="*/ 11 w 25"/>
                <a:gd name="T3" fmla="*/ 9 h 28"/>
                <a:gd name="T4" fmla="*/ 15 w 25"/>
                <a:gd name="T5" fmla="*/ 5 h 28"/>
                <a:gd name="T6" fmla="*/ 19 w 25"/>
                <a:gd name="T7" fmla="*/ 9 h 28"/>
                <a:gd name="T8" fmla="*/ 15 w 25"/>
                <a:gd name="T9" fmla="*/ 13 h 28"/>
                <a:gd name="T10" fmla="*/ 13 w 25"/>
                <a:gd name="T11" fmla="*/ 0 h 28"/>
                <a:gd name="T12" fmla="*/ 12 w 25"/>
                <a:gd name="T13" fmla="*/ 0 h 28"/>
                <a:gd name="T14" fmla="*/ 0 w 25"/>
                <a:gd name="T15" fmla="*/ 12 h 28"/>
                <a:gd name="T16" fmla="*/ 0 w 25"/>
                <a:gd name="T17" fmla="*/ 19 h 28"/>
                <a:gd name="T18" fmla="*/ 4 w 25"/>
                <a:gd name="T19" fmla="*/ 28 h 28"/>
                <a:gd name="T20" fmla="*/ 10 w 25"/>
                <a:gd name="T21" fmla="*/ 27 h 28"/>
                <a:gd name="T22" fmla="*/ 25 w 25"/>
                <a:gd name="T23" fmla="*/ 12 h 28"/>
                <a:gd name="T24" fmla="*/ 25 w 25"/>
                <a:gd name="T25" fmla="*/ 12 h 28"/>
                <a:gd name="T26" fmla="*/ 13 w 25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8">
                  <a:moveTo>
                    <a:pt x="15" y="13"/>
                  </a:moveTo>
                  <a:cubicBezTo>
                    <a:pt x="13" y="13"/>
                    <a:pt x="11" y="11"/>
                    <a:pt x="11" y="9"/>
                  </a:cubicBezTo>
                  <a:cubicBezTo>
                    <a:pt x="11" y="7"/>
                    <a:pt x="13" y="5"/>
                    <a:pt x="15" y="5"/>
                  </a:cubicBezTo>
                  <a:cubicBezTo>
                    <a:pt x="17" y="5"/>
                    <a:pt x="19" y="7"/>
                    <a:pt x="19" y="9"/>
                  </a:cubicBezTo>
                  <a:cubicBezTo>
                    <a:pt x="19" y="11"/>
                    <a:pt x="17" y="13"/>
                    <a:pt x="15" y="13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1" y="26"/>
                    <a:pt x="4" y="28"/>
                  </a:cubicBezTo>
                  <a:cubicBezTo>
                    <a:pt x="6" y="28"/>
                    <a:pt x="8" y="27"/>
                    <a:pt x="10" y="27"/>
                  </a:cubicBezTo>
                  <a:cubicBezTo>
                    <a:pt x="15" y="22"/>
                    <a:pt x="20" y="17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</a:path>
              </a:pathLst>
            </a:custGeom>
            <a:solidFill>
              <a:srgbClr val="1B1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4" name="Oval 233"/>
            <p:cNvSpPr>
              <a:spLocks noChangeArrowheads="1"/>
            </p:cNvSpPr>
            <p:nvPr/>
          </p:nvSpPr>
          <p:spPr bwMode="auto">
            <a:xfrm>
              <a:off x="678721" y="8276086"/>
              <a:ext cx="29178" cy="34989"/>
            </a:xfrm>
            <a:prstGeom prst="ellipse">
              <a:avLst/>
            </a:prstGeom>
            <a:solidFill>
              <a:srgbClr val="211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5" name="Freeform 234"/>
            <p:cNvSpPr/>
            <p:nvPr/>
          </p:nvSpPr>
          <p:spPr bwMode="auto">
            <a:xfrm>
              <a:off x="871282" y="8165286"/>
              <a:ext cx="0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6" name="Freeform 235"/>
            <p:cNvSpPr/>
            <p:nvPr/>
          </p:nvSpPr>
          <p:spPr bwMode="auto">
            <a:xfrm>
              <a:off x="567855" y="8165286"/>
              <a:ext cx="338438" cy="320732"/>
            </a:xfrm>
            <a:custGeom>
              <a:avLst/>
              <a:gdLst>
                <a:gd name="T0" fmla="*/ 81 w 91"/>
                <a:gd name="T1" fmla="*/ 0 h 86"/>
                <a:gd name="T2" fmla="*/ 44 w 91"/>
                <a:gd name="T3" fmla="*/ 38 h 86"/>
                <a:gd name="T4" fmla="*/ 44 w 91"/>
                <a:gd name="T5" fmla="*/ 45 h 86"/>
                <a:gd name="T6" fmla="*/ 41 w 91"/>
                <a:gd name="T7" fmla="*/ 53 h 86"/>
                <a:gd name="T8" fmla="*/ 34 w 91"/>
                <a:gd name="T9" fmla="*/ 53 h 86"/>
                <a:gd name="T10" fmla="*/ 29 w 91"/>
                <a:gd name="T11" fmla="*/ 53 h 86"/>
                <a:gd name="T12" fmla="*/ 4 w 91"/>
                <a:gd name="T13" fmla="*/ 78 h 86"/>
                <a:gd name="T14" fmla="*/ 0 w 91"/>
                <a:gd name="T15" fmla="*/ 82 h 86"/>
                <a:gd name="T16" fmla="*/ 17 w 91"/>
                <a:gd name="T17" fmla="*/ 86 h 86"/>
                <a:gd name="T18" fmla="*/ 91 w 91"/>
                <a:gd name="T19" fmla="*/ 13 h 86"/>
                <a:gd name="T20" fmla="*/ 82 w 91"/>
                <a:gd name="T21" fmla="*/ 1 h 86"/>
                <a:gd name="T22" fmla="*/ 81 w 9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86">
                  <a:moveTo>
                    <a:pt x="81" y="0"/>
                  </a:moveTo>
                  <a:cubicBezTo>
                    <a:pt x="69" y="13"/>
                    <a:pt x="56" y="26"/>
                    <a:pt x="44" y="38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3" y="51"/>
                    <a:pt x="41" y="53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30" y="53"/>
                    <a:pt x="29" y="53"/>
                  </a:cubicBezTo>
                  <a:cubicBezTo>
                    <a:pt x="20" y="61"/>
                    <a:pt x="12" y="70"/>
                    <a:pt x="4" y="78"/>
                  </a:cubicBezTo>
                  <a:cubicBezTo>
                    <a:pt x="2" y="79"/>
                    <a:pt x="1" y="81"/>
                    <a:pt x="0" y="82"/>
                  </a:cubicBezTo>
                  <a:cubicBezTo>
                    <a:pt x="5" y="84"/>
                    <a:pt x="11" y="86"/>
                    <a:pt x="17" y="86"/>
                  </a:cubicBezTo>
                  <a:cubicBezTo>
                    <a:pt x="42" y="62"/>
                    <a:pt x="66" y="37"/>
                    <a:pt x="91" y="13"/>
                  </a:cubicBezTo>
                  <a:cubicBezTo>
                    <a:pt x="88" y="8"/>
                    <a:pt x="85" y="4"/>
                    <a:pt x="82" y="1"/>
                  </a:cubicBezTo>
                  <a:cubicBezTo>
                    <a:pt x="82" y="1"/>
                    <a:pt x="82" y="1"/>
                    <a:pt x="81" y="0"/>
                  </a:cubicBezTo>
                </a:path>
              </a:pathLst>
            </a:custGeom>
            <a:solidFill>
              <a:srgbClr val="8F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7" name="Freeform 236"/>
            <p:cNvSpPr/>
            <p:nvPr/>
          </p:nvSpPr>
          <p:spPr bwMode="auto">
            <a:xfrm>
              <a:off x="672888" y="8305242"/>
              <a:ext cx="58351" cy="58315"/>
            </a:xfrm>
            <a:custGeom>
              <a:avLst/>
              <a:gdLst>
                <a:gd name="T0" fmla="*/ 15 w 15"/>
                <a:gd name="T1" fmla="*/ 0 h 15"/>
                <a:gd name="T2" fmla="*/ 0 w 15"/>
                <a:gd name="T3" fmla="*/ 15 h 15"/>
                <a:gd name="T4" fmla="*/ 5 w 15"/>
                <a:gd name="T5" fmla="*/ 15 h 15"/>
                <a:gd name="T6" fmla="*/ 12 w 15"/>
                <a:gd name="T7" fmla="*/ 15 h 15"/>
                <a:gd name="T8" fmla="*/ 15 w 15"/>
                <a:gd name="T9" fmla="*/ 7 h 15"/>
                <a:gd name="T10" fmla="*/ 15 w 1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5" y="0"/>
                  </a:moveTo>
                  <a:cubicBezTo>
                    <a:pt x="10" y="5"/>
                    <a:pt x="5" y="10"/>
                    <a:pt x="0" y="15"/>
                  </a:cubicBezTo>
                  <a:cubicBezTo>
                    <a:pt x="1" y="15"/>
                    <a:pt x="3" y="15"/>
                    <a:pt x="5" y="15"/>
                  </a:cubicBezTo>
                  <a:cubicBezTo>
                    <a:pt x="7" y="15"/>
                    <a:pt x="9" y="15"/>
                    <a:pt x="12" y="15"/>
                  </a:cubicBezTo>
                  <a:cubicBezTo>
                    <a:pt x="14" y="13"/>
                    <a:pt x="15" y="10"/>
                    <a:pt x="15" y="7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878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8" name="Freeform 237"/>
            <p:cNvSpPr/>
            <p:nvPr/>
          </p:nvSpPr>
          <p:spPr bwMode="auto">
            <a:xfrm>
              <a:off x="451153" y="8106972"/>
              <a:ext cx="303427" cy="279910"/>
            </a:xfrm>
            <a:custGeom>
              <a:avLst/>
              <a:gdLst>
                <a:gd name="T0" fmla="*/ 76 w 80"/>
                <a:gd name="T1" fmla="*/ 0 h 75"/>
                <a:gd name="T2" fmla="*/ 51 w 80"/>
                <a:gd name="T3" fmla="*/ 0 h 75"/>
                <a:gd name="T4" fmla="*/ 0 w 80"/>
                <a:gd name="T5" fmla="*/ 51 h 75"/>
                <a:gd name="T6" fmla="*/ 6 w 80"/>
                <a:gd name="T7" fmla="*/ 75 h 75"/>
                <a:gd name="T8" fmla="*/ 7 w 80"/>
                <a:gd name="T9" fmla="*/ 74 h 75"/>
                <a:gd name="T10" fmla="*/ 3 w 80"/>
                <a:gd name="T11" fmla="*/ 55 h 75"/>
                <a:gd name="T12" fmla="*/ 53 w 80"/>
                <a:gd name="T13" fmla="*/ 5 h 75"/>
                <a:gd name="T14" fmla="*/ 76 w 80"/>
                <a:gd name="T15" fmla="*/ 5 h 75"/>
                <a:gd name="T16" fmla="*/ 80 w 80"/>
                <a:gd name="T17" fmla="*/ 1 h 75"/>
                <a:gd name="T18" fmla="*/ 76 w 80"/>
                <a:gd name="T1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5">
                  <a:moveTo>
                    <a:pt x="76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59"/>
                    <a:pt x="3" y="67"/>
                    <a:pt x="6" y="75"/>
                  </a:cubicBezTo>
                  <a:cubicBezTo>
                    <a:pt x="6" y="74"/>
                    <a:pt x="7" y="74"/>
                    <a:pt x="7" y="74"/>
                  </a:cubicBezTo>
                  <a:cubicBezTo>
                    <a:pt x="4" y="68"/>
                    <a:pt x="3" y="62"/>
                    <a:pt x="3" y="55"/>
                  </a:cubicBezTo>
                  <a:cubicBezTo>
                    <a:pt x="3" y="27"/>
                    <a:pt x="25" y="5"/>
                    <a:pt x="53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7" y="4"/>
                    <a:pt x="79" y="2"/>
                    <a:pt x="80" y="1"/>
                  </a:cubicBezTo>
                  <a:cubicBezTo>
                    <a:pt x="79" y="0"/>
                    <a:pt x="77" y="0"/>
                    <a:pt x="76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9" name="Freeform 238"/>
            <p:cNvSpPr/>
            <p:nvPr/>
          </p:nvSpPr>
          <p:spPr bwMode="auto">
            <a:xfrm>
              <a:off x="462823" y="8124468"/>
              <a:ext cx="274250" cy="256585"/>
            </a:xfrm>
            <a:custGeom>
              <a:avLst/>
              <a:gdLst>
                <a:gd name="T0" fmla="*/ 73 w 73"/>
                <a:gd name="T1" fmla="*/ 0 h 69"/>
                <a:gd name="T2" fmla="*/ 50 w 73"/>
                <a:gd name="T3" fmla="*/ 0 h 69"/>
                <a:gd name="T4" fmla="*/ 0 w 73"/>
                <a:gd name="T5" fmla="*/ 50 h 69"/>
                <a:gd name="T6" fmla="*/ 4 w 73"/>
                <a:gd name="T7" fmla="*/ 69 h 69"/>
                <a:gd name="T8" fmla="*/ 73 w 7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9">
                  <a:moveTo>
                    <a:pt x="73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57"/>
                    <a:pt x="1" y="63"/>
                    <a:pt x="4" y="69"/>
                  </a:cubicBezTo>
                  <a:cubicBezTo>
                    <a:pt x="27" y="46"/>
                    <a:pt x="50" y="23"/>
                    <a:pt x="73" y="0"/>
                  </a:cubicBezTo>
                </a:path>
              </a:pathLst>
            </a:custGeom>
            <a:solidFill>
              <a:srgbClr val="8F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0" name="Freeform 239"/>
            <p:cNvSpPr/>
            <p:nvPr/>
          </p:nvSpPr>
          <p:spPr bwMode="auto">
            <a:xfrm>
              <a:off x="433645" y="8095309"/>
              <a:ext cx="525162" cy="419866"/>
            </a:xfrm>
            <a:custGeom>
              <a:avLst/>
              <a:gdLst>
                <a:gd name="T0" fmla="*/ 134 w 140"/>
                <a:gd name="T1" fmla="*/ 56 h 112"/>
                <a:gd name="T2" fmla="*/ 128 w 140"/>
                <a:gd name="T3" fmla="*/ 56 h 112"/>
                <a:gd name="T4" fmla="*/ 115 w 140"/>
                <a:gd name="T5" fmla="*/ 87 h 112"/>
                <a:gd name="T6" fmla="*/ 84 w 140"/>
                <a:gd name="T7" fmla="*/ 100 h 112"/>
                <a:gd name="T8" fmla="*/ 56 w 140"/>
                <a:gd name="T9" fmla="*/ 100 h 112"/>
                <a:gd name="T10" fmla="*/ 25 w 140"/>
                <a:gd name="T11" fmla="*/ 87 h 112"/>
                <a:gd name="T12" fmla="*/ 12 w 140"/>
                <a:gd name="T13" fmla="*/ 56 h 112"/>
                <a:gd name="T14" fmla="*/ 25 w 140"/>
                <a:gd name="T15" fmla="*/ 25 h 112"/>
                <a:gd name="T16" fmla="*/ 56 w 140"/>
                <a:gd name="T17" fmla="*/ 12 h 112"/>
                <a:gd name="T18" fmla="*/ 84 w 140"/>
                <a:gd name="T19" fmla="*/ 12 h 112"/>
                <a:gd name="T20" fmla="*/ 115 w 140"/>
                <a:gd name="T21" fmla="*/ 25 h 112"/>
                <a:gd name="T22" fmla="*/ 128 w 140"/>
                <a:gd name="T23" fmla="*/ 56 h 112"/>
                <a:gd name="T24" fmla="*/ 134 w 140"/>
                <a:gd name="T25" fmla="*/ 56 h 112"/>
                <a:gd name="T26" fmla="*/ 140 w 140"/>
                <a:gd name="T27" fmla="*/ 56 h 112"/>
                <a:gd name="T28" fmla="*/ 84 w 140"/>
                <a:gd name="T29" fmla="*/ 0 h 112"/>
                <a:gd name="T30" fmla="*/ 56 w 140"/>
                <a:gd name="T31" fmla="*/ 0 h 112"/>
                <a:gd name="T32" fmla="*/ 0 w 140"/>
                <a:gd name="T33" fmla="*/ 56 h 112"/>
                <a:gd name="T34" fmla="*/ 56 w 140"/>
                <a:gd name="T35" fmla="*/ 112 h 112"/>
                <a:gd name="T36" fmla="*/ 84 w 140"/>
                <a:gd name="T37" fmla="*/ 112 h 112"/>
                <a:gd name="T38" fmla="*/ 140 w 140"/>
                <a:gd name="T39" fmla="*/ 56 h 112"/>
                <a:gd name="T40" fmla="*/ 134 w 140"/>
                <a:gd name="T41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12">
                  <a:moveTo>
                    <a:pt x="134" y="56"/>
                  </a:moveTo>
                  <a:cubicBezTo>
                    <a:pt x="128" y="56"/>
                    <a:pt x="128" y="56"/>
                    <a:pt x="128" y="56"/>
                  </a:cubicBezTo>
                  <a:cubicBezTo>
                    <a:pt x="128" y="68"/>
                    <a:pt x="123" y="79"/>
                    <a:pt x="115" y="87"/>
                  </a:cubicBezTo>
                  <a:cubicBezTo>
                    <a:pt x="107" y="95"/>
                    <a:pt x="96" y="100"/>
                    <a:pt x="84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44" y="100"/>
                    <a:pt x="33" y="95"/>
                    <a:pt x="25" y="87"/>
                  </a:cubicBezTo>
                  <a:cubicBezTo>
                    <a:pt x="17" y="79"/>
                    <a:pt x="12" y="68"/>
                    <a:pt x="12" y="56"/>
                  </a:cubicBezTo>
                  <a:cubicBezTo>
                    <a:pt x="12" y="44"/>
                    <a:pt x="17" y="33"/>
                    <a:pt x="25" y="25"/>
                  </a:cubicBezTo>
                  <a:cubicBezTo>
                    <a:pt x="33" y="17"/>
                    <a:pt x="44" y="12"/>
                    <a:pt x="5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96" y="12"/>
                    <a:pt x="107" y="17"/>
                    <a:pt x="115" y="25"/>
                  </a:cubicBezTo>
                  <a:cubicBezTo>
                    <a:pt x="123" y="33"/>
                    <a:pt x="128" y="44"/>
                    <a:pt x="128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25"/>
                    <a:pt x="115" y="0"/>
                    <a:pt x="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115" y="112"/>
                    <a:pt x="140" y="87"/>
                    <a:pt x="140" y="56"/>
                  </a:cubicBezTo>
                  <a:lnTo>
                    <a:pt x="134" y="56"/>
                  </a:ln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1" name="Freeform 240"/>
            <p:cNvSpPr/>
            <p:nvPr/>
          </p:nvSpPr>
          <p:spPr bwMode="auto">
            <a:xfrm>
              <a:off x="1215554" y="8124468"/>
              <a:ext cx="478481" cy="379043"/>
            </a:xfrm>
            <a:custGeom>
              <a:avLst/>
              <a:gdLst>
                <a:gd name="T0" fmla="*/ 78 w 128"/>
                <a:gd name="T1" fmla="*/ 0 h 100"/>
                <a:gd name="T2" fmla="*/ 77 w 128"/>
                <a:gd name="T3" fmla="*/ 0 h 100"/>
                <a:gd name="T4" fmla="*/ 8 w 128"/>
                <a:gd name="T5" fmla="*/ 70 h 100"/>
                <a:gd name="T6" fmla="*/ 2 w 128"/>
                <a:gd name="T7" fmla="*/ 46 h 100"/>
                <a:gd name="T8" fmla="*/ 5 w 128"/>
                <a:gd name="T9" fmla="*/ 29 h 100"/>
                <a:gd name="T10" fmla="*/ 0 w 128"/>
                <a:gd name="T11" fmla="*/ 50 h 100"/>
                <a:gd name="T12" fmla="*/ 50 w 128"/>
                <a:gd name="T13" fmla="*/ 100 h 100"/>
                <a:gd name="T14" fmla="*/ 78 w 128"/>
                <a:gd name="T15" fmla="*/ 100 h 100"/>
                <a:gd name="T16" fmla="*/ 128 w 128"/>
                <a:gd name="T17" fmla="*/ 50 h 100"/>
                <a:gd name="T18" fmla="*/ 121 w 128"/>
                <a:gd name="T19" fmla="*/ 24 h 100"/>
                <a:gd name="T20" fmla="*/ 48 w 128"/>
                <a:gd name="T21" fmla="*/ 96 h 100"/>
                <a:gd name="T22" fmla="*/ 31 w 128"/>
                <a:gd name="T23" fmla="*/ 92 h 100"/>
                <a:gd name="T24" fmla="*/ 35 w 128"/>
                <a:gd name="T25" fmla="*/ 88 h 100"/>
                <a:gd name="T26" fmla="*/ 60 w 128"/>
                <a:gd name="T27" fmla="*/ 63 h 100"/>
                <a:gd name="T28" fmla="*/ 56 w 128"/>
                <a:gd name="T29" fmla="*/ 64 h 100"/>
                <a:gd name="T30" fmla="*/ 52 w 128"/>
                <a:gd name="T31" fmla="*/ 55 h 100"/>
                <a:gd name="T32" fmla="*/ 52 w 128"/>
                <a:gd name="T33" fmla="*/ 48 h 100"/>
                <a:gd name="T34" fmla="*/ 52 w 128"/>
                <a:gd name="T35" fmla="*/ 48 h 100"/>
                <a:gd name="T36" fmla="*/ 52 w 128"/>
                <a:gd name="T37" fmla="*/ 48 h 100"/>
                <a:gd name="T38" fmla="*/ 52 w 128"/>
                <a:gd name="T39" fmla="*/ 48 h 100"/>
                <a:gd name="T40" fmla="*/ 52 w 128"/>
                <a:gd name="T41" fmla="*/ 48 h 100"/>
                <a:gd name="T42" fmla="*/ 52 w 128"/>
                <a:gd name="T43" fmla="*/ 48 h 100"/>
                <a:gd name="T44" fmla="*/ 52 w 128"/>
                <a:gd name="T45" fmla="*/ 48 h 100"/>
                <a:gd name="T46" fmla="*/ 52 w 128"/>
                <a:gd name="T47" fmla="*/ 48 h 100"/>
                <a:gd name="T48" fmla="*/ 52 w 128"/>
                <a:gd name="T49" fmla="*/ 48 h 100"/>
                <a:gd name="T50" fmla="*/ 65 w 128"/>
                <a:gd name="T51" fmla="*/ 36 h 100"/>
                <a:gd name="T52" fmla="*/ 65 w 128"/>
                <a:gd name="T53" fmla="*/ 36 h 100"/>
                <a:gd name="T54" fmla="*/ 77 w 128"/>
                <a:gd name="T55" fmla="*/ 46 h 100"/>
                <a:gd name="T56" fmla="*/ 111 w 128"/>
                <a:gd name="T57" fmla="*/ 12 h 100"/>
                <a:gd name="T58" fmla="*/ 78 w 128"/>
                <a:gd name="T5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0">
                  <a:moveTo>
                    <a:pt x="78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54" y="23"/>
                    <a:pt x="31" y="46"/>
                    <a:pt x="8" y="70"/>
                  </a:cubicBezTo>
                  <a:cubicBezTo>
                    <a:pt x="4" y="62"/>
                    <a:pt x="2" y="54"/>
                    <a:pt x="2" y="46"/>
                  </a:cubicBezTo>
                  <a:cubicBezTo>
                    <a:pt x="2" y="40"/>
                    <a:pt x="3" y="34"/>
                    <a:pt x="5" y="29"/>
                  </a:cubicBezTo>
                  <a:cubicBezTo>
                    <a:pt x="2" y="35"/>
                    <a:pt x="0" y="42"/>
                    <a:pt x="0" y="50"/>
                  </a:cubicBezTo>
                  <a:cubicBezTo>
                    <a:pt x="0" y="78"/>
                    <a:pt x="22" y="100"/>
                    <a:pt x="50" y="100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06" y="100"/>
                    <a:pt x="128" y="78"/>
                    <a:pt x="128" y="50"/>
                  </a:cubicBezTo>
                  <a:cubicBezTo>
                    <a:pt x="128" y="40"/>
                    <a:pt x="125" y="32"/>
                    <a:pt x="121" y="24"/>
                  </a:cubicBezTo>
                  <a:cubicBezTo>
                    <a:pt x="97" y="48"/>
                    <a:pt x="73" y="72"/>
                    <a:pt x="48" y="96"/>
                  </a:cubicBezTo>
                  <a:cubicBezTo>
                    <a:pt x="42" y="96"/>
                    <a:pt x="36" y="94"/>
                    <a:pt x="31" y="92"/>
                  </a:cubicBezTo>
                  <a:cubicBezTo>
                    <a:pt x="32" y="91"/>
                    <a:pt x="34" y="89"/>
                    <a:pt x="35" y="88"/>
                  </a:cubicBezTo>
                  <a:cubicBezTo>
                    <a:pt x="43" y="80"/>
                    <a:pt x="52" y="72"/>
                    <a:pt x="60" y="63"/>
                  </a:cubicBezTo>
                  <a:cubicBezTo>
                    <a:pt x="59" y="63"/>
                    <a:pt x="57" y="64"/>
                    <a:pt x="56" y="64"/>
                  </a:cubicBezTo>
                  <a:cubicBezTo>
                    <a:pt x="54" y="62"/>
                    <a:pt x="52" y="59"/>
                    <a:pt x="52" y="55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3" y="41"/>
                    <a:pt x="58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6" y="40"/>
                    <a:pt x="77" y="46"/>
                  </a:cubicBezTo>
                  <a:cubicBezTo>
                    <a:pt x="88" y="35"/>
                    <a:pt x="100" y="24"/>
                    <a:pt x="111" y="12"/>
                  </a:cubicBezTo>
                  <a:cubicBezTo>
                    <a:pt x="102" y="5"/>
                    <a:pt x="91" y="0"/>
                    <a:pt x="78" y="0"/>
                  </a:cubicBezTo>
                </a:path>
              </a:pathLst>
            </a:custGeom>
            <a:solidFill>
              <a:srgbClr val="2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2" name="Freeform 241"/>
            <p:cNvSpPr>
              <a:spLocks noEditPoints="1"/>
            </p:cNvSpPr>
            <p:nvPr/>
          </p:nvSpPr>
          <p:spPr bwMode="auto">
            <a:xfrm>
              <a:off x="1408115" y="8258590"/>
              <a:ext cx="93362" cy="104966"/>
            </a:xfrm>
            <a:custGeom>
              <a:avLst/>
              <a:gdLst>
                <a:gd name="T0" fmla="*/ 0 w 25"/>
                <a:gd name="T1" fmla="*/ 12 h 28"/>
                <a:gd name="T2" fmla="*/ 0 w 25"/>
                <a:gd name="T3" fmla="*/ 12 h 28"/>
                <a:gd name="T4" fmla="*/ 0 w 25"/>
                <a:gd name="T5" fmla="*/ 19 h 28"/>
                <a:gd name="T6" fmla="*/ 4 w 25"/>
                <a:gd name="T7" fmla="*/ 28 h 28"/>
                <a:gd name="T8" fmla="*/ 8 w 25"/>
                <a:gd name="T9" fmla="*/ 27 h 28"/>
                <a:gd name="T10" fmla="*/ 8 w 25"/>
                <a:gd name="T11" fmla="*/ 27 h 28"/>
                <a:gd name="T12" fmla="*/ 4 w 25"/>
                <a:gd name="T13" fmla="*/ 28 h 28"/>
                <a:gd name="T14" fmla="*/ 0 w 25"/>
                <a:gd name="T15" fmla="*/ 19 h 28"/>
                <a:gd name="T16" fmla="*/ 0 w 25"/>
                <a:gd name="T17" fmla="*/ 12 h 28"/>
                <a:gd name="T18" fmla="*/ 0 w 25"/>
                <a:gd name="T19" fmla="*/ 12 h 28"/>
                <a:gd name="T20" fmla="*/ 0 w 25"/>
                <a:gd name="T21" fmla="*/ 12 h 28"/>
                <a:gd name="T22" fmla="*/ 0 w 25"/>
                <a:gd name="T23" fmla="*/ 12 h 28"/>
                <a:gd name="T24" fmla="*/ 0 w 25"/>
                <a:gd name="T25" fmla="*/ 12 h 28"/>
                <a:gd name="T26" fmla="*/ 0 w 25"/>
                <a:gd name="T27" fmla="*/ 12 h 28"/>
                <a:gd name="T28" fmla="*/ 0 w 25"/>
                <a:gd name="T29" fmla="*/ 12 h 28"/>
                <a:gd name="T30" fmla="*/ 0 w 25"/>
                <a:gd name="T31" fmla="*/ 12 h 28"/>
                <a:gd name="T32" fmla="*/ 0 w 25"/>
                <a:gd name="T33" fmla="*/ 12 h 28"/>
                <a:gd name="T34" fmla="*/ 0 w 25"/>
                <a:gd name="T35" fmla="*/ 12 h 28"/>
                <a:gd name="T36" fmla="*/ 16 w 25"/>
                <a:gd name="T37" fmla="*/ 13 h 28"/>
                <a:gd name="T38" fmla="*/ 12 w 25"/>
                <a:gd name="T39" fmla="*/ 9 h 28"/>
                <a:gd name="T40" fmla="*/ 16 w 25"/>
                <a:gd name="T41" fmla="*/ 5 h 28"/>
                <a:gd name="T42" fmla="*/ 20 w 25"/>
                <a:gd name="T43" fmla="*/ 9 h 28"/>
                <a:gd name="T44" fmla="*/ 16 w 25"/>
                <a:gd name="T45" fmla="*/ 13 h 28"/>
                <a:gd name="T46" fmla="*/ 13 w 25"/>
                <a:gd name="T47" fmla="*/ 0 h 28"/>
                <a:gd name="T48" fmla="*/ 13 w 25"/>
                <a:gd name="T49" fmla="*/ 0 h 28"/>
                <a:gd name="T50" fmla="*/ 0 w 25"/>
                <a:gd name="T51" fmla="*/ 12 h 28"/>
                <a:gd name="T52" fmla="*/ 5 w 25"/>
                <a:gd name="T53" fmla="*/ 2 h 28"/>
                <a:gd name="T54" fmla="*/ 5 w 25"/>
                <a:gd name="T55" fmla="*/ 2 h 28"/>
                <a:gd name="T56" fmla="*/ 5 w 25"/>
                <a:gd name="T57" fmla="*/ 2 h 28"/>
                <a:gd name="T58" fmla="*/ 3 w 25"/>
                <a:gd name="T59" fmla="*/ 9 h 28"/>
                <a:gd name="T60" fmla="*/ 3 w 25"/>
                <a:gd name="T61" fmla="*/ 16 h 28"/>
                <a:gd name="T62" fmla="*/ 9 w 25"/>
                <a:gd name="T63" fmla="*/ 27 h 28"/>
                <a:gd name="T64" fmla="*/ 25 w 25"/>
                <a:gd name="T65" fmla="*/ 10 h 28"/>
                <a:gd name="T66" fmla="*/ 13 w 25"/>
                <a:gd name="T6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28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4" y="28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5" y="28"/>
                    <a:pt x="4" y="28"/>
                  </a:cubicBezTo>
                  <a:cubicBezTo>
                    <a:pt x="2" y="26"/>
                    <a:pt x="0" y="23"/>
                    <a:pt x="0" y="19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16" y="13"/>
                  </a:moveTo>
                  <a:cubicBezTo>
                    <a:pt x="13" y="13"/>
                    <a:pt x="12" y="11"/>
                    <a:pt x="12" y="9"/>
                  </a:cubicBezTo>
                  <a:cubicBezTo>
                    <a:pt x="12" y="7"/>
                    <a:pt x="13" y="5"/>
                    <a:pt x="16" y="5"/>
                  </a:cubicBezTo>
                  <a:cubicBezTo>
                    <a:pt x="18" y="5"/>
                    <a:pt x="20" y="7"/>
                    <a:pt x="20" y="9"/>
                  </a:cubicBezTo>
                  <a:cubicBezTo>
                    <a:pt x="20" y="11"/>
                    <a:pt x="18" y="13"/>
                    <a:pt x="16" y="1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1" y="5"/>
                    <a:pt x="0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4"/>
                    <a:pt x="3" y="7"/>
                    <a:pt x="3" y="9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21"/>
                    <a:pt x="5" y="24"/>
                    <a:pt x="9" y="27"/>
                  </a:cubicBezTo>
                  <a:cubicBezTo>
                    <a:pt x="14" y="21"/>
                    <a:pt x="20" y="16"/>
                    <a:pt x="25" y="10"/>
                  </a:cubicBezTo>
                  <a:cubicBezTo>
                    <a:pt x="24" y="4"/>
                    <a:pt x="19" y="0"/>
                    <a:pt x="13" y="0"/>
                  </a:cubicBezTo>
                </a:path>
              </a:pathLst>
            </a:custGeom>
            <a:solidFill>
              <a:srgbClr val="1B1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3" name="Freeform 242"/>
            <p:cNvSpPr/>
            <p:nvPr/>
          </p:nvSpPr>
          <p:spPr bwMode="auto">
            <a:xfrm>
              <a:off x="1408115" y="8270253"/>
              <a:ext cx="35011" cy="93303"/>
            </a:xfrm>
            <a:custGeom>
              <a:avLst/>
              <a:gdLst>
                <a:gd name="T0" fmla="*/ 5 w 9"/>
                <a:gd name="T1" fmla="*/ 0 h 26"/>
                <a:gd name="T2" fmla="*/ 0 w 9"/>
                <a:gd name="T3" fmla="*/ 10 h 26"/>
                <a:gd name="T4" fmla="*/ 0 w 9"/>
                <a:gd name="T5" fmla="*/ 10 h 26"/>
                <a:gd name="T6" fmla="*/ 0 w 9"/>
                <a:gd name="T7" fmla="*/ 10 h 26"/>
                <a:gd name="T8" fmla="*/ 0 w 9"/>
                <a:gd name="T9" fmla="*/ 10 h 26"/>
                <a:gd name="T10" fmla="*/ 0 w 9"/>
                <a:gd name="T11" fmla="*/ 10 h 26"/>
                <a:gd name="T12" fmla="*/ 0 w 9"/>
                <a:gd name="T13" fmla="*/ 10 h 26"/>
                <a:gd name="T14" fmla="*/ 0 w 9"/>
                <a:gd name="T15" fmla="*/ 10 h 26"/>
                <a:gd name="T16" fmla="*/ 0 w 9"/>
                <a:gd name="T17" fmla="*/ 10 h 26"/>
                <a:gd name="T18" fmla="*/ 0 w 9"/>
                <a:gd name="T19" fmla="*/ 17 h 26"/>
                <a:gd name="T20" fmla="*/ 4 w 9"/>
                <a:gd name="T21" fmla="*/ 26 h 26"/>
                <a:gd name="T22" fmla="*/ 8 w 9"/>
                <a:gd name="T23" fmla="*/ 25 h 26"/>
                <a:gd name="T24" fmla="*/ 9 w 9"/>
                <a:gd name="T25" fmla="*/ 25 h 26"/>
                <a:gd name="T26" fmla="*/ 3 w 9"/>
                <a:gd name="T27" fmla="*/ 14 h 26"/>
                <a:gd name="T28" fmla="*/ 3 w 9"/>
                <a:gd name="T29" fmla="*/ 7 h 26"/>
                <a:gd name="T30" fmla="*/ 5 w 9"/>
                <a:gd name="T3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26">
                  <a:moveTo>
                    <a:pt x="5" y="0"/>
                  </a:moveTo>
                  <a:cubicBezTo>
                    <a:pt x="2" y="2"/>
                    <a:pt x="0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2" y="24"/>
                    <a:pt x="4" y="26"/>
                  </a:cubicBezTo>
                  <a:cubicBezTo>
                    <a:pt x="5" y="26"/>
                    <a:pt x="7" y="25"/>
                    <a:pt x="8" y="25"/>
                  </a:cubicBezTo>
                  <a:cubicBezTo>
                    <a:pt x="8" y="25"/>
                    <a:pt x="8" y="25"/>
                    <a:pt x="9" y="25"/>
                  </a:cubicBezTo>
                  <a:cubicBezTo>
                    <a:pt x="5" y="22"/>
                    <a:pt x="3" y="19"/>
                    <a:pt x="3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2"/>
                    <a:pt x="5" y="0"/>
                  </a:cubicBezTo>
                </a:path>
              </a:pathLst>
            </a:custGeom>
            <a:solidFill>
              <a:srgbClr val="191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4" name="Oval 243"/>
            <p:cNvSpPr>
              <a:spLocks noChangeArrowheads="1"/>
            </p:cNvSpPr>
            <p:nvPr/>
          </p:nvSpPr>
          <p:spPr bwMode="auto">
            <a:xfrm>
              <a:off x="1454796" y="8276086"/>
              <a:ext cx="29174" cy="34989"/>
            </a:xfrm>
            <a:prstGeom prst="ellipse">
              <a:avLst/>
            </a:prstGeom>
            <a:solidFill>
              <a:srgbClr val="211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5" name="Freeform 244"/>
            <p:cNvSpPr/>
            <p:nvPr/>
          </p:nvSpPr>
          <p:spPr bwMode="auto">
            <a:xfrm>
              <a:off x="1629850" y="8165286"/>
              <a:ext cx="40844" cy="52485"/>
            </a:xfrm>
            <a:custGeom>
              <a:avLst/>
              <a:gdLst>
                <a:gd name="T0" fmla="*/ 2 w 11"/>
                <a:gd name="T1" fmla="*/ 0 h 14"/>
                <a:gd name="T2" fmla="*/ 0 w 11"/>
                <a:gd name="T3" fmla="*/ 2 h 14"/>
                <a:gd name="T4" fmla="*/ 10 w 11"/>
                <a:gd name="T5" fmla="*/ 14 h 14"/>
                <a:gd name="T6" fmla="*/ 11 w 11"/>
                <a:gd name="T7" fmla="*/ 13 h 14"/>
                <a:gd name="T8" fmla="*/ 2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4" y="6"/>
                    <a:pt x="7" y="10"/>
                    <a:pt x="10" y="14"/>
                  </a:cubicBezTo>
                  <a:cubicBezTo>
                    <a:pt x="10" y="14"/>
                    <a:pt x="11" y="13"/>
                    <a:pt x="11" y="13"/>
                  </a:cubicBezTo>
                  <a:cubicBezTo>
                    <a:pt x="9" y="8"/>
                    <a:pt x="6" y="4"/>
                    <a:pt x="2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6" name="Freeform 245"/>
            <p:cNvSpPr/>
            <p:nvPr/>
          </p:nvSpPr>
          <p:spPr bwMode="auto">
            <a:xfrm>
              <a:off x="1332256" y="8171120"/>
              <a:ext cx="338438" cy="314899"/>
            </a:xfrm>
            <a:custGeom>
              <a:avLst/>
              <a:gdLst>
                <a:gd name="T0" fmla="*/ 80 w 90"/>
                <a:gd name="T1" fmla="*/ 0 h 84"/>
                <a:gd name="T2" fmla="*/ 46 w 90"/>
                <a:gd name="T3" fmla="*/ 34 h 84"/>
                <a:gd name="T4" fmla="*/ 46 w 90"/>
                <a:gd name="T5" fmla="*/ 36 h 84"/>
                <a:gd name="T6" fmla="*/ 46 w 90"/>
                <a:gd name="T7" fmla="*/ 43 h 84"/>
                <a:gd name="T8" fmla="*/ 43 w 90"/>
                <a:gd name="T9" fmla="*/ 51 h 84"/>
                <a:gd name="T10" fmla="*/ 36 w 90"/>
                <a:gd name="T11" fmla="*/ 51 h 84"/>
                <a:gd name="T12" fmla="*/ 29 w 90"/>
                <a:gd name="T13" fmla="*/ 51 h 84"/>
                <a:gd name="T14" fmla="*/ 4 w 90"/>
                <a:gd name="T15" fmla="*/ 76 h 84"/>
                <a:gd name="T16" fmla="*/ 0 w 90"/>
                <a:gd name="T17" fmla="*/ 80 h 84"/>
                <a:gd name="T18" fmla="*/ 17 w 90"/>
                <a:gd name="T19" fmla="*/ 84 h 84"/>
                <a:gd name="T20" fmla="*/ 90 w 90"/>
                <a:gd name="T21" fmla="*/ 12 h 84"/>
                <a:gd name="T22" fmla="*/ 80 w 90"/>
                <a:gd name="T2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4">
                  <a:moveTo>
                    <a:pt x="80" y="0"/>
                  </a:moveTo>
                  <a:cubicBezTo>
                    <a:pt x="69" y="12"/>
                    <a:pt x="57" y="23"/>
                    <a:pt x="46" y="34"/>
                  </a:cubicBezTo>
                  <a:cubicBezTo>
                    <a:pt x="46" y="35"/>
                    <a:pt x="46" y="35"/>
                    <a:pt x="46" y="3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6"/>
                    <a:pt x="45" y="49"/>
                    <a:pt x="43" y="51"/>
                  </a:cubicBezTo>
                  <a:cubicBezTo>
                    <a:pt x="41" y="51"/>
                    <a:pt x="39" y="51"/>
                    <a:pt x="36" y="51"/>
                  </a:cubicBezTo>
                  <a:cubicBezTo>
                    <a:pt x="34" y="51"/>
                    <a:pt x="31" y="51"/>
                    <a:pt x="29" y="51"/>
                  </a:cubicBezTo>
                  <a:cubicBezTo>
                    <a:pt x="21" y="60"/>
                    <a:pt x="12" y="68"/>
                    <a:pt x="4" y="76"/>
                  </a:cubicBezTo>
                  <a:cubicBezTo>
                    <a:pt x="3" y="77"/>
                    <a:pt x="1" y="79"/>
                    <a:pt x="0" y="80"/>
                  </a:cubicBezTo>
                  <a:cubicBezTo>
                    <a:pt x="5" y="82"/>
                    <a:pt x="11" y="84"/>
                    <a:pt x="17" y="84"/>
                  </a:cubicBezTo>
                  <a:cubicBezTo>
                    <a:pt x="42" y="60"/>
                    <a:pt x="66" y="36"/>
                    <a:pt x="90" y="12"/>
                  </a:cubicBezTo>
                  <a:cubicBezTo>
                    <a:pt x="87" y="8"/>
                    <a:pt x="84" y="4"/>
                    <a:pt x="80" y="0"/>
                  </a:cubicBezTo>
                </a:path>
              </a:pathLst>
            </a:custGeom>
            <a:solidFill>
              <a:srgbClr val="8F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7" name="Freeform 246"/>
            <p:cNvSpPr/>
            <p:nvPr/>
          </p:nvSpPr>
          <p:spPr bwMode="auto">
            <a:xfrm>
              <a:off x="1437289" y="8299412"/>
              <a:ext cx="64188" cy="64144"/>
            </a:xfrm>
            <a:custGeom>
              <a:avLst/>
              <a:gdLst>
                <a:gd name="T0" fmla="*/ 17 w 17"/>
                <a:gd name="T1" fmla="*/ 0 h 17"/>
                <a:gd name="T2" fmla="*/ 1 w 17"/>
                <a:gd name="T3" fmla="*/ 17 h 17"/>
                <a:gd name="T4" fmla="*/ 1 w 17"/>
                <a:gd name="T5" fmla="*/ 17 h 17"/>
                <a:gd name="T6" fmla="*/ 0 w 17"/>
                <a:gd name="T7" fmla="*/ 17 h 17"/>
                <a:gd name="T8" fmla="*/ 0 w 17"/>
                <a:gd name="T9" fmla="*/ 17 h 17"/>
                <a:gd name="T10" fmla="*/ 7 w 17"/>
                <a:gd name="T11" fmla="*/ 17 h 17"/>
                <a:gd name="T12" fmla="*/ 14 w 17"/>
                <a:gd name="T13" fmla="*/ 17 h 17"/>
                <a:gd name="T14" fmla="*/ 17 w 17"/>
                <a:gd name="T15" fmla="*/ 9 h 17"/>
                <a:gd name="T16" fmla="*/ 17 w 17"/>
                <a:gd name="T17" fmla="*/ 2 h 17"/>
                <a:gd name="T18" fmla="*/ 17 w 1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7" y="0"/>
                  </a:moveTo>
                  <a:cubicBezTo>
                    <a:pt x="12" y="6"/>
                    <a:pt x="6" y="1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7"/>
                    <a:pt x="5" y="17"/>
                    <a:pt x="7" y="17"/>
                  </a:cubicBezTo>
                  <a:cubicBezTo>
                    <a:pt x="10" y="17"/>
                    <a:pt x="12" y="17"/>
                    <a:pt x="14" y="17"/>
                  </a:cubicBezTo>
                  <a:cubicBezTo>
                    <a:pt x="16" y="15"/>
                    <a:pt x="17" y="12"/>
                    <a:pt x="17" y="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878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8" name="Freeform 247"/>
            <p:cNvSpPr/>
            <p:nvPr/>
          </p:nvSpPr>
          <p:spPr bwMode="auto">
            <a:xfrm>
              <a:off x="1437289" y="8363556"/>
              <a:ext cx="5837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68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9" name="Freeform 248"/>
            <p:cNvSpPr/>
            <p:nvPr/>
          </p:nvSpPr>
          <p:spPr bwMode="auto">
            <a:xfrm>
              <a:off x="1233061" y="8106972"/>
              <a:ext cx="291757" cy="128292"/>
            </a:xfrm>
            <a:custGeom>
              <a:avLst/>
              <a:gdLst>
                <a:gd name="T0" fmla="*/ 72 w 77"/>
                <a:gd name="T1" fmla="*/ 0 h 34"/>
                <a:gd name="T2" fmla="*/ 47 w 77"/>
                <a:gd name="T3" fmla="*/ 0 h 34"/>
                <a:gd name="T4" fmla="*/ 0 w 77"/>
                <a:gd name="T5" fmla="*/ 34 h 34"/>
                <a:gd name="T6" fmla="*/ 45 w 77"/>
                <a:gd name="T7" fmla="*/ 5 h 34"/>
                <a:gd name="T8" fmla="*/ 72 w 77"/>
                <a:gd name="T9" fmla="*/ 5 h 34"/>
                <a:gd name="T10" fmla="*/ 77 w 77"/>
                <a:gd name="T11" fmla="*/ 1 h 34"/>
                <a:gd name="T12" fmla="*/ 72 w 7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4">
                  <a:moveTo>
                    <a:pt x="72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5" y="0"/>
                    <a:pt x="7" y="14"/>
                    <a:pt x="0" y="34"/>
                  </a:cubicBezTo>
                  <a:cubicBezTo>
                    <a:pt x="8" y="17"/>
                    <a:pt x="25" y="5"/>
                    <a:pt x="45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4" y="4"/>
                    <a:pt x="75" y="2"/>
                    <a:pt x="77" y="1"/>
                  </a:cubicBezTo>
                  <a:cubicBezTo>
                    <a:pt x="75" y="0"/>
                    <a:pt x="74" y="0"/>
                    <a:pt x="72" y="0"/>
                  </a:cubicBezTo>
                </a:path>
              </a:pathLst>
            </a:custGeom>
            <a:solidFill>
              <a:srgbClr val="F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0" name="Freeform 249"/>
            <p:cNvSpPr/>
            <p:nvPr/>
          </p:nvSpPr>
          <p:spPr bwMode="auto">
            <a:xfrm>
              <a:off x="1221391" y="8124468"/>
              <a:ext cx="280086" cy="262414"/>
            </a:xfrm>
            <a:custGeom>
              <a:avLst/>
              <a:gdLst>
                <a:gd name="T0" fmla="*/ 75 w 75"/>
                <a:gd name="T1" fmla="*/ 0 h 70"/>
                <a:gd name="T2" fmla="*/ 48 w 75"/>
                <a:gd name="T3" fmla="*/ 0 h 70"/>
                <a:gd name="T4" fmla="*/ 3 w 75"/>
                <a:gd name="T5" fmla="*/ 29 h 70"/>
                <a:gd name="T6" fmla="*/ 0 w 75"/>
                <a:gd name="T7" fmla="*/ 46 h 70"/>
                <a:gd name="T8" fmla="*/ 6 w 75"/>
                <a:gd name="T9" fmla="*/ 70 h 70"/>
                <a:gd name="T10" fmla="*/ 75 w 75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0">
                  <a:moveTo>
                    <a:pt x="75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11" y="12"/>
                    <a:pt x="3" y="29"/>
                  </a:cubicBezTo>
                  <a:cubicBezTo>
                    <a:pt x="1" y="34"/>
                    <a:pt x="0" y="40"/>
                    <a:pt x="0" y="46"/>
                  </a:cubicBezTo>
                  <a:cubicBezTo>
                    <a:pt x="0" y="54"/>
                    <a:pt x="2" y="62"/>
                    <a:pt x="6" y="70"/>
                  </a:cubicBezTo>
                  <a:cubicBezTo>
                    <a:pt x="29" y="46"/>
                    <a:pt x="52" y="23"/>
                    <a:pt x="75" y="0"/>
                  </a:cubicBezTo>
                </a:path>
              </a:pathLst>
            </a:custGeom>
            <a:solidFill>
              <a:srgbClr val="8F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1" name="Freeform 250"/>
            <p:cNvSpPr/>
            <p:nvPr/>
          </p:nvSpPr>
          <p:spPr bwMode="auto">
            <a:xfrm>
              <a:off x="1198050" y="8095309"/>
              <a:ext cx="525162" cy="419866"/>
            </a:xfrm>
            <a:custGeom>
              <a:avLst/>
              <a:gdLst>
                <a:gd name="T0" fmla="*/ 134 w 140"/>
                <a:gd name="T1" fmla="*/ 56 h 112"/>
                <a:gd name="T2" fmla="*/ 128 w 140"/>
                <a:gd name="T3" fmla="*/ 56 h 112"/>
                <a:gd name="T4" fmla="*/ 115 w 140"/>
                <a:gd name="T5" fmla="*/ 87 h 112"/>
                <a:gd name="T6" fmla="*/ 84 w 140"/>
                <a:gd name="T7" fmla="*/ 100 h 112"/>
                <a:gd name="T8" fmla="*/ 56 w 140"/>
                <a:gd name="T9" fmla="*/ 100 h 112"/>
                <a:gd name="T10" fmla="*/ 25 w 140"/>
                <a:gd name="T11" fmla="*/ 87 h 112"/>
                <a:gd name="T12" fmla="*/ 12 w 140"/>
                <a:gd name="T13" fmla="*/ 56 h 112"/>
                <a:gd name="T14" fmla="*/ 25 w 140"/>
                <a:gd name="T15" fmla="*/ 25 h 112"/>
                <a:gd name="T16" fmla="*/ 56 w 140"/>
                <a:gd name="T17" fmla="*/ 12 h 112"/>
                <a:gd name="T18" fmla="*/ 84 w 140"/>
                <a:gd name="T19" fmla="*/ 12 h 112"/>
                <a:gd name="T20" fmla="*/ 115 w 140"/>
                <a:gd name="T21" fmla="*/ 25 h 112"/>
                <a:gd name="T22" fmla="*/ 128 w 140"/>
                <a:gd name="T23" fmla="*/ 56 h 112"/>
                <a:gd name="T24" fmla="*/ 134 w 140"/>
                <a:gd name="T25" fmla="*/ 56 h 112"/>
                <a:gd name="T26" fmla="*/ 140 w 140"/>
                <a:gd name="T27" fmla="*/ 56 h 112"/>
                <a:gd name="T28" fmla="*/ 84 w 140"/>
                <a:gd name="T29" fmla="*/ 0 h 112"/>
                <a:gd name="T30" fmla="*/ 56 w 140"/>
                <a:gd name="T31" fmla="*/ 0 h 112"/>
                <a:gd name="T32" fmla="*/ 0 w 140"/>
                <a:gd name="T33" fmla="*/ 56 h 112"/>
                <a:gd name="T34" fmla="*/ 56 w 140"/>
                <a:gd name="T35" fmla="*/ 112 h 112"/>
                <a:gd name="T36" fmla="*/ 84 w 140"/>
                <a:gd name="T37" fmla="*/ 112 h 112"/>
                <a:gd name="T38" fmla="*/ 140 w 140"/>
                <a:gd name="T39" fmla="*/ 56 h 112"/>
                <a:gd name="T40" fmla="*/ 134 w 140"/>
                <a:gd name="T41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12">
                  <a:moveTo>
                    <a:pt x="134" y="56"/>
                  </a:moveTo>
                  <a:cubicBezTo>
                    <a:pt x="128" y="56"/>
                    <a:pt x="128" y="56"/>
                    <a:pt x="128" y="56"/>
                  </a:cubicBezTo>
                  <a:cubicBezTo>
                    <a:pt x="128" y="68"/>
                    <a:pt x="123" y="79"/>
                    <a:pt x="115" y="87"/>
                  </a:cubicBezTo>
                  <a:cubicBezTo>
                    <a:pt x="107" y="95"/>
                    <a:pt x="96" y="100"/>
                    <a:pt x="84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44" y="100"/>
                    <a:pt x="33" y="95"/>
                    <a:pt x="25" y="87"/>
                  </a:cubicBezTo>
                  <a:cubicBezTo>
                    <a:pt x="17" y="79"/>
                    <a:pt x="12" y="68"/>
                    <a:pt x="12" y="56"/>
                  </a:cubicBezTo>
                  <a:cubicBezTo>
                    <a:pt x="12" y="44"/>
                    <a:pt x="17" y="33"/>
                    <a:pt x="25" y="25"/>
                  </a:cubicBezTo>
                  <a:cubicBezTo>
                    <a:pt x="33" y="17"/>
                    <a:pt x="44" y="12"/>
                    <a:pt x="5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96" y="12"/>
                    <a:pt x="107" y="17"/>
                    <a:pt x="115" y="25"/>
                  </a:cubicBezTo>
                  <a:cubicBezTo>
                    <a:pt x="123" y="33"/>
                    <a:pt x="128" y="44"/>
                    <a:pt x="128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25"/>
                    <a:pt x="115" y="0"/>
                    <a:pt x="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115" y="112"/>
                    <a:pt x="140" y="87"/>
                    <a:pt x="140" y="56"/>
                  </a:cubicBezTo>
                  <a:lnTo>
                    <a:pt x="134" y="56"/>
                  </a:ln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2" name="Freeform 251"/>
            <p:cNvSpPr/>
            <p:nvPr/>
          </p:nvSpPr>
          <p:spPr bwMode="auto">
            <a:xfrm>
              <a:off x="865445" y="8375219"/>
              <a:ext cx="425967" cy="75811"/>
            </a:xfrm>
            <a:custGeom>
              <a:avLst/>
              <a:gdLst>
                <a:gd name="T0" fmla="*/ 4 w 114"/>
                <a:gd name="T1" fmla="*/ 20 h 20"/>
                <a:gd name="T2" fmla="*/ 4 w 114"/>
                <a:gd name="T3" fmla="*/ 20 h 20"/>
                <a:gd name="T4" fmla="*/ 61 w 114"/>
                <a:gd name="T5" fmla="*/ 11 h 20"/>
                <a:gd name="T6" fmla="*/ 109 w 114"/>
                <a:gd name="T7" fmla="*/ 20 h 20"/>
                <a:gd name="T8" fmla="*/ 114 w 114"/>
                <a:gd name="T9" fmla="*/ 10 h 20"/>
                <a:gd name="T10" fmla="*/ 61 w 114"/>
                <a:gd name="T11" fmla="*/ 0 h 20"/>
                <a:gd name="T12" fmla="*/ 0 w 114"/>
                <a:gd name="T13" fmla="*/ 10 h 20"/>
                <a:gd name="T14" fmla="*/ 4 w 114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20">
                  <a:moveTo>
                    <a:pt x="4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31" y="11"/>
                    <a:pt x="61" y="11"/>
                  </a:cubicBezTo>
                  <a:cubicBezTo>
                    <a:pt x="77" y="11"/>
                    <a:pt x="93" y="13"/>
                    <a:pt x="109" y="2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96" y="2"/>
                    <a:pt x="78" y="0"/>
                    <a:pt x="61" y="0"/>
                  </a:cubicBezTo>
                  <a:cubicBezTo>
                    <a:pt x="27" y="0"/>
                    <a:pt x="0" y="10"/>
                    <a:pt x="0" y="10"/>
                  </a:cubicBezTo>
                  <a:lnTo>
                    <a:pt x="4" y="20"/>
                  </a:lnTo>
                  <a:close/>
                </a:path>
              </a:pathLst>
            </a:custGeom>
            <a:solidFill>
              <a:srgbClr val="2A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3" name="Freeform 252"/>
            <p:cNvSpPr>
              <a:spLocks noEditPoints="1"/>
            </p:cNvSpPr>
            <p:nvPr/>
          </p:nvSpPr>
          <p:spPr bwMode="auto">
            <a:xfrm>
              <a:off x="89374" y="8660963"/>
              <a:ext cx="1966439" cy="775583"/>
            </a:xfrm>
            <a:custGeom>
              <a:avLst/>
              <a:gdLst>
                <a:gd name="T0" fmla="*/ 0 w 524"/>
                <a:gd name="T1" fmla="*/ 88 h 207"/>
                <a:gd name="T2" fmla="*/ 70 w 524"/>
                <a:gd name="T3" fmla="*/ 189 h 207"/>
                <a:gd name="T4" fmla="*/ 204 w 524"/>
                <a:gd name="T5" fmla="*/ 207 h 207"/>
                <a:gd name="T6" fmla="*/ 204 w 524"/>
                <a:gd name="T7" fmla="*/ 207 h 207"/>
                <a:gd name="T8" fmla="*/ 70 w 524"/>
                <a:gd name="T9" fmla="*/ 189 h 207"/>
                <a:gd name="T10" fmla="*/ 0 w 524"/>
                <a:gd name="T11" fmla="*/ 88 h 207"/>
                <a:gd name="T12" fmla="*/ 524 w 524"/>
                <a:gd name="T13" fmla="*/ 79 h 207"/>
                <a:gd name="T14" fmla="*/ 524 w 524"/>
                <a:gd name="T15" fmla="*/ 79 h 207"/>
                <a:gd name="T16" fmla="*/ 524 w 524"/>
                <a:gd name="T17" fmla="*/ 79 h 207"/>
                <a:gd name="T18" fmla="*/ 0 w 524"/>
                <a:gd name="T19" fmla="*/ 79 h 207"/>
                <a:gd name="T20" fmla="*/ 0 w 524"/>
                <a:gd name="T21" fmla="*/ 79 h 207"/>
                <a:gd name="T22" fmla="*/ 0 w 524"/>
                <a:gd name="T23" fmla="*/ 79 h 207"/>
                <a:gd name="T24" fmla="*/ 31 w 524"/>
                <a:gd name="T25" fmla="*/ 0 h 207"/>
                <a:gd name="T26" fmla="*/ 0 w 524"/>
                <a:gd name="T27" fmla="*/ 79 h 207"/>
                <a:gd name="T28" fmla="*/ 30 w 524"/>
                <a:gd name="T29" fmla="*/ 1 h 207"/>
                <a:gd name="T30" fmla="*/ 31 w 524"/>
                <a:gd name="T3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4" h="207">
                  <a:moveTo>
                    <a:pt x="0" y="88"/>
                  </a:moveTo>
                  <a:cubicBezTo>
                    <a:pt x="0" y="131"/>
                    <a:pt x="29" y="181"/>
                    <a:pt x="70" y="189"/>
                  </a:cubicBezTo>
                  <a:cubicBezTo>
                    <a:pt x="86" y="198"/>
                    <a:pt x="138" y="205"/>
                    <a:pt x="204" y="207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138" y="205"/>
                    <a:pt x="87" y="198"/>
                    <a:pt x="70" y="189"/>
                  </a:cubicBezTo>
                  <a:cubicBezTo>
                    <a:pt x="30" y="181"/>
                    <a:pt x="0" y="131"/>
                    <a:pt x="0" y="88"/>
                  </a:cubicBezTo>
                  <a:moveTo>
                    <a:pt x="524" y="79"/>
                  </a:moveTo>
                  <a:cubicBezTo>
                    <a:pt x="524" y="79"/>
                    <a:pt x="524" y="79"/>
                    <a:pt x="524" y="79"/>
                  </a:cubicBezTo>
                  <a:cubicBezTo>
                    <a:pt x="524" y="79"/>
                    <a:pt x="524" y="79"/>
                    <a:pt x="524" y="79"/>
                  </a:cubicBezTo>
                  <a:moveTo>
                    <a:pt x="0" y="79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moveTo>
                    <a:pt x="31" y="0"/>
                  </a:moveTo>
                  <a:cubicBezTo>
                    <a:pt x="11" y="21"/>
                    <a:pt x="0" y="52"/>
                    <a:pt x="0" y="79"/>
                  </a:cubicBezTo>
                  <a:cubicBezTo>
                    <a:pt x="0" y="52"/>
                    <a:pt x="12" y="22"/>
                    <a:pt x="30" y="1"/>
                  </a:cubicBezTo>
                  <a:cubicBezTo>
                    <a:pt x="30" y="1"/>
                    <a:pt x="31" y="1"/>
                    <a:pt x="31" y="0"/>
                  </a:cubicBezTo>
                </a:path>
              </a:pathLst>
            </a:custGeom>
            <a:solidFill>
              <a:srgbClr val="F0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4" name="Freeform 253"/>
            <p:cNvSpPr/>
            <p:nvPr/>
          </p:nvSpPr>
          <p:spPr bwMode="auto">
            <a:xfrm>
              <a:off x="853775" y="9436546"/>
              <a:ext cx="5837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8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5" name="Freeform 254"/>
            <p:cNvSpPr/>
            <p:nvPr/>
          </p:nvSpPr>
          <p:spPr bwMode="auto">
            <a:xfrm>
              <a:off x="859612" y="9436546"/>
              <a:ext cx="210065" cy="5833"/>
            </a:xfrm>
            <a:custGeom>
              <a:avLst/>
              <a:gdLst>
                <a:gd name="T0" fmla="*/ 0 w 57"/>
                <a:gd name="T1" fmla="*/ 0 h 1"/>
                <a:gd name="T2" fmla="*/ 0 w 57"/>
                <a:gd name="T3" fmla="*/ 0 h 1"/>
                <a:gd name="T4" fmla="*/ 56 w 57"/>
                <a:gd name="T5" fmla="*/ 1 h 1"/>
                <a:gd name="T6" fmla="*/ 57 w 57"/>
                <a:gd name="T7" fmla="*/ 1 h 1"/>
                <a:gd name="T8" fmla="*/ 0 w 5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1"/>
                    <a:pt x="37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37" y="1"/>
                    <a:pt x="18" y="1"/>
                    <a:pt x="0" y="0"/>
                  </a:cubicBezTo>
                </a:path>
              </a:pathLst>
            </a:custGeom>
            <a:solidFill>
              <a:srgbClr val="606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6" name="Freeform 255"/>
            <p:cNvSpPr/>
            <p:nvPr/>
          </p:nvSpPr>
          <p:spPr bwMode="auto">
            <a:xfrm>
              <a:off x="89374" y="8660963"/>
              <a:ext cx="1966439" cy="781416"/>
            </a:xfrm>
            <a:custGeom>
              <a:avLst/>
              <a:gdLst>
                <a:gd name="T0" fmla="*/ 491 w 524"/>
                <a:gd name="T1" fmla="*/ 0 h 208"/>
                <a:gd name="T2" fmla="*/ 504 w 524"/>
                <a:gd name="T3" fmla="*/ 52 h 208"/>
                <a:gd name="T4" fmla="*/ 504 w 524"/>
                <a:gd name="T5" fmla="*/ 60 h 208"/>
                <a:gd name="T6" fmla="*/ 439 w 524"/>
                <a:gd name="T7" fmla="*/ 155 h 208"/>
                <a:gd name="T8" fmla="*/ 260 w 524"/>
                <a:gd name="T9" fmla="*/ 172 h 208"/>
                <a:gd name="T10" fmla="*/ 82 w 524"/>
                <a:gd name="T11" fmla="*/ 155 h 208"/>
                <a:gd name="T12" fmla="*/ 16 w 524"/>
                <a:gd name="T13" fmla="*/ 60 h 208"/>
                <a:gd name="T14" fmla="*/ 16 w 524"/>
                <a:gd name="T15" fmla="*/ 52 h 208"/>
                <a:gd name="T16" fmla="*/ 30 w 524"/>
                <a:gd name="T17" fmla="*/ 1 h 208"/>
                <a:gd name="T18" fmla="*/ 0 w 524"/>
                <a:gd name="T19" fmla="*/ 79 h 208"/>
                <a:gd name="T20" fmla="*/ 0 w 524"/>
                <a:gd name="T21" fmla="*/ 79 h 208"/>
                <a:gd name="T22" fmla="*/ 0 w 524"/>
                <a:gd name="T23" fmla="*/ 79 h 208"/>
                <a:gd name="T24" fmla="*/ 0 w 524"/>
                <a:gd name="T25" fmla="*/ 79 h 208"/>
                <a:gd name="T26" fmla="*/ 0 w 524"/>
                <a:gd name="T27" fmla="*/ 79 h 208"/>
                <a:gd name="T28" fmla="*/ 0 w 524"/>
                <a:gd name="T29" fmla="*/ 88 h 208"/>
                <a:gd name="T30" fmla="*/ 0 w 524"/>
                <a:gd name="T31" fmla="*/ 88 h 208"/>
                <a:gd name="T32" fmla="*/ 70 w 524"/>
                <a:gd name="T33" fmla="*/ 189 h 208"/>
                <a:gd name="T34" fmla="*/ 204 w 524"/>
                <a:gd name="T35" fmla="*/ 207 h 208"/>
                <a:gd name="T36" fmla="*/ 205 w 524"/>
                <a:gd name="T37" fmla="*/ 207 h 208"/>
                <a:gd name="T38" fmla="*/ 262 w 524"/>
                <a:gd name="T39" fmla="*/ 208 h 208"/>
                <a:gd name="T40" fmla="*/ 453 w 524"/>
                <a:gd name="T41" fmla="*/ 189 h 208"/>
                <a:gd name="T42" fmla="*/ 524 w 524"/>
                <a:gd name="T43" fmla="*/ 88 h 208"/>
                <a:gd name="T44" fmla="*/ 524 w 524"/>
                <a:gd name="T45" fmla="*/ 79 h 208"/>
                <a:gd name="T46" fmla="*/ 524 w 524"/>
                <a:gd name="T47" fmla="*/ 79 h 208"/>
                <a:gd name="T48" fmla="*/ 524 w 524"/>
                <a:gd name="T49" fmla="*/ 79 h 208"/>
                <a:gd name="T50" fmla="*/ 524 w 524"/>
                <a:gd name="T51" fmla="*/ 79 h 208"/>
                <a:gd name="T52" fmla="*/ 491 w 524"/>
                <a:gd name="T5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4" h="208">
                  <a:moveTo>
                    <a:pt x="491" y="0"/>
                  </a:moveTo>
                  <a:cubicBezTo>
                    <a:pt x="500" y="16"/>
                    <a:pt x="504" y="35"/>
                    <a:pt x="504" y="52"/>
                  </a:cubicBezTo>
                  <a:cubicBezTo>
                    <a:pt x="504" y="60"/>
                    <a:pt x="504" y="60"/>
                    <a:pt x="504" y="60"/>
                  </a:cubicBezTo>
                  <a:cubicBezTo>
                    <a:pt x="504" y="101"/>
                    <a:pt x="477" y="147"/>
                    <a:pt x="439" y="155"/>
                  </a:cubicBezTo>
                  <a:cubicBezTo>
                    <a:pt x="419" y="165"/>
                    <a:pt x="347" y="172"/>
                    <a:pt x="260" y="172"/>
                  </a:cubicBezTo>
                  <a:cubicBezTo>
                    <a:pt x="174" y="172"/>
                    <a:pt x="101" y="165"/>
                    <a:pt x="82" y="155"/>
                  </a:cubicBezTo>
                  <a:cubicBezTo>
                    <a:pt x="44" y="147"/>
                    <a:pt x="16" y="101"/>
                    <a:pt x="16" y="60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35"/>
                    <a:pt x="22" y="17"/>
                    <a:pt x="30" y="1"/>
                  </a:cubicBezTo>
                  <a:cubicBezTo>
                    <a:pt x="12" y="22"/>
                    <a:pt x="0" y="52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31"/>
                    <a:pt x="30" y="181"/>
                    <a:pt x="70" y="189"/>
                  </a:cubicBezTo>
                  <a:cubicBezTo>
                    <a:pt x="87" y="198"/>
                    <a:pt x="138" y="205"/>
                    <a:pt x="204" y="207"/>
                  </a:cubicBezTo>
                  <a:cubicBezTo>
                    <a:pt x="204" y="207"/>
                    <a:pt x="205" y="207"/>
                    <a:pt x="205" y="207"/>
                  </a:cubicBezTo>
                  <a:cubicBezTo>
                    <a:pt x="223" y="208"/>
                    <a:pt x="242" y="208"/>
                    <a:pt x="262" y="208"/>
                  </a:cubicBezTo>
                  <a:cubicBezTo>
                    <a:pt x="355" y="208"/>
                    <a:pt x="432" y="200"/>
                    <a:pt x="453" y="189"/>
                  </a:cubicBezTo>
                  <a:cubicBezTo>
                    <a:pt x="494" y="181"/>
                    <a:pt x="524" y="131"/>
                    <a:pt x="524" y="88"/>
                  </a:cubicBezTo>
                  <a:cubicBezTo>
                    <a:pt x="524" y="79"/>
                    <a:pt x="524" y="79"/>
                    <a:pt x="524" y="79"/>
                  </a:cubicBezTo>
                  <a:cubicBezTo>
                    <a:pt x="524" y="79"/>
                    <a:pt x="524" y="79"/>
                    <a:pt x="524" y="79"/>
                  </a:cubicBezTo>
                  <a:cubicBezTo>
                    <a:pt x="524" y="79"/>
                    <a:pt x="524" y="79"/>
                    <a:pt x="524" y="79"/>
                  </a:cubicBezTo>
                  <a:cubicBezTo>
                    <a:pt x="524" y="79"/>
                    <a:pt x="524" y="79"/>
                    <a:pt x="524" y="79"/>
                  </a:cubicBezTo>
                  <a:cubicBezTo>
                    <a:pt x="524" y="52"/>
                    <a:pt x="511" y="21"/>
                    <a:pt x="491" y="0"/>
                  </a:cubicBezTo>
                </a:path>
              </a:pathLst>
            </a:custGeom>
            <a:solidFill>
              <a:srgbClr val="E6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7" name="Freeform 256"/>
            <p:cNvSpPr>
              <a:spLocks noEditPoints="1"/>
            </p:cNvSpPr>
            <p:nvPr/>
          </p:nvSpPr>
          <p:spPr bwMode="auto">
            <a:xfrm>
              <a:off x="509504" y="8742603"/>
              <a:ext cx="1137850" cy="693943"/>
            </a:xfrm>
            <a:custGeom>
              <a:avLst/>
              <a:gdLst>
                <a:gd name="T0" fmla="*/ 69 w 303"/>
                <a:gd name="T1" fmla="*/ 184 h 184"/>
                <a:gd name="T2" fmla="*/ 0 w 303"/>
                <a:gd name="T3" fmla="*/ 107 h 184"/>
                <a:gd name="T4" fmla="*/ 0 w 303"/>
                <a:gd name="T5" fmla="*/ 77 h 184"/>
                <a:gd name="T6" fmla="*/ 90 w 303"/>
                <a:gd name="T7" fmla="*/ 0 h 184"/>
                <a:gd name="T8" fmla="*/ 145 w 303"/>
                <a:gd name="T9" fmla="*/ 0 h 184"/>
                <a:gd name="T10" fmla="*/ 136 w 303"/>
                <a:gd name="T11" fmla="*/ 25 h 184"/>
                <a:gd name="T12" fmla="*/ 137 w 303"/>
                <a:gd name="T13" fmla="*/ 25 h 184"/>
                <a:gd name="T14" fmla="*/ 56 w 303"/>
                <a:gd name="T15" fmla="*/ 50 h 184"/>
                <a:gd name="T16" fmla="*/ 77 w 303"/>
                <a:gd name="T17" fmla="*/ 184 h 184"/>
                <a:gd name="T18" fmla="*/ 69 w 303"/>
                <a:gd name="T19" fmla="*/ 184 h 184"/>
                <a:gd name="T20" fmla="*/ 213 w 303"/>
                <a:gd name="T21" fmla="*/ 0 h 184"/>
                <a:gd name="T22" fmla="*/ 159 w 303"/>
                <a:gd name="T23" fmla="*/ 0 h 184"/>
                <a:gd name="T24" fmla="*/ 167 w 303"/>
                <a:gd name="T25" fmla="*/ 25 h 184"/>
                <a:gd name="T26" fmla="*/ 166 w 303"/>
                <a:gd name="T27" fmla="*/ 25 h 184"/>
                <a:gd name="T28" fmla="*/ 248 w 303"/>
                <a:gd name="T29" fmla="*/ 49 h 184"/>
                <a:gd name="T30" fmla="*/ 227 w 303"/>
                <a:gd name="T31" fmla="*/ 184 h 184"/>
                <a:gd name="T32" fmla="*/ 236 w 303"/>
                <a:gd name="T33" fmla="*/ 184 h 184"/>
                <a:gd name="T34" fmla="*/ 303 w 303"/>
                <a:gd name="T35" fmla="*/ 107 h 184"/>
                <a:gd name="T36" fmla="*/ 303 w 303"/>
                <a:gd name="T37" fmla="*/ 77 h 184"/>
                <a:gd name="T38" fmla="*/ 213 w 303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3" h="184">
                  <a:moveTo>
                    <a:pt x="69" y="184"/>
                  </a:moveTo>
                  <a:cubicBezTo>
                    <a:pt x="29" y="175"/>
                    <a:pt x="0" y="144"/>
                    <a:pt x="0" y="10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3"/>
                    <a:pt x="40" y="0"/>
                    <a:pt x="90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28" y="25"/>
                    <a:pt x="54" y="30"/>
                    <a:pt x="56" y="50"/>
                  </a:cubicBezTo>
                  <a:cubicBezTo>
                    <a:pt x="57" y="62"/>
                    <a:pt x="62" y="130"/>
                    <a:pt x="77" y="184"/>
                  </a:cubicBezTo>
                  <a:cubicBezTo>
                    <a:pt x="74" y="184"/>
                    <a:pt x="71" y="184"/>
                    <a:pt x="69" y="184"/>
                  </a:cubicBezTo>
                  <a:close/>
                  <a:moveTo>
                    <a:pt x="213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67" y="25"/>
                    <a:pt x="167" y="25"/>
                    <a:pt x="167" y="25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5"/>
                    <a:pt x="250" y="28"/>
                    <a:pt x="248" y="49"/>
                  </a:cubicBezTo>
                  <a:cubicBezTo>
                    <a:pt x="247" y="62"/>
                    <a:pt x="242" y="129"/>
                    <a:pt x="227" y="184"/>
                  </a:cubicBezTo>
                  <a:cubicBezTo>
                    <a:pt x="230" y="184"/>
                    <a:pt x="233" y="184"/>
                    <a:pt x="236" y="184"/>
                  </a:cubicBezTo>
                  <a:cubicBezTo>
                    <a:pt x="275" y="175"/>
                    <a:pt x="303" y="144"/>
                    <a:pt x="303" y="10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33"/>
                    <a:pt x="263" y="0"/>
                    <a:pt x="213" y="0"/>
                  </a:cubicBezTo>
                  <a:close/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" name="Freeform 257"/>
            <p:cNvSpPr/>
            <p:nvPr/>
          </p:nvSpPr>
          <p:spPr bwMode="auto">
            <a:xfrm>
              <a:off x="1361434" y="9069165"/>
              <a:ext cx="285920" cy="367381"/>
            </a:xfrm>
            <a:custGeom>
              <a:avLst/>
              <a:gdLst>
                <a:gd name="T0" fmla="*/ 10 w 77"/>
                <a:gd name="T1" fmla="*/ 76 h 97"/>
                <a:gd name="T2" fmla="*/ 6 w 77"/>
                <a:gd name="T3" fmla="*/ 77 h 97"/>
                <a:gd name="T4" fmla="*/ 0 w 77"/>
                <a:gd name="T5" fmla="*/ 97 h 97"/>
                <a:gd name="T6" fmla="*/ 10 w 77"/>
                <a:gd name="T7" fmla="*/ 97 h 97"/>
                <a:gd name="T8" fmla="*/ 77 w 77"/>
                <a:gd name="T9" fmla="*/ 20 h 97"/>
                <a:gd name="T10" fmla="*/ 77 w 77"/>
                <a:gd name="T11" fmla="*/ 0 h 97"/>
                <a:gd name="T12" fmla="*/ 10 w 77"/>
                <a:gd name="T13" fmla="*/ 7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97">
                  <a:moveTo>
                    <a:pt x="10" y="76"/>
                  </a:moveTo>
                  <a:cubicBezTo>
                    <a:pt x="9" y="76"/>
                    <a:pt x="7" y="77"/>
                    <a:pt x="6" y="77"/>
                  </a:cubicBezTo>
                  <a:cubicBezTo>
                    <a:pt x="4" y="84"/>
                    <a:pt x="2" y="90"/>
                    <a:pt x="0" y="97"/>
                  </a:cubicBezTo>
                  <a:cubicBezTo>
                    <a:pt x="3" y="97"/>
                    <a:pt x="7" y="97"/>
                    <a:pt x="10" y="97"/>
                  </a:cubicBezTo>
                  <a:cubicBezTo>
                    <a:pt x="48" y="88"/>
                    <a:pt x="77" y="57"/>
                    <a:pt x="77" y="2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36"/>
                    <a:pt x="48" y="67"/>
                    <a:pt x="10" y="76"/>
                  </a:cubicBezTo>
                  <a:close/>
                </a:path>
              </a:pathLst>
            </a:custGeom>
            <a:solidFill>
              <a:srgbClr val="3E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9" name="Freeform 258"/>
            <p:cNvSpPr/>
            <p:nvPr/>
          </p:nvSpPr>
          <p:spPr bwMode="auto">
            <a:xfrm>
              <a:off x="509504" y="9121647"/>
              <a:ext cx="285920" cy="314899"/>
            </a:xfrm>
            <a:custGeom>
              <a:avLst/>
              <a:gdLst>
                <a:gd name="T0" fmla="*/ 0 w 77"/>
                <a:gd name="T1" fmla="*/ 0 h 83"/>
                <a:gd name="T2" fmla="*/ 0 w 77"/>
                <a:gd name="T3" fmla="*/ 6 h 83"/>
                <a:gd name="T4" fmla="*/ 68 w 77"/>
                <a:gd name="T5" fmla="*/ 83 h 83"/>
                <a:gd name="T6" fmla="*/ 77 w 77"/>
                <a:gd name="T7" fmla="*/ 83 h 83"/>
                <a:gd name="T8" fmla="*/ 72 w 77"/>
                <a:gd name="T9" fmla="*/ 63 h 83"/>
                <a:gd name="T10" fmla="*/ 68 w 77"/>
                <a:gd name="T11" fmla="*/ 63 h 83"/>
                <a:gd name="T12" fmla="*/ 0 w 77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83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3"/>
                    <a:pt x="29" y="74"/>
                    <a:pt x="68" y="83"/>
                  </a:cubicBezTo>
                  <a:cubicBezTo>
                    <a:pt x="71" y="83"/>
                    <a:pt x="74" y="83"/>
                    <a:pt x="77" y="83"/>
                  </a:cubicBezTo>
                  <a:cubicBezTo>
                    <a:pt x="75" y="77"/>
                    <a:pt x="73" y="70"/>
                    <a:pt x="72" y="63"/>
                  </a:cubicBezTo>
                  <a:cubicBezTo>
                    <a:pt x="70" y="63"/>
                    <a:pt x="69" y="63"/>
                    <a:pt x="68" y="63"/>
                  </a:cubicBezTo>
                  <a:cubicBezTo>
                    <a:pt x="34" y="55"/>
                    <a:pt x="8" y="31"/>
                    <a:pt x="0" y="0"/>
                  </a:cubicBezTo>
                  <a:close/>
                </a:path>
              </a:pathLst>
            </a:custGeom>
            <a:solidFill>
              <a:srgbClr val="3E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0" name="Freeform 259"/>
            <p:cNvSpPr/>
            <p:nvPr/>
          </p:nvSpPr>
          <p:spPr bwMode="auto">
            <a:xfrm>
              <a:off x="-103187" y="6870701"/>
              <a:ext cx="1995616" cy="1720284"/>
            </a:xfrm>
            <a:custGeom>
              <a:avLst/>
              <a:gdLst>
                <a:gd name="T0" fmla="*/ 423 w 532"/>
                <a:gd name="T1" fmla="*/ 166 h 458"/>
                <a:gd name="T2" fmla="*/ 480 w 532"/>
                <a:gd name="T3" fmla="*/ 160 h 458"/>
                <a:gd name="T4" fmla="*/ 515 w 532"/>
                <a:gd name="T5" fmla="*/ 458 h 458"/>
                <a:gd name="T6" fmla="*/ 408 w 532"/>
                <a:gd name="T7" fmla="*/ 197 h 458"/>
                <a:gd name="T8" fmla="*/ 218 w 532"/>
                <a:gd name="T9" fmla="*/ 245 h 458"/>
                <a:gd name="T10" fmla="*/ 64 w 532"/>
                <a:gd name="T11" fmla="*/ 270 h 458"/>
                <a:gd name="T12" fmla="*/ 60 w 532"/>
                <a:gd name="T13" fmla="*/ 120 h 458"/>
                <a:gd name="T14" fmla="*/ 119 w 532"/>
                <a:gd name="T15" fmla="*/ 177 h 458"/>
                <a:gd name="T16" fmla="*/ 423 w 532"/>
                <a:gd name="T17" fmla="*/ 16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8">
                  <a:moveTo>
                    <a:pt x="423" y="166"/>
                  </a:moveTo>
                  <a:cubicBezTo>
                    <a:pt x="423" y="166"/>
                    <a:pt x="439" y="144"/>
                    <a:pt x="480" y="160"/>
                  </a:cubicBezTo>
                  <a:cubicBezTo>
                    <a:pt x="522" y="176"/>
                    <a:pt x="532" y="355"/>
                    <a:pt x="515" y="458"/>
                  </a:cubicBezTo>
                  <a:cubicBezTo>
                    <a:pt x="515" y="458"/>
                    <a:pt x="492" y="203"/>
                    <a:pt x="408" y="197"/>
                  </a:cubicBezTo>
                  <a:cubicBezTo>
                    <a:pt x="324" y="192"/>
                    <a:pt x="258" y="219"/>
                    <a:pt x="218" y="245"/>
                  </a:cubicBezTo>
                  <a:cubicBezTo>
                    <a:pt x="178" y="271"/>
                    <a:pt x="121" y="309"/>
                    <a:pt x="64" y="270"/>
                  </a:cubicBezTo>
                  <a:cubicBezTo>
                    <a:pt x="0" y="226"/>
                    <a:pt x="33" y="139"/>
                    <a:pt x="60" y="120"/>
                  </a:cubicBezTo>
                  <a:cubicBezTo>
                    <a:pt x="60" y="120"/>
                    <a:pt x="50" y="206"/>
                    <a:pt x="119" y="177"/>
                  </a:cubicBezTo>
                  <a:cubicBezTo>
                    <a:pt x="188" y="148"/>
                    <a:pt x="371" y="0"/>
                    <a:pt x="423" y="166"/>
                  </a:cubicBezTo>
                  <a:close/>
                </a:path>
              </a:pathLst>
            </a:custGeom>
            <a:solidFill>
              <a:srgbClr val="53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1" name="Freeform 260"/>
            <p:cNvSpPr/>
            <p:nvPr/>
          </p:nvSpPr>
          <p:spPr bwMode="auto">
            <a:xfrm>
              <a:off x="369461" y="7448018"/>
              <a:ext cx="1283730" cy="577313"/>
            </a:xfrm>
            <a:custGeom>
              <a:avLst/>
              <a:gdLst>
                <a:gd name="T0" fmla="*/ 339 w 342"/>
                <a:gd name="T1" fmla="*/ 64 h 155"/>
                <a:gd name="T2" fmla="*/ 152 w 342"/>
                <a:gd name="T3" fmla="*/ 43 h 155"/>
                <a:gd name="T4" fmla="*/ 131 w 342"/>
                <a:gd name="T5" fmla="*/ 53 h 155"/>
                <a:gd name="T6" fmla="*/ 72 w 342"/>
                <a:gd name="T7" fmla="*/ 90 h 155"/>
                <a:gd name="T8" fmla="*/ 51 w 342"/>
                <a:gd name="T9" fmla="*/ 103 h 155"/>
                <a:gd name="T10" fmla="*/ 3 w 342"/>
                <a:gd name="T11" fmla="*/ 119 h 155"/>
                <a:gd name="T12" fmla="*/ 2 w 342"/>
                <a:gd name="T13" fmla="*/ 131 h 155"/>
                <a:gd name="T14" fmla="*/ 0 w 342"/>
                <a:gd name="T15" fmla="*/ 155 h 155"/>
                <a:gd name="T16" fmla="*/ 25 w 342"/>
                <a:gd name="T17" fmla="*/ 149 h 155"/>
                <a:gd name="T18" fmla="*/ 49 w 342"/>
                <a:gd name="T19" fmla="*/ 139 h 155"/>
                <a:gd name="T20" fmla="*/ 114 w 342"/>
                <a:gd name="T21" fmla="*/ 97 h 155"/>
                <a:gd name="T22" fmla="*/ 137 w 342"/>
                <a:gd name="T23" fmla="*/ 84 h 155"/>
                <a:gd name="T24" fmla="*/ 318 w 342"/>
                <a:gd name="T25" fmla="*/ 72 h 155"/>
                <a:gd name="T26" fmla="*/ 342 w 342"/>
                <a:gd name="T27" fmla="*/ 101 h 155"/>
                <a:gd name="T28" fmla="*/ 339 w 342"/>
                <a:gd name="T29" fmla="*/ 6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2" h="155">
                  <a:moveTo>
                    <a:pt x="339" y="64"/>
                  </a:moveTo>
                  <a:cubicBezTo>
                    <a:pt x="296" y="0"/>
                    <a:pt x="213" y="15"/>
                    <a:pt x="152" y="43"/>
                  </a:cubicBezTo>
                  <a:cubicBezTo>
                    <a:pt x="145" y="46"/>
                    <a:pt x="138" y="50"/>
                    <a:pt x="131" y="53"/>
                  </a:cubicBezTo>
                  <a:cubicBezTo>
                    <a:pt x="111" y="64"/>
                    <a:pt x="91" y="77"/>
                    <a:pt x="72" y="90"/>
                  </a:cubicBezTo>
                  <a:cubicBezTo>
                    <a:pt x="65" y="95"/>
                    <a:pt x="58" y="99"/>
                    <a:pt x="51" y="103"/>
                  </a:cubicBezTo>
                  <a:cubicBezTo>
                    <a:pt x="36" y="110"/>
                    <a:pt x="20" y="116"/>
                    <a:pt x="3" y="119"/>
                  </a:cubicBezTo>
                  <a:cubicBezTo>
                    <a:pt x="3" y="123"/>
                    <a:pt x="2" y="127"/>
                    <a:pt x="2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9" y="154"/>
                    <a:pt x="17" y="152"/>
                    <a:pt x="25" y="149"/>
                  </a:cubicBezTo>
                  <a:cubicBezTo>
                    <a:pt x="33" y="147"/>
                    <a:pt x="41" y="143"/>
                    <a:pt x="49" y="139"/>
                  </a:cubicBezTo>
                  <a:cubicBezTo>
                    <a:pt x="69" y="126"/>
                    <a:pt x="91" y="110"/>
                    <a:pt x="114" y="97"/>
                  </a:cubicBezTo>
                  <a:cubicBezTo>
                    <a:pt x="121" y="93"/>
                    <a:pt x="129" y="88"/>
                    <a:pt x="137" y="84"/>
                  </a:cubicBezTo>
                  <a:cubicBezTo>
                    <a:pt x="196" y="54"/>
                    <a:pt x="268" y="22"/>
                    <a:pt x="318" y="72"/>
                  </a:cubicBezTo>
                  <a:cubicBezTo>
                    <a:pt x="327" y="81"/>
                    <a:pt x="335" y="91"/>
                    <a:pt x="342" y="101"/>
                  </a:cubicBezTo>
                  <a:cubicBezTo>
                    <a:pt x="340" y="89"/>
                    <a:pt x="339" y="76"/>
                    <a:pt x="339" y="64"/>
                  </a:cubicBezTo>
                  <a:close/>
                </a:path>
              </a:pathLst>
            </a:custGeom>
            <a:solidFill>
              <a:srgbClr val="B69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2" name="Freeform 261"/>
            <p:cNvSpPr/>
            <p:nvPr/>
          </p:nvSpPr>
          <p:spPr bwMode="auto">
            <a:xfrm>
              <a:off x="-15658" y="7453848"/>
              <a:ext cx="1878914" cy="1137138"/>
            </a:xfrm>
            <a:custGeom>
              <a:avLst/>
              <a:gdLst>
                <a:gd name="T0" fmla="*/ 492 w 500"/>
                <a:gd name="T1" fmla="*/ 266 h 302"/>
                <a:gd name="T2" fmla="*/ 401 w 500"/>
                <a:gd name="T3" fmla="*/ 10 h 302"/>
                <a:gd name="T4" fmla="*/ 400 w 500"/>
                <a:gd name="T5" fmla="*/ 10 h 302"/>
                <a:gd name="T6" fmla="*/ 400 w 500"/>
                <a:gd name="T7" fmla="*/ 9 h 302"/>
                <a:gd name="T8" fmla="*/ 385 w 500"/>
                <a:gd name="T9" fmla="*/ 5 h 302"/>
                <a:gd name="T10" fmla="*/ 195 w 500"/>
                <a:gd name="T11" fmla="*/ 53 h 302"/>
                <a:gd name="T12" fmla="*/ 41 w 500"/>
                <a:gd name="T13" fmla="*/ 78 h 302"/>
                <a:gd name="T14" fmla="*/ 6 w 500"/>
                <a:gd name="T15" fmla="*/ 24 h 302"/>
                <a:gd name="T16" fmla="*/ 41 w 500"/>
                <a:gd name="T17" fmla="*/ 114 h 302"/>
                <a:gd name="T18" fmla="*/ 195 w 500"/>
                <a:gd name="T19" fmla="*/ 89 h 302"/>
                <a:gd name="T20" fmla="*/ 385 w 500"/>
                <a:gd name="T21" fmla="*/ 41 h 302"/>
                <a:gd name="T22" fmla="*/ 492 w 500"/>
                <a:gd name="T23" fmla="*/ 302 h 302"/>
                <a:gd name="T24" fmla="*/ 499 w 500"/>
                <a:gd name="T25" fmla="*/ 173 h 302"/>
                <a:gd name="T26" fmla="*/ 492 w 500"/>
                <a:gd name="T27" fmla="*/ 26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0" h="302">
                  <a:moveTo>
                    <a:pt x="492" y="266"/>
                  </a:moveTo>
                  <a:cubicBezTo>
                    <a:pt x="492" y="266"/>
                    <a:pt x="471" y="44"/>
                    <a:pt x="401" y="10"/>
                  </a:cubicBezTo>
                  <a:cubicBezTo>
                    <a:pt x="400" y="10"/>
                    <a:pt x="400" y="10"/>
                    <a:pt x="400" y="10"/>
                  </a:cubicBezTo>
                  <a:cubicBezTo>
                    <a:pt x="400" y="10"/>
                    <a:pt x="400" y="10"/>
                    <a:pt x="400" y="9"/>
                  </a:cubicBezTo>
                  <a:cubicBezTo>
                    <a:pt x="395" y="7"/>
                    <a:pt x="390" y="6"/>
                    <a:pt x="385" y="5"/>
                  </a:cubicBezTo>
                  <a:cubicBezTo>
                    <a:pt x="301" y="0"/>
                    <a:pt x="235" y="27"/>
                    <a:pt x="195" y="53"/>
                  </a:cubicBezTo>
                  <a:cubicBezTo>
                    <a:pt x="155" y="80"/>
                    <a:pt x="98" y="117"/>
                    <a:pt x="41" y="78"/>
                  </a:cubicBezTo>
                  <a:cubicBezTo>
                    <a:pt x="20" y="64"/>
                    <a:pt x="9" y="44"/>
                    <a:pt x="6" y="24"/>
                  </a:cubicBezTo>
                  <a:cubicBezTo>
                    <a:pt x="0" y="55"/>
                    <a:pt x="7" y="91"/>
                    <a:pt x="41" y="114"/>
                  </a:cubicBezTo>
                  <a:cubicBezTo>
                    <a:pt x="98" y="153"/>
                    <a:pt x="155" y="115"/>
                    <a:pt x="195" y="89"/>
                  </a:cubicBezTo>
                  <a:cubicBezTo>
                    <a:pt x="235" y="63"/>
                    <a:pt x="301" y="36"/>
                    <a:pt x="385" y="41"/>
                  </a:cubicBezTo>
                  <a:cubicBezTo>
                    <a:pt x="469" y="47"/>
                    <a:pt x="492" y="302"/>
                    <a:pt x="492" y="302"/>
                  </a:cubicBezTo>
                  <a:cubicBezTo>
                    <a:pt x="498" y="265"/>
                    <a:pt x="500" y="219"/>
                    <a:pt x="499" y="173"/>
                  </a:cubicBezTo>
                  <a:cubicBezTo>
                    <a:pt x="499" y="206"/>
                    <a:pt x="496" y="239"/>
                    <a:pt x="492" y="266"/>
                  </a:cubicBezTo>
                  <a:close/>
                </a:path>
              </a:pathLst>
            </a:custGeom>
            <a:solidFill>
              <a:srgbClr val="3E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42" name="组合 1052"/>
          <p:cNvGrpSpPr/>
          <p:nvPr/>
        </p:nvGrpSpPr>
        <p:grpSpPr>
          <a:xfrm>
            <a:off x="7889875" y="3840163"/>
            <a:ext cx="646113" cy="660400"/>
            <a:chOff x="3264898" y="5885857"/>
            <a:chExt cx="1267338" cy="1295867"/>
          </a:xfrm>
        </p:grpSpPr>
        <p:sp>
          <p:nvSpPr>
            <p:cNvPr id="1054" name="Freeform 1216"/>
            <p:cNvSpPr/>
            <p:nvPr/>
          </p:nvSpPr>
          <p:spPr bwMode="auto">
            <a:xfrm>
              <a:off x="3420591" y="6128832"/>
              <a:ext cx="946610" cy="1052892"/>
            </a:xfrm>
            <a:custGeom>
              <a:avLst/>
              <a:gdLst>
                <a:gd name="T0" fmla="*/ 533 w 534"/>
                <a:gd name="T1" fmla="*/ 564 h 592"/>
                <a:gd name="T2" fmla="*/ 533 w 534"/>
                <a:gd name="T3" fmla="*/ 161 h 592"/>
                <a:gd name="T4" fmla="*/ 533 w 534"/>
                <a:gd name="T5" fmla="*/ 0 h 592"/>
                <a:gd name="T6" fmla="*/ 267 w 534"/>
                <a:gd name="T7" fmla="*/ 0 h 592"/>
                <a:gd name="T8" fmla="*/ 1 w 534"/>
                <a:gd name="T9" fmla="*/ 0 h 592"/>
                <a:gd name="T10" fmla="*/ 1 w 534"/>
                <a:gd name="T11" fmla="*/ 161 h 592"/>
                <a:gd name="T12" fmla="*/ 1 w 534"/>
                <a:gd name="T13" fmla="*/ 564 h 592"/>
                <a:gd name="T14" fmla="*/ 6 w 534"/>
                <a:gd name="T15" fmla="*/ 586 h 592"/>
                <a:gd name="T16" fmla="*/ 24 w 534"/>
                <a:gd name="T17" fmla="*/ 592 h 592"/>
                <a:gd name="T18" fmla="*/ 267 w 534"/>
                <a:gd name="T19" fmla="*/ 592 h 592"/>
                <a:gd name="T20" fmla="*/ 509 w 534"/>
                <a:gd name="T21" fmla="*/ 592 h 592"/>
                <a:gd name="T22" fmla="*/ 528 w 534"/>
                <a:gd name="T23" fmla="*/ 586 h 592"/>
                <a:gd name="T24" fmla="*/ 533 w 534"/>
                <a:gd name="T25" fmla="*/ 56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4" h="592">
                  <a:moveTo>
                    <a:pt x="533" y="564"/>
                  </a:moveTo>
                  <a:cubicBezTo>
                    <a:pt x="533" y="161"/>
                    <a:pt x="533" y="161"/>
                    <a:pt x="533" y="161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4"/>
                    <a:pt x="0" y="579"/>
                    <a:pt x="6" y="586"/>
                  </a:cubicBezTo>
                  <a:cubicBezTo>
                    <a:pt x="12" y="592"/>
                    <a:pt x="24" y="592"/>
                    <a:pt x="24" y="592"/>
                  </a:cubicBezTo>
                  <a:cubicBezTo>
                    <a:pt x="267" y="592"/>
                    <a:pt x="267" y="592"/>
                    <a:pt x="267" y="592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509" y="592"/>
                    <a:pt x="521" y="592"/>
                    <a:pt x="528" y="586"/>
                  </a:cubicBezTo>
                  <a:cubicBezTo>
                    <a:pt x="534" y="579"/>
                    <a:pt x="533" y="564"/>
                    <a:pt x="533" y="564"/>
                  </a:cubicBezTo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5" name="Freeform 1217"/>
            <p:cNvSpPr>
              <a:spLocks noEditPoints="1"/>
            </p:cNvSpPr>
            <p:nvPr/>
          </p:nvSpPr>
          <p:spPr bwMode="auto">
            <a:xfrm>
              <a:off x="3417478" y="6125716"/>
              <a:ext cx="949723" cy="1056008"/>
            </a:xfrm>
            <a:custGeom>
              <a:avLst/>
              <a:gdLst>
                <a:gd name="T0" fmla="*/ 510 w 535"/>
                <a:gd name="T1" fmla="*/ 594 h 594"/>
                <a:gd name="T2" fmla="*/ 25 w 535"/>
                <a:gd name="T3" fmla="*/ 594 h 594"/>
                <a:gd name="T4" fmla="*/ 6 w 535"/>
                <a:gd name="T5" fmla="*/ 587 h 594"/>
                <a:gd name="T6" fmla="*/ 1 w 535"/>
                <a:gd name="T7" fmla="*/ 565 h 594"/>
                <a:gd name="T8" fmla="*/ 1 w 535"/>
                <a:gd name="T9" fmla="*/ 0 h 594"/>
                <a:gd name="T10" fmla="*/ 535 w 535"/>
                <a:gd name="T11" fmla="*/ 0 h 594"/>
                <a:gd name="T12" fmla="*/ 535 w 535"/>
                <a:gd name="T13" fmla="*/ 565 h 594"/>
                <a:gd name="T14" fmla="*/ 529 w 535"/>
                <a:gd name="T15" fmla="*/ 587 h 594"/>
                <a:gd name="T16" fmla="*/ 510 w 535"/>
                <a:gd name="T17" fmla="*/ 594 h 594"/>
                <a:gd name="T18" fmla="*/ 268 w 535"/>
                <a:gd name="T19" fmla="*/ 592 h 594"/>
                <a:gd name="T20" fmla="*/ 510 w 535"/>
                <a:gd name="T21" fmla="*/ 592 h 594"/>
                <a:gd name="T22" fmla="*/ 528 w 535"/>
                <a:gd name="T23" fmla="*/ 586 h 594"/>
                <a:gd name="T24" fmla="*/ 533 w 535"/>
                <a:gd name="T25" fmla="*/ 565 h 594"/>
                <a:gd name="T26" fmla="*/ 533 w 535"/>
                <a:gd name="T27" fmla="*/ 2 h 594"/>
                <a:gd name="T28" fmla="*/ 2 w 535"/>
                <a:gd name="T29" fmla="*/ 2 h 594"/>
                <a:gd name="T30" fmla="*/ 2 w 535"/>
                <a:gd name="T31" fmla="*/ 565 h 594"/>
                <a:gd name="T32" fmla="*/ 8 w 535"/>
                <a:gd name="T33" fmla="*/ 586 h 594"/>
                <a:gd name="T34" fmla="*/ 25 w 535"/>
                <a:gd name="T35" fmla="*/ 592 h 594"/>
                <a:gd name="T36" fmla="*/ 268 w 535"/>
                <a:gd name="T37" fmla="*/ 59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5" h="594">
                  <a:moveTo>
                    <a:pt x="510" y="594"/>
                  </a:moveTo>
                  <a:cubicBezTo>
                    <a:pt x="25" y="594"/>
                    <a:pt x="25" y="594"/>
                    <a:pt x="25" y="594"/>
                  </a:cubicBezTo>
                  <a:cubicBezTo>
                    <a:pt x="24" y="594"/>
                    <a:pt x="12" y="594"/>
                    <a:pt x="6" y="587"/>
                  </a:cubicBezTo>
                  <a:cubicBezTo>
                    <a:pt x="0" y="581"/>
                    <a:pt x="1" y="566"/>
                    <a:pt x="1" y="56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565"/>
                    <a:pt x="535" y="565"/>
                    <a:pt x="535" y="565"/>
                  </a:cubicBezTo>
                  <a:cubicBezTo>
                    <a:pt x="535" y="566"/>
                    <a:pt x="535" y="581"/>
                    <a:pt x="529" y="587"/>
                  </a:cubicBezTo>
                  <a:cubicBezTo>
                    <a:pt x="523" y="594"/>
                    <a:pt x="512" y="594"/>
                    <a:pt x="510" y="594"/>
                  </a:cubicBezTo>
                  <a:moveTo>
                    <a:pt x="268" y="592"/>
                  </a:moveTo>
                  <a:cubicBezTo>
                    <a:pt x="510" y="592"/>
                    <a:pt x="510" y="592"/>
                    <a:pt x="510" y="592"/>
                  </a:cubicBezTo>
                  <a:cubicBezTo>
                    <a:pt x="511" y="592"/>
                    <a:pt x="522" y="592"/>
                    <a:pt x="528" y="586"/>
                  </a:cubicBezTo>
                  <a:cubicBezTo>
                    <a:pt x="534" y="580"/>
                    <a:pt x="533" y="566"/>
                    <a:pt x="533" y="565"/>
                  </a:cubicBezTo>
                  <a:cubicBezTo>
                    <a:pt x="533" y="2"/>
                    <a:pt x="533" y="2"/>
                    <a:pt x="53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565"/>
                    <a:pt x="2" y="565"/>
                    <a:pt x="2" y="565"/>
                  </a:cubicBezTo>
                  <a:cubicBezTo>
                    <a:pt x="2" y="566"/>
                    <a:pt x="2" y="580"/>
                    <a:pt x="8" y="586"/>
                  </a:cubicBezTo>
                  <a:cubicBezTo>
                    <a:pt x="13" y="592"/>
                    <a:pt x="25" y="592"/>
                    <a:pt x="25" y="592"/>
                  </a:cubicBezTo>
                  <a:cubicBezTo>
                    <a:pt x="268" y="592"/>
                    <a:pt x="268" y="592"/>
                    <a:pt x="268" y="592"/>
                  </a:cubicBezTo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6" name="Freeform 1218"/>
            <p:cNvSpPr/>
            <p:nvPr/>
          </p:nvSpPr>
          <p:spPr bwMode="auto">
            <a:xfrm>
              <a:off x="4364088" y="7147457"/>
              <a:ext cx="0" cy="9346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0 w 1"/>
                <a:gd name="T5" fmla="*/ 5 h 5"/>
                <a:gd name="T6" fmla="*/ 1 w 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5"/>
                  </a:cubicBezTo>
                  <a:cubicBezTo>
                    <a:pt x="1" y="2"/>
                    <a:pt x="1" y="0"/>
                    <a:pt x="1" y="0"/>
                  </a:cubicBezTo>
                </a:path>
              </a:pathLst>
            </a:custGeom>
            <a:solidFill>
              <a:srgbClr val="C9B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7" name="Freeform 1219"/>
            <p:cNvSpPr/>
            <p:nvPr/>
          </p:nvSpPr>
          <p:spPr bwMode="auto">
            <a:xfrm>
              <a:off x="3423705" y="7147457"/>
              <a:ext cx="940383" cy="31151"/>
            </a:xfrm>
            <a:custGeom>
              <a:avLst/>
              <a:gdLst>
                <a:gd name="T0" fmla="*/ 530 w 530"/>
                <a:gd name="T1" fmla="*/ 0 h 17"/>
                <a:gd name="T2" fmla="*/ 0 w 530"/>
                <a:gd name="T3" fmla="*/ 0 h 17"/>
                <a:gd name="T4" fmla="*/ 5 w 530"/>
                <a:gd name="T5" fmla="*/ 11 h 17"/>
                <a:gd name="T6" fmla="*/ 22 w 530"/>
                <a:gd name="T7" fmla="*/ 17 h 17"/>
                <a:gd name="T8" fmla="*/ 265 w 530"/>
                <a:gd name="T9" fmla="*/ 17 h 17"/>
                <a:gd name="T10" fmla="*/ 507 w 530"/>
                <a:gd name="T11" fmla="*/ 17 h 17"/>
                <a:gd name="T12" fmla="*/ 525 w 530"/>
                <a:gd name="T13" fmla="*/ 11 h 17"/>
                <a:gd name="T14" fmla="*/ 530 w 530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17">
                  <a:moveTo>
                    <a:pt x="5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2" y="8"/>
                    <a:pt x="5" y="11"/>
                  </a:cubicBezTo>
                  <a:cubicBezTo>
                    <a:pt x="10" y="17"/>
                    <a:pt x="22" y="17"/>
                    <a:pt x="22" y="17"/>
                  </a:cubicBezTo>
                  <a:cubicBezTo>
                    <a:pt x="265" y="17"/>
                    <a:pt x="265" y="17"/>
                    <a:pt x="265" y="17"/>
                  </a:cubicBezTo>
                  <a:cubicBezTo>
                    <a:pt x="507" y="17"/>
                    <a:pt x="507" y="17"/>
                    <a:pt x="507" y="17"/>
                  </a:cubicBezTo>
                  <a:cubicBezTo>
                    <a:pt x="508" y="17"/>
                    <a:pt x="519" y="17"/>
                    <a:pt x="525" y="11"/>
                  </a:cubicBezTo>
                  <a:cubicBezTo>
                    <a:pt x="528" y="8"/>
                    <a:pt x="529" y="4"/>
                    <a:pt x="530" y="0"/>
                  </a:cubicBezTo>
                </a:path>
              </a:pathLst>
            </a:custGeom>
            <a:solidFill>
              <a:srgbClr val="C7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8" name="Freeform 1220"/>
            <p:cNvSpPr/>
            <p:nvPr/>
          </p:nvSpPr>
          <p:spPr bwMode="auto">
            <a:xfrm>
              <a:off x="3420591" y="7147457"/>
              <a:ext cx="943498" cy="34267"/>
            </a:xfrm>
            <a:custGeom>
              <a:avLst/>
              <a:gdLst>
                <a:gd name="T0" fmla="*/ 532 w 532"/>
                <a:gd name="T1" fmla="*/ 0 h 18"/>
                <a:gd name="T2" fmla="*/ 531 w 532"/>
                <a:gd name="T3" fmla="*/ 0 h 18"/>
                <a:gd name="T4" fmla="*/ 526 w 532"/>
                <a:gd name="T5" fmla="*/ 11 h 18"/>
                <a:gd name="T6" fmla="*/ 508 w 532"/>
                <a:gd name="T7" fmla="*/ 17 h 18"/>
                <a:gd name="T8" fmla="*/ 266 w 532"/>
                <a:gd name="T9" fmla="*/ 17 h 18"/>
                <a:gd name="T10" fmla="*/ 23 w 532"/>
                <a:gd name="T11" fmla="*/ 17 h 18"/>
                <a:gd name="T12" fmla="*/ 6 w 532"/>
                <a:gd name="T13" fmla="*/ 11 h 18"/>
                <a:gd name="T14" fmla="*/ 1 w 532"/>
                <a:gd name="T15" fmla="*/ 0 h 18"/>
                <a:gd name="T16" fmla="*/ 0 w 532"/>
                <a:gd name="T17" fmla="*/ 0 h 18"/>
                <a:gd name="T18" fmla="*/ 6 w 532"/>
                <a:gd name="T19" fmla="*/ 13 h 18"/>
                <a:gd name="T20" fmla="*/ 20 w 532"/>
                <a:gd name="T21" fmla="*/ 18 h 18"/>
                <a:gd name="T22" fmla="*/ 513 w 532"/>
                <a:gd name="T23" fmla="*/ 18 h 18"/>
                <a:gd name="T24" fmla="*/ 527 w 532"/>
                <a:gd name="T25" fmla="*/ 12 h 18"/>
                <a:gd name="T26" fmla="*/ 531 w 532"/>
                <a:gd name="T27" fmla="*/ 5 h 18"/>
                <a:gd name="T28" fmla="*/ 532 w 532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2" h="18">
                  <a:moveTo>
                    <a:pt x="532" y="0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0" y="4"/>
                    <a:pt x="529" y="8"/>
                    <a:pt x="526" y="11"/>
                  </a:cubicBezTo>
                  <a:cubicBezTo>
                    <a:pt x="520" y="17"/>
                    <a:pt x="509" y="17"/>
                    <a:pt x="508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11" y="17"/>
                    <a:pt x="6" y="11"/>
                  </a:cubicBezTo>
                  <a:cubicBezTo>
                    <a:pt x="3" y="8"/>
                    <a:pt x="2" y="4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8"/>
                    <a:pt x="6" y="13"/>
                  </a:cubicBezTo>
                  <a:cubicBezTo>
                    <a:pt x="11" y="17"/>
                    <a:pt x="20" y="18"/>
                    <a:pt x="20" y="18"/>
                  </a:cubicBezTo>
                  <a:cubicBezTo>
                    <a:pt x="513" y="18"/>
                    <a:pt x="513" y="18"/>
                    <a:pt x="513" y="18"/>
                  </a:cubicBezTo>
                  <a:cubicBezTo>
                    <a:pt x="513" y="18"/>
                    <a:pt x="521" y="17"/>
                    <a:pt x="527" y="12"/>
                  </a:cubicBezTo>
                  <a:cubicBezTo>
                    <a:pt x="529" y="9"/>
                    <a:pt x="530" y="7"/>
                    <a:pt x="531" y="5"/>
                  </a:cubicBezTo>
                  <a:cubicBezTo>
                    <a:pt x="532" y="3"/>
                    <a:pt x="532" y="1"/>
                    <a:pt x="532" y="0"/>
                  </a:cubicBezTo>
                </a:path>
              </a:pathLst>
            </a:custGeom>
            <a:solidFill>
              <a:srgbClr val="5F4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9" name="Freeform 1221"/>
            <p:cNvSpPr/>
            <p:nvPr/>
          </p:nvSpPr>
          <p:spPr bwMode="auto">
            <a:xfrm>
              <a:off x="4367201" y="6592976"/>
              <a:ext cx="96530" cy="121489"/>
            </a:xfrm>
            <a:custGeom>
              <a:avLst/>
              <a:gdLst>
                <a:gd name="T0" fmla="*/ 50 w 54"/>
                <a:gd name="T1" fmla="*/ 25 h 69"/>
                <a:gd name="T2" fmla="*/ 14 w 54"/>
                <a:gd name="T3" fmla="*/ 1 h 69"/>
                <a:gd name="T4" fmla="*/ 9 w 54"/>
                <a:gd name="T5" fmla="*/ 1 h 69"/>
                <a:gd name="T6" fmla="*/ 1 w 54"/>
                <a:gd name="T7" fmla="*/ 9 h 69"/>
                <a:gd name="T8" fmla="*/ 1 w 54"/>
                <a:gd name="T9" fmla="*/ 58 h 69"/>
                <a:gd name="T10" fmla="*/ 46 w 54"/>
                <a:gd name="T11" fmla="*/ 55 h 69"/>
                <a:gd name="T12" fmla="*/ 50 w 54"/>
                <a:gd name="T1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9">
                  <a:moveTo>
                    <a:pt x="50" y="25"/>
                  </a:moveTo>
                  <a:cubicBezTo>
                    <a:pt x="45" y="11"/>
                    <a:pt x="27" y="1"/>
                    <a:pt x="14" y="1"/>
                  </a:cubicBezTo>
                  <a:cubicBezTo>
                    <a:pt x="12" y="0"/>
                    <a:pt x="11" y="1"/>
                    <a:pt x="9" y="1"/>
                  </a:cubicBezTo>
                  <a:cubicBezTo>
                    <a:pt x="4" y="2"/>
                    <a:pt x="1" y="3"/>
                    <a:pt x="1" y="9"/>
                  </a:cubicBezTo>
                  <a:cubicBezTo>
                    <a:pt x="1" y="10"/>
                    <a:pt x="0" y="57"/>
                    <a:pt x="1" y="58"/>
                  </a:cubicBezTo>
                  <a:cubicBezTo>
                    <a:pt x="18" y="64"/>
                    <a:pt x="32" y="69"/>
                    <a:pt x="46" y="55"/>
                  </a:cubicBezTo>
                  <a:cubicBezTo>
                    <a:pt x="53" y="47"/>
                    <a:pt x="54" y="34"/>
                    <a:pt x="50" y="25"/>
                  </a:cubicBezTo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0" name="Freeform 1222"/>
            <p:cNvSpPr/>
            <p:nvPr/>
          </p:nvSpPr>
          <p:spPr bwMode="auto">
            <a:xfrm>
              <a:off x="4357860" y="6574285"/>
              <a:ext cx="105871" cy="149523"/>
            </a:xfrm>
            <a:custGeom>
              <a:avLst/>
              <a:gdLst>
                <a:gd name="T0" fmla="*/ 0 w 60"/>
                <a:gd name="T1" fmla="*/ 21 h 85"/>
                <a:gd name="T2" fmla="*/ 33 w 60"/>
                <a:gd name="T3" fmla="*/ 18 h 85"/>
                <a:gd name="T4" fmla="*/ 57 w 60"/>
                <a:gd name="T5" fmla="*/ 49 h 85"/>
                <a:gd name="T6" fmla="*/ 5 w 60"/>
                <a:gd name="T7" fmla="*/ 66 h 85"/>
                <a:gd name="T8" fmla="*/ 5 w 60"/>
                <a:gd name="T9" fmla="*/ 69 h 85"/>
                <a:gd name="T10" fmla="*/ 58 w 60"/>
                <a:gd name="T11" fmla="*/ 47 h 85"/>
                <a:gd name="T12" fmla="*/ 0 w 60"/>
                <a:gd name="T13" fmla="*/ 19 h 85"/>
                <a:gd name="T14" fmla="*/ 0 w 60"/>
                <a:gd name="T15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85">
                  <a:moveTo>
                    <a:pt x="0" y="21"/>
                  </a:moveTo>
                  <a:cubicBezTo>
                    <a:pt x="10" y="15"/>
                    <a:pt x="22" y="15"/>
                    <a:pt x="33" y="18"/>
                  </a:cubicBezTo>
                  <a:cubicBezTo>
                    <a:pt x="44" y="21"/>
                    <a:pt x="60" y="34"/>
                    <a:pt x="57" y="49"/>
                  </a:cubicBezTo>
                  <a:cubicBezTo>
                    <a:pt x="53" y="74"/>
                    <a:pt x="21" y="75"/>
                    <a:pt x="5" y="66"/>
                  </a:cubicBezTo>
                  <a:cubicBezTo>
                    <a:pt x="5" y="66"/>
                    <a:pt x="5" y="69"/>
                    <a:pt x="5" y="69"/>
                  </a:cubicBezTo>
                  <a:cubicBezTo>
                    <a:pt x="23" y="85"/>
                    <a:pt x="59" y="76"/>
                    <a:pt x="58" y="47"/>
                  </a:cubicBezTo>
                  <a:cubicBezTo>
                    <a:pt x="57" y="18"/>
                    <a:pt x="21" y="0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1" name="Freeform 1223"/>
            <p:cNvSpPr/>
            <p:nvPr/>
          </p:nvSpPr>
          <p:spPr bwMode="auto">
            <a:xfrm>
              <a:off x="4367201" y="6617896"/>
              <a:ext cx="59164" cy="28037"/>
            </a:xfrm>
            <a:custGeom>
              <a:avLst/>
              <a:gdLst>
                <a:gd name="T0" fmla="*/ 0 w 33"/>
                <a:gd name="T1" fmla="*/ 7 h 15"/>
                <a:gd name="T2" fmla="*/ 7 w 33"/>
                <a:gd name="T3" fmla="*/ 7 h 15"/>
                <a:gd name="T4" fmla="*/ 17 w 33"/>
                <a:gd name="T5" fmla="*/ 8 h 15"/>
                <a:gd name="T6" fmla="*/ 33 w 33"/>
                <a:gd name="T7" fmla="*/ 15 h 15"/>
                <a:gd name="T8" fmla="*/ 33 w 33"/>
                <a:gd name="T9" fmla="*/ 13 h 15"/>
                <a:gd name="T10" fmla="*/ 0 w 33"/>
                <a:gd name="T11" fmla="*/ 7 h 15"/>
                <a:gd name="T12" fmla="*/ 0 w 33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5">
                  <a:moveTo>
                    <a:pt x="0" y="7"/>
                  </a:moveTo>
                  <a:cubicBezTo>
                    <a:pt x="2" y="7"/>
                    <a:pt x="5" y="7"/>
                    <a:pt x="7" y="7"/>
                  </a:cubicBezTo>
                  <a:cubicBezTo>
                    <a:pt x="10" y="7"/>
                    <a:pt x="14" y="7"/>
                    <a:pt x="17" y="8"/>
                  </a:cubicBezTo>
                  <a:cubicBezTo>
                    <a:pt x="24" y="9"/>
                    <a:pt x="28" y="12"/>
                    <a:pt x="33" y="15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27" y="3"/>
                    <a:pt x="9" y="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2" name="Freeform 1224"/>
            <p:cNvSpPr/>
            <p:nvPr/>
          </p:nvSpPr>
          <p:spPr bwMode="auto">
            <a:xfrm>
              <a:off x="4382771" y="6633473"/>
              <a:ext cx="6228" cy="31151"/>
            </a:xfrm>
            <a:custGeom>
              <a:avLst/>
              <a:gdLst>
                <a:gd name="T0" fmla="*/ 3 w 4"/>
                <a:gd name="T1" fmla="*/ 0 h 18"/>
                <a:gd name="T2" fmla="*/ 4 w 4"/>
                <a:gd name="T3" fmla="*/ 18 h 18"/>
                <a:gd name="T4" fmla="*/ 4 w 4"/>
                <a:gd name="T5" fmla="*/ 17 h 18"/>
                <a:gd name="T6" fmla="*/ 3 w 4"/>
                <a:gd name="T7" fmla="*/ 0 h 18"/>
                <a:gd name="T8" fmla="*/ 3 w 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8">
                  <a:moveTo>
                    <a:pt x="3" y="0"/>
                  </a:moveTo>
                  <a:cubicBezTo>
                    <a:pt x="0" y="5"/>
                    <a:pt x="2" y="14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2"/>
                    <a:pt x="1" y="6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3" name="Freeform 1225"/>
            <p:cNvSpPr/>
            <p:nvPr/>
          </p:nvSpPr>
          <p:spPr bwMode="auto">
            <a:xfrm>
              <a:off x="4367201" y="6605436"/>
              <a:ext cx="3115" cy="24921"/>
            </a:xfrm>
            <a:custGeom>
              <a:avLst/>
              <a:gdLst>
                <a:gd name="T0" fmla="*/ 1 w 1"/>
                <a:gd name="T1" fmla="*/ 0 h 14"/>
                <a:gd name="T2" fmla="*/ 0 w 1"/>
                <a:gd name="T3" fmla="*/ 0 h 14"/>
                <a:gd name="T4" fmla="*/ 0 w 1"/>
                <a:gd name="T5" fmla="*/ 14 h 14"/>
                <a:gd name="T6" fmla="*/ 1 w 1"/>
                <a:gd name="T7" fmla="*/ 14 h 14"/>
                <a:gd name="T8" fmla="*/ 1 w 1"/>
                <a:gd name="T9" fmla="*/ 2 h 14"/>
                <a:gd name="T10" fmla="*/ 1 w 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4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"/>
                    <a:pt x="0" y="9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7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C9B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4" name="Freeform 1226"/>
            <p:cNvSpPr/>
            <p:nvPr/>
          </p:nvSpPr>
          <p:spPr bwMode="auto">
            <a:xfrm>
              <a:off x="4370316" y="6602322"/>
              <a:ext cx="18683" cy="28035"/>
            </a:xfrm>
            <a:custGeom>
              <a:avLst/>
              <a:gdLst>
                <a:gd name="T0" fmla="*/ 4 w 12"/>
                <a:gd name="T1" fmla="*/ 0 h 15"/>
                <a:gd name="T2" fmla="*/ 0 w 12"/>
                <a:gd name="T3" fmla="*/ 1 h 15"/>
                <a:gd name="T4" fmla="*/ 0 w 12"/>
                <a:gd name="T5" fmla="*/ 3 h 15"/>
                <a:gd name="T6" fmla="*/ 0 w 12"/>
                <a:gd name="T7" fmla="*/ 15 h 15"/>
                <a:gd name="T8" fmla="*/ 12 w 12"/>
                <a:gd name="T9" fmla="*/ 12 h 15"/>
                <a:gd name="T10" fmla="*/ 12 w 12"/>
                <a:gd name="T11" fmla="*/ 12 h 15"/>
                <a:gd name="T12" fmla="*/ 8 w 12"/>
                <a:gd name="T13" fmla="*/ 12 h 15"/>
                <a:gd name="T14" fmla="*/ 4 w 12"/>
                <a:gd name="T15" fmla="*/ 12 h 15"/>
                <a:gd name="T16" fmla="*/ 4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8"/>
                    <a:pt x="0" y="15"/>
                  </a:cubicBezTo>
                  <a:cubicBezTo>
                    <a:pt x="3" y="13"/>
                    <a:pt x="7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0" y="12"/>
                    <a:pt x="8" y="12"/>
                  </a:cubicBezTo>
                  <a:cubicBezTo>
                    <a:pt x="7" y="12"/>
                    <a:pt x="6" y="12"/>
                    <a:pt x="4" y="12"/>
                  </a:cubicBezTo>
                  <a:cubicBezTo>
                    <a:pt x="5" y="8"/>
                    <a:pt x="5" y="4"/>
                    <a:pt x="4" y="0"/>
                  </a:cubicBezTo>
                </a:path>
              </a:pathLst>
            </a:custGeom>
            <a:solidFill>
              <a:srgbClr val="C7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5" name="Freeform 1227"/>
            <p:cNvSpPr/>
            <p:nvPr/>
          </p:nvSpPr>
          <p:spPr bwMode="auto">
            <a:xfrm>
              <a:off x="4367201" y="6599206"/>
              <a:ext cx="9343" cy="6230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4 w 5"/>
                <a:gd name="T5" fmla="*/ 0 h 3"/>
                <a:gd name="T6" fmla="*/ 3 w 5"/>
                <a:gd name="T7" fmla="*/ 1 h 3"/>
                <a:gd name="T8" fmla="*/ 3 w 5"/>
                <a:gd name="T9" fmla="*/ 1 h 3"/>
                <a:gd name="T10" fmla="*/ 2 w 5"/>
                <a:gd name="T11" fmla="*/ 1 h 3"/>
                <a:gd name="T12" fmla="*/ 0 w 5"/>
                <a:gd name="T13" fmla="*/ 2 h 3"/>
                <a:gd name="T14" fmla="*/ 0 w 5"/>
                <a:gd name="T15" fmla="*/ 3 h 3"/>
                <a:gd name="T16" fmla="*/ 1 w 5"/>
                <a:gd name="T17" fmla="*/ 3 h 3"/>
                <a:gd name="T18" fmla="*/ 5 w 5"/>
                <a:gd name="T19" fmla="*/ 2 h 3"/>
                <a:gd name="T20" fmla="*/ 5 w 5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</a:path>
              </a:pathLst>
            </a:custGeom>
            <a:solidFill>
              <a:srgbClr val="5F4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6" name="Freeform 1228"/>
            <p:cNvSpPr/>
            <p:nvPr/>
          </p:nvSpPr>
          <p:spPr bwMode="auto">
            <a:xfrm>
              <a:off x="4367201" y="6630357"/>
              <a:ext cx="3115" cy="65417"/>
            </a:xfrm>
            <a:custGeom>
              <a:avLst/>
              <a:gdLst>
                <a:gd name="T0" fmla="*/ 0 w 1"/>
                <a:gd name="T1" fmla="*/ 0 h 36"/>
                <a:gd name="T2" fmla="*/ 0 w 1"/>
                <a:gd name="T3" fmla="*/ 32 h 36"/>
                <a:gd name="T4" fmla="*/ 0 w 1"/>
                <a:gd name="T5" fmla="*/ 36 h 36"/>
                <a:gd name="T6" fmla="*/ 0 w 1"/>
                <a:gd name="T7" fmla="*/ 36 h 36"/>
                <a:gd name="T8" fmla="*/ 0 w 1"/>
                <a:gd name="T9" fmla="*/ 36 h 36"/>
                <a:gd name="T10" fmla="*/ 0 w 1"/>
                <a:gd name="T11" fmla="*/ 33 h 36"/>
                <a:gd name="T12" fmla="*/ 1 w 1"/>
                <a:gd name="T13" fmla="*/ 33 h 36"/>
                <a:gd name="T14" fmla="*/ 1 w 1"/>
                <a:gd name="T15" fmla="*/ 0 h 36"/>
                <a:gd name="T16" fmla="*/ 0 w 1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6">
                  <a:moveTo>
                    <a:pt x="0" y="0"/>
                  </a:moveTo>
                  <a:cubicBezTo>
                    <a:pt x="0" y="11"/>
                    <a:pt x="0" y="24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3"/>
                    <a:pt x="0" y="33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0" y="27"/>
                    <a:pt x="0" y="1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C9B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7" name="Freeform 1229"/>
            <p:cNvSpPr/>
            <p:nvPr/>
          </p:nvSpPr>
          <p:spPr bwMode="auto">
            <a:xfrm>
              <a:off x="4367201" y="6689544"/>
              <a:ext cx="0" cy="6230"/>
            </a:xfrm>
            <a:custGeom>
              <a:avLst/>
              <a:gdLst>
                <a:gd name="T0" fmla="*/ 0 h 4"/>
                <a:gd name="T1" fmla="*/ 3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F4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8" name="Freeform 1230"/>
            <p:cNvSpPr/>
            <p:nvPr/>
          </p:nvSpPr>
          <p:spPr bwMode="auto">
            <a:xfrm>
              <a:off x="4367201" y="6630357"/>
              <a:ext cx="93416" cy="68531"/>
            </a:xfrm>
            <a:custGeom>
              <a:avLst/>
              <a:gdLst>
                <a:gd name="T0" fmla="*/ 1 w 52"/>
                <a:gd name="T1" fmla="*/ 0 h 38"/>
                <a:gd name="T2" fmla="*/ 1 w 52"/>
                <a:gd name="T3" fmla="*/ 33 h 38"/>
                <a:gd name="T4" fmla="*/ 3 w 52"/>
                <a:gd name="T5" fmla="*/ 34 h 38"/>
                <a:gd name="T6" fmla="*/ 3 w 52"/>
                <a:gd name="T7" fmla="*/ 33 h 38"/>
                <a:gd name="T8" fmla="*/ 3 w 52"/>
                <a:gd name="T9" fmla="*/ 35 h 38"/>
                <a:gd name="T10" fmla="*/ 22 w 52"/>
                <a:gd name="T11" fmla="*/ 38 h 38"/>
                <a:gd name="T12" fmla="*/ 52 w 52"/>
                <a:gd name="T13" fmla="*/ 16 h 38"/>
                <a:gd name="T14" fmla="*/ 52 w 52"/>
                <a:gd name="T15" fmla="*/ 16 h 38"/>
                <a:gd name="T16" fmla="*/ 52 w 52"/>
                <a:gd name="T17" fmla="*/ 11 h 38"/>
                <a:gd name="T18" fmla="*/ 24 w 52"/>
                <a:gd name="T19" fmla="*/ 31 h 38"/>
                <a:gd name="T20" fmla="*/ 20 w 52"/>
                <a:gd name="T21" fmla="*/ 31 h 38"/>
                <a:gd name="T22" fmla="*/ 11 w 52"/>
                <a:gd name="T23" fmla="*/ 29 h 38"/>
                <a:gd name="T24" fmla="*/ 4 w 52"/>
                <a:gd name="T25" fmla="*/ 23 h 38"/>
                <a:gd name="T26" fmla="*/ 5 w 52"/>
                <a:gd name="T27" fmla="*/ 6 h 38"/>
                <a:gd name="T28" fmla="*/ 5 w 52"/>
                <a:gd name="T29" fmla="*/ 5 h 38"/>
                <a:gd name="T30" fmla="*/ 10 w 52"/>
                <a:gd name="T31" fmla="*/ 6 h 38"/>
                <a:gd name="T32" fmla="*/ 11 w 52"/>
                <a:gd name="T33" fmla="*/ 1 h 38"/>
                <a:gd name="T34" fmla="*/ 11 w 52"/>
                <a:gd name="T35" fmla="*/ 1 h 38"/>
                <a:gd name="T36" fmla="*/ 10 w 52"/>
                <a:gd name="T37" fmla="*/ 6 h 38"/>
                <a:gd name="T38" fmla="*/ 10 w 52"/>
                <a:gd name="T39" fmla="*/ 6 h 38"/>
                <a:gd name="T40" fmla="*/ 12 w 52"/>
                <a:gd name="T41" fmla="*/ 17 h 38"/>
                <a:gd name="T42" fmla="*/ 12 w 52"/>
                <a:gd name="T43" fmla="*/ 18 h 38"/>
                <a:gd name="T44" fmla="*/ 12 w 52"/>
                <a:gd name="T45" fmla="*/ 19 h 38"/>
                <a:gd name="T46" fmla="*/ 14 w 52"/>
                <a:gd name="T47" fmla="*/ 10 h 38"/>
                <a:gd name="T48" fmla="*/ 20 w 52"/>
                <a:gd name="T49" fmla="*/ 9 h 38"/>
                <a:gd name="T50" fmla="*/ 35 w 52"/>
                <a:gd name="T51" fmla="*/ 12 h 38"/>
                <a:gd name="T52" fmla="*/ 35 w 52"/>
                <a:gd name="T53" fmla="*/ 12 h 38"/>
                <a:gd name="T54" fmla="*/ 33 w 52"/>
                <a:gd name="T55" fmla="*/ 8 h 38"/>
                <a:gd name="T56" fmla="*/ 33 w 52"/>
                <a:gd name="T57" fmla="*/ 8 h 38"/>
                <a:gd name="T58" fmla="*/ 17 w 52"/>
                <a:gd name="T59" fmla="*/ 1 h 38"/>
                <a:gd name="T60" fmla="*/ 10 w 52"/>
                <a:gd name="T61" fmla="*/ 0 h 38"/>
                <a:gd name="T62" fmla="*/ 7 w 52"/>
                <a:gd name="T63" fmla="*/ 0 h 38"/>
                <a:gd name="T64" fmla="*/ 5 w 52"/>
                <a:gd name="T65" fmla="*/ 0 h 38"/>
                <a:gd name="T66" fmla="*/ 1 w 52"/>
                <a:gd name="T6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38">
                  <a:moveTo>
                    <a:pt x="1" y="0"/>
                  </a:moveTo>
                  <a:cubicBezTo>
                    <a:pt x="0" y="12"/>
                    <a:pt x="0" y="27"/>
                    <a:pt x="1" y="33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3" y="34"/>
                    <a:pt x="3" y="33"/>
                  </a:cubicBezTo>
                  <a:cubicBezTo>
                    <a:pt x="3" y="34"/>
                    <a:pt x="3" y="34"/>
                    <a:pt x="3" y="35"/>
                  </a:cubicBezTo>
                  <a:cubicBezTo>
                    <a:pt x="9" y="37"/>
                    <a:pt x="15" y="38"/>
                    <a:pt x="22" y="38"/>
                  </a:cubicBezTo>
                  <a:cubicBezTo>
                    <a:pt x="36" y="38"/>
                    <a:pt x="50" y="32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4"/>
                    <a:pt x="52" y="12"/>
                    <a:pt x="52" y="11"/>
                  </a:cubicBezTo>
                  <a:cubicBezTo>
                    <a:pt x="49" y="24"/>
                    <a:pt x="35" y="29"/>
                    <a:pt x="24" y="31"/>
                  </a:cubicBezTo>
                  <a:cubicBezTo>
                    <a:pt x="23" y="31"/>
                    <a:pt x="21" y="31"/>
                    <a:pt x="20" y="31"/>
                  </a:cubicBezTo>
                  <a:cubicBezTo>
                    <a:pt x="17" y="31"/>
                    <a:pt x="14" y="30"/>
                    <a:pt x="11" y="29"/>
                  </a:cubicBezTo>
                  <a:cubicBezTo>
                    <a:pt x="7" y="28"/>
                    <a:pt x="5" y="26"/>
                    <a:pt x="4" y="23"/>
                  </a:cubicBezTo>
                  <a:cubicBezTo>
                    <a:pt x="4" y="17"/>
                    <a:pt x="4" y="11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8" y="6"/>
                    <a:pt x="10" y="6"/>
                  </a:cubicBezTo>
                  <a:cubicBezTo>
                    <a:pt x="10" y="4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10"/>
                    <a:pt x="11" y="15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9"/>
                    <a:pt x="14" y="15"/>
                    <a:pt x="14" y="10"/>
                  </a:cubicBezTo>
                  <a:cubicBezTo>
                    <a:pt x="14" y="10"/>
                    <a:pt x="16" y="9"/>
                    <a:pt x="20" y="9"/>
                  </a:cubicBezTo>
                  <a:cubicBezTo>
                    <a:pt x="23" y="9"/>
                    <a:pt x="29" y="10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5" y="10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28" y="5"/>
                    <a:pt x="24" y="2"/>
                    <a:pt x="17" y="1"/>
                  </a:cubicBezTo>
                  <a:cubicBezTo>
                    <a:pt x="15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7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9" name="Freeform 1231"/>
            <p:cNvSpPr>
              <a:spLocks noEditPoints="1"/>
            </p:cNvSpPr>
            <p:nvPr/>
          </p:nvSpPr>
          <p:spPr bwMode="auto">
            <a:xfrm>
              <a:off x="4367201" y="6658393"/>
              <a:ext cx="93416" cy="49841"/>
            </a:xfrm>
            <a:custGeom>
              <a:avLst/>
              <a:gdLst>
                <a:gd name="T0" fmla="*/ 0 w 52"/>
                <a:gd name="T1" fmla="*/ 17 h 27"/>
                <a:gd name="T2" fmla="*/ 0 w 52"/>
                <a:gd name="T3" fmla="*/ 20 h 27"/>
                <a:gd name="T4" fmla="*/ 0 w 52"/>
                <a:gd name="T5" fmla="*/ 20 h 27"/>
                <a:gd name="T6" fmla="*/ 1 w 52"/>
                <a:gd name="T7" fmla="*/ 20 h 27"/>
                <a:gd name="T8" fmla="*/ 2 w 52"/>
                <a:gd name="T9" fmla="*/ 20 h 27"/>
                <a:gd name="T10" fmla="*/ 3 w 52"/>
                <a:gd name="T11" fmla="*/ 18 h 27"/>
                <a:gd name="T12" fmla="*/ 1 w 52"/>
                <a:gd name="T13" fmla="*/ 17 h 27"/>
                <a:gd name="T14" fmla="*/ 0 w 52"/>
                <a:gd name="T15" fmla="*/ 17 h 27"/>
                <a:gd name="T16" fmla="*/ 52 w 52"/>
                <a:gd name="T17" fmla="*/ 0 h 27"/>
                <a:gd name="T18" fmla="*/ 52 w 52"/>
                <a:gd name="T19" fmla="*/ 0 h 27"/>
                <a:gd name="T20" fmla="*/ 22 w 52"/>
                <a:gd name="T21" fmla="*/ 22 h 27"/>
                <a:gd name="T22" fmla="*/ 3 w 52"/>
                <a:gd name="T23" fmla="*/ 19 h 27"/>
                <a:gd name="T24" fmla="*/ 6 w 52"/>
                <a:gd name="T25" fmla="*/ 22 h 27"/>
                <a:gd name="T26" fmla="*/ 19 w 52"/>
                <a:gd name="T27" fmla="*/ 27 h 27"/>
                <a:gd name="T28" fmla="*/ 32 w 52"/>
                <a:gd name="T29" fmla="*/ 25 h 27"/>
                <a:gd name="T30" fmla="*/ 52 w 52"/>
                <a:gd name="T31" fmla="*/ 3 h 27"/>
                <a:gd name="T32" fmla="*/ 52 w 52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27">
                  <a:moveTo>
                    <a:pt x="0" y="17"/>
                  </a:moveTo>
                  <a:cubicBezTo>
                    <a:pt x="0" y="17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0" y="16"/>
                    <a:pt x="36" y="22"/>
                    <a:pt x="22" y="22"/>
                  </a:cubicBezTo>
                  <a:cubicBezTo>
                    <a:pt x="15" y="22"/>
                    <a:pt x="9" y="21"/>
                    <a:pt x="3" y="19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9" y="25"/>
                    <a:pt x="14" y="27"/>
                    <a:pt x="19" y="27"/>
                  </a:cubicBezTo>
                  <a:cubicBezTo>
                    <a:pt x="24" y="27"/>
                    <a:pt x="28" y="26"/>
                    <a:pt x="32" y="25"/>
                  </a:cubicBezTo>
                  <a:cubicBezTo>
                    <a:pt x="42" y="21"/>
                    <a:pt x="50" y="14"/>
                    <a:pt x="52" y="3"/>
                  </a:cubicBezTo>
                  <a:cubicBezTo>
                    <a:pt x="52" y="2"/>
                    <a:pt x="52" y="1"/>
                    <a:pt x="52" y="0"/>
                  </a:cubicBezTo>
                </a:path>
              </a:pathLst>
            </a:custGeom>
            <a:solidFill>
              <a:srgbClr val="5F4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0" name="Freeform 1232"/>
            <p:cNvSpPr/>
            <p:nvPr/>
          </p:nvSpPr>
          <p:spPr bwMode="auto">
            <a:xfrm>
              <a:off x="4367201" y="6624126"/>
              <a:ext cx="59164" cy="21806"/>
            </a:xfrm>
            <a:custGeom>
              <a:avLst/>
              <a:gdLst>
                <a:gd name="T0" fmla="*/ 13 w 33"/>
                <a:gd name="T1" fmla="*/ 0 h 12"/>
                <a:gd name="T2" fmla="*/ 1 w 33"/>
                <a:gd name="T3" fmla="*/ 3 h 12"/>
                <a:gd name="T4" fmla="*/ 0 w 33"/>
                <a:gd name="T5" fmla="*/ 3 h 12"/>
                <a:gd name="T6" fmla="*/ 0 w 33"/>
                <a:gd name="T7" fmla="*/ 4 h 12"/>
                <a:gd name="T8" fmla="*/ 1 w 33"/>
                <a:gd name="T9" fmla="*/ 4 h 12"/>
                <a:gd name="T10" fmla="*/ 5 w 33"/>
                <a:gd name="T11" fmla="*/ 4 h 12"/>
                <a:gd name="T12" fmla="*/ 7 w 33"/>
                <a:gd name="T13" fmla="*/ 4 h 12"/>
                <a:gd name="T14" fmla="*/ 10 w 33"/>
                <a:gd name="T15" fmla="*/ 4 h 12"/>
                <a:gd name="T16" fmla="*/ 17 w 33"/>
                <a:gd name="T17" fmla="*/ 5 h 12"/>
                <a:gd name="T18" fmla="*/ 33 w 33"/>
                <a:gd name="T19" fmla="*/ 12 h 12"/>
                <a:gd name="T20" fmla="*/ 33 w 33"/>
                <a:gd name="T21" fmla="*/ 12 h 12"/>
                <a:gd name="T22" fmla="*/ 21 w 33"/>
                <a:gd name="T23" fmla="*/ 2 h 12"/>
                <a:gd name="T24" fmla="*/ 13 w 33"/>
                <a:gd name="T25" fmla="*/ 0 h 12"/>
                <a:gd name="T26" fmla="*/ 13 w 33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2">
                  <a:moveTo>
                    <a:pt x="13" y="0"/>
                  </a:moveTo>
                  <a:cubicBezTo>
                    <a:pt x="8" y="0"/>
                    <a:pt x="4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2" y="4"/>
                    <a:pt x="15" y="4"/>
                    <a:pt x="17" y="5"/>
                  </a:cubicBezTo>
                  <a:cubicBezTo>
                    <a:pt x="24" y="6"/>
                    <a:pt x="28" y="9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1" y="9"/>
                    <a:pt x="27" y="5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5F4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1" name="Freeform 1233"/>
            <p:cNvSpPr>
              <a:spLocks noEditPoints="1"/>
            </p:cNvSpPr>
            <p:nvPr/>
          </p:nvSpPr>
          <p:spPr bwMode="auto">
            <a:xfrm>
              <a:off x="4385884" y="6633473"/>
              <a:ext cx="3115" cy="31151"/>
            </a:xfrm>
            <a:custGeom>
              <a:avLst/>
              <a:gdLst>
                <a:gd name="T0" fmla="*/ 2 w 2"/>
                <a:gd name="T1" fmla="*/ 16 h 18"/>
                <a:gd name="T2" fmla="*/ 2 w 2"/>
                <a:gd name="T3" fmla="*/ 18 h 18"/>
                <a:gd name="T4" fmla="*/ 2 w 2"/>
                <a:gd name="T5" fmla="*/ 18 h 18"/>
                <a:gd name="T6" fmla="*/ 2 w 2"/>
                <a:gd name="T7" fmla="*/ 17 h 18"/>
                <a:gd name="T8" fmla="*/ 2 w 2"/>
                <a:gd name="T9" fmla="*/ 16 h 18"/>
                <a:gd name="T10" fmla="*/ 1 w 2"/>
                <a:gd name="T11" fmla="*/ 0 h 18"/>
                <a:gd name="T12" fmla="*/ 0 w 2"/>
                <a:gd name="T13" fmla="*/ 5 h 18"/>
                <a:gd name="T14" fmla="*/ 0 w 2"/>
                <a:gd name="T15" fmla="*/ 5 h 18"/>
                <a:gd name="T16" fmla="*/ 1 w 2"/>
                <a:gd name="T17" fmla="*/ 0 h 18"/>
                <a:gd name="T18" fmla="*/ 1 w 2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8">
                  <a:moveTo>
                    <a:pt x="2" y="16"/>
                  </a:move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6"/>
                  </a:cubicBezTo>
                  <a:moveTo>
                    <a:pt x="1" y="0"/>
                  </a:moveTo>
                  <a:cubicBezTo>
                    <a:pt x="0" y="1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F4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2" name="Freeform 1234"/>
            <p:cNvSpPr/>
            <p:nvPr/>
          </p:nvSpPr>
          <p:spPr bwMode="auto">
            <a:xfrm>
              <a:off x="3342745" y="6652163"/>
              <a:ext cx="77845" cy="96566"/>
            </a:xfrm>
            <a:custGeom>
              <a:avLst/>
              <a:gdLst>
                <a:gd name="T0" fmla="*/ 26 w 44"/>
                <a:gd name="T1" fmla="*/ 24 h 56"/>
                <a:gd name="T2" fmla="*/ 12 w 44"/>
                <a:gd name="T3" fmla="*/ 1 h 56"/>
                <a:gd name="T4" fmla="*/ 11 w 44"/>
                <a:gd name="T5" fmla="*/ 4 h 56"/>
                <a:gd name="T6" fmla="*/ 7 w 44"/>
                <a:gd name="T7" fmla="*/ 6 h 56"/>
                <a:gd name="T8" fmla="*/ 3 w 44"/>
                <a:gd name="T9" fmla="*/ 36 h 56"/>
                <a:gd name="T10" fmla="*/ 4 w 44"/>
                <a:gd name="T11" fmla="*/ 37 h 56"/>
                <a:gd name="T12" fmla="*/ 6 w 44"/>
                <a:gd name="T13" fmla="*/ 41 h 56"/>
                <a:gd name="T14" fmla="*/ 7 w 44"/>
                <a:gd name="T15" fmla="*/ 41 h 56"/>
                <a:gd name="T16" fmla="*/ 10 w 44"/>
                <a:gd name="T17" fmla="*/ 45 h 56"/>
                <a:gd name="T18" fmla="*/ 18 w 44"/>
                <a:gd name="T19" fmla="*/ 49 h 56"/>
                <a:gd name="T20" fmla="*/ 29 w 44"/>
                <a:gd name="T21" fmla="*/ 53 h 56"/>
                <a:gd name="T22" fmla="*/ 42 w 44"/>
                <a:gd name="T23" fmla="*/ 56 h 56"/>
                <a:gd name="T24" fmla="*/ 42 w 44"/>
                <a:gd name="T25" fmla="*/ 46 h 56"/>
                <a:gd name="T26" fmla="*/ 26 w 44"/>
                <a:gd name="T27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56">
                  <a:moveTo>
                    <a:pt x="26" y="24"/>
                  </a:moveTo>
                  <a:cubicBezTo>
                    <a:pt x="22" y="16"/>
                    <a:pt x="16" y="10"/>
                    <a:pt x="12" y="1"/>
                  </a:cubicBezTo>
                  <a:cubicBezTo>
                    <a:pt x="12" y="0"/>
                    <a:pt x="11" y="2"/>
                    <a:pt x="11" y="4"/>
                  </a:cubicBezTo>
                  <a:cubicBezTo>
                    <a:pt x="10" y="4"/>
                    <a:pt x="9" y="4"/>
                    <a:pt x="7" y="6"/>
                  </a:cubicBezTo>
                  <a:cubicBezTo>
                    <a:pt x="1" y="13"/>
                    <a:pt x="0" y="28"/>
                    <a:pt x="3" y="36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8"/>
                    <a:pt x="5" y="40"/>
                    <a:pt x="6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8" y="43"/>
                    <a:pt x="9" y="44"/>
                    <a:pt x="10" y="45"/>
                  </a:cubicBezTo>
                  <a:cubicBezTo>
                    <a:pt x="12" y="47"/>
                    <a:pt x="15" y="50"/>
                    <a:pt x="18" y="49"/>
                  </a:cubicBezTo>
                  <a:cubicBezTo>
                    <a:pt x="22" y="51"/>
                    <a:pt x="25" y="52"/>
                    <a:pt x="29" y="53"/>
                  </a:cubicBezTo>
                  <a:cubicBezTo>
                    <a:pt x="33" y="54"/>
                    <a:pt x="37" y="56"/>
                    <a:pt x="42" y="56"/>
                  </a:cubicBezTo>
                  <a:cubicBezTo>
                    <a:pt x="44" y="56"/>
                    <a:pt x="43" y="47"/>
                    <a:pt x="42" y="46"/>
                  </a:cubicBezTo>
                  <a:cubicBezTo>
                    <a:pt x="35" y="40"/>
                    <a:pt x="30" y="32"/>
                    <a:pt x="26" y="24"/>
                  </a:cubicBezTo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3" name="Freeform 1235"/>
            <p:cNvSpPr/>
            <p:nvPr/>
          </p:nvSpPr>
          <p:spPr bwMode="auto">
            <a:xfrm>
              <a:off x="3333403" y="6639703"/>
              <a:ext cx="87188" cy="118372"/>
            </a:xfrm>
            <a:custGeom>
              <a:avLst/>
              <a:gdLst>
                <a:gd name="T0" fmla="*/ 22 w 49"/>
                <a:gd name="T1" fmla="*/ 8 h 67"/>
                <a:gd name="T2" fmla="*/ 6 w 49"/>
                <a:gd name="T3" fmla="*/ 42 h 67"/>
                <a:gd name="T4" fmla="*/ 49 w 49"/>
                <a:gd name="T5" fmla="*/ 64 h 67"/>
                <a:gd name="T6" fmla="*/ 49 w 49"/>
                <a:gd name="T7" fmla="*/ 61 h 67"/>
                <a:gd name="T8" fmla="*/ 15 w 49"/>
                <a:gd name="T9" fmla="*/ 51 h 67"/>
                <a:gd name="T10" fmla="*/ 22 w 49"/>
                <a:gd name="T11" fmla="*/ 9 h 67"/>
                <a:gd name="T12" fmla="*/ 22 w 49"/>
                <a:gd name="T13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7">
                  <a:moveTo>
                    <a:pt x="22" y="8"/>
                  </a:moveTo>
                  <a:cubicBezTo>
                    <a:pt x="8" y="0"/>
                    <a:pt x="4" y="32"/>
                    <a:pt x="6" y="42"/>
                  </a:cubicBezTo>
                  <a:cubicBezTo>
                    <a:pt x="9" y="60"/>
                    <a:pt x="35" y="67"/>
                    <a:pt x="49" y="64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37" y="59"/>
                    <a:pt x="26" y="58"/>
                    <a:pt x="15" y="51"/>
                  </a:cubicBezTo>
                  <a:cubicBezTo>
                    <a:pt x="0" y="40"/>
                    <a:pt x="5" y="14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4" name="Freeform 1236"/>
            <p:cNvSpPr/>
            <p:nvPr/>
          </p:nvSpPr>
          <p:spPr bwMode="auto">
            <a:xfrm>
              <a:off x="3348973" y="6677083"/>
              <a:ext cx="34251" cy="18690"/>
            </a:xfrm>
            <a:custGeom>
              <a:avLst/>
              <a:gdLst>
                <a:gd name="T0" fmla="*/ 20 w 20"/>
                <a:gd name="T1" fmla="*/ 7 h 11"/>
                <a:gd name="T2" fmla="*/ 0 w 20"/>
                <a:gd name="T3" fmla="*/ 9 h 11"/>
                <a:gd name="T4" fmla="*/ 0 w 20"/>
                <a:gd name="T5" fmla="*/ 11 h 11"/>
                <a:gd name="T6" fmla="*/ 10 w 20"/>
                <a:gd name="T7" fmla="*/ 8 h 11"/>
                <a:gd name="T8" fmla="*/ 20 w 20"/>
                <a:gd name="T9" fmla="*/ 8 h 11"/>
                <a:gd name="T10" fmla="*/ 20 w 20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1">
                  <a:moveTo>
                    <a:pt x="20" y="7"/>
                  </a:moveTo>
                  <a:cubicBezTo>
                    <a:pt x="15" y="0"/>
                    <a:pt x="4" y="3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9"/>
                    <a:pt x="6" y="8"/>
                    <a:pt x="10" y="8"/>
                  </a:cubicBezTo>
                  <a:cubicBezTo>
                    <a:pt x="13" y="7"/>
                    <a:pt x="16" y="7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5" name="Freeform 1237"/>
            <p:cNvSpPr/>
            <p:nvPr/>
          </p:nvSpPr>
          <p:spPr bwMode="auto">
            <a:xfrm>
              <a:off x="3370769" y="6683314"/>
              <a:ext cx="15570" cy="34265"/>
            </a:xfrm>
            <a:custGeom>
              <a:avLst/>
              <a:gdLst>
                <a:gd name="T0" fmla="*/ 8 w 8"/>
                <a:gd name="T1" fmla="*/ 4 h 18"/>
                <a:gd name="T2" fmla="*/ 2 w 8"/>
                <a:gd name="T3" fmla="*/ 8 h 18"/>
                <a:gd name="T4" fmla="*/ 0 w 8"/>
                <a:gd name="T5" fmla="*/ 17 h 18"/>
                <a:gd name="T6" fmla="*/ 0 w 8"/>
                <a:gd name="T7" fmla="*/ 17 h 18"/>
                <a:gd name="T8" fmla="*/ 2 w 8"/>
                <a:gd name="T9" fmla="*/ 10 h 18"/>
                <a:gd name="T10" fmla="*/ 5 w 8"/>
                <a:gd name="T11" fmla="*/ 6 h 18"/>
                <a:gd name="T12" fmla="*/ 8 w 8"/>
                <a:gd name="T13" fmla="*/ 4 h 18"/>
                <a:gd name="T14" fmla="*/ 8 w 8"/>
                <a:gd name="T1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8">
                  <a:moveTo>
                    <a:pt x="8" y="4"/>
                  </a:moveTo>
                  <a:cubicBezTo>
                    <a:pt x="5" y="0"/>
                    <a:pt x="2" y="6"/>
                    <a:pt x="2" y="8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0" y="18"/>
                    <a:pt x="0" y="17"/>
                  </a:cubicBezTo>
                  <a:cubicBezTo>
                    <a:pt x="1" y="15"/>
                    <a:pt x="1" y="12"/>
                    <a:pt x="2" y="10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5"/>
                    <a:pt x="7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6" name="Freeform 1238"/>
            <p:cNvSpPr/>
            <p:nvPr/>
          </p:nvSpPr>
          <p:spPr bwMode="auto">
            <a:xfrm>
              <a:off x="3364541" y="66677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7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7" name="Freeform 1239"/>
            <p:cNvSpPr>
              <a:spLocks noEditPoints="1"/>
            </p:cNvSpPr>
            <p:nvPr/>
          </p:nvSpPr>
          <p:spPr bwMode="auto">
            <a:xfrm>
              <a:off x="3342745" y="6658393"/>
              <a:ext cx="77845" cy="87222"/>
            </a:xfrm>
            <a:custGeom>
              <a:avLst/>
              <a:gdLst>
                <a:gd name="T0" fmla="*/ 42 w 43"/>
                <a:gd name="T1" fmla="*/ 47 h 50"/>
                <a:gd name="T2" fmla="*/ 42 w 43"/>
                <a:gd name="T3" fmla="*/ 50 h 50"/>
                <a:gd name="T4" fmla="*/ 43 w 43"/>
                <a:gd name="T5" fmla="*/ 50 h 50"/>
                <a:gd name="T6" fmla="*/ 43 w 43"/>
                <a:gd name="T7" fmla="*/ 48 h 50"/>
                <a:gd name="T8" fmla="*/ 42 w 43"/>
                <a:gd name="T9" fmla="*/ 47 h 50"/>
                <a:gd name="T10" fmla="*/ 0 w 43"/>
                <a:gd name="T11" fmla="*/ 20 h 50"/>
                <a:gd name="T12" fmla="*/ 0 w 43"/>
                <a:gd name="T13" fmla="*/ 21 h 50"/>
                <a:gd name="T14" fmla="*/ 1 w 43"/>
                <a:gd name="T15" fmla="*/ 25 h 50"/>
                <a:gd name="T16" fmla="*/ 0 w 43"/>
                <a:gd name="T17" fmla="*/ 20 h 50"/>
                <a:gd name="T18" fmla="*/ 13 w 43"/>
                <a:gd name="T19" fmla="*/ 0 h 50"/>
                <a:gd name="T20" fmla="*/ 13 w 43"/>
                <a:gd name="T21" fmla="*/ 0 h 50"/>
                <a:gd name="T22" fmla="*/ 18 w 43"/>
                <a:gd name="T23" fmla="*/ 9 h 50"/>
                <a:gd name="T24" fmla="*/ 18 w 43"/>
                <a:gd name="T25" fmla="*/ 9 h 50"/>
                <a:gd name="T26" fmla="*/ 13 w 43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50">
                  <a:moveTo>
                    <a:pt x="42" y="47"/>
                  </a:moveTo>
                  <a:cubicBezTo>
                    <a:pt x="42" y="48"/>
                    <a:pt x="42" y="49"/>
                    <a:pt x="42" y="50"/>
                  </a:cubicBezTo>
                  <a:cubicBezTo>
                    <a:pt x="42" y="50"/>
                    <a:pt x="43" y="50"/>
                    <a:pt x="43" y="50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2" y="47"/>
                    <a:pt x="42" y="47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4"/>
                    <a:pt x="1" y="25"/>
                  </a:cubicBezTo>
                  <a:cubicBezTo>
                    <a:pt x="0" y="24"/>
                    <a:pt x="0" y="22"/>
                    <a:pt x="0" y="2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4" y="3"/>
                    <a:pt x="16" y="6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6"/>
                    <a:pt x="14" y="3"/>
                    <a:pt x="13" y="0"/>
                  </a:cubicBezTo>
                </a:path>
              </a:pathLst>
            </a:custGeom>
            <a:solidFill>
              <a:srgbClr val="C9B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8" name="Freeform 1240"/>
            <p:cNvSpPr/>
            <p:nvPr/>
          </p:nvSpPr>
          <p:spPr bwMode="auto">
            <a:xfrm>
              <a:off x="3420591" y="6742499"/>
              <a:ext cx="0" cy="3116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1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F4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9" name="Freeform 1241"/>
            <p:cNvSpPr>
              <a:spLocks noEditPoints="1"/>
            </p:cNvSpPr>
            <p:nvPr/>
          </p:nvSpPr>
          <p:spPr bwMode="auto">
            <a:xfrm>
              <a:off x="3342745" y="6658393"/>
              <a:ext cx="74732" cy="87222"/>
            </a:xfrm>
            <a:custGeom>
              <a:avLst/>
              <a:gdLst>
                <a:gd name="T0" fmla="*/ 1 w 42"/>
                <a:gd name="T1" fmla="*/ 19 h 50"/>
                <a:gd name="T2" fmla="*/ 0 w 42"/>
                <a:gd name="T3" fmla="*/ 20 h 50"/>
                <a:gd name="T4" fmla="*/ 1 w 42"/>
                <a:gd name="T5" fmla="*/ 25 h 50"/>
                <a:gd name="T6" fmla="*/ 9 w 42"/>
                <a:gd name="T7" fmla="*/ 40 h 50"/>
                <a:gd name="T8" fmla="*/ 42 w 42"/>
                <a:gd name="T9" fmla="*/ 50 h 50"/>
                <a:gd name="T10" fmla="*/ 42 w 42"/>
                <a:gd name="T11" fmla="*/ 47 h 50"/>
                <a:gd name="T12" fmla="*/ 33 w 42"/>
                <a:gd name="T13" fmla="*/ 34 h 50"/>
                <a:gd name="T14" fmla="*/ 33 w 42"/>
                <a:gd name="T15" fmla="*/ 34 h 50"/>
                <a:gd name="T16" fmla="*/ 32 w 42"/>
                <a:gd name="T17" fmla="*/ 34 h 50"/>
                <a:gd name="T18" fmla="*/ 32 w 42"/>
                <a:gd name="T19" fmla="*/ 32 h 50"/>
                <a:gd name="T20" fmla="*/ 31 w 42"/>
                <a:gd name="T21" fmla="*/ 32 h 50"/>
                <a:gd name="T22" fmla="*/ 24 w 42"/>
                <a:gd name="T23" fmla="*/ 19 h 50"/>
                <a:gd name="T24" fmla="*/ 21 w 42"/>
                <a:gd name="T25" fmla="*/ 21 h 50"/>
                <a:gd name="T26" fmla="*/ 18 w 42"/>
                <a:gd name="T27" fmla="*/ 25 h 50"/>
                <a:gd name="T28" fmla="*/ 17 w 42"/>
                <a:gd name="T29" fmla="*/ 31 h 50"/>
                <a:gd name="T30" fmla="*/ 17 w 42"/>
                <a:gd name="T31" fmla="*/ 32 h 50"/>
                <a:gd name="T32" fmla="*/ 17 w 42"/>
                <a:gd name="T33" fmla="*/ 31 h 50"/>
                <a:gd name="T34" fmla="*/ 20 w 42"/>
                <a:gd name="T35" fmla="*/ 24 h 50"/>
                <a:gd name="T36" fmla="*/ 21 w 42"/>
                <a:gd name="T37" fmla="*/ 21 h 50"/>
                <a:gd name="T38" fmla="*/ 23 w 42"/>
                <a:gd name="T39" fmla="*/ 23 h 50"/>
                <a:gd name="T40" fmla="*/ 35 w 42"/>
                <a:gd name="T41" fmla="*/ 43 h 50"/>
                <a:gd name="T42" fmla="*/ 20 w 42"/>
                <a:gd name="T43" fmla="*/ 40 h 50"/>
                <a:gd name="T44" fmla="*/ 10 w 42"/>
                <a:gd name="T45" fmla="*/ 35 h 50"/>
                <a:gd name="T46" fmla="*/ 2 w 42"/>
                <a:gd name="T47" fmla="*/ 26 h 50"/>
                <a:gd name="T48" fmla="*/ 1 w 42"/>
                <a:gd name="T49" fmla="*/ 19 h 50"/>
                <a:gd name="T50" fmla="*/ 23 w 42"/>
                <a:gd name="T51" fmla="*/ 17 h 50"/>
                <a:gd name="T52" fmla="*/ 23 w 42"/>
                <a:gd name="T53" fmla="*/ 18 h 50"/>
                <a:gd name="T54" fmla="*/ 23 w 42"/>
                <a:gd name="T55" fmla="*/ 18 h 50"/>
                <a:gd name="T56" fmla="*/ 23 w 42"/>
                <a:gd name="T57" fmla="*/ 17 h 50"/>
                <a:gd name="T58" fmla="*/ 16 w 42"/>
                <a:gd name="T59" fmla="*/ 17 h 50"/>
                <a:gd name="T60" fmla="*/ 13 w 42"/>
                <a:gd name="T61" fmla="*/ 18 h 50"/>
                <a:gd name="T62" fmla="*/ 5 w 42"/>
                <a:gd name="T63" fmla="*/ 20 h 50"/>
                <a:gd name="T64" fmla="*/ 4 w 42"/>
                <a:gd name="T65" fmla="*/ 22 h 50"/>
                <a:gd name="T66" fmla="*/ 5 w 42"/>
                <a:gd name="T67" fmla="*/ 23 h 50"/>
                <a:gd name="T68" fmla="*/ 7 w 42"/>
                <a:gd name="T69" fmla="*/ 23 h 50"/>
                <a:gd name="T70" fmla="*/ 8 w 42"/>
                <a:gd name="T71" fmla="*/ 23 h 50"/>
                <a:gd name="T72" fmla="*/ 12 w 42"/>
                <a:gd name="T73" fmla="*/ 23 h 50"/>
                <a:gd name="T74" fmla="*/ 16 w 42"/>
                <a:gd name="T75" fmla="*/ 23 h 50"/>
                <a:gd name="T76" fmla="*/ 17 w 42"/>
                <a:gd name="T77" fmla="*/ 23 h 50"/>
                <a:gd name="T78" fmla="*/ 16 w 42"/>
                <a:gd name="T79" fmla="*/ 27 h 50"/>
                <a:gd name="T80" fmla="*/ 16 w 42"/>
                <a:gd name="T81" fmla="*/ 30 h 50"/>
                <a:gd name="T82" fmla="*/ 18 w 42"/>
                <a:gd name="T83" fmla="*/ 23 h 50"/>
                <a:gd name="T84" fmla="*/ 21 w 42"/>
                <a:gd name="T85" fmla="*/ 18 h 50"/>
                <a:gd name="T86" fmla="*/ 19 w 42"/>
                <a:gd name="T87" fmla="*/ 17 h 50"/>
                <a:gd name="T88" fmla="*/ 19 w 42"/>
                <a:gd name="T89" fmla="*/ 18 h 50"/>
                <a:gd name="T90" fmla="*/ 19 w 42"/>
                <a:gd name="T91" fmla="*/ 18 h 50"/>
                <a:gd name="T92" fmla="*/ 19 w 42"/>
                <a:gd name="T93" fmla="*/ 18 h 50"/>
                <a:gd name="T94" fmla="*/ 18 w 42"/>
                <a:gd name="T95" fmla="*/ 17 h 50"/>
                <a:gd name="T96" fmla="*/ 16 w 42"/>
                <a:gd name="T97" fmla="*/ 17 h 50"/>
                <a:gd name="T98" fmla="*/ 13 w 42"/>
                <a:gd name="T99" fmla="*/ 0 h 50"/>
                <a:gd name="T100" fmla="*/ 12 w 42"/>
                <a:gd name="T101" fmla="*/ 5 h 50"/>
                <a:gd name="T102" fmla="*/ 12 w 42"/>
                <a:gd name="T103" fmla="*/ 5 h 50"/>
                <a:gd name="T104" fmla="*/ 12 w 42"/>
                <a:gd name="T105" fmla="*/ 6 h 50"/>
                <a:gd name="T106" fmla="*/ 15 w 42"/>
                <a:gd name="T107" fmla="*/ 12 h 50"/>
                <a:gd name="T108" fmla="*/ 16 w 42"/>
                <a:gd name="T109" fmla="*/ 13 h 50"/>
                <a:gd name="T110" fmla="*/ 22 w 42"/>
                <a:gd name="T111" fmla="*/ 17 h 50"/>
                <a:gd name="T112" fmla="*/ 18 w 42"/>
                <a:gd name="T113" fmla="*/ 9 h 50"/>
                <a:gd name="T114" fmla="*/ 13 w 42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" h="50">
                  <a:moveTo>
                    <a:pt x="1" y="19"/>
                  </a:moveTo>
                  <a:cubicBezTo>
                    <a:pt x="1" y="19"/>
                    <a:pt x="1" y="20"/>
                    <a:pt x="0" y="20"/>
                  </a:cubicBezTo>
                  <a:cubicBezTo>
                    <a:pt x="0" y="22"/>
                    <a:pt x="0" y="24"/>
                    <a:pt x="1" y="25"/>
                  </a:cubicBezTo>
                  <a:cubicBezTo>
                    <a:pt x="1" y="31"/>
                    <a:pt x="4" y="36"/>
                    <a:pt x="9" y="40"/>
                  </a:cubicBezTo>
                  <a:cubicBezTo>
                    <a:pt x="19" y="47"/>
                    <a:pt x="30" y="48"/>
                    <a:pt x="42" y="50"/>
                  </a:cubicBezTo>
                  <a:cubicBezTo>
                    <a:pt x="42" y="49"/>
                    <a:pt x="42" y="48"/>
                    <a:pt x="42" y="47"/>
                  </a:cubicBezTo>
                  <a:cubicBezTo>
                    <a:pt x="39" y="43"/>
                    <a:pt x="36" y="38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2" y="34"/>
                    <a:pt x="32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32"/>
                    <a:pt x="32" y="32"/>
                    <a:pt x="31" y="32"/>
                  </a:cubicBezTo>
                  <a:cubicBezTo>
                    <a:pt x="29" y="28"/>
                    <a:pt x="26" y="24"/>
                    <a:pt x="24" y="19"/>
                  </a:cubicBezTo>
                  <a:cubicBezTo>
                    <a:pt x="23" y="20"/>
                    <a:pt x="22" y="20"/>
                    <a:pt x="21" y="21"/>
                  </a:cubicBezTo>
                  <a:cubicBezTo>
                    <a:pt x="20" y="22"/>
                    <a:pt x="19" y="23"/>
                    <a:pt x="18" y="25"/>
                  </a:cubicBezTo>
                  <a:cubicBezTo>
                    <a:pt x="18" y="27"/>
                    <a:pt x="17" y="29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1"/>
                  </a:cubicBezTo>
                  <a:cubicBezTo>
                    <a:pt x="17" y="29"/>
                    <a:pt x="18" y="26"/>
                    <a:pt x="20" y="24"/>
                  </a:cubicBezTo>
                  <a:cubicBezTo>
                    <a:pt x="20" y="23"/>
                    <a:pt x="21" y="22"/>
                    <a:pt x="21" y="21"/>
                  </a:cubicBezTo>
                  <a:cubicBezTo>
                    <a:pt x="22" y="22"/>
                    <a:pt x="22" y="22"/>
                    <a:pt x="23" y="23"/>
                  </a:cubicBezTo>
                  <a:cubicBezTo>
                    <a:pt x="27" y="30"/>
                    <a:pt x="31" y="36"/>
                    <a:pt x="35" y="43"/>
                  </a:cubicBezTo>
                  <a:cubicBezTo>
                    <a:pt x="30" y="42"/>
                    <a:pt x="25" y="41"/>
                    <a:pt x="20" y="40"/>
                  </a:cubicBezTo>
                  <a:cubicBezTo>
                    <a:pt x="16" y="38"/>
                    <a:pt x="13" y="37"/>
                    <a:pt x="10" y="35"/>
                  </a:cubicBezTo>
                  <a:cubicBezTo>
                    <a:pt x="8" y="34"/>
                    <a:pt x="1" y="28"/>
                    <a:pt x="2" y="26"/>
                  </a:cubicBezTo>
                  <a:cubicBezTo>
                    <a:pt x="2" y="25"/>
                    <a:pt x="1" y="19"/>
                    <a:pt x="1" y="19"/>
                  </a:cubicBezTo>
                  <a:moveTo>
                    <a:pt x="23" y="17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moveTo>
                    <a:pt x="16" y="17"/>
                  </a:moveTo>
                  <a:cubicBezTo>
                    <a:pt x="15" y="17"/>
                    <a:pt x="14" y="17"/>
                    <a:pt x="13" y="18"/>
                  </a:cubicBezTo>
                  <a:cubicBezTo>
                    <a:pt x="10" y="18"/>
                    <a:pt x="7" y="19"/>
                    <a:pt x="5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3"/>
                    <a:pt x="11" y="23"/>
                    <a:pt x="12" y="23"/>
                  </a:cubicBezTo>
                  <a:cubicBezTo>
                    <a:pt x="13" y="23"/>
                    <a:pt x="15" y="23"/>
                    <a:pt x="16" y="23"/>
                  </a:cubicBezTo>
                  <a:cubicBezTo>
                    <a:pt x="16" y="23"/>
                    <a:pt x="17" y="23"/>
                    <a:pt x="17" y="23"/>
                  </a:cubicBezTo>
                  <a:cubicBezTo>
                    <a:pt x="17" y="25"/>
                    <a:pt x="16" y="26"/>
                    <a:pt x="16" y="27"/>
                  </a:cubicBezTo>
                  <a:cubicBezTo>
                    <a:pt x="16" y="28"/>
                    <a:pt x="16" y="29"/>
                    <a:pt x="16" y="30"/>
                  </a:cubicBezTo>
                  <a:cubicBezTo>
                    <a:pt x="17" y="28"/>
                    <a:pt x="17" y="25"/>
                    <a:pt x="18" y="23"/>
                  </a:cubicBezTo>
                  <a:cubicBezTo>
                    <a:pt x="18" y="22"/>
                    <a:pt x="20" y="19"/>
                    <a:pt x="21" y="18"/>
                  </a:cubicBezTo>
                  <a:cubicBezTo>
                    <a:pt x="21" y="18"/>
                    <a:pt x="20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7"/>
                    <a:pt x="18" y="17"/>
                  </a:cubicBezTo>
                  <a:cubicBezTo>
                    <a:pt x="17" y="17"/>
                    <a:pt x="17" y="17"/>
                    <a:pt x="16" y="17"/>
                  </a:cubicBezTo>
                  <a:moveTo>
                    <a:pt x="13" y="0"/>
                  </a:moveTo>
                  <a:cubicBezTo>
                    <a:pt x="12" y="2"/>
                    <a:pt x="12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7"/>
                    <a:pt x="15" y="11"/>
                    <a:pt x="15" y="12"/>
                  </a:cubicBezTo>
                  <a:cubicBezTo>
                    <a:pt x="15" y="12"/>
                    <a:pt x="16" y="13"/>
                    <a:pt x="16" y="13"/>
                  </a:cubicBezTo>
                  <a:cubicBezTo>
                    <a:pt x="18" y="14"/>
                    <a:pt x="21" y="15"/>
                    <a:pt x="22" y="17"/>
                  </a:cubicBezTo>
                  <a:cubicBezTo>
                    <a:pt x="21" y="14"/>
                    <a:pt x="19" y="11"/>
                    <a:pt x="18" y="9"/>
                  </a:cubicBezTo>
                  <a:cubicBezTo>
                    <a:pt x="16" y="6"/>
                    <a:pt x="14" y="3"/>
                    <a:pt x="13" y="0"/>
                  </a:cubicBezTo>
                </a:path>
              </a:pathLst>
            </a:custGeom>
            <a:solidFill>
              <a:srgbClr val="C7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0" name="Freeform 1242"/>
            <p:cNvSpPr/>
            <p:nvPr/>
          </p:nvSpPr>
          <p:spPr bwMode="auto">
            <a:xfrm>
              <a:off x="3417478" y="6751845"/>
              <a:ext cx="3113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B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1" name="Freeform 1243"/>
            <p:cNvSpPr/>
            <p:nvPr/>
          </p:nvSpPr>
          <p:spPr bwMode="auto">
            <a:xfrm>
              <a:off x="3342745" y="6695774"/>
              <a:ext cx="77845" cy="56071"/>
            </a:xfrm>
            <a:custGeom>
              <a:avLst/>
              <a:gdLst>
                <a:gd name="T0" fmla="*/ 1 w 44"/>
                <a:gd name="T1" fmla="*/ 0 h 32"/>
                <a:gd name="T2" fmla="*/ 5 w 44"/>
                <a:gd name="T3" fmla="*/ 18 h 32"/>
                <a:gd name="T4" fmla="*/ 43 w 44"/>
                <a:gd name="T5" fmla="*/ 32 h 32"/>
                <a:gd name="T6" fmla="*/ 44 w 44"/>
                <a:gd name="T7" fmla="*/ 32 h 32"/>
                <a:gd name="T8" fmla="*/ 44 w 44"/>
                <a:gd name="T9" fmla="*/ 29 h 32"/>
                <a:gd name="T10" fmla="*/ 44 w 44"/>
                <a:gd name="T11" fmla="*/ 29 h 32"/>
                <a:gd name="T12" fmla="*/ 43 w 44"/>
                <a:gd name="T13" fmla="*/ 29 h 32"/>
                <a:gd name="T14" fmla="*/ 10 w 44"/>
                <a:gd name="T15" fmla="*/ 19 h 32"/>
                <a:gd name="T16" fmla="*/ 2 w 44"/>
                <a:gd name="T17" fmla="*/ 4 h 32"/>
                <a:gd name="T18" fmla="*/ 1 w 44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2">
                  <a:moveTo>
                    <a:pt x="1" y="0"/>
                  </a:moveTo>
                  <a:cubicBezTo>
                    <a:pt x="0" y="6"/>
                    <a:pt x="2" y="14"/>
                    <a:pt x="5" y="18"/>
                  </a:cubicBezTo>
                  <a:cubicBezTo>
                    <a:pt x="16" y="31"/>
                    <a:pt x="29" y="30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3" y="29"/>
                    <a:pt x="43" y="29"/>
                  </a:cubicBezTo>
                  <a:cubicBezTo>
                    <a:pt x="31" y="27"/>
                    <a:pt x="20" y="26"/>
                    <a:pt x="10" y="19"/>
                  </a:cubicBezTo>
                  <a:cubicBezTo>
                    <a:pt x="5" y="15"/>
                    <a:pt x="2" y="10"/>
                    <a:pt x="2" y="4"/>
                  </a:cubicBezTo>
                  <a:cubicBezTo>
                    <a:pt x="1" y="3"/>
                    <a:pt x="1" y="1"/>
                    <a:pt x="1" y="0"/>
                  </a:cubicBezTo>
                </a:path>
              </a:pathLst>
            </a:custGeom>
            <a:solidFill>
              <a:srgbClr val="5F4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2" name="Freeform 1244"/>
            <p:cNvSpPr>
              <a:spLocks noEditPoints="1"/>
            </p:cNvSpPr>
            <p:nvPr/>
          </p:nvSpPr>
          <p:spPr bwMode="auto">
            <a:xfrm>
              <a:off x="3352086" y="6680198"/>
              <a:ext cx="31139" cy="12460"/>
            </a:xfrm>
            <a:custGeom>
              <a:avLst/>
              <a:gdLst>
                <a:gd name="T0" fmla="*/ 10 w 18"/>
                <a:gd name="T1" fmla="*/ 4 h 7"/>
                <a:gd name="T2" fmla="*/ 2 w 18"/>
                <a:gd name="T3" fmla="*/ 5 h 7"/>
                <a:gd name="T4" fmla="*/ 0 w 18"/>
                <a:gd name="T5" fmla="*/ 7 h 7"/>
                <a:gd name="T6" fmla="*/ 8 w 18"/>
                <a:gd name="T7" fmla="*/ 5 h 7"/>
                <a:gd name="T8" fmla="*/ 11 w 18"/>
                <a:gd name="T9" fmla="*/ 4 h 7"/>
                <a:gd name="T10" fmla="*/ 13 w 18"/>
                <a:gd name="T11" fmla="*/ 4 h 7"/>
                <a:gd name="T12" fmla="*/ 10 w 18"/>
                <a:gd name="T13" fmla="*/ 4 h 7"/>
                <a:gd name="T14" fmla="*/ 11 w 18"/>
                <a:gd name="T15" fmla="*/ 0 h 7"/>
                <a:gd name="T16" fmla="*/ 14 w 18"/>
                <a:gd name="T17" fmla="*/ 4 h 7"/>
                <a:gd name="T18" fmla="*/ 16 w 18"/>
                <a:gd name="T19" fmla="*/ 5 h 7"/>
                <a:gd name="T20" fmla="*/ 17 w 18"/>
                <a:gd name="T21" fmla="*/ 4 h 7"/>
                <a:gd name="T22" fmla="*/ 18 w 18"/>
                <a:gd name="T23" fmla="*/ 5 h 7"/>
                <a:gd name="T24" fmla="*/ 18 w 18"/>
                <a:gd name="T25" fmla="*/ 4 h 7"/>
                <a:gd name="T26" fmla="*/ 17 w 18"/>
                <a:gd name="T27" fmla="*/ 4 h 7"/>
                <a:gd name="T28" fmla="*/ 11 w 18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7">
                  <a:moveTo>
                    <a:pt x="10" y="4"/>
                  </a:moveTo>
                  <a:cubicBezTo>
                    <a:pt x="7" y="4"/>
                    <a:pt x="4" y="5"/>
                    <a:pt x="2" y="5"/>
                  </a:cubicBezTo>
                  <a:cubicBezTo>
                    <a:pt x="2" y="6"/>
                    <a:pt x="1" y="6"/>
                    <a:pt x="0" y="7"/>
                  </a:cubicBezTo>
                  <a:cubicBezTo>
                    <a:pt x="2" y="6"/>
                    <a:pt x="5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moveTo>
                    <a:pt x="11" y="0"/>
                  </a:moveTo>
                  <a:cubicBezTo>
                    <a:pt x="12" y="2"/>
                    <a:pt x="13" y="3"/>
                    <a:pt x="14" y="4"/>
                  </a:cubicBezTo>
                  <a:cubicBezTo>
                    <a:pt x="15" y="4"/>
                    <a:pt x="16" y="5"/>
                    <a:pt x="16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4"/>
                    <a:pt x="18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2"/>
                    <a:pt x="13" y="1"/>
                    <a:pt x="11" y="0"/>
                  </a:cubicBezTo>
                </a:path>
              </a:pathLst>
            </a:custGeom>
            <a:solidFill>
              <a:srgbClr val="5F4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3" name="Freeform 1245"/>
            <p:cNvSpPr/>
            <p:nvPr/>
          </p:nvSpPr>
          <p:spPr bwMode="auto">
            <a:xfrm>
              <a:off x="3370769" y="6689544"/>
              <a:ext cx="15570" cy="24921"/>
            </a:xfrm>
            <a:custGeom>
              <a:avLst/>
              <a:gdLst>
                <a:gd name="T0" fmla="*/ 6 w 8"/>
                <a:gd name="T1" fmla="*/ 0 h 14"/>
                <a:gd name="T2" fmla="*/ 5 w 8"/>
                <a:gd name="T3" fmla="*/ 1 h 14"/>
                <a:gd name="T4" fmla="*/ 2 w 8"/>
                <a:gd name="T5" fmla="*/ 6 h 14"/>
                <a:gd name="T6" fmla="*/ 0 w 8"/>
                <a:gd name="T7" fmla="*/ 13 h 14"/>
                <a:gd name="T8" fmla="*/ 0 w 8"/>
                <a:gd name="T9" fmla="*/ 14 h 14"/>
                <a:gd name="T10" fmla="*/ 1 w 8"/>
                <a:gd name="T11" fmla="*/ 14 h 14"/>
                <a:gd name="T12" fmla="*/ 2 w 8"/>
                <a:gd name="T13" fmla="*/ 8 h 14"/>
                <a:gd name="T14" fmla="*/ 5 w 8"/>
                <a:gd name="T15" fmla="*/ 4 h 14"/>
                <a:gd name="T16" fmla="*/ 8 w 8"/>
                <a:gd name="T17" fmla="*/ 2 h 14"/>
                <a:gd name="T18" fmla="*/ 7 w 8"/>
                <a:gd name="T19" fmla="*/ 1 h 14"/>
                <a:gd name="T20" fmla="*/ 7 w 8"/>
                <a:gd name="T21" fmla="*/ 1 h 14"/>
                <a:gd name="T22" fmla="*/ 6 w 8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4">
                  <a:moveTo>
                    <a:pt x="6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4" y="2"/>
                    <a:pt x="2" y="5"/>
                    <a:pt x="2" y="6"/>
                  </a:cubicBezTo>
                  <a:cubicBezTo>
                    <a:pt x="1" y="8"/>
                    <a:pt x="1" y="11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2"/>
                    <a:pt x="2" y="10"/>
                    <a:pt x="2" y="8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</a:path>
              </a:pathLst>
            </a:custGeom>
            <a:solidFill>
              <a:srgbClr val="5F4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4" name="Freeform 1246"/>
            <p:cNvSpPr/>
            <p:nvPr/>
          </p:nvSpPr>
          <p:spPr bwMode="auto">
            <a:xfrm>
              <a:off x="4093182" y="6617896"/>
              <a:ext cx="71620" cy="68531"/>
            </a:xfrm>
            <a:custGeom>
              <a:avLst/>
              <a:gdLst>
                <a:gd name="T0" fmla="*/ 39 w 40"/>
                <a:gd name="T1" fmla="*/ 0 h 38"/>
                <a:gd name="T2" fmla="*/ 39 w 40"/>
                <a:gd name="T3" fmla="*/ 2 h 38"/>
                <a:gd name="T4" fmla="*/ 23 w 40"/>
                <a:gd name="T5" fmla="*/ 26 h 38"/>
                <a:gd name="T6" fmla="*/ 19 w 40"/>
                <a:gd name="T7" fmla="*/ 27 h 38"/>
                <a:gd name="T8" fmla="*/ 9 w 40"/>
                <a:gd name="T9" fmla="*/ 23 h 38"/>
                <a:gd name="T10" fmla="*/ 3 w 40"/>
                <a:gd name="T11" fmla="*/ 19 h 38"/>
                <a:gd name="T12" fmla="*/ 2 w 40"/>
                <a:gd name="T13" fmla="*/ 16 h 38"/>
                <a:gd name="T14" fmla="*/ 2 w 40"/>
                <a:gd name="T15" fmla="*/ 14 h 38"/>
                <a:gd name="T16" fmla="*/ 2 w 40"/>
                <a:gd name="T17" fmla="*/ 12 h 38"/>
                <a:gd name="T18" fmla="*/ 1 w 40"/>
                <a:gd name="T19" fmla="*/ 12 h 38"/>
                <a:gd name="T20" fmla="*/ 1 w 40"/>
                <a:gd name="T21" fmla="*/ 20 h 38"/>
                <a:gd name="T22" fmla="*/ 13 w 40"/>
                <a:gd name="T23" fmla="*/ 36 h 38"/>
                <a:gd name="T24" fmla="*/ 21 w 40"/>
                <a:gd name="T25" fmla="*/ 38 h 38"/>
                <a:gd name="T26" fmla="*/ 40 w 40"/>
                <a:gd name="T27" fmla="*/ 10 h 38"/>
                <a:gd name="T28" fmla="*/ 40 w 40"/>
                <a:gd name="T29" fmla="*/ 2 h 38"/>
                <a:gd name="T30" fmla="*/ 39 w 40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38"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3"/>
                    <a:pt x="33" y="24"/>
                    <a:pt x="23" y="26"/>
                  </a:cubicBezTo>
                  <a:cubicBezTo>
                    <a:pt x="22" y="27"/>
                    <a:pt x="21" y="27"/>
                    <a:pt x="19" y="27"/>
                  </a:cubicBezTo>
                  <a:cubicBezTo>
                    <a:pt x="16" y="27"/>
                    <a:pt x="12" y="25"/>
                    <a:pt x="9" y="23"/>
                  </a:cubicBezTo>
                  <a:cubicBezTo>
                    <a:pt x="7" y="22"/>
                    <a:pt x="5" y="20"/>
                    <a:pt x="3" y="19"/>
                  </a:cubicBezTo>
                  <a:cubicBezTo>
                    <a:pt x="3" y="18"/>
                    <a:pt x="2" y="17"/>
                    <a:pt x="2" y="16"/>
                  </a:cubicBezTo>
                  <a:cubicBezTo>
                    <a:pt x="2" y="15"/>
                    <a:pt x="2" y="15"/>
                    <a:pt x="2" y="1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0" y="12"/>
                    <a:pt x="0" y="19"/>
                    <a:pt x="1" y="20"/>
                  </a:cubicBezTo>
                  <a:cubicBezTo>
                    <a:pt x="2" y="27"/>
                    <a:pt x="7" y="33"/>
                    <a:pt x="13" y="36"/>
                  </a:cubicBezTo>
                  <a:cubicBezTo>
                    <a:pt x="16" y="37"/>
                    <a:pt x="19" y="38"/>
                    <a:pt x="21" y="38"/>
                  </a:cubicBezTo>
                  <a:cubicBezTo>
                    <a:pt x="33" y="38"/>
                    <a:pt x="39" y="23"/>
                    <a:pt x="40" y="10"/>
                  </a:cubicBezTo>
                  <a:cubicBezTo>
                    <a:pt x="40" y="7"/>
                    <a:pt x="40" y="4"/>
                    <a:pt x="40" y="2"/>
                  </a:cubicBezTo>
                  <a:cubicBezTo>
                    <a:pt x="40" y="1"/>
                    <a:pt x="39" y="0"/>
                    <a:pt x="39" y="0"/>
                  </a:cubicBezTo>
                </a:path>
              </a:pathLst>
            </a:custGeom>
            <a:solidFill>
              <a:srgbClr val="C7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5" name="Freeform 1247"/>
            <p:cNvSpPr/>
            <p:nvPr/>
          </p:nvSpPr>
          <p:spPr bwMode="auto">
            <a:xfrm>
              <a:off x="4096297" y="6592976"/>
              <a:ext cx="74732" cy="80992"/>
            </a:xfrm>
            <a:custGeom>
              <a:avLst/>
              <a:gdLst>
                <a:gd name="T0" fmla="*/ 26 w 41"/>
                <a:gd name="T1" fmla="*/ 2 h 46"/>
                <a:gd name="T2" fmla="*/ 0 w 41"/>
                <a:gd name="T3" fmla="*/ 25 h 46"/>
                <a:gd name="T4" fmla="*/ 29 w 41"/>
                <a:gd name="T5" fmla="*/ 40 h 46"/>
                <a:gd name="T6" fmla="*/ 35 w 41"/>
                <a:gd name="T7" fmla="*/ 11 h 46"/>
                <a:gd name="T8" fmla="*/ 22 w 41"/>
                <a:gd name="T9" fmla="*/ 2 h 46"/>
                <a:gd name="T10" fmla="*/ 5 w 41"/>
                <a:gd name="T11" fmla="*/ 19 h 46"/>
                <a:gd name="T12" fmla="*/ 6 w 41"/>
                <a:gd name="T13" fmla="*/ 21 h 46"/>
                <a:gd name="T14" fmla="*/ 31 w 41"/>
                <a:gd name="T15" fmla="*/ 11 h 46"/>
                <a:gd name="T16" fmla="*/ 27 w 41"/>
                <a:gd name="T17" fmla="*/ 37 h 46"/>
                <a:gd name="T18" fmla="*/ 1 w 41"/>
                <a:gd name="T19" fmla="*/ 23 h 46"/>
                <a:gd name="T20" fmla="*/ 26 w 41"/>
                <a:gd name="T21" fmla="*/ 3 h 46"/>
                <a:gd name="T22" fmla="*/ 26 w 41"/>
                <a:gd name="T2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46">
                  <a:moveTo>
                    <a:pt x="26" y="2"/>
                  </a:moveTo>
                  <a:cubicBezTo>
                    <a:pt x="13" y="0"/>
                    <a:pt x="1" y="9"/>
                    <a:pt x="0" y="25"/>
                  </a:cubicBezTo>
                  <a:cubicBezTo>
                    <a:pt x="0" y="42"/>
                    <a:pt x="16" y="46"/>
                    <a:pt x="29" y="40"/>
                  </a:cubicBezTo>
                  <a:cubicBezTo>
                    <a:pt x="40" y="35"/>
                    <a:pt x="41" y="21"/>
                    <a:pt x="35" y="11"/>
                  </a:cubicBezTo>
                  <a:cubicBezTo>
                    <a:pt x="33" y="5"/>
                    <a:pt x="28" y="2"/>
                    <a:pt x="22" y="2"/>
                  </a:cubicBezTo>
                  <a:cubicBezTo>
                    <a:pt x="14" y="2"/>
                    <a:pt x="8" y="12"/>
                    <a:pt x="5" y="19"/>
                  </a:cubicBezTo>
                  <a:cubicBezTo>
                    <a:pt x="5" y="20"/>
                    <a:pt x="5" y="22"/>
                    <a:pt x="6" y="21"/>
                  </a:cubicBezTo>
                  <a:cubicBezTo>
                    <a:pt x="11" y="12"/>
                    <a:pt x="21" y="4"/>
                    <a:pt x="31" y="11"/>
                  </a:cubicBezTo>
                  <a:cubicBezTo>
                    <a:pt x="41" y="19"/>
                    <a:pt x="38" y="32"/>
                    <a:pt x="27" y="37"/>
                  </a:cubicBezTo>
                  <a:cubicBezTo>
                    <a:pt x="17" y="42"/>
                    <a:pt x="0" y="39"/>
                    <a:pt x="1" y="23"/>
                  </a:cubicBezTo>
                  <a:cubicBezTo>
                    <a:pt x="3" y="10"/>
                    <a:pt x="15" y="2"/>
                    <a:pt x="26" y="3"/>
                  </a:cubicBezTo>
                  <a:lnTo>
                    <a:pt x="26" y="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6" name="Freeform 1248"/>
            <p:cNvSpPr/>
            <p:nvPr/>
          </p:nvSpPr>
          <p:spPr bwMode="auto">
            <a:xfrm>
              <a:off x="4102525" y="6589862"/>
              <a:ext cx="65390" cy="77876"/>
            </a:xfrm>
            <a:custGeom>
              <a:avLst/>
              <a:gdLst>
                <a:gd name="T0" fmla="*/ 17 w 37"/>
                <a:gd name="T1" fmla="*/ 8 h 44"/>
                <a:gd name="T2" fmla="*/ 5 w 37"/>
                <a:gd name="T3" fmla="*/ 11 h 44"/>
                <a:gd name="T4" fmla="*/ 0 w 37"/>
                <a:gd name="T5" fmla="*/ 28 h 44"/>
                <a:gd name="T6" fmla="*/ 6 w 37"/>
                <a:gd name="T7" fmla="*/ 40 h 44"/>
                <a:gd name="T8" fmla="*/ 27 w 37"/>
                <a:gd name="T9" fmla="*/ 40 h 44"/>
                <a:gd name="T10" fmla="*/ 30 w 37"/>
                <a:gd name="T11" fmla="*/ 9 h 44"/>
                <a:gd name="T12" fmla="*/ 2 w 37"/>
                <a:gd name="T13" fmla="*/ 22 h 44"/>
                <a:gd name="T14" fmla="*/ 3 w 37"/>
                <a:gd name="T15" fmla="*/ 33 h 44"/>
                <a:gd name="T16" fmla="*/ 17 w 37"/>
                <a:gd name="T17" fmla="*/ 26 h 44"/>
                <a:gd name="T18" fmla="*/ 33 w 37"/>
                <a:gd name="T19" fmla="*/ 30 h 44"/>
                <a:gd name="T20" fmla="*/ 33 w 37"/>
                <a:gd name="T21" fmla="*/ 20 h 44"/>
                <a:gd name="T22" fmla="*/ 17 w 37"/>
                <a:gd name="T23" fmla="*/ 24 h 44"/>
                <a:gd name="T24" fmla="*/ 7 w 37"/>
                <a:gd name="T25" fmla="*/ 24 h 44"/>
                <a:gd name="T26" fmla="*/ 4 w 37"/>
                <a:gd name="T27" fmla="*/ 23 h 44"/>
                <a:gd name="T28" fmla="*/ 2 w 37"/>
                <a:gd name="T29" fmla="*/ 26 h 44"/>
                <a:gd name="T30" fmla="*/ 1 w 37"/>
                <a:gd name="T31" fmla="*/ 19 h 44"/>
                <a:gd name="T32" fmla="*/ 1 w 37"/>
                <a:gd name="T33" fmla="*/ 24 h 44"/>
                <a:gd name="T34" fmla="*/ 12 w 37"/>
                <a:gd name="T35" fmla="*/ 35 h 44"/>
                <a:gd name="T36" fmla="*/ 33 w 37"/>
                <a:gd name="T37" fmla="*/ 30 h 44"/>
                <a:gd name="T38" fmla="*/ 33 w 37"/>
                <a:gd name="T39" fmla="*/ 20 h 44"/>
                <a:gd name="T40" fmla="*/ 19 w 37"/>
                <a:gd name="T41" fmla="*/ 15 h 44"/>
                <a:gd name="T42" fmla="*/ 2 w 37"/>
                <a:gd name="T43" fmla="*/ 22 h 44"/>
                <a:gd name="T44" fmla="*/ 3 w 37"/>
                <a:gd name="T45" fmla="*/ 32 h 44"/>
                <a:gd name="T46" fmla="*/ 21 w 37"/>
                <a:gd name="T47" fmla="*/ 18 h 44"/>
                <a:gd name="T48" fmla="*/ 31 w 37"/>
                <a:gd name="T49" fmla="*/ 22 h 44"/>
                <a:gd name="T50" fmla="*/ 29 w 37"/>
                <a:gd name="T51" fmla="*/ 27 h 44"/>
                <a:gd name="T52" fmla="*/ 23 w 37"/>
                <a:gd name="T53" fmla="*/ 31 h 44"/>
                <a:gd name="T54" fmla="*/ 10 w 37"/>
                <a:gd name="T55" fmla="*/ 32 h 44"/>
                <a:gd name="T56" fmla="*/ 6 w 37"/>
                <a:gd name="T57" fmla="*/ 31 h 44"/>
                <a:gd name="T58" fmla="*/ 3 w 37"/>
                <a:gd name="T59" fmla="*/ 29 h 44"/>
                <a:gd name="T60" fmla="*/ 1 w 37"/>
                <a:gd name="T61" fmla="*/ 28 h 44"/>
                <a:gd name="T62" fmla="*/ 8 w 37"/>
                <a:gd name="T63" fmla="*/ 14 h 44"/>
                <a:gd name="T64" fmla="*/ 17 w 37"/>
                <a:gd name="T65" fmla="*/ 12 h 44"/>
                <a:gd name="T66" fmla="*/ 17 w 37"/>
                <a:gd name="T67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44">
                  <a:moveTo>
                    <a:pt x="17" y="8"/>
                  </a:moveTo>
                  <a:cubicBezTo>
                    <a:pt x="14" y="1"/>
                    <a:pt x="7" y="6"/>
                    <a:pt x="5" y="11"/>
                  </a:cubicBezTo>
                  <a:cubicBezTo>
                    <a:pt x="2" y="16"/>
                    <a:pt x="0" y="21"/>
                    <a:pt x="0" y="28"/>
                  </a:cubicBezTo>
                  <a:cubicBezTo>
                    <a:pt x="0" y="34"/>
                    <a:pt x="1" y="37"/>
                    <a:pt x="6" y="40"/>
                  </a:cubicBezTo>
                  <a:cubicBezTo>
                    <a:pt x="12" y="44"/>
                    <a:pt x="20" y="44"/>
                    <a:pt x="27" y="40"/>
                  </a:cubicBezTo>
                  <a:cubicBezTo>
                    <a:pt x="36" y="35"/>
                    <a:pt x="37" y="17"/>
                    <a:pt x="30" y="9"/>
                  </a:cubicBezTo>
                  <a:cubicBezTo>
                    <a:pt x="20" y="0"/>
                    <a:pt x="4" y="11"/>
                    <a:pt x="2" y="22"/>
                  </a:cubicBezTo>
                  <a:cubicBezTo>
                    <a:pt x="2" y="23"/>
                    <a:pt x="2" y="33"/>
                    <a:pt x="3" y="33"/>
                  </a:cubicBezTo>
                  <a:cubicBezTo>
                    <a:pt x="8" y="33"/>
                    <a:pt x="12" y="27"/>
                    <a:pt x="17" y="26"/>
                  </a:cubicBezTo>
                  <a:cubicBezTo>
                    <a:pt x="22" y="24"/>
                    <a:pt x="30" y="25"/>
                    <a:pt x="33" y="30"/>
                  </a:cubicBezTo>
                  <a:cubicBezTo>
                    <a:pt x="33" y="27"/>
                    <a:pt x="33" y="23"/>
                    <a:pt x="33" y="20"/>
                  </a:cubicBezTo>
                  <a:cubicBezTo>
                    <a:pt x="27" y="21"/>
                    <a:pt x="22" y="23"/>
                    <a:pt x="17" y="24"/>
                  </a:cubicBezTo>
                  <a:cubicBezTo>
                    <a:pt x="14" y="24"/>
                    <a:pt x="10" y="25"/>
                    <a:pt x="7" y="24"/>
                  </a:cubicBezTo>
                  <a:cubicBezTo>
                    <a:pt x="6" y="24"/>
                    <a:pt x="5" y="24"/>
                    <a:pt x="4" y="23"/>
                  </a:cubicBezTo>
                  <a:cubicBezTo>
                    <a:pt x="1" y="22"/>
                    <a:pt x="2" y="17"/>
                    <a:pt x="2" y="26"/>
                  </a:cubicBezTo>
                  <a:cubicBezTo>
                    <a:pt x="2" y="24"/>
                    <a:pt x="2" y="21"/>
                    <a:pt x="1" y="19"/>
                  </a:cubicBezTo>
                  <a:cubicBezTo>
                    <a:pt x="1" y="18"/>
                    <a:pt x="1" y="23"/>
                    <a:pt x="1" y="24"/>
                  </a:cubicBezTo>
                  <a:cubicBezTo>
                    <a:pt x="1" y="32"/>
                    <a:pt x="4" y="36"/>
                    <a:pt x="12" y="35"/>
                  </a:cubicBezTo>
                  <a:cubicBezTo>
                    <a:pt x="19" y="35"/>
                    <a:pt x="26" y="32"/>
                    <a:pt x="33" y="30"/>
                  </a:cubicBezTo>
                  <a:cubicBezTo>
                    <a:pt x="34" y="30"/>
                    <a:pt x="33" y="21"/>
                    <a:pt x="33" y="20"/>
                  </a:cubicBezTo>
                  <a:cubicBezTo>
                    <a:pt x="30" y="15"/>
                    <a:pt x="24" y="15"/>
                    <a:pt x="19" y="15"/>
                  </a:cubicBezTo>
                  <a:cubicBezTo>
                    <a:pt x="13" y="15"/>
                    <a:pt x="9" y="23"/>
                    <a:pt x="2" y="22"/>
                  </a:cubicBezTo>
                  <a:cubicBezTo>
                    <a:pt x="3" y="25"/>
                    <a:pt x="3" y="29"/>
                    <a:pt x="3" y="32"/>
                  </a:cubicBezTo>
                  <a:cubicBezTo>
                    <a:pt x="5" y="23"/>
                    <a:pt x="13" y="18"/>
                    <a:pt x="21" y="18"/>
                  </a:cubicBezTo>
                  <a:cubicBezTo>
                    <a:pt x="25" y="18"/>
                    <a:pt x="28" y="19"/>
                    <a:pt x="31" y="22"/>
                  </a:cubicBezTo>
                  <a:cubicBezTo>
                    <a:pt x="34" y="25"/>
                    <a:pt x="31" y="25"/>
                    <a:pt x="29" y="27"/>
                  </a:cubicBezTo>
                  <a:cubicBezTo>
                    <a:pt x="28" y="29"/>
                    <a:pt x="25" y="30"/>
                    <a:pt x="23" y="31"/>
                  </a:cubicBezTo>
                  <a:cubicBezTo>
                    <a:pt x="19" y="33"/>
                    <a:pt x="15" y="33"/>
                    <a:pt x="10" y="32"/>
                  </a:cubicBezTo>
                  <a:cubicBezTo>
                    <a:pt x="9" y="32"/>
                    <a:pt x="7" y="32"/>
                    <a:pt x="6" y="31"/>
                  </a:cubicBezTo>
                  <a:cubicBezTo>
                    <a:pt x="5" y="30"/>
                    <a:pt x="4" y="30"/>
                    <a:pt x="3" y="29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2" y="23"/>
                    <a:pt x="5" y="18"/>
                    <a:pt x="8" y="14"/>
                  </a:cubicBezTo>
                  <a:cubicBezTo>
                    <a:pt x="10" y="12"/>
                    <a:pt x="15" y="10"/>
                    <a:pt x="17" y="12"/>
                  </a:cubicBezTo>
                  <a:cubicBezTo>
                    <a:pt x="17" y="11"/>
                    <a:pt x="17" y="9"/>
                    <a:pt x="17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7" name="Freeform 1249"/>
            <p:cNvSpPr/>
            <p:nvPr/>
          </p:nvSpPr>
          <p:spPr bwMode="auto">
            <a:xfrm>
              <a:off x="4099410" y="6611666"/>
              <a:ext cx="9343" cy="34267"/>
            </a:xfrm>
            <a:custGeom>
              <a:avLst/>
              <a:gdLst>
                <a:gd name="T0" fmla="*/ 6 w 6"/>
                <a:gd name="T1" fmla="*/ 3 h 21"/>
                <a:gd name="T2" fmla="*/ 0 w 6"/>
                <a:gd name="T3" fmla="*/ 8 h 21"/>
                <a:gd name="T4" fmla="*/ 0 w 6"/>
                <a:gd name="T5" fmla="*/ 15 h 21"/>
                <a:gd name="T6" fmla="*/ 1 w 6"/>
                <a:gd name="T7" fmla="*/ 21 h 21"/>
                <a:gd name="T8" fmla="*/ 2 w 6"/>
                <a:gd name="T9" fmla="*/ 17 h 21"/>
                <a:gd name="T10" fmla="*/ 1 w 6"/>
                <a:gd name="T11" fmla="*/ 12 h 21"/>
                <a:gd name="T12" fmla="*/ 2 w 6"/>
                <a:gd name="T13" fmla="*/ 14 h 21"/>
                <a:gd name="T14" fmla="*/ 1 w 6"/>
                <a:gd name="T15" fmla="*/ 13 h 21"/>
                <a:gd name="T16" fmla="*/ 1 w 6"/>
                <a:gd name="T17" fmla="*/ 15 h 21"/>
                <a:gd name="T18" fmla="*/ 4 w 6"/>
                <a:gd name="T19" fmla="*/ 9 h 21"/>
                <a:gd name="T20" fmla="*/ 6 w 6"/>
                <a:gd name="T2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1">
                  <a:moveTo>
                    <a:pt x="6" y="3"/>
                  </a:moveTo>
                  <a:cubicBezTo>
                    <a:pt x="4" y="0"/>
                    <a:pt x="1" y="6"/>
                    <a:pt x="0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1"/>
                    <a:pt x="2" y="18"/>
                    <a:pt x="2" y="17"/>
                  </a:cubicBezTo>
                  <a:cubicBezTo>
                    <a:pt x="2" y="16"/>
                    <a:pt x="2" y="14"/>
                    <a:pt x="1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1" y="13"/>
                    <a:pt x="1" y="13"/>
                  </a:cubicBezTo>
                  <a:cubicBezTo>
                    <a:pt x="1" y="9"/>
                    <a:pt x="0" y="18"/>
                    <a:pt x="1" y="15"/>
                  </a:cubicBezTo>
                  <a:cubicBezTo>
                    <a:pt x="2" y="13"/>
                    <a:pt x="3" y="11"/>
                    <a:pt x="4" y="9"/>
                  </a:cubicBezTo>
                  <a:cubicBezTo>
                    <a:pt x="4" y="8"/>
                    <a:pt x="6" y="5"/>
                    <a:pt x="6" y="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8" name="Freeform 1250"/>
            <p:cNvSpPr/>
            <p:nvPr/>
          </p:nvSpPr>
          <p:spPr bwMode="auto">
            <a:xfrm>
              <a:off x="4158574" y="6617896"/>
              <a:ext cx="3113" cy="31151"/>
            </a:xfrm>
            <a:custGeom>
              <a:avLst/>
              <a:gdLst>
                <a:gd name="T0" fmla="*/ 0 w 2"/>
                <a:gd name="T1" fmla="*/ 6 h 17"/>
                <a:gd name="T2" fmla="*/ 0 w 2"/>
                <a:gd name="T3" fmla="*/ 7 h 17"/>
                <a:gd name="T4" fmla="*/ 1 w 2"/>
                <a:gd name="T5" fmla="*/ 10 h 17"/>
                <a:gd name="T6" fmla="*/ 1 w 2"/>
                <a:gd name="T7" fmla="*/ 12 h 17"/>
                <a:gd name="T8" fmla="*/ 1 w 2"/>
                <a:gd name="T9" fmla="*/ 7 h 17"/>
                <a:gd name="T10" fmla="*/ 0 w 2"/>
                <a:gd name="T11" fmla="*/ 13 h 17"/>
                <a:gd name="T12" fmla="*/ 1 w 2"/>
                <a:gd name="T13" fmla="*/ 16 h 17"/>
                <a:gd name="T14" fmla="*/ 1 w 2"/>
                <a:gd name="T15" fmla="*/ 17 h 17"/>
                <a:gd name="T16" fmla="*/ 2 w 2"/>
                <a:gd name="T17" fmla="*/ 13 h 17"/>
                <a:gd name="T18" fmla="*/ 2 w 2"/>
                <a:gd name="T19" fmla="*/ 9 h 17"/>
                <a:gd name="T20" fmla="*/ 2 w 2"/>
                <a:gd name="T21" fmla="*/ 12 h 17"/>
                <a:gd name="T22" fmla="*/ 2 w 2"/>
                <a:gd name="T23" fmla="*/ 9 h 17"/>
                <a:gd name="T24" fmla="*/ 0 w 2"/>
                <a:gd name="T25" fmla="*/ 1 h 17"/>
                <a:gd name="T26" fmla="*/ 0 w 2"/>
                <a:gd name="T27" fmla="*/ 2 h 17"/>
                <a:gd name="T28" fmla="*/ 0 w 2"/>
                <a:gd name="T2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7">
                  <a:moveTo>
                    <a:pt x="0" y="6"/>
                  </a:moveTo>
                  <a:cubicBezTo>
                    <a:pt x="0" y="5"/>
                    <a:pt x="0" y="7"/>
                    <a:pt x="0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2" y="17"/>
                    <a:pt x="2" y="4"/>
                    <a:pt x="1" y="7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5"/>
                    <a:pt x="2" y="14"/>
                    <a:pt x="2" y="13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2" y="6"/>
                    <a:pt x="2" y="7"/>
                    <a:pt x="2" y="12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2" y="7"/>
                    <a:pt x="2" y="3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9" name="Freeform 1251"/>
            <p:cNvSpPr/>
            <p:nvPr/>
          </p:nvSpPr>
          <p:spPr bwMode="auto">
            <a:xfrm>
              <a:off x="4158574" y="6621012"/>
              <a:ext cx="6228" cy="31151"/>
            </a:xfrm>
            <a:custGeom>
              <a:avLst/>
              <a:gdLst>
                <a:gd name="T0" fmla="*/ 1 w 4"/>
                <a:gd name="T1" fmla="*/ 6 h 16"/>
                <a:gd name="T2" fmla="*/ 1 w 4"/>
                <a:gd name="T3" fmla="*/ 4 h 16"/>
                <a:gd name="T4" fmla="*/ 1 w 4"/>
                <a:gd name="T5" fmla="*/ 6 h 16"/>
                <a:gd name="T6" fmla="*/ 2 w 4"/>
                <a:gd name="T7" fmla="*/ 9 h 16"/>
                <a:gd name="T8" fmla="*/ 3 w 4"/>
                <a:gd name="T9" fmla="*/ 14 h 16"/>
                <a:gd name="T10" fmla="*/ 3 w 4"/>
                <a:gd name="T11" fmla="*/ 4 h 16"/>
                <a:gd name="T12" fmla="*/ 1 w 4"/>
                <a:gd name="T13" fmla="*/ 5 h 16"/>
                <a:gd name="T14" fmla="*/ 1 w 4"/>
                <a:gd name="T15" fmla="*/ 7 h 16"/>
                <a:gd name="T16" fmla="*/ 0 w 4"/>
                <a:gd name="T17" fmla="*/ 10 h 16"/>
                <a:gd name="T18" fmla="*/ 1 w 4"/>
                <a:gd name="T19" fmla="*/ 13 h 16"/>
                <a:gd name="T20" fmla="*/ 3 w 4"/>
                <a:gd name="T21" fmla="*/ 14 h 16"/>
                <a:gd name="T22" fmla="*/ 4 w 4"/>
                <a:gd name="T23" fmla="*/ 11 h 16"/>
                <a:gd name="T24" fmla="*/ 4 w 4"/>
                <a:gd name="T25" fmla="*/ 7 h 16"/>
                <a:gd name="T26" fmla="*/ 3 w 4"/>
                <a:gd name="T27" fmla="*/ 4 h 16"/>
                <a:gd name="T28" fmla="*/ 2 w 4"/>
                <a:gd name="T29" fmla="*/ 2 h 16"/>
                <a:gd name="T30" fmla="*/ 1 w 4"/>
                <a:gd name="T31" fmla="*/ 0 h 16"/>
                <a:gd name="T32" fmla="*/ 1 w 4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16">
                  <a:moveTo>
                    <a:pt x="1" y="6"/>
                  </a:moveTo>
                  <a:cubicBezTo>
                    <a:pt x="1" y="3"/>
                    <a:pt x="1" y="2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2" y="11"/>
                    <a:pt x="2" y="12"/>
                    <a:pt x="3" y="14"/>
                  </a:cubicBezTo>
                  <a:cubicBezTo>
                    <a:pt x="3" y="11"/>
                    <a:pt x="3" y="8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6"/>
                    <a:pt x="2" y="15"/>
                    <a:pt x="3" y="14"/>
                  </a:cubicBezTo>
                  <a:cubicBezTo>
                    <a:pt x="4" y="14"/>
                    <a:pt x="4" y="11"/>
                    <a:pt x="4" y="11"/>
                  </a:cubicBezTo>
                  <a:cubicBezTo>
                    <a:pt x="4" y="9"/>
                    <a:pt x="4" y="8"/>
                    <a:pt x="4" y="7"/>
                  </a:cubicBezTo>
                  <a:cubicBezTo>
                    <a:pt x="3" y="6"/>
                    <a:pt x="4" y="5"/>
                    <a:pt x="3" y="4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0" name="Freeform 1252"/>
            <p:cNvSpPr/>
            <p:nvPr/>
          </p:nvSpPr>
          <p:spPr bwMode="auto">
            <a:xfrm>
              <a:off x="4108752" y="6605436"/>
              <a:ext cx="21796" cy="31151"/>
            </a:xfrm>
            <a:custGeom>
              <a:avLst/>
              <a:gdLst>
                <a:gd name="T0" fmla="*/ 10 w 11"/>
                <a:gd name="T1" fmla="*/ 4 h 17"/>
                <a:gd name="T2" fmla="*/ 6 w 11"/>
                <a:gd name="T3" fmla="*/ 1 h 17"/>
                <a:gd name="T4" fmla="*/ 2 w 11"/>
                <a:gd name="T5" fmla="*/ 3 h 17"/>
                <a:gd name="T6" fmla="*/ 1 w 11"/>
                <a:gd name="T7" fmla="*/ 7 h 17"/>
                <a:gd name="T8" fmla="*/ 1 w 11"/>
                <a:gd name="T9" fmla="*/ 15 h 17"/>
                <a:gd name="T10" fmla="*/ 6 w 11"/>
                <a:gd name="T11" fmla="*/ 17 h 17"/>
                <a:gd name="T12" fmla="*/ 11 w 11"/>
                <a:gd name="T13" fmla="*/ 13 h 17"/>
                <a:gd name="T14" fmla="*/ 11 w 11"/>
                <a:gd name="T15" fmla="*/ 8 h 17"/>
                <a:gd name="T16" fmla="*/ 11 w 11"/>
                <a:gd name="T17" fmla="*/ 4 h 17"/>
                <a:gd name="T18" fmla="*/ 10 w 11"/>
                <a:gd name="T19" fmla="*/ 2 h 17"/>
                <a:gd name="T20" fmla="*/ 7 w 11"/>
                <a:gd name="T21" fmla="*/ 1 h 17"/>
                <a:gd name="T22" fmla="*/ 5 w 11"/>
                <a:gd name="T23" fmla="*/ 7 h 17"/>
                <a:gd name="T24" fmla="*/ 6 w 11"/>
                <a:gd name="T25" fmla="*/ 13 h 17"/>
                <a:gd name="T26" fmla="*/ 10 w 11"/>
                <a:gd name="T27" fmla="*/ 13 h 17"/>
                <a:gd name="T28" fmla="*/ 10 w 11"/>
                <a:gd name="T29" fmla="*/ 2 h 17"/>
                <a:gd name="T30" fmla="*/ 2 w 11"/>
                <a:gd name="T31" fmla="*/ 7 h 17"/>
                <a:gd name="T32" fmla="*/ 1 w 11"/>
                <a:gd name="T33" fmla="*/ 6 h 17"/>
                <a:gd name="T34" fmla="*/ 2 w 11"/>
                <a:gd name="T35" fmla="*/ 13 h 17"/>
                <a:gd name="T36" fmla="*/ 3 w 11"/>
                <a:gd name="T37" fmla="*/ 11 h 17"/>
                <a:gd name="T38" fmla="*/ 6 w 11"/>
                <a:gd name="T39" fmla="*/ 9 h 17"/>
                <a:gd name="T40" fmla="*/ 10 w 11"/>
                <a:gd name="T41" fmla="*/ 5 h 17"/>
                <a:gd name="T42" fmla="*/ 10 w 11"/>
                <a:gd name="T4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7">
                  <a:moveTo>
                    <a:pt x="10" y="4"/>
                  </a:moveTo>
                  <a:cubicBezTo>
                    <a:pt x="8" y="2"/>
                    <a:pt x="8" y="0"/>
                    <a:pt x="6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10"/>
                    <a:pt x="0" y="13"/>
                    <a:pt x="1" y="15"/>
                  </a:cubicBezTo>
                  <a:cubicBezTo>
                    <a:pt x="2" y="17"/>
                    <a:pt x="5" y="17"/>
                    <a:pt x="6" y="17"/>
                  </a:cubicBezTo>
                  <a:cubicBezTo>
                    <a:pt x="8" y="16"/>
                    <a:pt x="10" y="15"/>
                    <a:pt x="11" y="13"/>
                  </a:cubicBezTo>
                  <a:cubicBezTo>
                    <a:pt x="11" y="12"/>
                    <a:pt x="11" y="9"/>
                    <a:pt x="11" y="8"/>
                  </a:cubicBezTo>
                  <a:cubicBezTo>
                    <a:pt x="11" y="6"/>
                    <a:pt x="11" y="5"/>
                    <a:pt x="11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5" y="2"/>
                    <a:pt x="5" y="6"/>
                    <a:pt x="5" y="7"/>
                  </a:cubicBezTo>
                  <a:cubicBezTo>
                    <a:pt x="5" y="8"/>
                    <a:pt x="5" y="14"/>
                    <a:pt x="6" y="13"/>
                  </a:cubicBezTo>
                  <a:cubicBezTo>
                    <a:pt x="8" y="13"/>
                    <a:pt x="9" y="13"/>
                    <a:pt x="10" y="13"/>
                  </a:cubicBezTo>
                  <a:cubicBezTo>
                    <a:pt x="10" y="10"/>
                    <a:pt x="10" y="6"/>
                    <a:pt x="10" y="2"/>
                  </a:cubicBezTo>
                  <a:cubicBezTo>
                    <a:pt x="9" y="5"/>
                    <a:pt x="5" y="7"/>
                    <a:pt x="2" y="7"/>
                  </a:cubicBezTo>
                  <a:cubicBezTo>
                    <a:pt x="2" y="7"/>
                    <a:pt x="2" y="6"/>
                    <a:pt x="1" y="6"/>
                  </a:cubicBezTo>
                  <a:cubicBezTo>
                    <a:pt x="0" y="4"/>
                    <a:pt x="0" y="16"/>
                    <a:pt x="2" y="13"/>
                  </a:cubicBezTo>
                  <a:cubicBezTo>
                    <a:pt x="2" y="12"/>
                    <a:pt x="2" y="12"/>
                    <a:pt x="3" y="11"/>
                  </a:cubicBezTo>
                  <a:cubicBezTo>
                    <a:pt x="4" y="10"/>
                    <a:pt x="5" y="9"/>
                    <a:pt x="6" y="9"/>
                  </a:cubicBezTo>
                  <a:cubicBezTo>
                    <a:pt x="8" y="8"/>
                    <a:pt x="8" y="6"/>
                    <a:pt x="10" y="5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1" name="Freeform 1253"/>
            <p:cNvSpPr/>
            <p:nvPr/>
          </p:nvSpPr>
          <p:spPr bwMode="auto">
            <a:xfrm>
              <a:off x="4114980" y="6636587"/>
              <a:ext cx="12455" cy="9346"/>
            </a:xfrm>
            <a:custGeom>
              <a:avLst/>
              <a:gdLst>
                <a:gd name="T0" fmla="*/ 0 w 7"/>
                <a:gd name="T1" fmla="*/ 5 h 6"/>
                <a:gd name="T2" fmla="*/ 5 w 7"/>
                <a:gd name="T3" fmla="*/ 6 h 6"/>
                <a:gd name="T4" fmla="*/ 5 w 7"/>
                <a:gd name="T5" fmla="*/ 6 h 6"/>
                <a:gd name="T6" fmla="*/ 7 w 7"/>
                <a:gd name="T7" fmla="*/ 5 h 6"/>
                <a:gd name="T8" fmla="*/ 7 w 7"/>
                <a:gd name="T9" fmla="*/ 3 h 6"/>
                <a:gd name="T10" fmla="*/ 7 w 7"/>
                <a:gd name="T11" fmla="*/ 2 h 6"/>
                <a:gd name="T12" fmla="*/ 4 w 7"/>
                <a:gd name="T13" fmla="*/ 2 h 6"/>
                <a:gd name="T14" fmla="*/ 0 w 7"/>
                <a:gd name="T15" fmla="*/ 4 h 6"/>
                <a:gd name="T16" fmla="*/ 0 w 7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1" y="6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7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3"/>
                    <a:pt x="1" y="3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2" name="Freeform 1254"/>
            <p:cNvSpPr/>
            <p:nvPr/>
          </p:nvSpPr>
          <p:spPr bwMode="auto">
            <a:xfrm>
              <a:off x="3604309" y="6630357"/>
              <a:ext cx="68505" cy="52957"/>
            </a:xfrm>
            <a:custGeom>
              <a:avLst/>
              <a:gdLst>
                <a:gd name="T0" fmla="*/ 38 w 38"/>
                <a:gd name="T1" fmla="*/ 0 h 30"/>
                <a:gd name="T2" fmla="*/ 37 w 38"/>
                <a:gd name="T3" fmla="*/ 0 h 30"/>
                <a:gd name="T4" fmla="*/ 36 w 38"/>
                <a:gd name="T5" fmla="*/ 9 h 30"/>
                <a:gd name="T6" fmla="*/ 36 w 38"/>
                <a:gd name="T7" fmla="*/ 10 h 30"/>
                <a:gd name="T8" fmla="*/ 36 w 38"/>
                <a:gd name="T9" fmla="*/ 10 h 30"/>
                <a:gd name="T10" fmla="*/ 27 w 38"/>
                <a:gd name="T11" fmla="*/ 19 h 30"/>
                <a:gd name="T12" fmla="*/ 16 w 38"/>
                <a:gd name="T13" fmla="*/ 22 h 30"/>
                <a:gd name="T14" fmla="*/ 1 w 38"/>
                <a:gd name="T15" fmla="*/ 13 h 30"/>
                <a:gd name="T16" fmla="*/ 0 w 38"/>
                <a:gd name="T17" fmla="*/ 14 h 30"/>
                <a:gd name="T18" fmla="*/ 0 w 38"/>
                <a:gd name="T19" fmla="*/ 15 h 30"/>
                <a:gd name="T20" fmla="*/ 13 w 38"/>
                <a:gd name="T21" fmla="*/ 29 h 30"/>
                <a:gd name="T22" fmla="*/ 18 w 38"/>
                <a:gd name="T23" fmla="*/ 30 h 30"/>
                <a:gd name="T24" fmla="*/ 38 w 38"/>
                <a:gd name="T25" fmla="*/ 2 h 30"/>
                <a:gd name="T26" fmla="*/ 38 w 38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8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37" y="3"/>
                    <a:pt x="37" y="6"/>
                    <a:pt x="36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4" y="14"/>
                    <a:pt x="31" y="17"/>
                    <a:pt x="27" y="19"/>
                  </a:cubicBezTo>
                  <a:cubicBezTo>
                    <a:pt x="23" y="21"/>
                    <a:pt x="20" y="22"/>
                    <a:pt x="16" y="22"/>
                  </a:cubicBezTo>
                  <a:cubicBezTo>
                    <a:pt x="10" y="22"/>
                    <a:pt x="4" y="19"/>
                    <a:pt x="1" y="13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22"/>
                    <a:pt x="7" y="27"/>
                    <a:pt x="13" y="29"/>
                  </a:cubicBezTo>
                  <a:cubicBezTo>
                    <a:pt x="15" y="30"/>
                    <a:pt x="16" y="30"/>
                    <a:pt x="18" y="30"/>
                  </a:cubicBezTo>
                  <a:cubicBezTo>
                    <a:pt x="30" y="30"/>
                    <a:pt x="38" y="14"/>
                    <a:pt x="38" y="2"/>
                  </a:cubicBezTo>
                  <a:cubicBezTo>
                    <a:pt x="38" y="2"/>
                    <a:pt x="38" y="1"/>
                    <a:pt x="38" y="0"/>
                  </a:cubicBezTo>
                </a:path>
              </a:pathLst>
            </a:custGeom>
            <a:solidFill>
              <a:srgbClr val="C7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3" name="Freeform 1255"/>
            <p:cNvSpPr/>
            <p:nvPr/>
          </p:nvSpPr>
          <p:spPr bwMode="auto">
            <a:xfrm>
              <a:off x="3601194" y="6592976"/>
              <a:ext cx="71620" cy="80992"/>
            </a:xfrm>
            <a:custGeom>
              <a:avLst/>
              <a:gdLst>
                <a:gd name="T0" fmla="*/ 27 w 41"/>
                <a:gd name="T1" fmla="*/ 2 h 46"/>
                <a:gd name="T2" fmla="*/ 1 w 41"/>
                <a:gd name="T3" fmla="*/ 25 h 46"/>
                <a:gd name="T4" fmla="*/ 29 w 41"/>
                <a:gd name="T5" fmla="*/ 40 h 46"/>
                <a:gd name="T6" fmla="*/ 36 w 41"/>
                <a:gd name="T7" fmla="*/ 11 h 46"/>
                <a:gd name="T8" fmla="*/ 22 w 41"/>
                <a:gd name="T9" fmla="*/ 2 h 46"/>
                <a:gd name="T10" fmla="*/ 6 w 41"/>
                <a:gd name="T11" fmla="*/ 19 h 46"/>
                <a:gd name="T12" fmla="*/ 6 w 41"/>
                <a:gd name="T13" fmla="*/ 21 h 46"/>
                <a:gd name="T14" fmla="*/ 31 w 41"/>
                <a:gd name="T15" fmla="*/ 11 h 46"/>
                <a:gd name="T16" fmla="*/ 28 w 41"/>
                <a:gd name="T17" fmla="*/ 37 h 46"/>
                <a:gd name="T18" fmla="*/ 2 w 41"/>
                <a:gd name="T19" fmla="*/ 23 h 46"/>
                <a:gd name="T20" fmla="*/ 27 w 41"/>
                <a:gd name="T21" fmla="*/ 3 h 46"/>
                <a:gd name="T22" fmla="*/ 27 w 41"/>
                <a:gd name="T2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46">
                  <a:moveTo>
                    <a:pt x="27" y="2"/>
                  </a:moveTo>
                  <a:cubicBezTo>
                    <a:pt x="13" y="0"/>
                    <a:pt x="1" y="9"/>
                    <a:pt x="1" y="25"/>
                  </a:cubicBezTo>
                  <a:cubicBezTo>
                    <a:pt x="1" y="42"/>
                    <a:pt x="16" y="46"/>
                    <a:pt x="29" y="40"/>
                  </a:cubicBezTo>
                  <a:cubicBezTo>
                    <a:pt x="40" y="35"/>
                    <a:pt x="41" y="21"/>
                    <a:pt x="36" y="11"/>
                  </a:cubicBezTo>
                  <a:cubicBezTo>
                    <a:pt x="33" y="5"/>
                    <a:pt x="28" y="2"/>
                    <a:pt x="22" y="2"/>
                  </a:cubicBezTo>
                  <a:cubicBezTo>
                    <a:pt x="14" y="2"/>
                    <a:pt x="9" y="12"/>
                    <a:pt x="6" y="19"/>
                  </a:cubicBezTo>
                  <a:cubicBezTo>
                    <a:pt x="5" y="20"/>
                    <a:pt x="6" y="22"/>
                    <a:pt x="6" y="21"/>
                  </a:cubicBezTo>
                  <a:cubicBezTo>
                    <a:pt x="12" y="12"/>
                    <a:pt x="21" y="4"/>
                    <a:pt x="31" y="11"/>
                  </a:cubicBezTo>
                  <a:cubicBezTo>
                    <a:pt x="41" y="19"/>
                    <a:pt x="38" y="32"/>
                    <a:pt x="28" y="37"/>
                  </a:cubicBezTo>
                  <a:cubicBezTo>
                    <a:pt x="17" y="42"/>
                    <a:pt x="0" y="39"/>
                    <a:pt x="2" y="23"/>
                  </a:cubicBezTo>
                  <a:cubicBezTo>
                    <a:pt x="3" y="10"/>
                    <a:pt x="15" y="2"/>
                    <a:pt x="27" y="3"/>
                  </a:cubicBezTo>
                  <a:cubicBezTo>
                    <a:pt x="27" y="2"/>
                    <a:pt x="27" y="2"/>
                    <a:pt x="27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4" name="Freeform 1256"/>
            <p:cNvSpPr/>
            <p:nvPr/>
          </p:nvSpPr>
          <p:spPr bwMode="auto">
            <a:xfrm>
              <a:off x="3604309" y="6589862"/>
              <a:ext cx="68505" cy="77876"/>
            </a:xfrm>
            <a:custGeom>
              <a:avLst/>
              <a:gdLst>
                <a:gd name="T0" fmla="*/ 17 w 38"/>
                <a:gd name="T1" fmla="*/ 8 h 44"/>
                <a:gd name="T2" fmla="*/ 5 w 38"/>
                <a:gd name="T3" fmla="*/ 11 h 44"/>
                <a:gd name="T4" fmla="*/ 0 w 38"/>
                <a:gd name="T5" fmla="*/ 28 h 44"/>
                <a:gd name="T6" fmla="*/ 6 w 38"/>
                <a:gd name="T7" fmla="*/ 40 h 44"/>
                <a:gd name="T8" fmla="*/ 27 w 38"/>
                <a:gd name="T9" fmla="*/ 40 h 44"/>
                <a:gd name="T10" fmla="*/ 30 w 38"/>
                <a:gd name="T11" fmla="*/ 9 h 44"/>
                <a:gd name="T12" fmla="*/ 2 w 38"/>
                <a:gd name="T13" fmla="*/ 22 h 44"/>
                <a:gd name="T14" fmla="*/ 3 w 38"/>
                <a:gd name="T15" fmla="*/ 33 h 44"/>
                <a:gd name="T16" fmla="*/ 18 w 38"/>
                <a:gd name="T17" fmla="*/ 26 h 44"/>
                <a:gd name="T18" fmla="*/ 33 w 38"/>
                <a:gd name="T19" fmla="*/ 30 h 44"/>
                <a:gd name="T20" fmla="*/ 33 w 38"/>
                <a:gd name="T21" fmla="*/ 20 h 44"/>
                <a:gd name="T22" fmla="*/ 17 w 38"/>
                <a:gd name="T23" fmla="*/ 24 h 44"/>
                <a:gd name="T24" fmla="*/ 8 w 38"/>
                <a:gd name="T25" fmla="*/ 24 h 44"/>
                <a:gd name="T26" fmla="*/ 4 w 38"/>
                <a:gd name="T27" fmla="*/ 23 h 44"/>
                <a:gd name="T28" fmla="*/ 2 w 38"/>
                <a:gd name="T29" fmla="*/ 26 h 44"/>
                <a:gd name="T30" fmla="*/ 2 w 38"/>
                <a:gd name="T31" fmla="*/ 19 h 44"/>
                <a:gd name="T32" fmla="*/ 1 w 38"/>
                <a:gd name="T33" fmla="*/ 24 h 44"/>
                <a:gd name="T34" fmla="*/ 12 w 38"/>
                <a:gd name="T35" fmla="*/ 35 h 44"/>
                <a:gd name="T36" fmla="*/ 33 w 38"/>
                <a:gd name="T37" fmla="*/ 30 h 44"/>
                <a:gd name="T38" fmla="*/ 33 w 38"/>
                <a:gd name="T39" fmla="*/ 20 h 44"/>
                <a:gd name="T40" fmla="*/ 20 w 38"/>
                <a:gd name="T41" fmla="*/ 15 h 44"/>
                <a:gd name="T42" fmla="*/ 3 w 38"/>
                <a:gd name="T43" fmla="*/ 22 h 44"/>
                <a:gd name="T44" fmla="*/ 3 w 38"/>
                <a:gd name="T45" fmla="*/ 32 h 44"/>
                <a:gd name="T46" fmla="*/ 21 w 38"/>
                <a:gd name="T47" fmla="*/ 18 h 44"/>
                <a:gd name="T48" fmla="*/ 31 w 38"/>
                <a:gd name="T49" fmla="*/ 22 h 44"/>
                <a:gd name="T50" fmla="*/ 30 w 38"/>
                <a:gd name="T51" fmla="*/ 27 h 44"/>
                <a:gd name="T52" fmla="*/ 23 w 38"/>
                <a:gd name="T53" fmla="*/ 31 h 44"/>
                <a:gd name="T54" fmla="*/ 11 w 38"/>
                <a:gd name="T55" fmla="*/ 32 h 44"/>
                <a:gd name="T56" fmla="*/ 6 w 38"/>
                <a:gd name="T57" fmla="*/ 31 h 44"/>
                <a:gd name="T58" fmla="*/ 3 w 38"/>
                <a:gd name="T59" fmla="*/ 29 h 44"/>
                <a:gd name="T60" fmla="*/ 1 w 38"/>
                <a:gd name="T61" fmla="*/ 28 h 44"/>
                <a:gd name="T62" fmla="*/ 8 w 38"/>
                <a:gd name="T63" fmla="*/ 14 h 44"/>
                <a:gd name="T64" fmla="*/ 17 w 38"/>
                <a:gd name="T65" fmla="*/ 12 h 44"/>
                <a:gd name="T66" fmla="*/ 17 w 38"/>
                <a:gd name="T67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4">
                  <a:moveTo>
                    <a:pt x="17" y="8"/>
                  </a:moveTo>
                  <a:cubicBezTo>
                    <a:pt x="14" y="1"/>
                    <a:pt x="7" y="6"/>
                    <a:pt x="5" y="11"/>
                  </a:cubicBezTo>
                  <a:cubicBezTo>
                    <a:pt x="2" y="16"/>
                    <a:pt x="0" y="21"/>
                    <a:pt x="0" y="28"/>
                  </a:cubicBezTo>
                  <a:cubicBezTo>
                    <a:pt x="0" y="34"/>
                    <a:pt x="1" y="37"/>
                    <a:pt x="6" y="40"/>
                  </a:cubicBezTo>
                  <a:cubicBezTo>
                    <a:pt x="13" y="44"/>
                    <a:pt x="21" y="44"/>
                    <a:pt x="27" y="40"/>
                  </a:cubicBezTo>
                  <a:cubicBezTo>
                    <a:pt x="36" y="35"/>
                    <a:pt x="38" y="17"/>
                    <a:pt x="30" y="9"/>
                  </a:cubicBezTo>
                  <a:cubicBezTo>
                    <a:pt x="20" y="0"/>
                    <a:pt x="4" y="11"/>
                    <a:pt x="2" y="22"/>
                  </a:cubicBezTo>
                  <a:cubicBezTo>
                    <a:pt x="2" y="23"/>
                    <a:pt x="2" y="33"/>
                    <a:pt x="3" y="33"/>
                  </a:cubicBezTo>
                  <a:cubicBezTo>
                    <a:pt x="9" y="33"/>
                    <a:pt x="13" y="27"/>
                    <a:pt x="18" y="26"/>
                  </a:cubicBezTo>
                  <a:cubicBezTo>
                    <a:pt x="22" y="24"/>
                    <a:pt x="31" y="25"/>
                    <a:pt x="33" y="30"/>
                  </a:cubicBezTo>
                  <a:cubicBezTo>
                    <a:pt x="33" y="27"/>
                    <a:pt x="33" y="23"/>
                    <a:pt x="33" y="20"/>
                  </a:cubicBezTo>
                  <a:cubicBezTo>
                    <a:pt x="28" y="21"/>
                    <a:pt x="22" y="23"/>
                    <a:pt x="17" y="24"/>
                  </a:cubicBezTo>
                  <a:cubicBezTo>
                    <a:pt x="14" y="24"/>
                    <a:pt x="11" y="25"/>
                    <a:pt x="8" y="24"/>
                  </a:cubicBezTo>
                  <a:cubicBezTo>
                    <a:pt x="6" y="24"/>
                    <a:pt x="5" y="24"/>
                    <a:pt x="4" y="23"/>
                  </a:cubicBezTo>
                  <a:cubicBezTo>
                    <a:pt x="1" y="22"/>
                    <a:pt x="3" y="17"/>
                    <a:pt x="2" y="26"/>
                  </a:cubicBezTo>
                  <a:cubicBezTo>
                    <a:pt x="2" y="24"/>
                    <a:pt x="3" y="21"/>
                    <a:pt x="2" y="19"/>
                  </a:cubicBezTo>
                  <a:cubicBezTo>
                    <a:pt x="2" y="18"/>
                    <a:pt x="1" y="23"/>
                    <a:pt x="1" y="24"/>
                  </a:cubicBezTo>
                  <a:cubicBezTo>
                    <a:pt x="1" y="32"/>
                    <a:pt x="4" y="36"/>
                    <a:pt x="12" y="35"/>
                  </a:cubicBezTo>
                  <a:cubicBezTo>
                    <a:pt x="19" y="35"/>
                    <a:pt x="26" y="32"/>
                    <a:pt x="33" y="30"/>
                  </a:cubicBezTo>
                  <a:cubicBezTo>
                    <a:pt x="34" y="30"/>
                    <a:pt x="34" y="21"/>
                    <a:pt x="33" y="20"/>
                  </a:cubicBezTo>
                  <a:cubicBezTo>
                    <a:pt x="30" y="15"/>
                    <a:pt x="24" y="15"/>
                    <a:pt x="20" y="15"/>
                  </a:cubicBezTo>
                  <a:cubicBezTo>
                    <a:pt x="13" y="15"/>
                    <a:pt x="9" y="23"/>
                    <a:pt x="3" y="22"/>
                  </a:cubicBezTo>
                  <a:cubicBezTo>
                    <a:pt x="3" y="25"/>
                    <a:pt x="3" y="29"/>
                    <a:pt x="3" y="32"/>
                  </a:cubicBezTo>
                  <a:cubicBezTo>
                    <a:pt x="5" y="23"/>
                    <a:pt x="13" y="18"/>
                    <a:pt x="21" y="18"/>
                  </a:cubicBezTo>
                  <a:cubicBezTo>
                    <a:pt x="25" y="18"/>
                    <a:pt x="28" y="19"/>
                    <a:pt x="31" y="22"/>
                  </a:cubicBezTo>
                  <a:cubicBezTo>
                    <a:pt x="35" y="25"/>
                    <a:pt x="32" y="25"/>
                    <a:pt x="30" y="27"/>
                  </a:cubicBezTo>
                  <a:cubicBezTo>
                    <a:pt x="28" y="29"/>
                    <a:pt x="26" y="30"/>
                    <a:pt x="23" y="31"/>
                  </a:cubicBezTo>
                  <a:cubicBezTo>
                    <a:pt x="19" y="33"/>
                    <a:pt x="15" y="33"/>
                    <a:pt x="11" y="32"/>
                  </a:cubicBezTo>
                  <a:cubicBezTo>
                    <a:pt x="9" y="32"/>
                    <a:pt x="8" y="32"/>
                    <a:pt x="6" y="31"/>
                  </a:cubicBezTo>
                  <a:cubicBezTo>
                    <a:pt x="5" y="30"/>
                    <a:pt x="4" y="30"/>
                    <a:pt x="3" y="29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3" y="23"/>
                    <a:pt x="6" y="18"/>
                    <a:pt x="8" y="14"/>
                  </a:cubicBezTo>
                  <a:cubicBezTo>
                    <a:pt x="10" y="12"/>
                    <a:pt x="15" y="10"/>
                    <a:pt x="17" y="12"/>
                  </a:cubicBezTo>
                  <a:cubicBezTo>
                    <a:pt x="17" y="11"/>
                    <a:pt x="18" y="9"/>
                    <a:pt x="17" y="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5" name="Freeform 1257"/>
            <p:cNvSpPr/>
            <p:nvPr/>
          </p:nvSpPr>
          <p:spPr bwMode="auto">
            <a:xfrm>
              <a:off x="3601194" y="6611666"/>
              <a:ext cx="12455" cy="34267"/>
            </a:xfrm>
            <a:custGeom>
              <a:avLst/>
              <a:gdLst>
                <a:gd name="T0" fmla="*/ 6 w 7"/>
                <a:gd name="T1" fmla="*/ 3 h 21"/>
                <a:gd name="T2" fmla="*/ 1 w 7"/>
                <a:gd name="T3" fmla="*/ 8 h 21"/>
                <a:gd name="T4" fmla="*/ 0 w 7"/>
                <a:gd name="T5" fmla="*/ 15 h 21"/>
                <a:gd name="T6" fmla="*/ 1 w 7"/>
                <a:gd name="T7" fmla="*/ 21 h 21"/>
                <a:gd name="T8" fmla="*/ 2 w 7"/>
                <a:gd name="T9" fmla="*/ 17 h 21"/>
                <a:gd name="T10" fmla="*/ 1 w 7"/>
                <a:gd name="T11" fmla="*/ 12 h 21"/>
                <a:gd name="T12" fmla="*/ 2 w 7"/>
                <a:gd name="T13" fmla="*/ 14 h 21"/>
                <a:gd name="T14" fmla="*/ 2 w 7"/>
                <a:gd name="T15" fmla="*/ 13 h 21"/>
                <a:gd name="T16" fmla="*/ 1 w 7"/>
                <a:gd name="T17" fmla="*/ 13 h 21"/>
                <a:gd name="T18" fmla="*/ 2 w 7"/>
                <a:gd name="T19" fmla="*/ 15 h 21"/>
                <a:gd name="T20" fmla="*/ 4 w 7"/>
                <a:gd name="T21" fmla="*/ 9 h 21"/>
                <a:gd name="T22" fmla="*/ 6 w 7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21">
                  <a:moveTo>
                    <a:pt x="6" y="3"/>
                  </a:moveTo>
                  <a:cubicBezTo>
                    <a:pt x="4" y="0"/>
                    <a:pt x="1" y="6"/>
                    <a:pt x="1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2" y="21"/>
                    <a:pt x="2" y="18"/>
                    <a:pt x="2" y="17"/>
                  </a:cubicBezTo>
                  <a:cubicBezTo>
                    <a:pt x="2" y="16"/>
                    <a:pt x="2" y="14"/>
                    <a:pt x="1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3"/>
                    <a:pt x="2" y="13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5"/>
                    <a:pt x="1" y="16"/>
                    <a:pt x="2" y="15"/>
                  </a:cubicBezTo>
                  <a:cubicBezTo>
                    <a:pt x="2" y="13"/>
                    <a:pt x="3" y="11"/>
                    <a:pt x="4" y="9"/>
                  </a:cubicBezTo>
                  <a:cubicBezTo>
                    <a:pt x="5" y="8"/>
                    <a:pt x="7" y="5"/>
                    <a:pt x="6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6" name="Freeform 1258"/>
            <p:cNvSpPr/>
            <p:nvPr/>
          </p:nvSpPr>
          <p:spPr bwMode="auto">
            <a:xfrm>
              <a:off x="3663471" y="6617896"/>
              <a:ext cx="3115" cy="31151"/>
            </a:xfrm>
            <a:custGeom>
              <a:avLst/>
              <a:gdLst>
                <a:gd name="T0" fmla="*/ 0 w 2"/>
                <a:gd name="T1" fmla="*/ 6 h 17"/>
                <a:gd name="T2" fmla="*/ 0 w 2"/>
                <a:gd name="T3" fmla="*/ 7 h 17"/>
                <a:gd name="T4" fmla="*/ 0 w 2"/>
                <a:gd name="T5" fmla="*/ 7 h 17"/>
                <a:gd name="T6" fmla="*/ 1 w 2"/>
                <a:gd name="T7" fmla="*/ 10 h 17"/>
                <a:gd name="T8" fmla="*/ 2 w 2"/>
                <a:gd name="T9" fmla="*/ 12 h 17"/>
                <a:gd name="T10" fmla="*/ 2 w 2"/>
                <a:gd name="T11" fmla="*/ 10 h 17"/>
                <a:gd name="T12" fmla="*/ 1 w 2"/>
                <a:gd name="T13" fmla="*/ 7 h 17"/>
                <a:gd name="T14" fmla="*/ 1 w 2"/>
                <a:gd name="T15" fmla="*/ 13 h 17"/>
                <a:gd name="T16" fmla="*/ 1 w 2"/>
                <a:gd name="T17" fmla="*/ 16 h 17"/>
                <a:gd name="T18" fmla="*/ 2 w 2"/>
                <a:gd name="T19" fmla="*/ 17 h 17"/>
                <a:gd name="T20" fmla="*/ 2 w 2"/>
                <a:gd name="T21" fmla="*/ 13 h 17"/>
                <a:gd name="T22" fmla="*/ 2 w 2"/>
                <a:gd name="T23" fmla="*/ 9 h 17"/>
                <a:gd name="T24" fmla="*/ 2 w 2"/>
                <a:gd name="T25" fmla="*/ 12 h 17"/>
                <a:gd name="T26" fmla="*/ 2 w 2"/>
                <a:gd name="T27" fmla="*/ 9 h 17"/>
                <a:gd name="T28" fmla="*/ 0 w 2"/>
                <a:gd name="T29" fmla="*/ 1 h 17"/>
                <a:gd name="T30" fmla="*/ 0 w 2"/>
                <a:gd name="T31" fmla="*/ 2 h 17"/>
                <a:gd name="T32" fmla="*/ 0 w 2"/>
                <a:gd name="T3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17">
                  <a:moveTo>
                    <a:pt x="0" y="6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8"/>
                    <a:pt x="2" y="5"/>
                    <a:pt x="1" y="7"/>
                  </a:cubicBezTo>
                  <a:cubicBezTo>
                    <a:pt x="1" y="9"/>
                    <a:pt x="1" y="11"/>
                    <a:pt x="1" y="13"/>
                  </a:cubicBezTo>
                  <a:cubicBezTo>
                    <a:pt x="1" y="14"/>
                    <a:pt x="1" y="15"/>
                    <a:pt x="1" y="16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5"/>
                    <a:pt x="2" y="14"/>
                    <a:pt x="2" y="13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2" y="6"/>
                    <a:pt x="2" y="7"/>
                    <a:pt x="2" y="12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2" y="7"/>
                    <a:pt x="2" y="3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7" name="Freeform 1259"/>
            <p:cNvSpPr/>
            <p:nvPr/>
          </p:nvSpPr>
          <p:spPr bwMode="auto">
            <a:xfrm>
              <a:off x="3663471" y="6621012"/>
              <a:ext cx="3115" cy="31151"/>
            </a:xfrm>
            <a:custGeom>
              <a:avLst/>
              <a:gdLst>
                <a:gd name="T0" fmla="*/ 0 w 3"/>
                <a:gd name="T1" fmla="*/ 6 h 16"/>
                <a:gd name="T2" fmla="*/ 0 w 3"/>
                <a:gd name="T3" fmla="*/ 4 h 16"/>
                <a:gd name="T4" fmla="*/ 0 w 3"/>
                <a:gd name="T5" fmla="*/ 6 h 16"/>
                <a:gd name="T6" fmla="*/ 1 w 3"/>
                <a:gd name="T7" fmla="*/ 9 h 16"/>
                <a:gd name="T8" fmla="*/ 3 w 3"/>
                <a:gd name="T9" fmla="*/ 14 h 16"/>
                <a:gd name="T10" fmla="*/ 2 w 3"/>
                <a:gd name="T11" fmla="*/ 4 h 16"/>
                <a:gd name="T12" fmla="*/ 1 w 3"/>
                <a:gd name="T13" fmla="*/ 5 h 16"/>
                <a:gd name="T14" fmla="*/ 0 w 3"/>
                <a:gd name="T15" fmla="*/ 7 h 16"/>
                <a:gd name="T16" fmla="*/ 0 w 3"/>
                <a:gd name="T17" fmla="*/ 10 h 16"/>
                <a:gd name="T18" fmla="*/ 0 w 3"/>
                <a:gd name="T19" fmla="*/ 13 h 16"/>
                <a:gd name="T20" fmla="*/ 3 w 3"/>
                <a:gd name="T21" fmla="*/ 14 h 16"/>
                <a:gd name="T22" fmla="*/ 3 w 3"/>
                <a:gd name="T23" fmla="*/ 11 h 16"/>
                <a:gd name="T24" fmla="*/ 3 w 3"/>
                <a:gd name="T25" fmla="*/ 7 h 16"/>
                <a:gd name="T26" fmla="*/ 3 w 3"/>
                <a:gd name="T27" fmla="*/ 4 h 16"/>
                <a:gd name="T28" fmla="*/ 1 w 3"/>
                <a:gd name="T29" fmla="*/ 2 h 16"/>
                <a:gd name="T30" fmla="*/ 0 w 3"/>
                <a:gd name="T31" fmla="*/ 0 h 16"/>
                <a:gd name="T32" fmla="*/ 0 w 3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16">
                  <a:moveTo>
                    <a:pt x="0" y="6"/>
                  </a:moveTo>
                  <a:cubicBezTo>
                    <a:pt x="0" y="3"/>
                    <a:pt x="0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1" y="11"/>
                    <a:pt x="2" y="12"/>
                    <a:pt x="3" y="14"/>
                  </a:cubicBezTo>
                  <a:cubicBezTo>
                    <a:pt x="3" y="11"/>
                    <a:pt x="2" y="8"/>
                    <a:pt x="2" y="4"/>
                  </a:cubicBezTo>
                  <a:cubicBezTo>
                    <a:pt x="2" y="4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1" y="16"/>
                    <a:pt x="1" y="15"/>
                    <a:pt x="3" y="14"/>
                  </a:cubicBezTo>
                  <a:cubicBezTo>
                    <a:pt x="3" y="14"/>
                    <a:pt x="3" y="11"/>
                    <a:pt x="3" y="11"/>
                  </a:cubicBezTo>
                  <a:cubicBezTo>
                    <a:pt x="3" y="9"/>
                    <a:pt x="3" y="8"/>
                    <a:pt x="3" y="7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2" y="4"/>
                    <a:pt x="2" y="3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6"/>
                    <a:pt x="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8" name="Freeform 1260"/>
            <p:cNvSpPr/>
            <p:nvPr/>
          </p:nvSpPr>
          <p:spPr bwMode="auto">
            <a:xfrm>
              <a:off x="3613649" y="6605436"/>
              <a:ext cx="18683" cy="31151"/>
            </a:xfrm>
            <a:custGeom>
              <a:avLst/>
              <a:gdLst>
                <a:gd name="T0" fmla="*/ 9 w 10"/>
                <a:gd name="T1" fmla="*/ 4 h 17"/>
                <a:gd name="T2" fmla="*/ 5 w 10"/>
                <a:gd name="T3" fmla="*/ 1 h 17"/>
                <a:gd name="T4" fmla="*/ 1 w 10"/>
                <a:gd name="T5" fmla="*/ 3 h 17"/>
                <a:gd name="T6" fmla="*/ 0 w 10"/>
                <a:gd name="T7" fmla="*/ 7 h 17"/>
                <a:gd name="T8" fmla="*/ 0 w 10"/>
                <a:gd name="T9" fmla="*/ 15 h 17"/>
                <a:gd name="T10" fmla="*/ 5 w 10"/>
                <a:gd name="T11" fmla="*/ 17 h 17"/>
                <a:gd name="T12" fmla="*/ 10 w 10"/>
                <a:gd name="T13" fmla="*/ 13 h 17"/>
                <a:gd name="T14" fmla="*/ 10 w 10"/>
                <a:gd name="T15" fmla="*/ 8 h 17"/>
                <a:gd name="T16" fmla="*/ 10 w 10"/>
                <a:gd name="T17" fmla="*/ 4 h 17"/>
                <a:gd name="T18" fmla="*/ 9 w 10"/>
                <a:gd name="T19" fmla="*/ 2 h 17"/>
                <a:gd name="T20" fmla="*/ 6 w 10"/>
                <a:gd name="T21" fmla="*/ 1 h 17"/>
                <a:gd name="T22" fmla="*/ 4 w 10"/>
                <a:gd name="T23" fmla="*/ 7 h 17"/>
                <a:gd name="T24" fmla="*/ 6 w 10"/>
                <a:gd name="T25" fmla="*/ 13 h 17"/>
                <a:gd name="T26" fmla="*/ 10 w 10"/>
                <a:gd name="T27" fmla="*/ 13 h 17"/>
                <a:gd name="T28" fmla="*/ 9 w 10"/>
                <a:gd name="T29" fmla="*/ 2 h 17"/>
                <a:gd name="T30" fmla="*/ 2 w 10"/>
                <a:gd name="T31" fmla="*/ 7 h 17"/>
                <a:gd name="T32" fmla="*/ 1 w 10"/>
                <a:gd name="T33" fmla="*/ 6 h 17"/>
                <a:gd name="T34" fmla="*/ 0 w 10"/>
                <a:gd name="T35" fmla="*/ 10 h 17"/>
                <a:gd name="T36" fmla="*/ 1 w 10"/>
                <a:gd name="T37" fmla="*/ 13 h 17"/>
                <a:gd name="T38" fmla="*/ 2 w 10"/>
                <a:gd name="T39" fmla="*/ 11 h 17"/>
                <a:gd name="T40" fmla="*/ 6 w 10"/>
                <a:gd name="T41" fmla="*/ 9 h 17"/>
                <a:gd name="T42" fmla="*/ 9 w 10"/>
                <a:gd name="T43" fmla="*/ 5 h 17"/>
                <a:gd name="T44" fmla="*/ 9 w 10"/>
                <a:gd name="T4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7">
                  <a:moveTo>
                    <a:pt x="9" y="4"/>
                  </a:moveTo>
                  <a:cubicBezTo>
                    <a:pt x="8" y="2"/>
                    <a:pt x="7" y="0"/>
                    <a:pt x="5" y="1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1" y="17"/>
                    <a:pt x="4" y="17"/>
                    <a:pt x="5" y="17"/>
                  </a:cubicBezTo>
                  <a:cubicBezTo>
                    <a:pt x="7" y="16"/>
                    <a:pt x="9" y="15"/>
                    <a:pt x="10" y="13"/>
                  </a:cubicBezTo>
                  <a:cubicBezTo>
                    <a:pt x="10" y="12"/>
                    <a:pt x="10" y="9"/>
                    <a:pt x="10" y="8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4" y="2"/>
                    <a:pt x="4" y="6"/>
                    <a:pt x="4" y="7"/>
                  </a:cubicBezTo>
                  <a:cubicBezTo>
                    <a:pt x="4" y="8"/>
                    <a:pt x="4" y="14"/>
                    <a:pt x="6" y="13"/>
                  </a:cubicBezTo>
                  <a:cubicBezTo>
                    <a:pt x="7" y="13"/>
                    <a:pt x="9" y="13"/>
                    <a:pt x="10" y="13"/>
                  </a:cubicBezTo>
                  <a:cubicBezTo>
                    <a:pt x="10" y="10"/>
                    <a:pt x="9" y="6"/>
                    <a:pt x="9" y="2"/>
                  </a:cubicBezTo>
                  <a:cubicBezTo>
                    <a:pt x="9" y="5"/>
                    <a:pt x="4" y="7"/>
                    <a:pt x="2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2"/>
                    <a:pt x="0" y="14"/>
                    <a:pt x="1" y="13"/>
                  </a:cubicBezTo>
                  <a:cubicBezTo>
                    <a:pt x="1" y="12"/>
                    <a:pt x="2" y="12"/>
                    <a:pt x="2" y="11"/>
                  </a:cubicBezTo>
                  <a:cubicBezTo>
                    <a:pt x="3" y="10"/>
                    <a:pt x="4" y="9"/>
                    <a:pt x="6" y="9"/>
                  </a:cubicBezTo>
                  <a:cubicBezTo>
                    <a:pt x="7" y="8"/>
                    <a:pt x="8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9" name="Freeform 1261"/>
            <p:cNvSpPr/>
            <p:nvPr/>
          </p:nvSpPr>
          <p:spPr bwMode="auto">
            <a:xfrm>
              <a:off x="3619877" y="6636587"/>
              <a:ext cx="9343" cy="9346"/>
            </a:xfrm>
            <a:custGeom>
              <a:avLst/>
              <a:gdLst>
                <a:gd name="T0" fmla="*/ 0 w 7"/>
                <a:gd name="T1" fmla="*/ 5 h 6"/>
                <a:gd name="T2" fmla="*/ 5 w 7"/>
                <a:gd name="T3" fmla="*/ 6 h 6"/>
                <a:gd name="T4" fmla="*/ 6 w 7"/>
                <a:gd name="T5" fmla="*/ 6 h 6"/>
                <a:gd name="T6" fmla="*/ 7 w 7"/>
                <a:gd name="T7" fmla="*/ 5 h 6"/>
                <a:gd name="T8" fmla="*/ 7 w 7"/>
                <a:gd name="T9" fmla="*/ 3 h 6"/>
                <a:gd name="T10" fmla="*/ 7 w 7"/>
                <a:gd name="T11" fmla="*/ 2 h 6"/>
                <a:gd name="T12" fmla="*/ 5 w 7"/>
                <a:gd name="T13" fmla="*/ 2 h 6"/>
                <a:gd name="T14" fmla="*/ 0 w 7"/>
                <a:gd name="T15" fmla="*/ 4 h 6"/>
                <a:gd name="T16" fmla="*/ 0 w 7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1" y="6"/>
                    <a:pt x="3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6" y="6"/>
                    <a:pt x="7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0"/>
                    <a:pt x="5" y="2"/>
                    <a:pt x="5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0" name="Freeform 1262"/>
            <p:cNvSpPr/>
            <p:nvPr/>
          </p:nvSpPr>
          <p:spPr bwMode="auto">
            <a:xfrm>
              <a:off x="3812936" y="6848411"/>
              <a:ext cx="87188" cy="49841"/>
            </a:xfrm>
            <a:custGeom>
              <a:avLst/>
              <a:gdLst>
                <a:gd name="T0" fmla="*/ 29 w 49"/>
                <a:gd name="T1" fmla="*/ 0 h 28"/>
                <a:gd name="T2" fmla="*/ 17 w 49"/>
                <a:gd name="T3" fmla="*/ 0 h 28"/>
                <a:gd name="T4" fmla="*/ 6 w 49"/>
                <a:gd name="T5" fmla="*/ 4 h 28"/>
                <a:gd name="T6" fmla="*/ 2 w 49"/>
                <a:gd name="T7" fmla="*/ 3 h 28"/>
                <a:gd name="T8" fmla="*/ 2 w 49"/>
                <a:gd name="T9" fmla="*/ 5 h 28"/>
                <a:gd name="T10" fmla="*/ 0 w 49"/>
                <a:gd name="T11" fmla="*/ 5 h 28"/>
                <a:gd name="T12" fmla="*/ 1 w 49"/>
                <a:gd name="T13" fmla="*/ 15 h 28"/>
                <a:gd name="T14" fmla="*/ 1 w 49"/>
                <a:gd name="T15" fmla="*/ 15 h 28"/>
                <a:gd name="T16" fmla="*/ 7 w 49"/>
                <a:gd name="T17" fmla="*/ 14 h 28"/>
                <a:gd name="T18" fmla="*/ 43 w 49"/>
                <a:gd name="T19" fmla="*/ 28 h 28"/>
                <a:gd name="T20" fmla="*/ 43 w 49"/>
                <a:gd name="T21" fmla="*/ 28 h 28"/>
                <a:gd name="T22" fmla="*/ 44 w 49"/>
                <a:gd name="T23" fmla="*/ 26 h 28"/>
                <a:gd name="T24" fmla="*/ 45 w 49"/>
                <a:gd name="T25" fmla="*/ 27 h 28"/>
                <a:gd name="T26" fmla="*/ 45 w 49"/>
                <a:gd name="T27" fmla="*/ 24 h 28"/>
                <a:gd name="T28" fmla="*/ 45 w 49"/>
                <a:gd name="T29" fmla="*/ 23 h 28"/>
                <a:gd name="T30" fmla="*/ 46 w 49"/>
                <a:gd name="T31" fmla="*/ 24 h 28"/>
                <a:gd name="T32" fmla="*/ 46 w 49"/>
                <a:gd name="T33" fmla="*/ 24 h 28"/>
                <a:gd name="T34" fmla="*/ 46 w 49"/>
                <a:gd name="T35" fmla="*/ 26 h 28"/>
                <a:gd name="T36" fmla="*/ 46 w 49"/>
                <a:gd name="T37" fmla="*/ 26 h 28"/>
                <a:gd name="T38" fmla="*/ 46 w 49"/>
                <a:gd name="T39" fmla="*/ 22 h 28"/>
                <a:gd name="T40" fmla="*/ 47 w 49"/>
                <a:gd name="T41" fmla="*/ 22 h 28"/>
                <a:gd name="T42" fmla="*/ 47 w 49"/>
                <a:gd name="T43" fmla="*/ 22 h 28"/>
                <a:gd name="T44" fmla="*/ 48 w 49"/>
                <a:gd name="T45" fmla="*/ 13 h 28"/>
                <a:gd name="T46" fmla="*/ 48 w 49"/>
                <a:gd name="T47" fmla="*/ 11 h 28"/>
                <a:gd name="T48" fmla="*/ 48 w 49"/>
                <a:gd name="T49" fmla="*/ 2 h 28"/>
                <a:gd name="T50" fmla="*/ 44 w 49"/>
                <a:gd name="T51" fmla="*/ 2 h 28"/>
                <a:gd name="T52" fmla="*/ 42 w 49"/>
                <a:gd name="T53" fmla="*/ 2 h 28"/>
                <a:gd name="T54" fmla="*/ 29 w 49"/>
                <a:gd name="T5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" h="28">
                  <a:moveTo>
                    <a:pt x="29" y="0"/>
                  </a:moveTo>
                  <a:cubicBezTo>
                    <a:pt x="25" y="0"/>
                    <a:pt x="20" y="0"/>
                    <a:pt x="17" y="0"/>
                  </a:cubicBezTo>
                  <a:cubicBezTo>
                    <a:pt x="13" y="0"/>
                    <a:pt x="8" y="0"/>
                    <a:pt x="6" y="4"/>
                  </a:cubicBezTo>
                  <a:cubicBezTo>
                    <a:pt x="5" y="3"/>
                    <a:pt x="3" y="3"/>
                    <a:pt x="2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6"/>
                    <a:pt x="0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4"/>
                    <a:pt x="5" y="14"/>
                    <a:pt x="7" y="14"/>
                  </a:cubicBezTo>
                  <a:cubicBezTo>
                    <a:pt x="19" y="20"/>
                    <a:pt x="32" y="22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6"/>
                    <a:pt x="45" y="26"/>
                    <a:pt x="45" y="27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3"/>
                    <a:pt x="45" y="23"/>
                  </a:cubicBezTo>
                  <a:cubicBezTo>
                    <a:pt x="46" y="23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5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6" y="23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19"/>
                    <a:pt x="48" y="16"/>
                    <a:pt x="48" y="13"/>
                  </a:cubicBezTo>
                  <a:cubicBezTo>
                    <a:pt x="48" y="13"/>
                    <a:pt x="48" y="12"/>
                    <a:pt x="48" y="11"/>
                  </a:cubicBezTo>
                  <a:cubicBezTo>
                    <a:pt x="49" y="10"/>
                    <a:pt x="48" y="2"/>
                    <a:pt x="48" y="2"/>
                  </a:cubicBezTo>
                  <a:cubicBezTo>
                    <a:pt x="47" y="2"/>
                    <a:pt x="45" y="2"/>
                    <a:pt x="44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38" y="0"/>
                    <a:pt x="34" y="0"/>
                    <a:pt x="29" y="0"/>
                  </a:cubicBezTo>
                </a:path>
              </a:pathLst>
            </a:custGeom>
            <a:solidFill>
              <a:srgbClr val="C7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1" name="Freeform 1263"/>
            <p:cNvSpPr/>
            <p:nvPr/>
          </p:nvSpPr>
          <p:spPr bwMode="auto">
            <a:xfrm>
              <a:off x="3809823" y="6686428"/>
              <a:ext cx="84073" cy="168214"/>
            </a:xfrm>
            <a:custGeom>
              <a:avLst/>
              <a:gdLst>
                <a:gd name="T0" fmla="*/ 18 w 48"/>
                <a:gd name="T1" fmla="*/ 1 h 94"/>
                <a:gd name="T2" fmla="*/ 0 w 48"/>
                <a:gd name="T3" fmla="*/ 88 h 94"/>
                <a:gd name="T4" fmla="*/ 0 w 48"/>
                <a:gd name="T5" fmla="*/ 93 h 94"/>
                <a:gd name="T6" fmla="*/ 48 w 48"/>
                <a:gd name="T7" fmla="*/ 93 h 94"/>
                <a:gd name="T8" fmla="*/ 48 w 48"/>
                <a:gd name="T9" fmla="*/ 90 h 94"/>
                <a:gd name="T10" fmla="*/ 0 w 48"/>
                <a:gd name="T11" fmla="*/ 88 h 94"/>
                <a:gd name="T12" fmla="*/ 0 w 48"/>
                <a:gd name="T13" fmla="*/ 93 h 94"/>
                <a:gd name="T14" fmla="*/ 18 w 48"/>
                <a:gd name="T15" fmla="*/ 0 h 94"/>
                <a:gd name="T16" fmla="*/ 18 w 48"/>
                <a:gd name="T17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94">
                  <a:moveTo>
                    <a:pt x="18" y="1"/>
                  </a:moveTo>
                  <a:cubicBezTo>
                    <a:pt x="22" y="32"/>
                    <a:pt x="13" y="61"/>
                    <a:pt x="0" y="88"/>
                  </a:cubicBezTo>
                  <a:cubicBezTo>
                    <a:pt x="0" y="89"/>
                    <a:pt x="0" y="93"/>
                    <a:pt x="0" y="93"/>
                  </a:cubicBezTo>
                  <a:cubicBezTo>
                    <a:pt x="16" y="94"/>
                    <a:pt x="32" y="94"/>
                    <a:pt x="48" y="93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33" y="87"/>
                    <a:pt x="16" y="89"/>
                    <a:pt x="0" y="88"/>
                  </a:cubicBezTo>
                  <a:cubicBezTo>
                    <a:pt x="0" y="90"/>
                    <a:pt x="0" y="91"/>
                    <a:pt x="0" y="93"/>
                  </a:cubicBezTo>
                  <a:cubicBezTo>
                    <a:pt x="13" y="66"/>
                    <a:pt x="25" y="31"/>
                    <a:pt x="18" y="0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2" name="Freeform 1264"/>
            <p:cNvSpPr/>
            <p:nvPr/>
          </p:nvSpPr>
          <p:spPr bwMode="auto">
            <a:xfrm>
              <a:off x="4002881" y="6901368"/>
              <a:ext cx="43594" cy="56071"/>
            </a:xfrm>
            <a:custGeom>
              <a:avLst/>
              <a:gdLst>
                <a:gd name="T0" fmla="*/ 1 w 24"/>
                <a:gd name="T1" fmla="*/ 0 h 31"/>
                <a:gd name="T2" fmla="*/ 1 w 24"/>
                <a:gd name="T3" fmla="*/ 6 h 31"/>
                <a:gd name="T4" fmla="*/ 11 w 24"/>
                <a:gd name="T5" fmla="*/ 15 h 31"/>
                <a:gd name="T6" fmla="*/ 14 w 24"/>
                <a:gd name="T7" fmla="*/ 17 h 31"/>
                <a:gd name="T8" fmla="*/ 15 w 24"/>
                <a:gd name="T9" fmla="*/ 18 h 31"/>
                <a:gd name="T10" fmla="*/ 21 w 24"/>
                <a:gd name="T11" fmla="*/ 30 h 31"/>
                <a:gd name="T12" fmla="*/ 22 w 24"/>
                <a:gd name="T13" fmla="*/ 31 h 31"/>
                <a:gd name="T14" fmla="*/ 22 w 24"/>
                <a:gd name="T15" fmla="*/ 13 h 31"/>
                <a:gd name="T16" fmla="*/ 17 w 24"/>
                <a:gd name="T17" fmla="*/ 8 h 31"/>
                <a:gd name="T18" fmla="*/ 14 w 24"/>
                <a:gd name="T19" fmla="*/ 6 h 31"/>
                <a:gd name="T20" fmla="*/ 1 w 24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1">
                  <a:moveTo>
                    <a:pt x="1" y="0"/>
                  </a:moveTo>
                  <a:cubicBezTo>
                    <a:pt x="1" y="0"/>
                    <a:pt x="0" y="6"/>
                    <a:pt x="1" y="6"/>
                  </a:cubicBezTo>
                  <a:cubicBezTo>
                    <a:pt x="4" y="9"/>
                    <a:pt x="7" y="12"/>
                    <a:pt x="11" y="15"/>
                  </a:cubicBezTo>
                  <a:cubicBezTo>
                    <a:pt x="12" y="16"/>
                    <a:pt x="12" y="17"/>
                    <a:pt x="14" y="17"/>
                  </a:cubicBezTo>
                  <a:cubicBezTo>
                    <a:pt x="14" y="18"/>
                    <a:pt x="14" y="18"/>
                    <a:pt x="15" y="18"/>
                  </a:cubicBezTo>
                  <a:cubicBezTo>
                    <a:pt x="18" y="22"/>
                    <a:pt x="21" y="25"/>
                    <a:pt x="21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4" y="27"/>
                    <a:pt x="24" y="18"/>
                    <a:pt x="22" y="13"/>
                  </a:cubicBezTo>
                  <a:cubicBezTo>
                    <a:pt x="21" y="11"/>
                    <a:pt x="19" y="9"/>
                    <a:pt x="17" y="8"/>
                  </a:cubicBezTo>
                  <a:cubicBezTo>
                    <a:pt x="16" y="8"/>
                    <a:pt x="15" y="7"/>
                    <a:pt x="14" y="6"/>
                  </a:cubicBezTo>
                  <a:cubicBezTo>
                    <a:pt x="10" y="3"/>
                    <a:pt x="5" y="0"/>
                    <a:pt x="1" y="0"/>
                  </a:cubicBezTo>
                </a:path>
              </a:pathLst>
            </a:custGeom>
            <a:solidFill>
              <a:srgbClr val="C7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3" name="Freeform 1265"/>
            <p:cNvSpPr/>
            <p:nvPr/>
          </p:nvSpPr>
          <p:spPr bwMode="auto">
            <a:xfrm>
              <a:off x="3775569" y="6920059"/>
              <a:ext cx="230425" cy="68531"/>
            </a:xfrm>
            <a:custGeom>
              <a:avLst/>
              <a:gdLst>
                <a:gd name="T0" fmla="*/ 0 w 130"/>
                <a:gd name="T1" fmla="*/ 29 h 38"/>
                <a:gd name="T2" fmla="*/ 69 w 130"/>
                <a:gd name="T3" fmla="*/ 35 h 38"/>
                <a:gd name="T4" fmla="*/ 130 w 130"/>
                <a:gd name="T5" fmla="*/ 3 h 38"/>
                <a:gd name="T6" fmla="*/ 130 w 130"/>
                <a:gd name="T7" fmla="*/ 0 h 38"/>
                <a:gd name="T8" fmla="*/ 0 w 130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38">
                  <a:moveTo>
                    <a:pt x="0" y="29"/>
                  </a:moveTo>
                  <a:cubicBezTo>
                    <a:pt x="22" y="38"/>
                    <a:pt x="46" y="38"/>
                    <a:pt x="69" y="35"/>
                  </a:cubicBezTo>
                  <a:cubicBezTo>
                    <a:pt x="91" y="32"/>
                    <a:pt x="117" y="23"/>
                    <a:pt x="130" y="3"/>
                  </a:cubicBezTo>
                  <a:cubicBezTo>
                    <a:pt x="130" y="2"/>
                    <a:pt x="130" y="0"/>
                    <a:pt x="130" y="0"/>
                  </a:cubicBezTo>
                  <a:cubicBezTo>
                    <a:pt x="96" y="34"/>
                    <a:pt x="43" y="38"/>
                    <a:pt x="0" y="29"/>
                  </a:cubicBezTo>
                  <a:close/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4" name="Freeform 1266"/>
            <p:cNvSpPr/>
            <p:nvPr/>
          </p:nvSpPr>
          <p:spPr bwMode="auto">
            <a:xfrm>
              <a:off x="3990426" y="6892022"/>
              <a:ext cx="56049" cy="43611"/>
            </a:xfrm>
            <a:custGeom>
              <a:avLst/>
              <a:gdLst>
                <a:gd name="T0" fmla="*/ 0 w 31"/>
                <a:gd name="T1" fmla="*/ 6 h 25"/>
                <a:gd name="T2" fmla="*/ 31 w 31"/>
                <a:gd name="T3" fmla="*/ 25 h 25"/>
                <a:gd name="T4" fmla="*/ 31 w 31"/>
                <a:gd name="T5" fmla="*/ 23 h 25"/>
                <a:gd name="T6" fmla="*/ 0 w 31"/>
                <a:gd name="T7" fmla="*/ 5 h 25"/>
                <a:gd name="T8" fmla="*/ 0 w 31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0" y="6"/>
                  </a:moveTo>
                  <a:cubicBezTo>
                    <a:pt x="14" y="5"/>
                    <a:pt x="25" y="12"/>
                    <a:pt x="31" y="25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27" y="7"/>
                    <a:pt x="15" y="0"/>
                    <a:pt x="0" y="5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5" name="Freeform 1267"/>
            <p:cNvSpPr/>
            <p:nvPr/>
          </p:nvSpPr>
          <p:spPr bwMode="auto">
            <a:xfrm>
              <a:off x="4189712" y="6761189"/>
              <a:ext cx="6228" cy="9346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2 w 3"/>
                <a:gd name="T5" fmla="*/ 0 h 5"/>
                <a:gd name="T6" fmla="*/ 1 w 3"/>
                <a:gd name="T7" fmla="*/ 1 h 5"/>
                <a:gd name="T8" fmla="*/ 1 w 3"/>
                <a:gd name="T9" fmla="*/ 2 h 5"/>
                <a:gd name="T10" fmla="*/ 1 w 3"/>
                <a:gd name="T11" fmla="*/ 2 h 5"/>
                <a:gd name="T12" fmla="*/ 0 w 3"/>
                <a:gd name="T13" fmla="*/ 4 h 5"/>
                <a:gd name="T14" fmla="*/ 1 w 3"/>
                <a:gd name="T15" fmla="*/ 5 h 5"/>
                <a:gd name="T16" fmla="*/ 1 w 3"/>
                <a:gd name="T17" fmla="*/ 5 h 5"/>
                <a:gd name="T18" fmla="*/ 1 w 3"/>
                <a:gd name="T19" fmla="*/ 5 h 5"/>
                <a:gd name="T20" fmla="*/ 2 w 3"/>
                <a:gd name="T21" fmla="*/ 4 h 5"/>
                <a:gd name="T22" fmla="*/ 3 w 3"/>
                <a:gd name="T23" fmla="*/ 1 h 5"/>
                <a:gd name="T24" fmla="*/ 3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2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6" name="Freeform 1268"/>
            <p:cNvSpPr/>
            <p:nvPr/>
          </p:nvSpPr>
          <p:spPr bwMode="auto">
            <a:xfrm>
              <a:off x="4192825" y="6817260"/>
              <a:ext cx="3115" cy="12460"/>
            </a:xfrm>
            <a:custGeom>
              <a:avLst/>
              <a:gdLst>
                <a:gd name="T0" fmla="*/ 2 w 2"/>
                <a:gd name="T1" fmla="*/ 3 h 7"/>
                <a:gd name="T2" fmla="*/ 2 w 2"/>
                <a:gd name="T3" fmla="*/ 1 h 7"/>
                <a:gd name="T4" fmla="*/ 2 w 2"/>
                <a:gd name="T5" fmla="*/ 1 h 7"/>
                <a:gd name="T6" fmla="*/ 1 w 2"/>
                <a:gd name="T7" fmla="*/ 0 h 7"/>
                <a:gd name="T8" fmla="*/ 1 w 2"/>
                <a:gd name="T9" fmla="*/ 0 h 7"/>
                <a:gd name="T10" fmla="*/ 1 w 2"/>
                <a:gd name="T11" fmla="*/ 2 h 7"/>
                <a:gd name="T12" fmla="*/ 1 w 2"/>
                <a:gd name="T13" fmla="*/ 5 h 7"/>
                <a:gd name="T14" fmla="*/ 1 w 2"/>
                <a:gd name="T15" fmla="*/ 6 h 7"/>
                <a:gd name="T16" fmla="*/ 1 w 2"/>
                <a:gd name="T17" fmla="*/ 4 h 7"/>
                <a:gd name="T18" fmla="*/ 1 w 2"/>
                <a:gd name="T19" fmla="*/ 4 h 7"/>
                <a:gd name="T20" fmla="*/ 1 w 2"/>
                <a:gd name="T21" fmla="*/ 4 h 7"/>
                <a:gd name="T22" fmla="*/ 2 w 2"/>
                <a:gd name="T23" fmla="*/ 7 h 7"/>
                <a:gd name="T24" fmla="*/ 2 w 2"/>
                <a:gd name="T25" fmla="*/ 7 h 7"/>
                <a:gd name="T26" fmla="*/ 2 w 2"/>
                <a:gd name="T27" fmla="*/ 5 h 7"/>
                <a:gd name="T28" fmla="*/ 2 w 2"/>
                <a:gd name="T29" fmla="*/ 4 h 7"/>
                <a:gd name="T30" fmla="*/ 2 w 2"/>
                <a:gd name="T31" fmla="*/ 4 h 7"/>
                <a:gd name="T32" fmla="*/ 2 w 2"/>
                <a:gd name="T3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7">
                  <a:moveTo>
                    <a:pt x="2" y="3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7" name="Freeform 1269"/>
            <p:cNvSpPr/>
            <p:nvPr/>
          </p:nvSpPr>
          <p:spPr bwMode="auto">
            <a:xfrm>
              <a:off x="4130548" y="6817260"/>
              <a:ext cx="3115" cy="12460"/>
            </a:xfrm>
            <a:custGeom>
              <a:avLst/>
              <a:gdLst>
                <a:gd name="T0" fmla="*/ 0 w 2"/>
                <a:gd name="T1" fmla="*/ 1 h 7"/>
                <a:gd name="T2" fmla="*/ 0 w 2"/>
                <a:gd name="T3" fmla="*/ 1 h 7"/>
                <a:gd name="T4" fmla="*/ 0 w 2"/>
                <a:gd name="T5" fmla="*/ 1 h 7"/>
                <a:gd name="T6" fmla="*/ 0 w 2"/>
                <a:gd name="T7" fmla="*/ 5 h 7"/>
                <a:gd name="T8" fmla="*/ 1 w 2"/>
                <a:gd name="T9" fmla="*/ 6 h 7"/>
                <a:gd name="T10" fmla="*/ 2 w 2"/>
                <a:gd name="T11" fmla="*/ 5 h 7"/>
                <a:gd name="T12" fmla="*/ 2 w 2"/>
                <a:gd name="T13" fmla="*/ 5 h 7"/>
                <a:gd name="T14" fmla="*/ 2 w 2"/>
                <a:gd name="T15" fmla="*/ 4 h 7"/>
                <a:gd name="T16" fmla="*/ 2 w 2"/>
                <a:gd name="T17" fmla="*/ 3 h 7"/>
                <a:gd name="T18" fmla="*/ 0 w 2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0" y="7"/>
                    <a:pt x="1" y="6"/>
                  </a:cubicBezTo>
                  <a:cubicBezTo>
                    <a:pt x="2" y="6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8" name="Freeform 1270"/>
            <p:cNvSpPr/>
            <p:nvPr/>
          </p:nvSpPr>
          <p:spPr bwMode="auto">
            <a:xfrm>
              <a:off x="4002881" y="6415418"/>
              <a:ext cx="252221" cy="112142"/>
            </a:xfrm>
            <a:custGeom>
              <a:avLst/>
              <a:gdLst>
                <a:gd name="T0" fmla="*/ 1 w 143"/>
                <a:gd name="T1" fmla="*/ 62 h 62"/>
                <a:gd name="T2" fmla="*/ 32 w 143"/>
                <a:gd name="T3" fmla="*/ 46 h 62"/>
                <a:gd name="T4" fmla="*/ 71 w 143"/>
                <a:gd name="T5" fmla="*/ 38 h 62"/>
                <a:gd name="T6" fmla="*/ 111 w 143"/>
                <a:gd name="T7" fmla="*/ 42 h 62"/>
                <a:gd name="T8" fmla="*/ 142 w 143"/>
                <a:gd name="T9" fmla="*/ 57 h 62"/>
                <a:gd name="T10" fmla="*/ 142 w 143"/>
                <a:gd name="T11" fmla="*/ 50 h 62"/>
                <a:gd name="T12" fmla="*/ 1 w 143"/>
                <a:gd name="T13" fmla="*/ 59 h 62"/>
                <a:gd name="T14" fmla="*/ 1 w 143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62">
                  <a:moveTo>
                    <a:pt x="1" y="62"/>
                  </a:moveTo>
                  <a:cubicBezTo>
                    <a:pt x="12" y="58"/>
                    <a:pt x="21" y="50"/>
                    <a:pt x="32" y="46"/>
                  </a:cubicBezTo>
                  <a:cubicBezTo>
                    <a:pt x="45" y="41"/>
                    <a:pt x="58" y="39"/>
                    <a:pt x="71" y="38"/>
                  </a:cubicBezTo>
                  <a:cubicBezTo>
                    <a:pt x="84" y="37"/>
                    <a:pt x="98" y="38"/>
                    <a:pt x="111" y="42"/>
                  </a:cubicBezTo>
                  <a:cubicBezTo>
                    <a:pt x="122" y="45"/>
                    <a:pt x="131" y="53"/>
                    <a:pt x="142" y="57"/>
                  </a:cubicBezTo>
                  <a:cubicBezTo>
                    <a:pt x="143" y="58"/>
                    <a:pt x="143" y="51"/>
                    <a:pt x="142" y="50"/>
                  </a:cubicBezTo>
                  <a:cubicBezTo>
                    <a:pt x="115" y="0"/>
                    <a:pt x="25" y="12"/>
                    <a:pt x="1" y="59"/>
                  </a:cubicBezTo>
                  <a:cubicBezTo>
                    <a:pt x="0" y="60"/>
                    <a:pt x="0" y="62"/>
                    <a:pt x="1" y="62"/>
                  </a:cubicBezTo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9" name="Freeform 1271"/>
            <p:cNvSpPr/>
            <p:nvPr/>
          </p:nvSpPr>
          <p:spPr bwMode="auto">
            <a:xfrm>
              <a:off x="3554487" y="6770535"/>
              <a:ext cx="3113" cy="12460"/>
            </a:xfrm>
            <a:custGeom>
              <a:avLst/>
              <a:gdLst>
                <a:gd name="T0" fmla="*/ 2 w 2"/>
                <a:gd name="T1" fmla="*/ 3 h 7"/>
                <a:gd name="T2" fmla="*/ 2 w 2"/>
                <a:gd name="T3" fmla="*/ 3 h 7"/>
                <a:gd name="T4" fmla="*/ 1 w 2"/>
                <a:gd name="T5" fmla="*/ 1 h 7"/>
                <a:gd name="T6" fmla="*/ 0 w 2"/>
                <a:gd name="T7" fmla="*/ 3 h 7"/>
                <a:gd name="T8" fmla="*/ 0 w 2"/>
                <a:gd name="T9" fmla="*/ 6 h 7"/>
                <a:gd name="T10" fmla="*/ 0 w 2"/>
                <a:gd name="T11" fmla="*/ 6 h 7"/>
                <a:gd name="T12" fmla="*/ 1 w 2"/>
                <a:gd name="T13" fmla="*/ 5 h 7"/>
                <a:gd name="T14" fmla="*/ 1 w 2"/>
                <a:gd name="T15" fmla="*/ 5 h 7"/>
                <a:gd name="T16" fmla="*/ 1 w 2"/>
                <a:gd name="T17" fmla="*/ 6 h 7"/>
                <a:gd name="T18" fmla="*/ 1 w 2"/>
                <a:gd name="T19" fmla="*/ 7 h 7"/>
                <a:gd name="T20" fmla="*/ 1 w 2"/>
                <a:gd name="T21" fmla="*/ 7 h 7"/>
                <a:gd name="T22" fmla="*/ 2 w 2"/>
                <a:gd name="T23" fmla="*/ 6 h 7"/>
                <a:gd name="T24" fmla="*/ 2 w 2"/>
                <a:gd name="T25" fmla="*/ 5 h 7"/>
                <a:gd name="T26" fmla="*/ 2 w 2"/>
                <a:gd name="T2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7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0" y="0"/>
                    <a:pt x="0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0" name="Freeform 1272"/>
            <p:cNvSpPr/>
            <p:nvPr/>
          </p:nvSpPr>
          <p:spPr bwMode="auto">
            <a:xfrm>
              <a:off x="3563828" y="6839067"/>
              <a:ext cx="9343" cy="9344"/>
            </a:xfrm>
            <a:custGeom>
              <a:avLst/>
              <a:gdLst>
                <a:gd name="T0" fmla="*/ 3 w 4"/>
                <a:gd name="T1" fmla="*/ 1 h 6"/>
                <a:gd name="T2" fmla="*/ 3 w 4"/>
                <a:gd name="T3" fmla="*/ 0 h 6"/>
                <a:gd name="T4" fmla="*/ 2 w 4"/>
                <a:gd name="T5" fmla="*/ 0 h 6"/>
                <a:gd name="T6" fmla="*/ 2 w 4"/>
                <a:gd name="T7" fmla="*/ 0 h 6"/>
                <a:gd name="T8" fmla="*/ 2 w 4"/>
                <a:gd name="T9" fmla="*/ 0 h 6"/>
                <a:gd name="T10" fmla="*/ 0 w 4"/>
                <a:gd name="T11" fmla="*/ 3 h 6"/>
                <a:gd name="T12" fmla="*/ 0 w 4"/>
                <a:gd name="T13" fmla="*/ 4 h 6"/>
                <a:gd name="T14" fmla="*/ 1 w 4"/>
                <a:gd name="T15" fmla="*/ 5 h 6"/>
                <a:gd name="T16" fmla="*/ 1 w 4"/>
                <a:gd name="T17" fmla="*/ 6 h 6"/>
                <a:gd name="T18" fmla="*/ 1 w 4"/>
                <a:gd name="T19" fmla="*/ 5 h 6"/>
                <a:gd name="T20" fmla="*/ 1 w 4"/>
                <a:gd name="T21" fmla="*/ 6 h 6"/>
                <a:gd name="T22" fmla="*/ 4 w 4"/>
                <a:gd name="T23" fmla="*/ 5 h 6"/>
                <a:gd name="T24" fmla="*/ 4 w 4"/>
                <a:gd name="T25" fmla="*/ 3 h 6"/>
                <a:gd name="T26" fmla="*/ 4 w 4"/>
                <a:gd name="T27" fmla="*/ 4 h 6"/>
                <a:gd name="T28" fmla="*/ 4 w 4"/>
                <a:gd name="T29" fmla="*/ 2 h 6"/>
                <a:gd name="T30" fmla="*/ 3 w 4"/>
                <a:gd name="T3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4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1" name="Freeform 1273"/>
            <p:cNvSpPr/>
            <p:nvPr/>
          </p:nvSpPr>
          <p:spPr bwMode="auto">
            <a:xfrm>
              <a:off x="3629219" y="68484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2" name="Freeform 1274"/>
            <p:cNvSpPr/>
            <p:nvPr/>
          </p:nvSpPr>
          <p:spPr bwMode="auto">
            <a:xfrm>
              <a:off x="3626105" y="6842181"/>
              <a:ext cx="6228" cy="9346"/>
            </a:xfrm>
            <a:custGeom>
              <a:avLst/>
              <a:gdLst>
                <a:gd name="T0" fmla="*/ 4 w 4"/>
                <a:gd name="T1" fmla="*/ 4 h 6"/>
                <a:gd name="T2" fmla="*/ 4 w 4"/>
                <a:gd name="T3" fmla="*/ 4 h 6"/>
                <a:gd name="T4" fmla="*/ 4 w 4"/>
                <a:gd name="T5" fmla="*/ 3 h 6"/>
                <a:gd name="T6" fmla="*/ 4 w 4"/>
                <a:gd name="T7" fmla="*/ 3 h 6"/>
                <a:gd name="T8" fmla="*/ 4 w 4"/>
                <a:gd name="T9" fmla="*/ 0 h 6"/>
                <a:gd name="T10" fmla="*/ 4 w 4"/>
                <a:gd name="T11" fmla="*/ 0 h 6"/>
                <a:gd name="T12" fmla="*/ 3 w 4"/>
                <a:gd name="T13" fmla="*/ 1 h 6"/>
                <a:gd name="T14" fmla="*/ 3 w 4"/>
                <a:gd name="T15" fmla="*/ 1 h 6"/>
                <a:gd name="T16" fmla="*/ 3 w 4"/>
                <a:gd name="T17" fmla="*/ 1 h 6"/>
                <a:gd name="T18" fmla="*/ 2 w 4"/>
                <a:gd name="T19" fmla="*/ 0 h 6"/>
                <a:gd name="T20" fmla="*/ 2 w 4"/>
                <a:gd name="T21" fmla="*/ 0 h 6"/>
                <a:gd name="T22" fmla="*/ 1 w 4"/>
                <a:gd name="T23" fmla="*/ 1 h 6"/>
                <a:gd name="T24" fmla="*/ 0 w 4"/>
                <a:gd name="T25" fmla="*/ 3 h 6"/>
                <a:gd name="T26" fmla="*/ 0 w 4"/>
                <a:gd name="T27" fmla="*/ 5 h 6"/>
                <a:gd name="T28" fmla="*/ 1 w 4"/>
                <a:gd name="T29" fmla="*/ 5 h 6"/>
                <a:gd name="T30" fmla="*/ 1 w 4"/>
                <a:gd name="T31" fmla="*/ 5 h 6"/>
                <a:gd name="T32" fmla="*/ 2 w 4"/>
                <a:gd name="T33" fmla="*/ 6 h 6"/>
                <a:gd name="T34" fmla="*/ 2 w 4"/>
                <a:gd name="T35" fmla="*/ 5 h 6"/>
                <a:gd name="T36" fmla="*/ 2 w 4"/>
                <a:gd name="T37" fmla="*/ 6 h 6"/>
                <a:gd name="T38" fmla="*/ 2 w 4"/>
                <a:gd name="T39" fmla="*/ 5 h 6"/>
                <a:gd name="T40" fmla="*/ 2 w 4"/>
                <a:gd name="T41" fmla="*/ 5 h 6"/>
                <a:gd name="T42" fmla="*/ 2 w 4"/>
                <a:gd name="T43" fmla="*/ 5 h 6"/>
                <a:gd name="T44" fmla="*/ 2 w 4"/>
                <a:gd name="T45" fmla="*/ 5 h 6"/>
                <a:gd name="T46" fmla="*/ 3 w 4"/>
                <a:gd name="T47" fmla="*/ 5 h 6"/>
                <a:gd name="T48" fmla="*/ 3 w 4"/>
                <a:gd name="T49" fmla="*/ 4 h 6"/>
                <a:gd name="T50" fmla="*/ 4 w 4"/>
                <a:gd name="T51" fmla="*/ 5 h 6"/>
                <a:gd name="T52" fmla="*/ 4 w 4"/>
                <a:gd name="T5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" h="6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78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3" name="Freeform 1275"/>
            <p:cNvSpPr>
              <a:spLocks noEditPoints="1"/>
            </p:cNvSpPr>
            <p:nvPr/>
          </p:nvSpPr>
          <p:spPr bwMode="auto">
            <a:xfrm>
              <a:off x="3286696" y="5898317"/>
              <a:ext cx="1245540" cy="869102"/>
            </a:xfrm>
            <a:custGeom>
              <a:avLst/>
              <a:gdLst>
                <a:gd name="T0" fmla="*/ 693 w 701"/>
                <a:gd name="T1" fmla="*/ 139 h 489"/>
                <a:gd name="T2" fmla="*/ 613 w 701"/>
                <a:gd name="T3" fmla="*/ 103 h 489"/>
                <a:gd name="T4" fmla="*/ 577 w 701"/>
                <a:gd name="T5" fmla="*/ 35 h 489"/>
                <a:gd name="T6" fmla="*/ 470 w 701"/>
                <a:gd name="T7" fmla="*/ 7 h 489"/>
                <a:gd name="T8" fmla="*/ 392 w 701"/>
                <a:gd name="T9" fmla="*/ 7 h 489"/>
                <a:gd name="T10" fmla="*/ 184 w 701"/>
                <a:gd name="T11" fmla="*/ 47 h 489"/>
                <a:gd name="T12" fmla="*/ 18 w 701"/>
                <a:gd name="T13" fmla="*/ 168 h 489"/>
                <a:gd name="T14" fmla="*/ 14 w 701"/>
                <a:gd name="T15" fmla="*/ 355 h 489"/>
                <a:gd name="T16" fmla="*/ 56 w 701"/>
                <a:gd name="T17" fmla="*/ 445 h 489"/>
                <a:gd name="T18" fmla="*/ 68 w 701"/>
                <a:gd name="T19" fmla="*/ 465 h 489"/>
                <a:gd name="T20" fmla="*/ 75 w 701"/>
                <a:gd name="T21" fmla="*/ 473 h 489"/>
                <a:gd name="T22" fmla="*/ 79 w 701"/>
                <a:gd name="T23" fmla="*/ 452 h 489"/>
                <a:gd name="T24" fmla="*/ 83 w 701"/>
                <a:gd name="T25" fmla="*/ 439 h 489"/>
                <a:gd name="T26" fmla="*/ 88 w 701"/>
                <a:gd name="T27" fmla="*/ 432 h 489"/>
                <a:gd name="T28" fmla="*/ 125 w 701"/>
                <a:gd name="T29" fmla="*/ 390 h 489"/>
                <a:gd name="T30" fmla="*/ 119 w 701"/>
                <a:gd name="T31" fmla="*/ 404 h 489"/>
                <a:gd name="T32" fmla="*/ 111 w 701"/>
                <a:gd name="T33" fmla="*/ 470 h 489"/>
                <a:gd name="T34" fmla="*/ 113 w 701"/>
                <a:gd name="T35" fmla="*/ 484 h 489"/>
                <a:gd name="T36" fmla="*/ 115 w 701"/>
                <a:gd name="T37" fmla="*/ 474 h 489"/>
                <a:gd name="T38" fmla="*/ 117 w 701"/>
                <a:gd name="T39" fmla="*/ 469 h 489"/>
                <a:gd name="T40" fmla="*/ 119 w 701"/>
                <a:gd name="T41" fmla="*/ 465 h 489"/>
                <a:gd name="T42" fmla="*/ 137 w 701"/>
                <a:gd name="T43" fmla="*/ 434 h 489"/>
                <a:gd name="T44" fmla="*/ 147 w 701"/>
                <a:gd name="T45" fmla="*/ 423 h 489"/>
                <a:gd name="T46" fmla="*/ 146 w 701"/>
                <a:gd name="T47" fmla="*/ 423 h 489"/>
                <a:gd name="T48" fmla="*/ 179 w 701"/>
                <a:gd name="T49" fmla="*/ 403 h 489"/>
                <a:gd name="T50" fmla="*/ 373 w 701"/>
                <a:gd name="T51" fmla="*/ 320 h 489"/>
                <a:gd name="T52" fmla="*/ 384 w 701"/>
                <a:gd name="T53" fmla="*/ 312 h 489"/>
                <a:gd name="T54" fmla="*/ 376 w 701"/>
                <a:gd name="T55" fmla="*/ 330 h 489"/>
                <a:gd name="T56" fmla="*/ 374 w 701"/>
                <a:gd name="T57" fmla="*/ 332 h 489"/>
                <a:gd name="T58" fmla="*/ 397 w 701"/>
                <a:gd name="T59" fmla="*/ 321 h 489"/>
                <a:gd name="T60" fmla="*/ 436 w 701"/>
                <a:gd name="T61" fmla="*/ 303 h 489"/>
                <a:gd name="T62" fmla="*/ 475 w 701"/>
                <a:gd name="T63" fmla="*/ 276 h 489"/>
                <a:gd name="T64" fmla="*/ 574 w 701"/>
                <a:gd name="T65" fmla="*/ 181 h 489"/>
                <a:gd name="T66" fmla="*/ 582 w 701"/>
                <a:gd name="T67" fmla="*/ 246 h 489"/>
                <a:gd name="T68" fmla="*/ 608 w 701"/>
                <a:gd name="T69" fmla="*/ 305 h 489"/>
                <a:gd name="T70" fmla="*/ 608 w 701"/>
                <a:gd name="T71" fmla="*/ 309 h 489"/>
                <a:gd name="T72" fmla="*/ 608 w 701"/>
                <a:gd name="T73" fmla="*/ 324 h 489"/>
                <a:gd name="T74" fmla="*/ 608 w 701"/>
                <a:gd name="T75" fmla="*/ 341 h 489"/>
                <a:gd name="T76" fmla="*/ 608 w 701"/>
                <a:gd name="T77" fmla="*/ 350 h 489"/>
                <a:gd name="T78" fmla="*/ 608 w 701"/>
                <a:gd name="T79" fmla="*/ 382 h 489"/>
                <a:gd name="T80" fmla="*/ 608 w 701"/>
                <a:gd name="T81" fmla="*/ 392 h 489"/>
                <a:gd name="T82" fmla="*/ 609 w 701"/>
                <a:gd name="T83" fmla="*/ 396 h 489"/>
                <a:gd name="T84" fmla="*/ 614 w 701"/>
                <a:gd name="T85" fmla="*/ 392 h 489"/>
                <a:gd name="T86" fmla="*/ 633 w 701"/>
                <a:gd name="T87" fmla="*/ 327 h 489"/>
                <a:gd name="T88" fmla="*/ 645 w 701"/>
                <a:gd name="T89" fmla="*/ 310 h 489"/>
                <a:gd name="T90" fmla="*/ 675 w 701"/>
                <a:gd name="T91" fmla="*/ 259 h 489"/>
                <a:gd name="T92" fmla="*/ 694 w 701"/>
                <a:gd name="T93" fmla="*/ 141 h 489"/>
                <a:gd name="T94" fmla="*/ 608 w 701"/>
                <a:gd name="T95" fmla="*/ 3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1" h="489">
                  <a:moveTo>
                    <a:pt x="694" y="141"/>
                  </a:moveTo>
                  <a:cubicBezTo>
                    <a:pt x="694" y="140"/>
                    <a:pt x="693" y="139"/>
                    <a:pt x="693" y="139"/>
                  </a:cubicBezTo>
                  <a:cubicBezTo>
                    <a:pt x="689" y="116"/>
                    <a:pt x="675" y="89"/>
                    <a:pt x="653" y="84"/>
                  </a:cubicBezTo>
                  <a:cubicBezTo>
                    <a:pt x="638" y="81"/>
                    <a:pt x="624" y="90"/>
                    <a:pt x="613" y="103"/>
                  </a:cubicBezTo>
                  <a:cubicBezTo>
                    <a:pt x="614" y="93"/>
                    <a:pt x="613" y="84"/>
                    <a:pt x="610" y="74"/>
                  </a:cubicBezTo>
                  <a:cubicBezTo>
                    <a:pt x="603" y="57"/>
                    <a:pt x="591" y="45"/>
                    <a:pt x="577" y="35"/>
                  </a:cubicBezTo>
                  <a:cubicBezTo>
                    <a:pt x="574" y="33"/>
                    <a:pt x="572" y="32"/>
                    <a:pt x="569" y="32"/>
                  </a:cubicBezTo>
                  <a:cubicBezTo>
                    <a:pt x="539" y="14"/>
                    <a:pt x="503" y="10"/>
                    <a:pt x="470" y="7"/>
                  </a:cubicBezTo>
                  <a:cubicBezTo>
                    <a:pt x="456" y="5"/>
                    <a:pt x="442" y="4"/>
                    <a:pt x="428" y="3"/>
                  </a:cubicBezTo>
                  <a:cubicBezTo>
                    <a:pt x="417" y="2"/>
                    <a:pt x="402" y="0"/>
                    <a:pt x="392" y="7"/>
                  </a:cubicBezTo>
                  <a:cubicBezTo>
                    <a:pt x="359" y="8"/>
                    <a:pt x="326" y="14"/>
                    <a:pt x="293" y="21"/>
                  </a:cubicBezTo>
                  <a:cubicBezTo>
                    <a:pt x="256" y="28"/>
                    <a:pt x="220" y="35"/>
                    <a:pt x="184" y="47"/>
                  </a:cubicBezTo>
                  <a:cubicBezTo>
                    <a:pt x="149" y="58"/>
                    <a:pt x="114" y="72"/>
                    <a:pt x="83" y="92"/>
                  </a:cubicBezTo>
                  <a:cubicBezTo>
                    <a:pt x="56" y="110"/>
                    <a:pt x="29" y="135"/>
                    <a:pt x="18" y="168"/>
                  </a:cubicBezTo>
                  <a:cubicBezTo>
                    <a:pt x="3" y="193"/>
                    <a:pt x="0" y="226"/>
                    <a:pt x="0" y="256"/>
                  </a:cubicBezTo>
                  <a:cubicBezTo>
                    <a:pt x="0" y="289"/>
                    <a:pt x="5" y="323"/>
                    <a:pt x="14" y="355"/>
                  </a:cubicBezTo>
                  <a:cubicBezTo>
                    <a:pt x="23" y="384"/>
                    <a:pt x="34" y="416"/>
                    <a:pt x="51" y="440"/>
                  </a:cubicBezTo>
                  <a:cubicBezTo>
                    <a:pt x="53" y="442"/>
                    <a:pt x="54" y="444"/>
                    <a:pt x="56" y="445"/>
                  </a:cubicBezTo>
                  <a:cubicBezTo>
                    <a:pt x="57" y="449"/>
                    <a:pt x="59" y="452"/>
                    <a:pt x="61" y="455"/>
                  </a:cubicBezTo>
                  <a:cubicBezTo>
                    <a:pt x="63" y="458"/>
                    <a:pt x="66" y="462"/>
                    <a:pt x="68" y="465"/>
                  </a:cubicBezTo>
                  <a:cubicBezTo>
                    <a:pt x="70" y="468"/>
                    <a:pt x="71" y="471"/>
                    <a:pt x="74" y="474"/>
                  </a:cubicBezTo>
                  <a:cubicBezTo>
                    <a:pt x="74" y="474"/>
                    <a:pt x="75" y="473"/>
                    <a:pt x="75" y="473"/>
                  </a:cubicBezTo>
                  <a:cubicBezTo>
                    <a:pt x="75" y="468"/>
                    <a:pt x="76" y="463"/>
                    <a:pt x="77" y="459"/>
                  </a:cubicBezTo>
                  <a:cubicBezTo>
                    <a:pt x="78" y="457"/>
                    <a:pt x="79" y="454"/>
                    <a:pt x="79" y="452"/>
                  </a:cubicBezTo>
                  <a:cubicBezTo>
                    <a:pt x="80" y="452"/>
                    <a:pt x="80" y="451"/>
                    <a:pt x="80" y="451"/>
                  </a:cubicBezTo>
                  <a:cubicBezTo>
                    <a:pt x="81" y="447"/>
                    <a:pt x="82" y="443"/>
                    <a:pt x="83" y="439"/>
                  </a:cubicBezTo>
                  <a:cubicBezTo>
                    <a:pt x="83" y="438"/>
                    <a:pt x="83" y="438"/>
                    <a:pt x="83" y="438"/>
                  </a:cubicBezTo>
                  <a:cubicBezTo>
                    <a:pt x="85" y="437"/>
                    <a:pt x="87" y="435"/>
                    <a:pt x="88" y="432"/>
                  </a:cubicBezTo>
                  <a:cubicBezTo>
                    <a:pt x="91" y="426"/>
                    <a:pt x="95" y="420"/>
                    <a:pt x="98" y="413"/>
                  </a:cubicBezTo>
                  <a:cubicBezTo>
                    <a:pt x="106" y="404"/>
                    <a:pt x="115" y="397"/>
                    <a:pt x="125" y="390"/>
                  </a:cubicBezTo>
                  <a:cubicBezTo>
                    <a:pt x="125" y="390"/>
                    <a:pt x="125" y="390"/>
                    <a:pt x="125" y="390"/>
                  </a:cubicBezTo>
                  <a:cubicBezTo>
                    <a:pt x="122" y="394"/>
                    <a:pt x="120" y="401"/>
                    <a:pt x="119" y="404"/>
                  </a:cubicBezTo>
                  <a:cubicBezTo>
                    <a:pt x="116" y="412"/>
                    <a:pt x="113" y="421"/>
                    <a:pt x="112" y="429"/>
                  </a:cubicBezTo>
                  <a:cubicBezTo>
                    <a:pt x="111" y="442"/>
                    <a:pt x="109" y="457"/>
                    <a:pt x="111" y="470"/>
                  </a:cubicBezTo>
                  <a:cubicBezTo>
                    <a:pt x="110" y="476"/>
                    <a:pt x="110" y="482"/>
                    <a:pt x="112" y="487"/>
                  </a:cubicBezTo>
                  <a:cubicBezTo>
                    <a:pt x="112" y="489"/>
                    <a:pt x="113" y="485"/>
                    <a:pt x="113" y="484"/>
                  </a:cubicBezTo>
                  <a:cubicBezTo>
                    <a:pt x="113" y="483"/>
                    <a:pt x="113" y="483"/>
                    <a:pt x="113" y="483"/>
                  </a:cubicBezTo>
                  <a:cubicBezTo>
                    <a:pt x="113" y="480"/>
                    <a:pt x="115" y="477"/>
                    <a:pt x="115" y="474"/>
                  </a:cubicBezTo>
                  <a:cubicBezTo>
                    <a:pt x="115" y="473"/>
                    <a:pt x="116" y="472"/>
                    <a:pt x="116" y="471"/>
                  </a:cubicBezTo>
                  <a:cubicBezTo>
                    <a:pt x="116" y="470"/>
                    <a:pt x="117" y="470"/>
                    <a:pt x="117" y="469"/>
                  </a:cubicBezTo>
                  <a:cubicBezTo>
                    <a:pt x="118" y="467"/>
                    <a:pt x="118" y="466"/>
                    <a:pt x="119" y="464"/>
                  </a:cubicBezTo>
                  <a:cubicBezTo>
                    <a:pt x="119" y="464"/>
                    <a:pt x="119" y="465"/>
                    <a:pt x="119" y="465"/>
                  </a:cubicBezTo>
                  <a:cubicBezTo>
                    <a:pt x="121" y="460"/>
                    <a:pt x="124" y="454"/>
                    <a:pt x="127" y="449"/>
                  </a:cubicBezTo>
                  <a:cubicBezTo>
                    <a:pt x="130" y="444"/>
                    <a:pt x="134" y="439"/>
                    <a:pt x="137" y="434"/>
                  </a:cubicBezTo>
                  <a:cubicBezTo>
                    <a:pt x="140" y="430"/>
                    <a:pt x="143" y="427"/>
                    <a:pt x="147" y="423"/>
                  </a:cubicBezTo>
                  <a:cubicBezTo>
                    <a:pt x="147" y="423"/>
                    <a:pt x="147" y="423"/>
                    <a:pt x="147" y="423"/>
                  </a:cubicBezTo>
                  <a:cubicBezTo>
                    <a:pt x="146" y="423"/>
                    <a:pt x="146" y="424"/>
                    <a:pt x="145" y="424"/>
                  </a:cubicBezTo>
                  <a:cubicBezTo>
                    <a:pt x="145" y="424"/>
                    <a:pt x="146" y="423"/>
                    <a:pt x="146" y="423"/>
                  </a:cubicBezTo>
                  <a:cubicBezTo>
                    <a:pt x="148" y="421"/>
                    <a:pt x="150" y="420"/>
                    <a:pt x="152" y="419"/>
                  </a:cubicBezTo>
                  <a:cubicBezTo>
                    <a:pt x="160" y="413"/>
                    <a:pt x="170" y="408"/>
                    <a:pt x="179" y="403"/>
                  </a:cubicBezTo>
                  <a:cubicBezTo>
                    <a:pt x="213" y="394"/>
                    <a:pt x="247" y="388"/>
                    <a:pt x="280" y="375"/>
                  </a:cubicBezTo>
                  <a:cubicBezTo>
                    <a:pt x="312" y="363"/>
                    <a:pt x="347" y="345"/>
                    <a:pt x="373" y="320"/>
                  </a:cubicBezTo>
                  <a:cubicBezTo>
                    <a:pt x="377" y="317"/>
                    <a:pt x="381" y="314"/>
                    <a:pt x="385" y="312"/>
                  </a:cubicBezTo>
                  <a:cubicBezTo>
                    <a:pt x="384" y="312"/>
                    <a:pt x="384" y="312"/>
                    <a:pt x="384" y="312"/>
                  </a:cubicBezTo>
                  <a:cubicBezTo>
                    <a:pt x="383" y="313"/>
                    <a:pt x="382" y="315"/>
                    <a:pt x="381" y="317"/>
                  </a:cubicBezTo>
                  <a:cubicBezTo>
                    <a:pt x="379" y="321"/>
                    <a:pt x="377" y="325"/>
                    <a:pt x="376" y="330"/>
                  </a:cubicBezTo>
                  <a:cubicBezTo>
                    <a:pt x="376" y="330"/>
                    <a:pt x="376" y="330"/>
                    <a:pt x="376" y="330"/>
                  </a:cubicBezTo>
                  <a:cubicBezTo>
                    <a:pt x="375" y="331"/>
                    <a:pt x="375" y="332"/>
                    <a:pt x="374" y="332"/>
                  </a:cubicBezTo>
                  <a:cubicBezTo>
                    <a:pt x="374" y="333"/>
                    <a:pt x="374" y="333"/>
                    <a:pt x="374" y="333"/>
                  </a:cubicBezTo>
                  <a:cubicBezTo>
                    <a:pt x="382" y="330"/>
                    <a:pt x="389" y="325"/>
                    <a:pt x="397" y="321"/>
                  </a:cubicBezTo>
                  <a:cubicBezTo>
                    <a:pt x="404" y="317"/>
                    <a:pt x="413" y="313"/>
                    <a:pt x="420" y="308"/>
                  </a:cubicBezTo>
                  <a:cubicBezTo>
                    <a:pt x="426" y="309"/>
                    <a:pt x="431" y="307"/>
                    <a:pt x="436" y="303"/>
                  </a:cubicBezTo>
                  <a:cubicBezTo>
                    <a:pt x="441" y="298"/>
                    <a:pt x="448" y="295"/>
                    <a:pt x="454" y="292"/>
                  </a:cubicBezTo>
                  <a:cubicBezTo>
                    <a:pt x="462" y="287"/>
                    <a:pt x="468" y="282"/>
                    <a:pt x="475" y="276"/>
                  </a:cubicBezTo>
                  <a:cubicBezTo>
                    <a:pt x="489" y="263"/>
                    <a:pt x="504" y="252"/>
                    <a:pt x="518" y="240"/>
                  </a:cubicBezTo>
                  <a:cubicBezTo>
                    <a:pt x="538" y="222"/>
                    <a:pt x="557" y="202"/>
                    <a:pt x="574" y="181"/>
                  </a:cubicBezTo>
                  <a:cubicBezTo>
                    <a:pt x="574" y="185"/>
                    <a:pt x="573" y="188"/>
                    <a:pt x="573" y="192"/>
                  </a:cubicBezTo>
                  <a:cubicBezTo>
                    <a:pt x="571" y="210"/>
                    <a:pt x="576" y="229"/>
                    <a:pt x="582" y="246"/>
                  </a:cubicBezTo>
                  <a:cubicBezTo>
                    <a:pt x="588" y="263"/>
                    <a:pt x="595" y="284"/>
                    <a:pt x="608" y="296"/>
                  </a:cubicBezTo>
                  <a:cubicBezTo>
                    <a:pt x="608" y="299"/>
                    <a:pt x="608" y="302"/>
                    <a:pt x="608" y="305"/>
                  </a:cubicBezTo>
                  <a:cubicBezTo>
                    <a:pt x="608" y="305"/>
                    <a:pt x="608" y="305"/>
                    <a:pt x="608" y="305"/>
                  </a:cubicBezTo>
                  <a:cubicBezTo>
                    <a:pt x="608" y="306"/>
                    <a:pt x="608" y="307"/>
                    <a:pt x="608" y="309"/>
                  </a:cubicBezTo>
                  <a:cubicBezTo>
                    <a:pt x="608" y="310"/>
                    <a:pt x="608" y="312"/>
                    <a:pt x="608" y="314"/>
                  </a:cubicBezTo>
                  <a:cubicBezTo>
                    <a:pt x="608" y="317"/>
                    <a:pt x="608" y="321"/>
                    <a:pt x="608" y="324"/>
                  </a:cubicBezTo>
                  <a:cubicBezTo>
                    <a:pt x="608" y="330"/>
                    <a:pt x="608" y="330"/>
                    <a:pt x="608" y="330"/>
                  </a:cubicBezTo>
                  <a:cubicBezTo>
                    <a:pt x="608" y="334"/>
                    <a:pt x="608" y="337"/>
                    <a:pt x="608" y="341"/>
                  </a:cubicBezTo>
                  <a:cubicBezTo>
                    <a:pt x="608" y="343"/>
                    <a:pt x="608" y="344"/>
                    <a:pt x="608" y="345"/>
                  </a:cubicBezTo>
                  <a:cubicBezTo>
                    <a:pt x="608" y="347"/>
                    <a:pt x="608" y="349"/>
                    <a:pt x="608" y="350"/>
                  </a:cubicBezTo>
                  <a:cubicBezTo>
                    <a:pt x="608" y="355"/>
                    <a:pt x="608" y="359"/>
                    <a:pt x="608" y="363"/>
                  </a:cubicBezTo>
                  <a:cubicBezTo>
                    <a:pt x="607" y="370"/>
                    <a:pt x="607" y="376"/>
                    <a:pt x="608" y="382"/>
                  </a:cubicBezTo>
                  <a:cubicBezTo>
                    <a:pt x="608" y="382"/>
                    <a:pt x="608" y="382"/>
                    <a:pt x="608" y="382"/>
                  </a:cubicBezTo>
                  <a:cubicBezTo>
                    <a:pt x="607" y="383"/>
                    <a:pt x="608" y="390"/>
                    <a:pt x="608" y="392"/>
                  </a:cubicBezTo>
                  <a:cubicBezTo>
                    <a:pt x="608" y="392"/>
                    <a:pt x="608" y="392"/>
                    <a:pt x="608" y="392"/>
                  </a:cubicBezTo>
                  <a:cubicBezTo>
                    <a:pt x="608" y="394"/>
                    <a:pt x="608" y="396"/>
                    <a:pt x="609" y="396"/>
                  </a:cubicBezTo>
                  <a:cubicBezTo>
                    <a:pt x="610" y="396"/>
                    <a:pt x="611" y="395"/>
                    <a:pt x="613" y="395"/>
                  </a:cubicBezTo>
                  <a:cubicBezTo>
                    <a:pt x="614" y="395"/>
                    <a:pt x="613" y="393"/>
                    <a:pt x="614" y="392"/>
                  </a:cubicBezTo>
                  <a:cubicBezTo>
                    <a:pt x="614" y="370"/>
                    <a:pt x="623" y="346"/>
                    <a:pt x="633" y="328"/>
                  </a:cubicBezTo>
                  <a:cubicBezTo>
                    <a:pt x="633" y="327"/>
                    <a:pt x="633" y="327"/>
                    <a:pt x="633" y="327"/>
                  </a:cubicBezTo>
                  <a:cubicBezTo>
                    <a:pt x="637" y="325"/>
                    <a:pt x="640" y="321"/>
                    <a:pt x="641" y="316"/>
                  </a:cubicBezTo>
                  <a:cubicBezTo>
                    <a:pt x="639" y="323"/>
                    <a:pt x="644" y="312"/>
                    <a:pt x="645" y="310"/>
                  </a:cubicBezTo>
                  <a:cubicBezTo>
                    <a:pt x="648" y="304"/>
                    <a:pt x="652" y="299"/>
                    <a:pt x="655" y="293"/>
                  </a:cubicBezTo>
                  <a:cubicBezTo>
                    <a:pt x="661" y="282"/>
                    <a:pt x="668" y="271"/>
                    <a:pt x="675" y="259"/>
                  </a:cubicBezTo>
                  <a:cubicBezTo>
                    <a:pt x="683" y="244"/>
                    <a:pt x="690" y="224"/>
                    <a:pt x="694" y="206"/>
                  </a:cubicBezTo>
                  <a:cubicBezTo>
                    <a:pt x="697" y="187"/>
                    <a:pt x="701" y="160"/>
                    <a:pt x="694" y="141"/>
                  </a:cubicBezTo>
                  <a:moveTo>
                    <a:pt x="608" y="387"/>
                  </a:moveTo>
                  <a:cubicBezTo>
                    <a:pt x="608" y="388"/>
                    <a:pt x="608" y="388"/>
                    <a:pt x="608" y="388"/>
                  </a:cubicBezTo>
                  <a:cubicBezTo>
                    <a:pt x="608" y="388"/>
                    <a:pt x="608" y="388"/>
                    <a:pt x="608" y="387"/>
                  </a:cubicBezTo>
                </a:path>
              </a:pathLst>
            </a:custGeom>
            <a:solidFill>
              <a:srgbClr val="784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4" name="Freeform 1276"/>
            <p:cNvSpPr/>
            <p:nvPr/>
          </p:nvSpPr>
          <p:spPr bwMode="auto">
            <a:xfrm>
              <a:off x="3485982" y="6131946"/>
              <a:ext cx="878106" cy="632359"/>
            </a:xfrm>
            <a:custGeom>
              <a:avLst/>
              <a:gdLst>
                <a:gd name="T0" fmla="*/ 490 w 495"/>
                <a:gd name="T1" fmla="*/ 10 h 357"/>
                <a:gd name="T2" fmla="*/ 495 w 495"/>
                <a:gd name="T3" fmla="*/ 3 h 357"/>
                <a:gd name="T4" fmla="*/ 495 w 495"/>
                <a:gd name="T5" fmla="*/ 0 h 357"/>
                <a:gd name="T6" fmla="*/ 329 w 495"/>
                <a:gd name="T7" fmla="*/ 131 h 357"/>
                <a:gd name="T8" fmla="*/ 339 w 495"/>
                <a:gd name="T9" fmla="*/ 87 h 357"/>
                <a:gd name="T10" fmla="*/ 339 w 495"/>
                <a:gd name="T11" fmla="*/ 87 h 357"/>
                <a:gd name="T12" fmla="*/ 338 w 495"/>
                <a:gd name="T13" fmla="*/ 89 h 357"/>
                <a:gd name="T14" fmla="*/ 338 w 495"/>
                <a:gd name="T15" fmla="*/ 89 h 357"/>
                <a:gd name="T16" fmla="*/ 338 w 495"/>
                <a:gd name="T17" fmla="*/ 89 h 357"/>
                <a:gd name="T18" fmla="*/ 338 w 495"/>
                <a:gd name="T19" fmla="*/ 90 h 357"/>
                <a:gd name="T20" fmla="*/ 335 w 495"/>
                <a:gd name="T21" fmla="*/ 97 h 357"/>
                <a:gd name="T22" fmla="*/ 329 w 495"/>
                <a:gd name="T23" fmla="*/ 108 h 357"/>
                <a:gd name="T24" fmla="*/ 328 w 495"/>
                <a:gd name="T25" fmla="*/ 108 h 357"/>
                <a:gd name="T26" fmla="*/ 139 w 495"/>
                <a:gd name="T27" fmla="*/ 217 h 357"/>
                <a:gd name="T28" fmla="*/ 35 w 495"/>
                <a:gd name="T29" fmla="*/ 261 h 357"/>
                <a:gd name="T30" fmla="*/ 0 w 495"/>
                <a:gd name="T31" fmla="*/ 353 h 357"/>
                <a:gd name="T32" fmla="*/ 2 w 495"/>
                <a:gd name="T33" fmla="*/ 354 h 357"/>
                <a:gd name="T34" fmla="*/ 69 w 495"/>
                <a:gd name="T35" fmla="*/ 276 h 357"/>
                <a:gd name="T36" fmla="*/ 167 w 495"/>
                <a:gd name="T37" fmla="*/ 247 h 357"/>
                <a:gd name="T38" fmla="*/ 248 w 495"/>
                <a:gd name="T39" fmla="*/ 200 h 357"/>
                <a:gd name="T40" fmla="*/ 273 w 495"/>
                <a:gd name="T41" fmla="*/ 179 h 357"/>
                <a:gd name="T42" fmla="*/ 273 w 495"/>
                <a:gd name="T43" fmla="*/ 181 h 357"/>
                <a:gd name="T44" fmla="*/ 271 w 495"/>
                <a:gd name="T45" fmla="*/ 185 h 357"/>
                <a:gd name="T46" fmla="*/ 268 w 495"/>
                <a:gd name="T47" fmla="*/ 193 h 357"/>
                <a:gd name="T48" fmla="*/ 266 w 495"/>
                <a:gd name="T49" fmla="*/ 195 h 357"/>
                <a:gd name="T50" fmla="*/ 267 w 495"/>
                <a:gd name="T51" fmla="*/ 202 h 357"/>
                <a:gd name="T52" fmla="*/ 296 w 495"/>
                <a:gd name="T53" fmla="*/ 184 h 357"/>
                <a:gd name="T54" fmla="*/ 327 w 495"/>
                <a:gd name="T55" fmla="*/ 168 h 357"/>
                <a:gd name="T56" fmla="*/ 355 w 495"/>
                <a:gd name="T57" fmla="*/ 146 h 357"/>
                <a:gd name="T58" fmla="*/ 388 w 495"/>
                <a:gd name="T59" fmla="*/ 124 h 357"/>
                <a:gd name="T60" fmla="*/ 443 w 495"/>
                <a:gd name="T61" fmla="*/ 72 h 357"/>
                <a:gd name="T62" fmla="*/ 490 w 495"/>
                <a:gd name="T63" fmla="*/ 12 h 357"/>
                <a:gd name="T64" fmla="*/ 490 w 495"/>
                <a:gd name="T65" fmla="*/ 1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5" h="357">
                  <a:moveTo>
                    <a:pt x="490" y="10"/>
                  </a:moveTo>
                  <a:cubicBezTo>
                    <a:pt x="492" y="7"/>
                    <a:pt x="493" y="5"/>
                    <a:pt x="495" y="3"/>
                  </a:cubicBezTo>
                  <a:cubicBezTo>
                    <a:pt x="495" y="3"/>
                    <a:pt x="495" y="0"/>
                    <a:pt x="495" y="0"/>
                  </a:cubicBezTo>
                  <a:cubicBezTo>
                    <a:pt x="456" y="41"/>
                    <a:pt x="395" y="118"/>
                    <a:pt x="329" y="131"/>
                  </a:cubicBezTo>
                  <a:cubicBezTo>
                    <a:pt x="324" y="132"/>
                    <a:pt x="338" y="92"/>
                    <a:pt x="339" y="87"/>
                  </a:cubicBezTo>
                  <a:cubicBezTo>
                    <a:pt x="339" y="87"/>
                    <a:pt x="339" y="87"/>
                    <a:pt x="339" y="87"/>
                  </a:cubicBezTo>
                  <a:cubicBezTo>
                    <a:pt x="338" y="88"/>
                    <a:pt x="338" y="89"/>
                    <a:pt x="338" y="89"/>
                  </a:cubicBezTo>
                  <a:cubicBezTo>
                    <a:pt x="338" y="89"/>
                    <a:pt x="338" y="89"/>
                    <a:pt x="338" y="89"/>
                  </a:cubicBezTo>
                  <a:cubicBezTo>
                    <a:pt x="338" y="89"/>
                    <a:pt x="338" y="89"/>
                    <a:pt x="338" y="89"/>
                  </a:cubicBezTo>
                  <a:cubicBezTo>
                    <a:pt x="338" y="90"/>
                    <a:pt x="338" y="90"/>
                    <a:pt x="338" y="90"/>
                  </a:cubicBezTo>
                  <a:cubicBezTo>
                    <a:pt x="337" y="92"/>
                    <a:pt x="336" y="94"/>
                    <a:pt x="335" y="97"/>
                  </a:cubicBezTo>
                  <a:cubicBezTo>
                    <a:pt x="333" y="101"/>
                    <a:pt x="331" y="104"/>
                    <a:pt x="329" y="108"/>
                  </a:cubicBezTo>
                  <a:cubicBezTo>
                    <a:pt x="328" y="108"/>
                    <a:pt x="328" y="108"/>
                    <a:pt x="328" y="108"/>
                  </a:cubicBezTo>
                  <a:cubicBezTo>
                    <a:pt x="280" y="167"/>
                    <a:pt x="208" y="194"/>
                    <a:pt x="139" y="217"/>
                  </a:cubicBezTo>
                  <a:cubicBezTo>
                    <a:pt x="105" y="229"/>
                    <a:pt x="64" y="236"/>
                    <a:pt x="35" y="261"/>
                  </a:cubicBezTo>
                  <a:cubicBezTo>
                    <a:pt x="10" y="282"/>
                    <a:pt x="1" y="319"/>
                    <a:pt x="0" y="353"/>
                  </a:cubicBezTo>
                  <a:cubicBezTo>
                    <a:pt x="0" y="354"/>
                    <a:pt x="2" y="357"/>
                    <a:pt x="2" y="354"/>
                  </a:cubicBezTo>
                  <a:cubicBezTo>
                    <a:pt x="12" y="316"/>
                    <a:pt x="33" y="289"/>
                    <a:pt x="69" y="276"/>
                  </a:cubicBezTo>
                  <a:cubicBezTo>
                    <a:pt x="101" y="265"/>
                    <a:pt x="135" y="260"/>
                    <a:pt x="167" y="247"/>
                  </a:cubicBezTo>
                  <a:cubicBezTo>
                    <a:pt x="196" y="236"/>
                    <a:pt x="223" y="219"/>
                    <a:pt x="248" y="200"/>
                  </a:cubicBezTo>
                  <a:cubicBezTo>
                    <a:pt x="257" y="193"/>
                    <a:pt x="265" y="186"/>
                    <a:pt x="273" y="179"/>
                  </a:cubicBezTo>
                  <a:cubicBezTo>
                    <a:pt x="273" y="180"/>
                    <a:pt x="273" y="180"/>
                    <a:pt x="273" y="181"/>
                  </a:cubicBezTo>
                  <a:cubicBezTo>
                    <a:pt x="273" y="182"/>
                    <a:pt x="272" y="184"/>
                    <a:pt x="271" y="185"/>
                  </a:cubicBezTo>
                  <a:cubicBezTo>
                    <a:pt x="270" y="188"/>
                    <a:pt x="269" y="190"/>
                    <a:pt x="268" y="193"/>
                  </a:cubicBezTo>
                  <a:cubicBezTo>
                    <a:pt x="268" y="194"/>
                    <a:pt x="267" y="195"/>
                    <a:pt x="266" y="195"/>
                  </a:cubicBezTo>
                  <a:cubicBezTo>
                    <a:pt x="265" y="197"/>
                    <a:pt x="265" y="203"/>
                    <a:pt x="267" y="202"/>
                  </a:cubicBezTo>
                  <a:cubicBezTo>
                    <a:pt x="277" y="197"/>
                    <a:pt x="286" y="189"/>
                    <a:pt x="296" y="184"/>
                  </a:cubicBezTo>
                  <a:cubicBezTo>
                    <a:pt x="307" y="179"/>
                    <a:pt x="317" y="174"/>
                    <a:pt x="327" y="168"/>
                  </a:cubicBezTo>
                  <a:cubicBezTo>
                    <a:pt x="337" y="162"/>
                    <a:pt x="346" y="154"/>
                    <a:pt x="355" y="146"/>
                  </a:cubicBezTo>
                  <a:cubicBezTo>
                    <a:pt x="366" y="138"/>
                    <a:pt x="377" y="131"/>
                    <a:pt x="388" y="124"/>
                  </a:cubicBezTo>
                  <a:cubicBezTo>
                    <a:pt x="408" y="109"/>
                    <a:pt x="426" y="91"/>
                    <a:pt x="443" y="72"/>
                  </a:cubicBezTo>
                  <a:cubicBezTo>
                    <a:pt x="460" y="53"/>
                    <a:pt x="477" y="34"/>
                    <a:pt x="490" y="12"/>
                  </a:cubicBezTo>
                  <a:cubicBezTo>
                    <a:pt x="490" y="12"/>
                    <a:pt x="490" y="11"/>
                    <a:pt x="490" y="1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5" name="Freeform 1277"/>
            <p:cNvSpPr/>
            <p:nvPr/>
          </p:nvSpPr>
          <p:spPr bwMode="auto">
            <a:xfrm>
              <a:off x="3358314" y="6574285"/>
              <a:ext cx="152580" cy="171330"/>
            </a:xfrm>
            <a:custGeom>
              <a:avLst/>
              <a:gdLst>
                <a:gd name="T0" fmla="*/ 85 w 86"/>
                <a:gd name="T1" fmla="*/ 10 h 96"/>
                <a:gd name="T2" fmla="*/ 85 w 86"/>
                <a:gd name="T3" fmla="*/ 10 h 96"/>
                <a:gd name="T4" fmla="*/ 85 w 86"/>
                <a:gd name="T5" fmla="*/ 8 h 96"/>
                <a:gd name="T6" fmla="*/ 85 w 86"/>
                <a:gd name="T7" fmla="*/ 8 h 96"/>
                <a:gd name="T8" fmla="*/ 85 w 86"/>
                <a:gd name="T9" fmla="*/ 8 h 96"/>
                <a:gd name="T10" fmla="*/ 85 w 86"/>
                <a:gd name="T11" fmla="*/ 8 h 96"/>
                <a:gd name="T12" fmla="*/ 48 w 86"/>
                <a:gd name="T13" fmla="*/ 22 h 96"/>
                <a:gd name="T14" fmla="*/ 27 w 86"/>
                <a:gd name="T15" fmla="*/ 44 h 96"/>
                <a:gd name="T16" fmla="*/ 4 w 86"/>
                <a:gd name="T17" fmla="*/ 33 h 96"/>
                <a:gd name="T18" fmla="*/ 4 w 86"/>
                <a:gd name="T19" fmla="*/ 33 h 96"/>
                <a:gd name="T20" fmla="*/ 3 w 86"/>
                <a:gd name="T21" fmla="*/ 32 h 96"/>
                <a:gd name="T22" fmla="*/ 2 w 86"/>
                <a:gd name="T23" fmla="*/ 30 h 96"/>
                <a:gd name="T24" fmla="*/ 1 w 86"/>
                <a:gd name="T25" fmla="*/ 36 h 96"/>
                <a:gd name="T26" fmla="*/ 3 w 86"/>
                <a:gd name="T27" fmla="*/ 38 h 96"/>
                <a:gd name="T28" fmla="*/ 13 w 86"/>
                <a:gd name="T29" fmla="*/ 61 h 96"/>
                <a:gd name="T30" fmla="*/ 21 w 86"/>
                <a:gd name="T31" fmla="*/ 73 h 96"/>
                <a:gd name="T32" fmla="*/ 21 w 86"/>
                <a:gd name="T33" fmla="*/ 74 h 96"/>
                <a:gd name="T34" fmla="*/ 23 w 86"/>
                <a:gd name="T35" fmla="*/ 77 h 96"/>
                <a:gd name="T36" fmla="*/ 24 w 86"/>
                <a:gd name="T37" fmla="*/ 79 h 96"/>
                <a:gd name="T38" fmla="*/ 25 w 86"/>
                <a:gd name="T39" fmla="*/ 81 h 96"/>
                <a:gd name="T40" fmla="*/ 25 w 86"/>
                <a:gd name="T41" fmla="*/ 80 h 96"/>
                <a:gd name="T42" fmla="*/ 30 w 86"/>
                <a:gd name="T43" fmla="*/ 86 h 96"/>
                <a:gd name="T44" fmla="*/ 31 w 86"/>
                <a:gd name="T45" fmla="*/ 89 h 96"/>
                <a:gd name="T46" fmla="*/ 32 w 86"/>
                <a:gd name="T47" fmla="*/ 89 h 96"/>
                <a:gd name="T48" fmla="*/ 34 w 86"/>
                <a:gd name="T49" fmla="*/ 93 h 96"/>
                <a:gd name="T50" fmla="*/ 36 w 86"/>
                <a:gd name="T51" fmla="*/ 89 h 96"/>
                <a:gd name="T52" fmla="*/ 42 w 86"/>
                <a:gd name="T53" fmla="*/ 69 h 96"/>
                <a:gd name="T54" fmla="*/ 51 w 86"/>
                <a:gd name="T55" fmla="*/ 45 h 96"/>
                <a:gd name="T56" fmla="*/ 85 w 86"/>
                <a:gd name="T57" fmla="*/ 10 h 96"/>
                <a:gd name="T58" fmla="*/ 85 w 86"/>
                <a:gd name="T59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96">
                  <a:moveTo>
                    <a:pt x="85" y="10"/>
                  </a:moveTo>
                  <a:cubicBezTo>
                    <a:pt x="85" y="10"/>
                    <a:pt x="85" y="10"/>
                    <a:pt x="85" y="10"/>
                  </a:cubicBezTo>
                  <a:cubicBezTo>
                    <a:pt x="86" y="10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76" y="0"/>
                    <a:pt x="54" y="16"/>
                    <a:pt x="48" y="22"/>
                  </a:cubicBezTo>
                  <a:cubicBezTo>
                    <a:pt x="40" y="28"/>
                    <a:pt x="34" y="37"/>
                    <a:pt x="27" y="44"/>
                  </a:cubicBezTo>
                  <a:cubicBezTo>
                    <a:pt x="19" y="53"/>
                    <a:pt x="10" y="41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3" y="32"/>
                  </a:cubicBezTo>
                  <a:cubicBezTo>
                    <a:pt x="3" y="31"/>
                    <a:pt x="2" y="30"/>
                    <a:pt x="2" y="30"/>
                  </a:cubicBezTo>
                  <a:cubicBezTo>
                    <a:pt x="1" y="28"/>
                    <a:pt x="0" y="34"/>
                    <a:pt x="1" y="36"/>
                  </a:cubicBezTo>
                  <a:cubicBezTo>
                    <a:pt x="1" y="37"/>
                    <a:pt x="2" y="38"/>
                    <a:pt x="3" y="38"/>
                  </a:cubicBezTo>
                  <a:cubicBezTo>
                    <a:pt x="5" y="47"/>
                    <a:pt x="9" y="54"/>
                    <a:pt x="13" y="61"/>
                  </a:cubicBezTo>
                  <a:cubicBezTo>
                    <a:pt x="16" y="65"/>
                    <a:pt x="18" y="69"/>
                    <a:pt x="21" y="73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2" y="75"/>
                    <a:pt x="23" y="76"/>
                    <a:pt x="23" y="77"/>
                  </a:cubicBezTo>
                  <a:cubicBezTo>
                    <a:pt x="23" y="78"/>
                    <a:pt x="23" y="79"/>
                    <a:pt x="24" y="79"/>
                  </a:cubicBezTo>
                  <a:cubicBezTo>
                    <a:pt x="24" y="80"/>
                    <a:pt x="24" y="81"/>
                    <a:pt x="25" y="81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7" y="82"/>
                    <a:pt x="29" y="84"/>
                    <a:pt x="30" y="86"/>
                  </a:cubicBezTo>
                  <a:cubicBezTo>
                    <a:pt x="30" y="88"/>
                    <a:pt x="31" y="89"/>
                    <a:pt x="31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3" y="90"/>
                    <a:pt x="33" y="92"/>
                    <a:pt x="34" y="93"/>
                  </a:cubicBezTo>
                  <a:cubicBezTo>
                    <a:pt x="35" y="96"/>
                    <a:pt x="36" y="90"/>
                    <a:pt x="36" y="89"/>
                  </a:cubicBezTo>
                  <a:cubicBezTo>
                    <a:pt x="36" y="82"/>
                    <a:pt x="40" y="75"/>
                    <a:pt x="42" y="69"/>
                  </a:cubicBezTo>
                  <a:cubicBezTo>
                    <a:pt x="45" y="61"/>
                    <a:pt x="48" y="53"/>
                    <a:pt x="51" y="45"/>
                  </a:cubicBezTo>
                  <a:cubicBezTo>
                    <a:pt x="59" y="29"/>
                    <a:pt x="71" y="2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6" name="Freeform 1278"/>
            <p:cNvSpPr/>
            <p:nvPr/>
          </p:nvSpPr>
          <p:spPr bwMode="auto">
            <a:xfrm>
              <a:off x="4301811" y="6032264"/>
              <a:ext cx="227310" cy="570058"/>
            </a:xfrm>
            <a:custGeom>
              <a:avLst/>
              <a:gdLst>
                <a:gd name="T0" fmla="*/ 121 w 127"/>
                <a:gd name="T1" fmla="*/ 65 h 321"/>
                <a:gd name="T2" fmla="*/ 114 w 127"/>
                <a:gd name="T3" fmla="*/ 41 h 321"/>
                <a:gd name="T4" fmla="*/ 78 w 127"/>
                <a:gd name="T5" fmla="*/ 5 h 321"/>
                <a:gd name="T6" fmla="*/ 76 w 127"/>
                <a:gd name="T7" fmla="*/ 8 h 321"/>
                <a:gd name="T8" fmla="*/ 73 w 127"/>
                <a:gd name="T9" fmla="*/ 8 h 321"/>
                <a:gd name="T10" fmla="*/ 62 w 127"/>
                <a:gd name="T11" fmla="*/ 10 h 321"/>
                <a:gd name="T12" fmla="*/ 62 w 127"/>
                <a:gd name="T13" fmla="*/ 12 h 321"/>
                <a:gd name="T14" fmla="*/ 95 w 127"/>
                <a:gd name="T15" fmla="*/ 40 h 321"/>
                <a:gd name="T16" fmla="*/ 96 w 127"/>
                <a:gd name="T17" fmla="*/ 88 h 321"/>
                <a:gd name="T18" fmla="*/ 72 w 127"/>
                <a:gd name="T19" fmla="*/ 159 h 321"/>
                <a:gd name="T20" fmla="*/ 44 w 127"/>
                <a:gd name="T21" fmla="*/ 223 h 321"/>
                <a:gd name="T22" fmla="*/ 7 w 127"/>
                <a:gd name="T23" fmla="*/ 143 h 321"/>
                <a:gd name="T24" fmla="*/ 4 w 127"/>
                <a:gd name="T25" fmla="*/ 105 h 321"/>
                <a:gd name="T26" fmla="*/ 4 w 127"/>
                <a:gd name="T27" fmla="*/ 105 h 321"/>
                <a:gd name="T28" fmla="*/ 4 w 127"/>
                <a:gd name="T29" fmla="*/ 105 h 321"/>
                <a:gd name="T30" fmla="*/ 4 w 127"/>
                <a:gd name="T31" fmla="*/ 105 h 321"/>
                <a:gd name="T32" fmla="*/ 3 w 127"/>
                <a:gd name="T33" fmla="*/ 104 h 321"/>
                <a:gd name="T34" fmla="*/ 3 w 127"/>
                <a:gd name="T35" fmla="*/ 140 h 321"/>
                <a:gd name="T36" fmla="*/ 3 w 127"/>
                <a:gd name="T37" fmla="*/ 142 h 321"/>
                <a:gd name="T38" fmla="*/ 19 w 127"/>
                <a:gd name="T39" fmla="*/ 188 h 321"/>
                <a:gd name="T40" fmla="*/ 31 w 127"/>
                <a:gd name="T41" fmla="*/ 215 h 321"/>
                <a:gd name="T42" fmla="*/ 35 w 127"/>
                <a:gd name="T43" fmla="*/ 263 h 321"/>
                <a:gd name="T44" fmla="*/ 35 w 127"/>
                <a:gd name="T45" fmla="*/ 268 h 321"/>
                <a:gd name="T46" fmla="*/ 35 w 127"/>
                <a:gd name="T47" fmla="*/ 313 h 321"/>
                <a:gd name="T48" fmla="*/ 36 w 127"/>
                <a:gd name="T49" fmla="*/ 318 h 321"/>
                <a:gd name="T50" fmla="*/ 38 w 127"/>
                <a:gd name="T51" fmla="*/ 321 h 321"/>
                <a:gd name="T52" fmla="*/ 39 w 127"/>
                <a:gd name="T53" fmla="*/ 321 h 321"/>
                <a:gd name="T54" fmla="*/ 41 w 127"/>
                <a:gd name="T55" fmla="*/ 318 h 321"/>
                <a:gd name="T56" fmla="*/ 56 w 127"/>
                <a:gd name="T57" fmla="*/ 263 h 321"/>
                <a:gd name="T58" fmla="*/ 84 w 127"/>
                <a:gd name="T59" fmla="*/ 211 h 321"/>
                <a:gd name="T60" fmla="*/ 94 w 127"/>
                <a:gd name="T61" fmla="*/ 193 h 321"/>
                <a:gd name="T62" fmla="*/ 96 w 127"/>
                <a:gd name="T63" fmla="*/ 192 h 321"/>
                <a:gd name="T64" fmla="*/ 122 w 127"/>
                <a:gd name="T65" fmla="*/ 126 h 321"/>
                <a:gd name="T66" fmla="*/ 121 w 127"/>
                <a:gd name="T67" fmla="*/ 6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321">
                  <a:moveTo>
                    <a:pt x="121" y="65"/>
                  </a:moveTo>
                  <a:cubicBezTo>
                    <a:pt x="120" y="56"/>
                    <a:pt x="118" y="49"/>
                    <a:pt x="114" y="41"/>
                  </a:cubicBezTo>
                  <a:cubicBezTo>
                    <a:pt x="110" y="30"/>
                    <a:pt x="93" y="0"/>
                    <a:pt x="78" y="5"/>
                  </a:cubicBezTo>
                  <a:cubicBezTo>
                    <a:pt x="77" y="6"/>
                    <a:pt x="77" y="7"/>
                    <a:pt x="76" y="8"/>
                  </a:cubicBezTo>
                  <a:cubicBezTo>
                    <a:pt x="75" y="8"/>
                    <a:pt x="74" y="8"/>
                    <a:pt x="73" y="8"/>
                  </a:cubicBezTo>
                  <a:cubicBezTo>
                    <a:pt x="69" y="7"/>
                    <a:pt x="66" y="8"/>
                    <a:pt x="62" y="10"/>
                  </a:cubicBezTo>
                  <a:cubicBezTo>
                    <a:pt x="62" y="11"/>
                    <a:pt x="62" y="12"/>
                    <a:pt x="62" y="12"/>
                  </a:cubicBezTo>
                  <a:cubicBezTo>
                    <a:pt x="80" y="15"/>
                    <a:pt x="90" y="25"/>
                    <a:pt x="95" y="40"/>
                  </a:cubicBezTo>
                  <a:cubicBezTo>
                    <a:pt x="99" y="57"/>
                    <a:pt x="97" y="77"/>
                    <a:pt x="96" y="88"/>
                  </a:cubicBezTo>
                  <a:cubicBezTo>
                    <a:pt x="92" y="113"/>
                    <a:pt x="82" y="137"/>
                    <a:pt x="72" y="159"/>
                  </a:cubicBezTo>
                  <a:cubicBezTo>
                    <a:pt x="62" y="181"/>
                    <a:pt x="53" y="202"/>
                    <a:pt x="44" y="223"/>
                  </a:cubicBezTo>
                  <a:cubicBezTo>
                    <a:pt x="40" y="193"/>
                    <a:pt x="16" y="171"/>
                    <a:pt x="7" y="143"/>
                  </a:cubicBezTo>
                  <a:cubicBezTo>
                    <a:pt x="4" y="130"/>
                    <a:pt x="3" y="118"/>
                    <a:pt x="4" y="105"/>
                  </a:cubicBezTo>
                  <a:cubicBezTo>
                    <a:pt x="4" y="105"/>
                    <a:pt x="4" y="104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4"/>
                    <a:pt x="3" y="103"/>
                    <a:pt x="3" y="104"/>
                  </a:cubicBezTo>
                  <a:cubicBezTo>
                    <a:pt x="1" y="115"/>
                    <a:pt x="0" y="129"/>
                    <a:pt x="3" y="140"/>
                  </a:cubicBezTo>
                  <a:cubicBezTo>
                    <a:pt x="3" y="141"/>
                    <a:pt x="3" y="142"/>
                    <a:pt x="3" y="142"/>
                  </a:cubicBezTo>
                  <a:cubicBezTo>
                    <a:pt x="5" y="159"/>
                    <a:pt x="11" y="174"/>
                    <a:pt x="19" y="188"/>
                  </a:cubicBezTo>
                  <a:cubicBezTo>
                    <a:pt x="21" y="197"/>
                    <a:pt x="27" y="206"/>
                    <a:pt x="31" y="215"/>
                  </a:cubicBezTo>
                  <a:cubicBezTo>
                    <a:pt x="39" y="229"/>
                    <a:pt x="33" y="247"/>
                    <a:pt x="35" y="263"/>
                  </a:cubicBezTo>
                  <a:cubicBezTo>
                    <a:pt x="35" y="265"/>
                    <a:pt x="35" y="266"/>
                    <a:pt x="35" y="268"/>
                  </a:cubicBezTo>
                  <a:cubicBezTo>
                    <a:pt x="34" y="283"/>
                    <a:pt x="37" y="298"/>
                    <a:pt x="35" y="313"/>
                  </a:cubicBezTo>
                  <a:cubicBezTo>
                    <a:pt x="35" y="314"/>
                    <a:pt x="35" y="317"/>
                    <a:pt x="36" y="318"/>
                  </a:cubicBezTo>
                  <a:cubicBezTo>
                    <a:pt x="36" y="319"/>
                    <a:pt x="37" y="321"/>
                    <a:pt x="38" y="321"/>
                  </a:cubicBezTo>
                  <a:cubicBezTo>
                    <a:pt x="38" y="321"/>
                    <a:pt x="39" y="321"/>
                    <a:pt x="39" y="321"/>
                  </a:cubicBezTo>
                  <a:cubicBezTo>
                    <a:pt x="41" y="320"/>
                    <a:pt x="41" y="319"/>
                    <a:pt x="41" y="318"/>
                  </a:cubicBezTo>
                  <a:cubicBezTo>
                    <a:pt x="45" y="299"/>
                    <a:pt x="49" y="281"/>
                    <a:pt x="56" y="263"/>
                  </a:cubicBezTo>
                  <a:cubicBezTo>
                    <a:pt x="63" y="245"/>
                    <a:pt x="74" y="228"/>
                    <a:pt x="84" y="211"/>
                  </a:cubicBezTo>
                  <a:cubicBezTo>
                    <a:pt x="88" y="205"/>
                    <a:pt x="91" y="199"/>
                    <a:pt x="94" y="193"/>
                  </a:cubicBezTo>
                  <a:cubicBezTo>
                    <a:pt x="95" y="193"/>
                    <a:pt x="95" y="193"/>
                    <a:pt x="96" y="192"/>
                  </a:cubicBezTo>
                  <a:cubicBezTo>
                    <a:pt x="108" y="172"/>
                    <a:pt x="117" y="150"/>
                    <a:pt x="122" y="126"/>
                  </a:cubicBezTo>
                  <a:cubicBezTo>
                    <a:pt x="125" y="108"/>
                    <a:pt x="127" y="83"/>
                    <a:pt x="121" y="65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7" name="Freeform 1279"/>
            <p:cNvSpPr/>
            <p:nvPr/>
          </p:nvSpPr>
          <p:spPr bwMode="auto">
            <a:xfrm>
              <a:off x="3949945" y="6131946"/>
              <a:ext cx="414143" cy="361348"/>
            </a:xfrm>
            <a:custGeom>
              <a:avLst/>
              <a:gdLst>
                <a:gd name="T0" fmla="*/ 234 w 234"/>
                <a:gd name="T1" fmla="*/ 0 h 204"/>
                <a:gd name="T2" fmla="*/ 185 w 234"/>
                <a:gd name="T3" fmla="*/ 64 h 204"/>
                <a:gd name="T4" fmla="*/ 133 w 234"/>
                <a:gd name="T5" fmla="*/ 116 h 204"/>
                <a:gd name="T6" fmla="*/ 0 w 234"/>
                <a:gd name="T7" fmla="*/ 202 h 204"/>
                <a:gd name="T8" fmla="*/ 0 w 234"/>
                <a:gd name="T9" fmla="*/ 204 h 204"/>
                <a:gd name="T10" fmla="*/ 234 w 234"/>
                <a:gd name="T11" fmla="*/ 0 h 204"/>
                <a:gd name="T12" fmla="*/ 234 w 234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204">
                  <a:moveTo>
                    <a:pt x="234" y="0"/>
                  </a:moveTo>
                  <a:cubicBezTo>
                    <a:pt x="218" y="21"/>
                    <a:pt x="203" y="44"/>
                    <a:pt x="185" y="64"/>
                  </a:cubicBezTo>
                  <a:cubicBezTo>
                    <a:pt x="169" y="83"/>
                    <a:pt x="151" y="100"/>
                    <a:pt x="133" y="116"/>
                  </a:cubicBezTo>
                  <a:cubicBezTo>
                    <a:pt x="91" y="150"/>
                    <a:pt x="45" y="175"/>
                    <a:pt x="0" y="20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91" y="161"/>
                    <a:pt x="181" y="95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8" name="Freeform 1280"/>
            <p:cNvSpPr/>
            <p:nvPr/>
          </p:nvSpPr>
          <p:spPr bwMode="auto">
            <a:xfrm>
              <a:off x="3485982" y="6284585"/>
              <a:ext cx="600972" cy="479720"/>
            </a:xfrm>
            <a:custGeom>
              <a:avLst/>
              <a:gdLst>
                <a:gd name="T0" fmla="*/ 338 w 338"/>
                <a:gd name="T1" fmla="*/ 0 h 269"/>
                <a:gd name="T2" fmla="*/ 260 w 338"/>
                <a:gd name="T3" fmla="*/ 100 h 269"/>
                <a:gd name="T4" fmla="*/ 155 w 338"/>
                <a:gd name="T5" fmla="*/ 162 h 269"/>
                <a:gd name="T6" fmla="*/ 60 w 338"/>
                <a:gd name="T7" fmla="*/ 188 h 269"/>
                <a:gd name="T8" fmla="*/ 0 w 338"/>
                <a:gd name="T9" fmla="*/ 267 h 269"/>
                <a:gd name="T10" fmla="*/ 0 w 338"/>
                <a:gd name="T11" fmla="*/ 269 h 269"/>
                <a:gd name="T12" fmla="*/ 62 w 338"/>
                <a:gd name="T13" fmla="*/ 191 h 269"/>
                <a:gd name="T14" fmla="*/ 158 w 338"/>
                <a:gd name="T15" fmla="*/ 165 h 269"/>
                <a:gd name="T16" fmla="*/ 260 w 338"/>
                <a:gd name="T17" fmla="*/ 103 h 269"/>
                <a:gd name="T18" fmla="*/ 338 w 338"/>
                <a:gd name="T19" fmla="*/ 1 h 269"/>
                <a:gd name="T20" fmla="*/ 338 w 338"/>
                <a:gd name="T2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269">
                  <a:moveTo>
                    <a:pt x="338" y="0"/>
                  </a:moveTo>
                  <a:cubicBezTo>
                    <a:pt x="322" y="40"/>
                    <a:pt x="292" y="73"/>
                    <a:pt x="260" y="100"/>
                  </a:cubicBezTo>
                  <a:cubicBezTo>
                    <a:pt x="230" y="127"/>
                    <a:pt x="194" y="150"/>
                    <a:pt x="155" y="162"/>
                  </a:cubicBezTo>
                  <a:cubicBezTo>
                    <a:pt x="124" y="172"/>
                    <a:pt x="91" y="175"/>
                    <a:pt x="60" y="188"/>
                  </a:cubicBezTo>
                  <a:cubicBezTo>
                    <a:pt x="28" y="202"/>
                    <a:pt x="8" y="231"/>
                    <a:pt x="0" y="267"/>
                  </a:cubicBezTo>
                  <a:cubicBezTo>
                    <a:pt x="0" y="268"/>
                    <a:pt x="0" y="269"/>
                    <a:pt x="0" y="269"/>
                  </a:cubicBezTo>
                  <a:cubicBezTo>
                    <a:pt x="10" y="233"/>
                    <a:pt x="29" y="206"/>
                    <a:pt x="62" y="191"/>
                  </a:cubicBezTo>
                  <a:cubicBezTo>
                    <a:pt x="93" y="178"/>
                    <a:pt x="127" y="175"/>
                    <a:pt x="158" y="165"/>
                  </a:cubicBezTo>
                  <a:cubicBezTo>
                    <a:pt x="196" y="153"/>
                    <a:pt x="230" y="129"/>
                    <a:pt x="260" y="103"/>
                  </a:cubicBezTo>
                  <a:cubicBezTo>
                    <a:pt x="292" y="75"/>
                    <a:pt x="322" y="42"/>
                    <a:pt x="338" y="1"/>
                  </a:cubicBezTo>
                  <a:cubicBezTo>
                    <a:pt x="338" y="0"/>
                    <a:pt x="338" y="0"/>
                    <a:pt x="338" y="0"/>
                  </a:cubicBezTo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9" name="Freeform 1281"/>
            <p:cNvSpPr/>
            <p:nvPr/>
          </p:nvSpPr>
          <p:spPr bwMode="auto">
            <a:xfrm>
              <a:off x="3476640" y="6586746"/>
              <a:ext cx="34253" cy="171330"/>
            </a:xfrm>
            <a:custGeom>
              <a:avLst/>
              <a:gdLst>
                <a:gd name="T0" fmla="*/ 20 w 20"/>
                <a:gd name="T1" fmla="*/ 0 h 96"/>
                <a:gd name="T2" fmla="*/ 5 w 20"/>
                <a:gd name="T3" fmla="*/ 95 h 96"/>
                <a:gd name="T4" fmla="*/ 5 w 20"/>
                <a:gd name="T5" fmla="*/ 95 h 96"/>
                <a:gd name="T6" fmla="*/ 20 w 20"/>
                <a:gd name="T7" fmla="*/ 2 h 96"/>
                <a:gd name="T8" fmla="*/ 20 w 20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6">
                  <a:moveTo>
                    <a:pt x="20" y="0"/>
                  </a:moveTo>
                  <a:cubicBezTo>
                    <a:pt x="0" y="25"/>
                    <a:pt x="3" y="65"/>
                    <a:pt x="5" y="95"/>
                  </a:cubicBezTo>
                  <a:cubicBezTo>
                    <a:pt x="5" y="96"/>
                    <a:pt x="5" y="96"/>
                    <a:pt x="5" y="95"/>
                  </a:cubicBezTo>
                  <a:cubicBezTo>
                    <a:pt x="5" y="63"/>
                    <a:pt x="2" y="29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0" name="Freeform 1282"/>
            <p:cNvSpPr/>
            <p:nvPr/>
          </p:nvSpPr>
          <p:spPr bwMode="auto">
            <a:xfrm>
              <a:off x="3420591" y="6586746"/>
              <a:ext cx="90303" cy="174444"/>
            </a:xfrm>
            <a:custGeom>
              <a:avLst/>
              <a:gdLst>
                <a:gd name="T0" fmla="*/ 52 w 52"/>
                <a:gd name="T1" fmla="*/ 0 h 98"/>
                <a:gd name="T2" fmla="*/ 14 w 52"/>
                <a:gd name="T3" fmla="*/ 41 h 98"/>
                <a:gd name="T4" fmla="*/ 0 w 52"/>
                <a:gd name="T5" fmla="*/ 96 h 98"/>
                <a:gd name="T6" fmla="*/ 1 w 52"/>
                <a:gd name="T7" fmla="*/ 97 h 98"/>
                <a:gd name="T8" fmla="*/ 16 w 52"/>
                <a:gd name="T9" fmla="*/ 43 h 98"/>
                <a:gd name="T10" fmla="*/ 52 w 52"/>
                <a:gd name="T11" fmla="*/ 2 h 98"/>
                <a:gd name="T12" fmla="*/ 52 w 52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8">
                  <a:moveTo>
                    <a:pt x="52" y="0"/>
                  </a:moveTo>
                  <a:cubicBezTo>
                    <a:pt x="35" y="2"/>
                    <a:pt x="21" y="26"/>
                    <a:pt x="14" y="41"/>
                  </a:cubicBezTo>
                  <a:cubicBezTo>
                    <a:pt x="6" y="58"/>
                    <a:pt x="0" y="77"/>
                    <a:pt x="0" y="96"/>
                  </a:cubicBezTo>
                  <a:cubicBezTo>
                    <a:pt x="0" y="97"/>
                    <a:pt x="1" y="98"/>
                    <a:pt x="1" y="97"/>
                  </a:cubicBezTo>
                  <a:cubicBezTo>
                    <a:pt x="2" y="78"/>
                    <a:pt x="7" y="60"/>
                    <a:pt x="16" y="43"/>
                  </a:cubicBezTo>
                  <a:cubicBezTo>
                    <a:pt x="25" y="25"/>
                    <a:pt x="37" y="14"/>
                    <a:pt x="52" y="2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1" name="Freeform 1283"/>
            <p:cNvSpPr/>
            <p:nvPr/>
          </p:nvSpPr>
          <p:spPr bwMode="auto">
            <a:xfrm>
              <a:off x="3943717" y="6437223"/>
              <a:ext cx="31139" cy="65417"/>
            </a:xfrm>
            <a:custGeom>
              <a:avLst/>
              <a:gdLst>
                <a:gd name="T0" fmla="*/ 17 w 17"/>
                <a:gd name="T1" fmla="*/ 0 h 37"/>
                <a:gd name="T2" fmla="*/ 0 w 17"/>
                <a:gd name="T3" fmla="*/ 36 h 37"/>
                <a:gd name="T4" fmla="*/ 0 w 17"/>
                <a:gd name="T5" fmla="*/ 37 h 37"/>
                <a:gd name="T6" fmla="*/ 17 w 17"/>
                <a:gd name="T7" fmla="*/ 2 h 37"/>
                <a:gd name="T8" fmla="*/ 17 w 1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7">
                  <a:moveTo>
                    <a:pt x="17" y="0"/>
                  </a:moveTo>
                  <a:cubicBezTo>
                    <a:pt x="12" y="12"/>
                    <a:pt x="5" y="24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27"/>
                    <a:pt x="13" y="14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2" name="Freeform 1284"/>
            <p:cNvSpPr/>
            <p:nvPr/>
          </p:nvSpPr>
          <p:spPr bwMode="auto">
            <a:xfrm>
              <a:off x="4295583" y="6212938"/>
              <a:ext cx="68505" cy="208710"/>
            </a:xfrm>
            <a:custGeom>
              <a:avLst/>
              <a:gdLst>
                <a:gd name="T0" fmla="*/ 7 w 38"/>
                <a:gd name="T1" fmla="*/ 1 h 118"/>
                <a:gd name="T2" fmla="*/ 9 w 38"/>
                <a:gd name="T3" fmla="*/ 54 h 118"/>
                <a:gd name="T4" fmla="*/ 38 w 38"/>
                <a:gd name="T5" fmla="*/ 118 h 118"/>
                <a:gd name="T6" fmla="*/ 38 w 38"/>
                <a:gd name="T7" fmla="*/ 116 h 118"/>
                <a:gd name="T8" fmla="*/ 7 w 38"/>
                <a:gd name="T9" fmla="*/ 2 h 118"/>
                <a:gd name="T10" fmla="*/ 7 w 38"/>
                <a:gd name="T11" fmla="*/ 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18">
                  <a:moveTo>
                    <a:pt x="7" y="1"/>
                  </a:moveTo>
                  <a:cubicBezTo>
                    <a:pt x="1" y="17"/>
                    <a:pt x="5" y="37"/>
                    <a:pt x="9" y="54"/>
                  </a:cubicBezTo>
                  <a:cubicBezTo>
                    <a:pt x="15" y="76"/>
                    <a:pt x="25" y="99"/>
                    <a:pt x="38" y="118"/>
                  </a:cubicBezTo>
                  <a:cubicBezTo>
                    <a:pt x="38" y="118"/>
                    <a:pt x="38" y="116"/>
                    <a:pt x="38" y="116"/>
                  </a:cubicBezTo>
                  <a:cubicBezTo>
                    <a:pt x="20" y="82"/>
                    <a:pt x="0" y="42"/>
                    <a:pt x="7" y="2"/>
                  </a:cubicBezTo>
                  <a:cubicBezTo>
                    <a:pt x="7" y="2"/>
                    <a:pt x="7" y="0"/>
                    <a:pt x="7" y="1"/>
                  </a:cubicBezTo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3" name="Freeform 1285"/>
            <p:cNvSpPr/>
            <p:nvPr/>
          </p:nvSpPr>
          <p:spPr bwMode="auto">
            <a:xfrm>
              <a:off x="4373429" y="6029150"/>
              <a:ext cx="158807" cy="566942"/>
            </a:xfrm>
            <a:custGeom>
              <a:avLst/>
              <a:gdLst>
                <a:gd name="T0" fmla="*/ 0 w 89"/>
                <a:gd name="T1" fmla="*/ 43 h 320"/>
                <a:gd name="T2" fmla="*/ 63 w 89"/>
                <a:gd name="T3" fmla="*/ 25 h 320"/>
                <a:gd name="T4" fmla="*/ 81 w 89"/>
                <a:gd name="T5" fmla="*/ 133 h 320"/>
                <a:gd name="T6" fmla="*/ 2 w 89"/>
                <a:gd name="T7" fmla="*/ 317 h 320"/>
                <a:gd name="T8" fmla="*/ 2 w 89"/>
                <a:gd name="T9" fmla="*/ 319 h 320"/>
                <a:gd name="T10" fmla="*/ 86 w 89"/>
                <a:gd name="T11" fmla="*/ 106 h 320"/>
                <a:gd name="T12" fmla="*/ 67 w 89"/>
                <a:gd name="T13" fmla="*/ 25 h 320"/>
                <a:gd name="T14" fmla="*/ 28 w 89"/>
                <a:gd name="T15" fmla="*/ 5 h 320"/>
                <a:gd name="T16" fmla="*/ 0 w 89"/>
                <a:gd name="T17" fmla="*/ 41 h 320"/>
                <a:gd name="T18" fmla="*/ 0 w 89"/>
                <a:gd name="T19" fmla="*/ 4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320">
                  <a:moveTo>
                    <a:pt x="0" y="43"/>
                  </a:moveTo>
                  <a:cubicBezTo>
                    <a:pt x="6" y="8"/>
                    <a:pt x="41" y="0"/>
                    <a:pt x="63" y="25"/>
                  </a:cubicBezTo>
                  <a:cubicBezTo>
                    <a:pt x="87" y="51"/>
                    <a:pt x="89" y="99"/>
                    <a:pt x="81" y="133"/>
                  </a:cubicBezTo>
                  <a:cubicBezTo>
                    <a:pt x="66" y="200"/>
                    <a:pt x="8" y="246"/>
                    <a:pt x="2" y="317"/>
                  </a:cubicBezTo>
                  <a:cubicBezTo>
                    <a:pt x="2" y="317"/>
                    <a:pt x="2" y="320"/>
                    <a:pt x="2" y="319"/>
                  </a:cubicBezTo>
                  <a:cubicBezTo>
                    <a:pt x="13" y="240"/>
                    <a:pt x="84" y="188"/>
                    <a:pt x="86" y="106"/>
                  </a:cubicBezTo>
                  <a:cubicBezTo>
                    <a:pt x="87" y="79"/>
                    <a:pt x="82" y="49"/>
                    <a:pt x="67" y="25"/>
                  </a:cubicBezTo>
                  <a:cubicBezTo>
                    <a:pt x="58" y="11"/>
                    <a:pt x="44" y="4"/>
                    <a:pt x="28" y="5"/>
                  </a:cubicBezTo>
                  <a:cubicBezTo>
                    <a:pt x="11" y="7"/>
                    <a:pt x="2" y="24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lose/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4" name="Freeform 1286"/>
            <p:cNvSpPr/>
            <p:nvPr/>
          </p:nvSpPr>
          <p:spPr bwMode="auto">
            <a:xfrm>
              <a:off x="3264898" y="5885857"/>
              <a:ext cx="1117873" cy="859758"/>
            </a:xfrm>
            <a:custGeom>
              <a:avLst/>
              <a:gdLst>
                <a:gd name="T0" fmla="*/ 620 w 630"/>
                <a:gd name="T1" fmla="*/ 137 h 484"/>
                <a:gd name="T2" fmla="*/ 613 w 630"/>
                <a:gd name="T3" fmla="*/ 60 h 484"/>
                <a:gd name="T4" fmla="*/ 521 w 630"/>
                <a:gd name="T5" fmla="*/ 16 h 484"/>
                <a:gd name="T6" fmla="*/ 270 w 630"/>
                <a:gd name="T7" fmla="*/ 33 h 484"/>
                <a:gd name="T8" fmla="*/ 52 w 630"/>
                <a:gd name="T9" fmla="*/ 135 h 484"/>
                <a:gd name="T10" fmla="*/ 30 w 630"/>
                <a:gd name="T11" fmla="*/ 370 h 484"/>
                <a:gd name="T12" fmla="*/ 88 w 630"/>
                <a:gd name="T13" fmla="*/ 484 h 484"/>
                <a:gd name="T14" fmla="*/ 88 w 630"/>
                <a:gd name="T15" fmla="*/ 482 h 484"/>
                <a:gd name="T16" fmla="*/ 21 w 630"/>
                <a:gd name="T17" fmla="*/ 325 h 484"/>
                <a:gd name="T18" fmla="*/ 29 w 630"/>
                <a:gd name="T19" fmla="*/ 178 h 484"/>
                <a:gd name="T20" fmla="*/ 214 w 630"/>
                <a:gd name="T21" fmla="*/ 50 h 484"/>
                <a:gd name="T22" fmla="*/ 360 w 630"/>
                <a:gd name="T23" fmla="*/ 21 h 484"/>
                <a:gd name="T24" fmla="*/ 473 w 630"/>
                <a:gd name="T25" fmla="*/ 15 h 484"/>
                <a:gd name="T26" fmla="*/ 584 w 630"/>
                <a:gd name="T27" fmla="*/ 40 h 484"/>
                <a:gd name="T28" fmla="*/ 618 w 630"/>
                <a:gd name="T29" fmla="*/ 71 h 484"/>
                <a:gd name="T30" fmla="*/ 620 w 630"/>
                <a:gd name="T31" fmla="*/ 135 h 484"/>
                <a:gd name="T32" fmla="*/ 620 w 630"/>
                <a:gd name="T33" fmla="*/ 13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0" h="484">
                  <a:moveTo>
                    <a:pt x="620" y="137"/>
                  </a:moveTo>
                  <a:cubicBezTo>
                    <a:pt x="630" y="111"/>
                    <a:pt x="630" y="82"/>
                    <a:pt x="613" y="60"/>
                  </a:cubicBezTo>
                  <a:cubicBezTo>
                    <a:pt x="591" y="32"/>
                    <a:pt x="553" y="22"/>
                    <a:pt x="521" y="16"/>
                  </a:cubicBezTo>
                  <a:cubicBezTo>
                    <a:pt x="437" y="0"/>
                    <a:pt x="352" y="16"/>
                    <a:pt x="270" y="33"/>
                  </a:cubicBezTo>
                  <a:cubicBezTo>
                    <a:pt x="194" y="48"/>
                    <a:pt x="106" y="70"/>
                    <a:pt x="52" y="135"/>
                  </a:cubicBezTo>
                  <a:cubicBezTo>
                    <a:pt x="0" y="198"/>
                    <a:pt x="6" y="295"/>
                    <a:pt x="30" y="370"/>
                  </a:cubicBezTo>
                  <a:cubicBezTo>
                    <a:pt x="43" y="410"/>
                    <a:pt x="63" y="452"/>
                    <a:pt x="88" y="484"/>
                  </a:cubicBezTo>
                  <a:cubicBezTo>
                    <a:pt x="88" y="484"/>
                    <a:pt x="88" y="482"/>
                    <a:pt x="88" y="482"/>
                  </a:cubicBezTo>
                  <a:cubicBezTo>
                    <a:pt x="57" y="434"/>
                    <a:pt x="32" y="381"/>
                    <a:pt x="21" y="325"/>
                  </a:cubicBezTo>
                  <a:cubicBezTo>
                    <a:pt x="11" y="276"/>
                    <a:pt x="10" y="224"/>
                    <a:pt x="29" y="178"/>
                  </a:cubicBezTo>
                  <a:cubicBezTo>
                    <a:pt x="62" y="102"/>
                    <a:pt x="144" y="70"/>
                    <a:pt x="214" y="50"/>
                  </a:cubicBezTo>
                  <a:cubicBezTo>
                    <a:pt x="262" y="37"/>
                    <a:pt x="311" y="29"/>
                    <a:pt x="360" y="21"/>
                  </a:cubicBezTo>
                  <a:cubicBezTo>
                    <a:pt x="398" y="15"/>
                    <a:pt x="435" y="13"/>
                    <a:pt x="473" y="15"/>
                  </a:cubicBezTo>
                  <a:cubicBezTo>
                    <a:pt x="511" y="17"/>
                    <a:pt x="550" y="22"/>
                    <a:pt x="584" y="40"/>
                  </a:cubicBezTo>
                  <a:cubicBezTo>
                    <a:pt x="597" y="48"/>
                    <a:pt x="610" y="58"/>
                    <a:pt x="618" y="71"/>
                  </a:cubicBezTo>
                  <a:cubicBezTo>
                    <a:pt x="630" y="91"/>
                    <a:pt x="627" y="114"/>
                    <a:pt x="620" y="135"/>
                  </a:cubicBezTo>
                  <a:cubicBezTo>
                    <a:pt x="620" y="135"/>
                    <a:pt x="620" y="137"/>
                    <a:pt x="620" y="137"/>
                  </a:cubicBezTo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5" name="Freeform 1287"/>
            <p:cNvSpPr/>
            <p:nvPr/>
          </p:nvSpPr>
          <p:spPr bwMode="auto">
            <a:xfrm>
              <a:off x="3775569" y="6287699"/>
              <a:ext cx="249108" cy="196250"/>
            </a:xfrm>
            <a:custGeom>
              <a:avLst/>
              <a:gdLst>
                <a:gd name="T0" fmla="*/ 140 w 140"/>
                <a:gd name="T1" fmla="*/ 0 h 111"/>
                <a:gd name="T2" fmla="*/ 0 w 140"/>
                <a:gd name="T3" fmla="*/ 111 h 111"/>
                <a:gd name="T4" fmla="*/ 0 w 140"/>
                <a:gd name="T5" fmla="*/ 111 h 111"/>
                <a:gd name="T6" fmla="*/ 140 w 140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11">
                  <a:moveTo>
                    <a:pt x="140" y="0"/>
                  </a:moveTo>
                  <a:cubicBezTo>
                    <a:pt x="102" y="49"/>
                    <a:pt x="52" y="82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3" y="84"/>
                    <a:pt x="103" y="49"/>
                    <a:pt x="140" y="0"/>
                  </a:cubicBezTo>
                  <a:close/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6" name="Freeform 1288"/>
            <p:cNvSpPr/>
            <p:nvPr/>
          </p:nvSpPr>
          <p:spPr bwMode="auto">
            <a:xfrm>
              <a:off x="3573170" y="6256549"/>
              <a:ext cx="392345" cy="320853"/>
            </a:xfrm>
            <a:custGeom>
              <a:avLst/>
              <a:gdLst>
                <a:gd name="T0" fmla="*/ 221 w 221"/>
                <a:gd name="T1" fmla="*/ 0 h 181"/>
                <a:gd name="T2" fmla="*/ 167 w 221"/>
                <a:gd name="T3" fmla="*/ 65 h 181"/>
                <a:gd name="T4" fmla="*/ 103 w 221"/>
                <a:gd name="T5" fmla="*/ 119 h 181"/>
                <a:gd name="T6" fmla="*/ 0 w 221"/>
                <a:gd name="T7" fmla="*/ 180 h 181"/>
                <a:gd name="T8" fmla="*/ 0 w 221"/>
                <a:gd name="T9" fmla="*/ 181 h 181"/>
                <a:gd name="T10" fmla="*/ 103 w 221"/>
                <a:gd name="T11" fmla="*/ 121 h 181"/>
                <a:gd name="T12" fmla="*/ 164 w 221"/>
                <a:gd name="T13" fmla="*/ 69 h 181"/>
                <a:gd name="T14" fmla="*/ 221 w 221"/>
                <a:gd name="T1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181">
                  <a:moveTo>
                    <a:pt x="221" y="0"/>
                  </a:moveTo>
                  <a:cubicBezTo>
                    <a:pt x="203" y="21"/>
                    <a:pt x="186" y="44"/>
                    <a:pt x="167" y="65"/>
                  </a:cubicBezTo>
                  <a:cubicBezTo>
                    <a:pt x="148" y="86"/>
                    <a:pt x="126" y="104"/>
                    <a:pt x="103" y="119"/>
                  </a:cubicBezTo>
                  <a:cubicBezTo>
                    <a:pt x="70" y="142"/>
                    <a:pt x="32" y="155"/>
                    <a:pt x="0" y="18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32" y="157"/>
                    <a:pt x="70" y="143"/>
                    <a:pt x="103" y="121"/>
                  </a:cubicBezTo>
                  <a:cubicBezTo>
                    <a:pt x="125" y="106"/>
                    <a:pt x="146" y="89"/>
                    <a:pt x="164" y="69"/>
                  </a:cubicBezTo>
                  <a:cubicBezTo>
                    <a:pt x="185" y="48"/>
                    <a:pt x="202" y="23"/>
                    <a:pt x="221" y="0"/>
                  </a:cubicBezTo>
                  <a:close/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7" name="Freeform 1289"/>
            <p:cNvSpPr/>
            <p:nvPr/>
          </p:nvSpPr>
          <p:spPr bwMode="auto">
            <a:xfrm>
              <a:off x="4295583" y="6222284"/>
              <a:ext cx="3113" cy="311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4C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8" name="Freeform 1290"/>
            <p:cNvSpPr>
              <a:spLocks noEditPoints="1"/>
            </p:cNvSpPr>
            <p:nvPr/>
          </p:nvSpPr>
          <p:spPr bwMode="auto">
            <a:xfrm>
              <a:off x="3514006" y="6225398"/>
              <a:ext cx="787805" cy="538907"/>
            </a:xfrm>
            <a:custGeom>
              <a:avLst/>
              <a:gdLst>
                <a:gd name="T0" fmla="*/ 85 w 444"/>
                <a:gd name="T1" fmla="*/ 227 h 303"/>
                <a:gd name="T2" fmla="*/ 85 w 444"/>
                <a:gd name="T3" fmla="*/ 227 h 303"/>
                <a:gd name="T4" fmla="*/ 85 w 444"/>
                <a:gd name="T5" fmla="*/ 227 h 303"/>
                <a:gd name="T6" fmla="*/ 85 w 444"/>
                <a:gd name="T7" fmla="*/ 227 h 303"/>
                <a:gd name="T8" fmla="*/ 50 w 444"/>
                <a:gd name="T9" fmla="*/ 224 h 303"/>
                <a:gd name="T10" fmla="*/ 36 w 444"/>
                <a:gd name="T11" fmla="*/ 231 h 303"/>
                <a:gd name="T12" fmla="*/ 13 w 444"/>
                <a:gd name="T13" fmla="*/ 248 h 303"/>
                <a:gd name="T14" fmla="*/ 1 w 444"/>
                <a:gd name="T15" fmla="*/ 281 h 303"/>
                <a:gd name="T16" fmla="*/ 0 w 444"/>
                <a:gd name="T17" fmla="*/ 294 h 303"/>
                <a:gd name="T18" fmla="*/ 2 w 444"/>
                <a:gd name="T19" fmla="*/ 303 h 303"/>
                <a:gd name="T20" fmla="*/ 2 w 444"/>
                <a:gd name="T21" fmla="*/ 302 h 303"/>
                <a:gd name="T22" fmla="*/ 50 w 444"/>
                <a:gd name="T23" fmla="*/ 242 h 303"/>
                <a:gd name="T24" fmla="*/ 49 w 444"/>
                <a:gd name="T25" fmla="*/ 238 h 303"/>
                <a:gd name="T26" fmla="*/ 49 w 444"/>
                <a:gd name="T27" fmla="*/ 232 h 303"/>
                <a:gd name="T28" fmla="*/ 50 w 444"/>
                <a:gd name="T29" fmla="*/ 224 h 303"/>
                <a:gd name="T30" fmla="*/ 444 w 444"/>
                <a:gd name="T31" fmla="*/ 0 h 303"/>
                <a:gd name="T32" fmla="*/ 343 w 444"/>
                <a:gd name="T33" fmla="*/ 95 h 303"/>
                <a:gd name="T34" fmla="*/ 326 w 444"/>
                <a:gd name="T35" fmla="*/ 108 h 303"/>
                <a:gd name="T36" fmla="*/ 308 w 444"/>
                <a:gd name="T37" fmla="*/ 119 h 303"/>
                <a:gd name="T38" fmla="*/ 298 w 444"/>
                <a:gd name="T39" fmla="*/ 124 h 303"/>
                <a:gd name="T40" fmla="*/ 245 w 444"/>
                <a:gd name="T41" fmla="*/ 152 h 303"/>
                <a:gd name="T42" fmla="*/ 242 w 444"/>
                <a:gd name="T43" fmla="*/ 157 h 303"/>
                <a:gd name="T44" fmla="*/ 242 w 444"/>
                <a:gd name="T45" fmla="*/ 156 h 303"/>
                <a:gd name="T46" fmla="*/ 255 w 444"/>
                <a:gd name="T47" fmla="*/ 129 h 303"/>
                <a:gd name="T48" fmla="*/ 248 w 444"/>
                <a:gd name="T49" fmla="*/ 134 h 303"/>
                <a:gd name="T50" fmla="*/ 244 w 444"/>
                <a:gd name="T51" fmla="*/ 137 h 303"/>
                <a:gd name="T52" fmla="*/ 236 w 444"/>
                <a:gd name="T53" fmla="*/ 143 h 303"/>
                <a:gd name="T54" fmla="*/ 224 w 444"/>
                <a:gd name="T55" fmla="*/ 153 h 303"/>
                <a:gd name="T56" fmla="*/ 142 w 444"/>
                <a:gd name="T57" fmla="*/ 199 h 303"/>
                <a:gd name="T58" fmla="*/ 99 w 444"/>
                <a:gd name="T59" fmla="*/ 210 h 303"/>
                <a:gd name="T60" fmla="*/ 81 w 444"/>
                <a:gd name="T61" fmla="*/ 214 h 303"/>
                <a:gd name="T62" fmla="*/ 84 w 444"/>
                <a:gd name="T63" fmla="*/ 218 h 303"/>
                <a:gd name="T64" fmla="*/ 87 w 444"/>
                <a:gd name="T65" fmla="*/ 227 h 303"/>
                <a:gd name="T66" fmla="*/ 88 w 444"/>
                <a:gd name="T67" fmla="*/ 225 h 303"/>
                <a:gd name="T68" fmla="*/ 88 w 444"/>
                <a:gd name="T69" fmla="*/ 228 h 303"/>
                <a:gd name="T70" fmla="*/ 113 w 444"/>
                <a:gd name="T71" fmla="*/ 223 h 303"/>
                <a:gd name="T72" fmla="*/ 132 w 444"/>
                <a:gd name="T73" fmla="*/ 219 h 303"/>
                <a:gd name="T74" fmla="*/ 198 w 444"/>
                <a:gd name="T75" fmla="*/ 193 h 303"/>
                <a:gd name="T76" fmla="*/ 217 w 444"/>
                <a:gd name="T77" fmla="*/ 181 h 303"/>
                <a:gd name="T78" fmla="*/ 218 w 444"/>
                <a:gd name="T79" fmla="*/ 183 h 303"/>
                <a:gd name="T80" fmla="*/ 223 w 444"/>
                <a:gd name="T81" fmla="*/ 184 h 303"/>
                <a:gd name="T82" fmla="*/ 251 w 444"/>
                <a:gd name="T83" fmla="*/ 171 h 303"/>
                <a:gd name="T84" fmla="*/ 283 w 444"/>
                <a:gd name="T85" fmla="*/ 154 h 303"/>
                <a:gd name="T86" fmla="*/ 286 w 444"/>
                <a:gd name="T87" fmla="*/ 152 h 303"/>
                <a:gd name="T88" fmla="*/ 317 w 444"/>
                <a:gd name="T89" fmla="*/ 132 h 303"/>
                <a:gd name="T90" fmla="*/ 346 w 444"/>
                <a:gd name="T91" fmla="*/ 111 h 303"/>
                <a:gd name="T92" fmla="*/ 405 w 444"/>
                <a:gd name="T93" fmla="*/ 60 h 303"/>
                <a:gd name="T94" fmla="*/ 444 w 444"/>
                <a:gd name="T95" fmla="*/ 7 h 303"/>
                <a:gd name="T96" fmla="*/ 444 w 444"/>
                <a:gd name="T97" fmla="*/ 4 h 303"/>
                <a:gd name="T98" fmla="*/ 444 w 444"/>
                <a:gd name="T9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4" h="303">
                  <a:moveTo>
                    <a:pt x="85" y="227"/>
                  </a:moveTo>
                  <a:cubicBezTo>
                    <a:pt x="85" y="227"/>
                    <a:pt x="85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moveTo>
                    <a:pt x="50" y="224"/>
                  </a:moveTo>
                  <a:cubicBezTo>
                    <a:pt x="45" y="226"/>
                    <a:pt x="40" y="228"/>
                    <a:pt x="36" y="231"/>
                  </a:cubicBezTo>
                  <a:cubicBezTo>
                    <a:pt x="27" y="236"/>
                    <a:pt x="20" y="241"/>
                    <a:pt x="13" y="248"/>
                  </a:cubicBezTo>
                  <a:cubicBezTo>
                    <a:pt x="7" y="258"/>
                    <a:pt x="3" y="269"/>
                    <a:pt x="1" y="281"/>
                  </a:cubicBezTo>
                  <a:cubicBezTo>
                    <a:pt x="0" y="285"/>
                    <a:pt x="0" y="290"/>
                    <a:pt x="0" y="294"/>
                  </a:cubicBezTo>
                  <a:cubicBezTo>
                    <a:pt x="0" y="295"/>
                    <a:pt x="2" y="303"/>
                    <a:pt x="2" y="303"/>
                  </a:cubicBezTo>
                  <a:cubicBezTo>
                    <a:pt x="2" y="303"/>
                    <a:pt x="2" y="303"/>
                    <a:pt x="2" y="302"/>
                  </a:cubicBezTo>
                  <a:cubicBezTo>
                    <a:pt x="10" y="276"/>
                    <a:pt x="28" y="256"/>
                    <a:pt x="50" y="242"/>
                  </a:cubicBezTo>
                  <a:cubicBezTo>
                    <a:pt x="50" y="241"/>
                    <a:pt x="49" y="239"/>
                    <a:pt x="49" y="238"/>
                  </a:cubicBezTo>
                  <a:cubicBezTo>
                    <a:pt x="49" y="236"/>
                    <a:pt x="49" y="234"/>
                    <a:pt x="49" y="232"/>
                  </a:cubicBezTo>
                  <a:cubicBezTo>
                    <a:pt x="49" y="229"/>
                    <a:pt x="49" y="226"/>
                    <a:pt x="50" y="224"/>
                  </a:cubicBezTo>
                  <a:moveTo>
                    <a:pt x="444" y="0"/>
                  </a:moveTo>
                  <a:cubicBezTo>
                    <a:pt x="415" y="37"/>
                    <a:pt x="380" y="69"/>
                    <a:pt x="343" y="95"/>
                  </a:cubicBezTo>
                  <a:cubicBezTo>
                    <a:pt x="337" y="100"/>
                    <a:pt x="332" y="104"/>
                    <a:pt x="326" y="108"/>
                  </a:cubicBezTo>
                  <a:cubicBezTo>
                    <a:pt x="320" y="111"/>
                    <a:pt x="313" y="114"/>
                    <a:pt x="308" y="119"/>
                  </a:cubicBezTo>
                  <a:cubicBezTo>
                    <a:pt x="305" y="121"/>
                    <a:pt x="302" y="123"/>
                    <a:pt x="298" y="124"/>
                  </a:cubicBezTo>
                  <a:cubicBezTo>
                    <a:pt x="281" y="134"/>
                    <a:pt x="263" y="143"/>
                    <a:pt x="245" y="152"/>
                  </a:cubicBezTo>
                  <a:cubicBezTo>
                    <a:pt x="244" y="154"/>
                    <a:pt x="243" y="156"/>
                    <a:pt x="242" y="157"/>
                  </a:cubicBezTo>
                  <a:cubicBezTo>
                    <a:pt x="242" y="156"/>
                    <a:pt x="242" y="156"/>
                    <a:pt x="242" y="156"/>
                  </a:cubicBezTo>
                  <a:cubicBezTo>
                    <a:pt x="246" y="147"/>
                    <a:pt x="250" y="138"/>
                    <a:pt x="255" y="129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5"/>
                    <a:pt x="246" y="136"/>
                    <a:pt x="244" y="137"/>
                  </a:cubicBezTo>
                  <a:cubicBezTo>
                    <a:pt x="242" y="139"/>
                    <a:pt x="239" y="141"/>
                    <a:pt x="236" y="143"/>
                  </a:cubicBezTo>
                  <a:cubicBezTo>
                    <a:pt x="233" y="147"/>
                    <a:pt x="228" y="150"/>
                    <a:pt x="224" y="153"/>
                  </a:cubicBezTo>
                  <a:cubicBezTo>
                    <a:pt x="199" y="173"/>
                    <a:pt x="171" y="190"/>
                    <a:pt x="142" y="199"/>
                  </a:cubicBezTo>
                  <a:cubicBezTo>
                    <a:pt x="128" y="203"/>
                    <a:pt x="113" y="206"/>
                    <a:pt x="99" y="210"/>
                  </a:cubicBezTo>
                  <a:cubicBezTo>
                    <a:pt x="93" y="211"/>
                    <a:pt x="87" y="213"/>
                    <a:pt x="81" y="214"/>
                  </a:cubicBezTo>
                  <a:cubicBezTo>
                    <a:pt x="82" y="215"/>
                    <a:pt x="83" y="216"/>
                    <a:pt x="84" y="218"/>
                  </a:cubicBezTo>
                  <a:cubicBezTo>
                    <a:pt x="85" y="221"/>
                    <a:pt x="86" y="224"/>
                    <a:pt x="87" y="227"/>
                  </a:cubicBezTo>
                  <a:cubicBezTo>
                    <a:pt x="87" y="226"/>
                    <a:pt x="87" y="226"/>
                    <a:pt x="88" y="225"/>
                  </a:cubicBezTo>
                  <a:cubicBezTo>
                    <a:pt x="88" y="225"/>
                    <a:pt x="88" y="227"/>
                    <a:pt x="88" y="228"/>
                  </a:cubicBezTo>
                  <a:cubicBezTo>
                    <a:pt x="96" y="227"/>
                    <a:pt x="105" y="225"/>
                    <a:pt x="113" y="223"/>
                  </a:cubicBezTo>
                  <a:cubicBezTo>
                    <a:pt x="119" y="222"/>
                    <a:pt x="126" y="221"/>
                    <a:pt x="132" y="219"/>
                  </a:cubicBezTo>
                  <a:cubicBezTo>
                    <a:pt x="155" y="213"/>
                    <a:pt x="177" y="204"/>
                    <a:pt x="198" y="193"/>
                  </a:cubicBezTo>
                  <a:cubicBezTo>
                    <a:pt x="205" y="189"/>
                    <a:pt x="211" y="185"/>
                    <a:pt x="217" y="181"/>
                  </a:cubicBezTo>
                  <a:cubicBezTo>
                    <a:pt x="217" y="182"/>
                    <a:pt x="218" y="183"/>
                    <a:pt x="218" y="183"/>
                  </a:cubicBezTo>
                  <a:cubicBezTo>
                    <a:pt x="220" y="184"/>
                    <a:pt x="222" y="184"/>
                    <a:pt x="223" y="184"/>
                  </a:cubicBezTo>
                  <a:cubicBezTo>
                    <a:pt x="232" y="184"/>
                    <a:pt x="243" y="175"/>
                    <a:pt x="251" y="171"/>
                  </a:cubicBezTo>
                  <a:cubicBezTo>
                    <a:pt x="261" y="165"/>
                    <a:pt x="272" y="160"/>
                    <a:pt x="283" y="154"/>
                  </a:cubicBezTo>
                  <a:cubicBezTo>
                    <a:pt x="284" y="153"/>
                    <a:pt x="285" y="152"/>
                    <a:pt x="286" y="152"/>
                  </a:cubicBezTo>
                  <a:cubicBezTo>
                    <a:pt x="294" y="144"/>
                    <a:pt x="305" y="137"/>
                    <a:pt x="317" y="132"/>
                  </a:cubicBezTo>
                  <a:cubicBezTo>
                    <a:pt x="327" y="126"/>
                    <a:pt x="336" y="119"/>
                    <a:pt x="346" y="111"/>
                  </a:cubicBezTo>
                  <a:cubicBezTo>
                    <a:pt x="366" y="95"/>
                    <a:pt x="386" y="79"/>
                    <a:pt x="405" y="60"/>
                  </a:cubicBezTo>
                  <a:cubicBezTo>
                    <a:pt x="420" y="45"/>
                    <a:pt x="439" y="29"/>
                    <a:pt x="444" y="7"/>
                  </a:cubicBezTo>
                  <a:cubicBezTo>
                    <a:pt x="444" y="6"/>
                    <a:pt x="444" y="5"/>
                    <a:pt x="444" y="4"/>
                  </a:cubicBezTo>
                  <a:cubicBezTo>
                    <a:pt x="444" y="3"/>
                    <a:pt x="444" y="2"/>
                    <a:pt x="444" y="0"/>
                  </a:cubicBezTo>
                </a:path>
              </a:pathLst>
            </a:custGeom>
            <a:solidFill>
              <a:srgbClr val="C7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9" name="Freeform 1291"/>
            <p:cNvSpPr>
              <a:spLocks noEditPoints="1"/>
            </p:cNvSpPr>
            <p:nvPr/>
          </p:nvSpPr>
          <p:spPr bwMode="auto">
            <a:xfrm>
              <a:off x="3601194" y="6624126"/>
              <a:ext cx="71620" cy="31151"/>
            </a:xfrm>
            <a:custGeom>
              <a:avLst/>
              <a:gdLst>
                <a:gd name="T0" fmla="*/ 0 w 39"/>
                <a:gd name="T1" fmla="*/ 13 h 17"/>
                <a:gd name="T2" fmla="*/ 1 w 39"/>
                <a:gd name="T3" fmla="*/ 17 h 17"/>
                <a:gd name="T4" fmla="*/ 2 w 39"/>
                <a:gd name="T5" fmla="*/ 16 h 17"/>
                <a:gd name="T6" fmla="*/ 0 w 39"/>
                <a:gd name="T7" fmla="*/ 13 h 17"/>
                <a:gd name="T8" fmla="*/ 39 w 39"/>
                <a:gd name="T9" fmla="*/ 0 h 17"/>
                <a:gd name="T10" fmla="*/ 38 w 39"/>
                <a:gd name="T11" fmla="*/ 2 h 17"/>
                <a:gd name="T12" fmla="*/ 38 w 39"/>
                <a:gd name="T13" fmla="*/ 3 h 17"/>
                <a:gd name="T14" fmla="*/ 39 w 39"/>
                <a:gd name="T15" fmla="*/ 3 h 17"/>
                <a:gd name="T16" fmla="*/ 39 w 39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7">
                  <a:moveTo>
                    <a:pt x="0" y="13"/>
                  </a:moveTo>
                  <a:cubicBezTo>
                    <a:pt x="0" y="14"/>
                    <a:pt x="1" y="16"/>
                    <a:pt x="1" y="17"/>
                  </a:cubicBezTo>
                  <a:cubicBezTo>
                    <a:pt x="1" y="17"/>
                    <a:pt x="2" y="17"/>
                    <a:pt x="2" y="16"/>
                  </a:cubicBezTo>
                  <a:cubicBezTo>
                    <a:pt x="1" y="15"/>
                    <a:pt x="1" y="14"/>
                    <a:pt x="0" y="13"/>
                  </a:cubicBezTo>
                  <a:moveTo>
                    <a:pt x="39" y="0"/>
                  </a:moveTo>
                  <a:cubicBezTo>
                    <a:pt x="38" y="1"/>
                    <a:pt x="38" y="1"/>
                    <a:pt x="38" y="2"/>
                  </a:cubicBezTo>
                  <a:cubicBezTo>
                    <a:pt x="38" y="2"/>
                    <a:pt x="38" y="3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9" y="2"/>
                    <a:pt x="39" y="0"/>
                    <a:pt x="39" y="0"/>
                  </a:cubicBezTo>
                </a:path>
              </a:pathLst>
            </a:custGeom>
            <a:solidFill>
              <a:srgbClr val="9D6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0" name="Freeform 1292"/>
            <p:cNvSpPr>
              <a:spLocks noEditPoints="1"/>
            </p:cNvSpPr>
            <p:nvPr/>
          </p:nvSpPr>
          <p:spPr bwMode="auto">
            <a:xfrm>
              <a:off x="3601194" y="6605436"/>
              <a:ext cx="68505" cy="46727"/>
            </a:xfrm>
            <a:custGeom>
              <a:avLst/>
              <a:gdLst>
                <a:gd name="T0" fmla="*/ 1 w 38"/>
                <a:gd name="T1" fmla="*/ 10 h 27"/>
                <a:gd name="T2" fmla="*/ 1 w 38"/>
                <a:gd name="T3" fmla="*/ 10 h 27"/>
                <a:gd name="T4" fmla="*/ 0 w 38"/>
                <a:gd name="T5" fmla="*/ 18 h 27"/>
                <a:gd name="T6" fmla="*/ 0 w 38"/>
                <a:gd name="T7" fmla="*/ 24 h 27"/>
                <a:gd name="T8" fmla="*/ 2 w 38"/>
                <a:gd name="T9" fmla="*/ 27 h 27"/>
                <a:gd name="T10" fmla="*/ 2 w 38"/>
                <a:gd name="T11" fmla="*/ 27 h 27"/>
                <a:gd name="T12" fmla="*/ 1 w 38"/>
                <a:gd name="T13" fmla="*/ 23 h 27"/>
                <a:gd name="T14" fmla="*/ 0 w 38"/>
                <a:gd name="T15" fmla="*/ 18 h 27"/>
                <a:gd name="T16" fmla="*/ 1 w 38"/>
                <a:gd name="T17" fmla="*/ 11 h 27"/>
                <a:gd name="T18" fmla="*/ 1 w 38"/>
                <a:gd name="T19" fmla="*/ 10 h 27"/>
                <a:gd name="T20" fmla="*/ 32 w 38"/>
                <a:gd name="T21" fmla="*/ 0 h 27"/>
                <a:gd name="T22" fmla="*/ 30 w 38"/>
                <a:gd name="T23" fmla="*/ 1 h 27"/>
                <a:gd name="T24" fmla="*/ 31 w 38"/>
                <a:gd name="T25" fmla="*/ 1 h 27"/>
                <a:gd name="T26" fmla="*/ 36 w 38"/>
                <a:gd name="T27" fmla="*/ 11 h 27"/>
                <a:gd name="T28" fmla="*/ 36 w 38"/>
                <a:gd name="T29" fmla="*/ 13 h 27"/>
                <a:gd name="T30" fmla="*/ 36 w 38"/>
                <a:gd name="T31" fmla="*/ 13 h 27"/>
                <a:gd name="T32" fmla="*/ 37 w 38"/>
                <a:gd name="T33" fmla="*/ 14 h 27"/>
                <a:gd name="T34" fmla="*/ 37 w 38"/>
                <a:gd name="T35" fmla="*/ 15 h 27"/>
                <a:gd name="T36" fmla="*/ 38 w 38"/>
                <a:gd name="T37" fmla="*/ 14 h 27"/>
                <a:gd name="T38" fmla="*/ 38 w 38"/>
                <a:gd name="T39" fmla="*/ 13 h 27"/>
                <a:gd name="T40" fmla="*/ 35 w 38"/>
                <a:gd name="T41" fmla="*/ 4 h 27"/>
                <a:gd name="T42" fmla="*/ 32 w 38"/>
                <a:gd name="T4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27"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2"/>
                    <a:pt x="0" y="15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1" y="25"/>
                    <a:pt x="1" y="26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6"/>
                    <a:pt x="1" y="25"/>
                    <a:pt x="1" y="23"/>
                  </a:cubicBezTo>
                  <a:cubicBezTo>
                    <a:pt x="0" y="22"/>
                    <a:pt x="0" y="19"/>
                    <a:pt x="0" y="18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32" y="0"/>
                  </a:moveTo>
                  <a:cubicBezTo>
                    <a:pt x="32" y="0"/>
                    <a:pt x="31" y="1"/>
                    <a:pt x="30" y="1"/>
                  </a:cubicBezTo>
                  <a:cubicBezTo>
                    <a:pt x="30" y="1"/>
                    <a:pt x="31" y="1"/>
                    <a:pt x="31" y="1"/>
                  </a:cubicBezTo>
                  <a:cubicBezTo>
                    <a:pt x="33" y="4"/>
                    <a:pt x="35" y="7"/>
                    <a:pt x="36" y="11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4"/>
                    <a:pt x="38" y="14"/>
                  </a:cubicBezTo>
                  <a:cubicBezTo>
                    <a:pt x="38" y="14"/>
                    <a:pt x="38" y="13"/>
                    <a:pt x="38" y="13"/>
                  </a:cubicBezTo>
                  <a:cubicBezTo>
                    <a:pt x="37" y="10"/>
                    <a:pt x="36" y="7"/>
                    <a:pt x="35" y="4"/>
                  </a:cubicBezTo>
                  <a:cubicBezTo>
                    <a:pt x="34" y="2"/>
                    <a:pt x="33" y="1"/>
                    <a:pt x="32" y="0"/>
                  </a:cubicBezTo>
                </a:path>
              </a:pathLst>
            </a:custGeom>
            <a:solidFill>
              <a:srgbClr val="1C1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1" name="Freeform 1293"/>
            <p:cNvSpPr/>
            <p:nvPr/>
          </p:nvSpPr>
          <p:spPr bwMode="auto">
            <a:xfrm>
              <a:off x="3604309" y="6605436"/>
              <a:ext cx="62277" cy="46727"/>
            </a:xfrm>
            <a:custGeom>
              <a:avLst/>
              <a:gdLst>
                <a:gd name="T0" fmla="*/ 29 w 35"/>
                <a:gd name="T1" fmla="*/ 0 h 26"/>
                <a:gd name="T2" fmla="*/ 16 w 35"/>
                <a:gd name="T3" fmla="*/ 4 h 26"/>
                <a:gd name="T4" fmla="*/ 16 w 35"/>
                <a:gd name="T5" fmla="*/ 8 h 26"/>
                <a:gd name="T6" fmla="*/ 16 w 35"/>
                <a:gd name="T7" fmla="*/ 13 h 26"/>
                <a:gd name="T8" fmla="*/ 11 w 35"/>
                <a:gd name="T9" fmla="*/ 17 h 26"/>
                <a:gd name="T10" fmla="*/ 10 w 35"/>
                <a:gd name="T11" fmla="*/ 17 h 26"/>
                <a:gd name="T12" fmla="*/ 6 w 35"/>
                <a:gd name="T13" fmla="*/ 15 h 26"/>
                <a:gd name="T14" fmla="*/ 6 w 35"/>
                <a:gd name="T15" fmla="*/ 12 h 26"/>
                <a:gd name="T16" fmla="*/ 6 w 35"/>
                <a:gd name="T17" fmla="*/ 10 h 26"/>
                <a:gd name="T18" fmla="*/ 6 w 35"/>
                <a:gd name="T19" fmla="*/ 7 h 26"/>
                <a:gd name="T20" fmla="*/ 5 w 35"/>
                <a:gd name="T21" fmla="*/ 7 h 26"/>
                <a:gd name="T22" fmla="*/ 3 w 35"/>
                <a:gd name="T23" fmla="*/ 11 h 26"/>
                <a:gd name="T24" fmla="*/ 1 w 35"/>
                <a:gd name="T25" fmla="*/ 16 h 26"/>
                <a:gd name="T26" fmla="*/ 1 w 35"/>
                <a:gd name="T27" fmla="*/ 19 h 26"/>
                <a:gd name="T28" fmla="*/ 0 w 35"/>
                <a:gd name="T29" fmla="*/ 23 h 26"/>
                <a:gd name="T30" fmla="*/ 0 w 35"/>
                <a:gd name="T31" fmla="*/ 23 h 26"/>
                <a:gd name="T32" fmla="*/ 0 w 35"/>
                <a:gd name="T33" fmla="*/ 22 h 26"/>
                <a:gd name="T34" fmla="*/ 1 w 35"/>
                <a:gd name="T35" fmla="*/ 26 h 26"/>
                <a:gd name="T36" fmla="*/ 2 w 35"/>
                <a:gd name="T37" fmla="*/ 26 h 26"/>
                <a:gd name="T38" fmla="*/ 10 w 35"/>
                <a:gd name="T39" fmla="*/ 22 h 26"/>
                <a:gd name="T40" fmla="*/ 8 w 35"/>
                <a:gd name="T41" fmla="*/ 21 h 26"/>
                <a:gd name="T42" fmla="*/ 8 w 35"/>
                <a:gd name="T43" fmla="*/ 20 h 26"/>
                <a:gd name="T44" fmla="*/ 13 w 35"/>
                <a:gd name="T45" fmla="*/ 18 h 26"/>
                <a:gd name="T46" fmla="*/ 14 w 35"/>
                <a:gd name="T47" fmla="*/ 17 h 26"/>
                <a:gd name="T48" fmla="*/ 15 w 35"/>
                <a:gd name="T49" fmla="*/ 18 h 26"/>
                <a:gd name="T50" fmla="*/ 15 w 35"/>
                <a:gd name="T51" fmla="*/ 19 h 26"/>
                <a:gd name="T52" fmla="*/ 15 w 35"/>
                <a:gd name="T53" fmla="*/ 20 h 26"/>
                <a:gd name="T54" fmla="*/ 33 w 35"/>
                <a:gd name="T55" fmla="*/ 14 h 26"/>
                <a:gd name="T56" fmla="*/ 33 w 35"/>
                <a:gd name="T57" fmla="*/ 13 h 26"/>
                <a:gd name="T58" fmla="*/ 33 w 35"/>
                <a:gd name="T59" fmla="*/ 12 h 26"/>
                <a:gd name="T60" fmla="*/ 33 w 35"/>
                <a:gd name="T61" fmla="*/ 14 h 26"/>
                <a:gd name="T62" fmla="*/ 33 w 35"/>
                <a:gd name="T63" fmla="*/ 14 h 26"/>
                <a:gd name="T64" fmla="*/ 33 w 35"/>
                <a:gd name="T65" fmla="*/ 14 h 26"/>
                <a:gd name="T66" fmla="*/ 33 w 35"/>
                <a:gd name="T67" fmla="*/ 13 h 26"/>
                <a:gd name="T68" fmla="*/ 33 w 35"/>
                <a:gd name="T69" fmla="*/ 13 h 26"/>
                <a:gd name="T70" fmla="*/ 33 w 35"/>
                <a:gd name="T71" fmla="*/ 9 h 26"/>
                <a:gd name="T72" fmla="*/ 33 w 35"/>
                <a:gd name="T73" fmla="*/ 8 h 26"/>
                <a:gd name="T74" fmla="*/ 33 w 35"/>
                <a:gd name="T75" fmla="*/ 8 h 26"/>
                <a:gd name="T76" fmla="*/ 35 w 35"/>
                <a:gd name="T77" fmla="*/ 10 h 26"/>
                <a:gd name="T78" fmla="*/ 30 w 35"/>
                <a:gd name="T79" fmla="*/ 0 h 26"/>
                <a:gd name="T80" fmla="*/ 29 w 35"/>
                <a:gd name="T8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26">
                  <a:moveTo>
                    <a:pt x="29" y="0"/>
                  </a:moveTo>
                  <a:cubicBezTo>
                    <a:pt x="25" y="1"/>
                    <a:pt x="20" y="2"/>
                    <a:pt x="16" y="4"/>
                  </a:cubicBezTo>
                  <a:cubicBezTo>
                    <a:pt x="16" y="5"/>
                    <a:pt x="16" y="6"/>
                    <a:pt x="16" y="8"/>
                  </a:cubicBezTo>
                  <a:cubicBezTo>
                    <a:pt x="16" y="9"/>
                    <a:pt x="16" y="12"/>
                    <a:pt x="16" y="13"/>
                  </a:cubicBezTo>
                  <a:cubicBezTo>
                    <a:pt x="15" y="15"/>
                    <a:pt x="13" y="16"/>
                    <a:pt x="11" y="17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9" y="17"/>
                    <a:pt x="7" y="16"/>
                    <a:pt x="6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9"/>
                    <a:pt x="4" y="10"/>
                    <a:pt x="3" y="11"/>
                  </a:cubicBezTo>
                  <a:cubicBezTo>
                    <a:pt x="2" y="13"/>
                    <a:pt x="2" y="14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1" y="20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4" y="24"/>
                    <a:pt x="7" y="23"/>
                    <a:pt x="10" y="22"/>
                  </a:cubicBezTo>
                  <a:cubicBezTo>
                    <a:pt x="9" y="22"/>
                    <a:pt x="9" y="21"/>
                    <a:pt x="8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11" y="19"/>
                    <a:pt x="13" y="18"/>
                  </a:cubicBezTo>
                  <a:cubicBezTo>
                    <a:pt x="13" y="18"/>
                    <a:pt x="14" y="17"/>
                    <a:pt x="14" y="17"/>
                  </a:cubicBezTo>
                  <a:cubicBezTo>
                    <a:pt x="15" y="17"/>
                    <a:pt x="15" y="17"/>
                    <a:pt x="15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19"/>
                    <a:pt x="15" y="20"/>
                    <a:pt x="15" y="20"/>
                  </a:cubicBezTo>
                  <a:cubicBezTo>
                    <a:pt x="21" y="17"/>
                    <a:pt x="27" y="16"/>
                    <a:pt x="33" y="14"/>
                  </a:cubicBezTo>
                  <a:cubicBezTo>
                    <a:pt x="33" y="14"/>
                    <a:pt x="33" y="13"/>
                    <a:pt x="33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3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2"/>
                    <a:pt x="33" y="11"/>
                    <a:pt x="33" y="9"/>
                  </a:cubicBezTo>
                  <a:cubicBezTo>
                    <a:pt x="33" y="9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4" y="9"/>
                    <a:pt x="35" y="10"/>
                  </a:cubicBezTo>
                  <a:cubicBezTo>
                    <a:pt x="34" y="6"/>
                    <a:pt x="32" y="3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rgbClr val="1C1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2" name="Freeform 1294"/>
            <p:cNvSpPr/>
            <p:nvPr/>
          </p:nvSpPr>
          <p:spPr bwMode="auto">
            <a:xfrm>
              <a:off x="3601194" y="6617896"/>
              <a:ext cx="12455" cy="28037"/>
            </a:xfrm>
            <a:custGeom>
              <a:avLst/>
              <a:gdLst>
                <a:gd name="T0" fmla="*/ 6 w 6"/>
                <a:gd name="T1" fmla="*/ 0 h 16"/>
                <a:gd name="T2" fmla="*/ 3 w 6"/>
                <a:gd name="T3" fmla="*/ 1 h 16"/>
                <a:gd name="T4" fmla="*/ 1 w 6"/>
                <a:gd name="T5" fmla="*/ 2 h 16"/>
                <a:gd name="T6" fmla="*/ 1 w 6"/>
                <a:gd name="T7" fmla="*/ 3 h 16"/>
                <a:gd name="T8" fmla="*/ 0 w 6"/>
                <a:gd name="T9" fmla="*/ 10 h 16"/>
                <a:gd name="T10" fmla="*/ 1 w 6"/>
                <a:gd name="T11" fmla="*/ 15 h 16"/>
                <a:gd name="T12" fmla="*/ 1 w 6"/>
                <a:gd name="T13" fmla="*/ 16 h 16"/>
                <a:gd name="T14" fmla="*/ 1 w 6"/>
                <a:gd name="T15" fmla="*/ 16 h 16"/>
                <a:gd name="T16" fmla="*/ 2 w 6"/>
                <a:gd name="T17" fmla="*/ 12 h 16"/>
                <a:gd name="T18" fmla="*/ 2 w 6"/>
                <a:gd name="T19" fmla="*/ 9 h 16"/>
                <a:gd name="T20" fmla="*/ 4 w 6"/>
                <a:gd name="T21" fmla="*/ 4 h 16"/>
                <a:gd name="T22" fmla="*/ 6 w 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5" y="1"/>
                    <a:pt x="4" y="1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4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3"/>
                    <a:pt x="2" y="12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3" y="7"/>
                    <a:pt x="3" y="6"/>
                    <a:pt x="4" y="4"/>
                  </a:cubicBezTo>
                  <a:cubicBezTo>
                    <a:pt x="5" y="3"/>
                    <a:pt x="5" y="2"/>
                    <a:pt x="6" y="0"/>
                  </a:cubicBezTo>
                </a:path>
              </a:pathLst>
            </a:custGeom>
            <a:solidFill>
              <a:srgbClr val="1C1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3" name="Freeform 1295"/>
            <p:cNvSpPr/>
            <p:nvPr/>
          </p:nvSpPr>
          <p:spPr bwMode="auto">
            <a:xfrm>
              <a:off x="3663471" y="6621012"/>
              <a:ext cx="3115" cy="9344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1 h 6"/>
                <a:gd name="T4" fmla="*/ 0 w 2"/>
                <a:gd name="T5" fmla="*/ 5 h 6"/>
                <a:gd name="T6" fmla="*/ 0 w 2"/>
                <a:gd name="T7" fmla="*/ 5 h 6"/>
                <a:gd name="T8" fmla="*/ 0 w 2"/>
                <a:gd name="T9" fmla="*/ 6 h 6"/>
                <a:gd name="T10" fmla="*/ 0 w 2"/>
                <a:gd name="T11" fmla="*/ 1 h 6"/>
                <a:gd name="T12" fmla="*/ 0 w 2"/>
                <a:gd name="T13" fmla="*/ 1 h 6"/>
                <a:gd name="T14" fmla="*/ 1 w 2"/>
                <a:gd name="T15" fmla="*/ 3 h 6"/>
                <a:gd name="T16" fmla="*/ 2 w 2"/>
                <a:gd name="T17" fmla="*/ 4 h 6"/>
                <a:gd name="T18" fmla="*/ 2 w 2"/>
                <a:gd name="T19" fmla="*/ 4 h 6"/>
                <a:gd name="T20" fmla="*/ 2 w 2"/>
                <a:gd name="T21" fmla="*/ 2 h 6"/>
                <a:gd name="T22" fmla="*/ 0 w 2"/>
                <a:gd name="T23" fmla="*/ 0 h 6"/>
                <a:gd name="T24" fmla="*/ 0 w 2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4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C1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4" name="Freeform 1296"/>
            <p:cNvSpPr>
              <a:spLocks noEditPoints="1"/>
            </p:cNvSpPr>
            <p:nvPr/>
          </p:nvSpPr>
          <p:spPr bwMode="auto">
            <a:xfrm>
              <a:off x="3663471" y="6621012"/>
              <a:ext cx="3115" cy="9344"/>
            </a:xfrm>
            <a:custGeom>
              <a:avLst/>
              <a:gdLst>
                <a:gd name="T0" fmla="*/ 0 w 3"/>
                <a:gd name="T1" fmla="*/ 3 h 5"/>
                <a:gd name="T2" fmla="*/ 0 w 3"/>
                <a:gd name="T3" fmla="*/ 4 h 5"/>
                <a:gd name="T4" fmla="*/ 0 w 3"/>
                <a:gd name="T5" fmla="*/ 5 h 5"/>
                <a:gd name="T6" fmla="*/ 0 w 3"/>
                <a:gd name="T7" fmla="*/ 5 h 5"/>
                <a:gd name="T8" fmla="*/ 0 w 3"/>
                <a:gd name="T9" fmla="*/ 5 h 5"/>
                <a:gd name="T10" fmla="*/ 0 w 3"/>
                <a:gd name="T11" fmla="*/ 3 h 5"/>
                <a:gd name="T12" fmla="*/ 0 w 3"/>
                <a:gd name="T13" fmla="*/ 0 h 5"/>
                <a:gd name="T14" fmla="*/ 0 w 3"/>
                <a:gd name="T15" fmla="*/ 5 h 5"/>
                <a:gd name="T16" fmla="*/ 0 w 3"/>
                <a:gd name="T17" fmla="*/ 5 h 5"/>
                <a:gd name="T18" fmla="*/ 3 w 3"/>
                <a:gd name="T19" fmla="*/ 5 h 5"/>
                <a:gd name="T20" fmla="*/ 3 w 3"/>
                <a:gd name="T21" fmla="*/ 4 h 5"/>
                <a:gd name="T22" fmla="*/ 2 w 3"/>
                <a:gd name="T23" fmla="*/ 3 h 5"/>
                <a:gd name="T24" fmla="*/ 2 w 3"/>
                <a:gd name="T25" fmla="*/ 3 h 5"/>
                <a:gd name="T26" fmla="*/ 1 w 3"/>
                <a:gd name="T27" fmla="*/ 2 h 5"/>
                <a:gd name="T28" fmla="*/ 0 w 3"/>
                <a:gd name="T29" fmla="*/ 0 h 5"/>
                <a:gd name="T30" fmla="*/ 0 w 3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0"/>
                  </a:moveTo>
                  <a:cubicBezTo>
                    <a:pt x="0" y="0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C1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5" name="Freeform 1297"/>
            <p:cNvSpPr/>
            <p:nvPr/>
          </p:nvSpPr>
          <p:spPr bwMode="auto">
            <a:xfrm>
              <a:off x="3613649" y="6614782"/>
              <a:ext cx="18683" cy="21804"/>
            </a:xfrm>
            <a:custGeom>
              <a:avLst/>
              <a:gdLst>
                <a:gd name="T0" fmla="*/ 10 w 10"/>
                <a:gd name="T1" fmla="*/ 0 h 13"/>
                <a:gd name="T2" fmla="*/ 0 w 10"/>
                <a:gd name="T3" fmla="*/ 3 h 13"/>
                <a:gd name="T4" fmla="*/ 0 w 10"/>
                <a:gd name="T5" fmla="*/ 6 h 13"/>
                <a:gd name="T6" fmla="*/ 0 w 10"/>
                <a:gd name="T7" fmla="*/ 8 h 13"/>
                <a:gd name="T8" fmla="*/ 0 w 10"/>
                <a:gd name="T9" fmla="*/ 11 h 13"/>
                <a:gd name="T10" fmla="*/ 4 w 10"/>
                <a:gd name="T11" fmla="*/ 13 h 13"/>
                <a:gd name="T12" fmla="*/ 5 w 10"/>
                <a:gd name="T13" fmla="*/ 13 h 13"/>
                <a:gd name="T14" fmla="*/ 10 w 10"/>
                <a:gd name="T15" fmla="*/ 9 h 13"/>
                <a:gd name="T16" fmla="*/ 10 w 10"/>
                <a:gd name="T17" fmla="*/ 4 h 13"/>
                <a:gd name="T18" fmla="*/ 10 w 1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10" y="0"/>
                  </a:moveTo>
                  <a:cubicBezTo>
                    <a:pt x="6" y="1"/>
                    <a:pt x="3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2"/>
                    <a:pt x="9" y="11"/>
                    <a:pt x="10" y="9"/>
                  </a:cubicBezTo>
                  <a:cubicBezTo>
                    <a:pt x="10" y="8"/>
                    <a:pt x="10" y="5"/>
                    <a:pt x="10" y="4"/>
                  </a:cubicBezTo>
                  <a:cubicBezTo>
                    <a:pt x="10" y="2"/>
                    <a:pt x="10" y="1"/>
                    <a:pt x="10" y="0"/>
                  </a:cubicBezTo>
                </a:path>
              </a:pathLst>
            </a:custGeom>
            <a:solidFill>
              <a:srgbClr val="C9B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6" name="Freeform 1298"/>
            <p:cNvSpPr/>
            <p:nvPr/>
          </p:nvSpPr>
          <p:spPr bwMode="auto">
            <a:xfrm>
              <a:off x="3619877" y="6636587"/>
              <a:ext cx="9343" cy="9346"/>
            </a:xfrm>
            <a:custGeom>
              <a:avLst/>
              <a:gdLst>
                <a:gd name="T0" fmla="*/ 6 w 7"/>
                <a:gd name="T1" fmla="*/ 0 h 5"/>
                <a:gd name="T2" fmla="*/ 5 w 7"/>
                <a:gd name="T3" fmla="*/ 1 h 5"/>
                <a:gd name="T4" fmla="*/ 0 w 7"/>
                <a:gd name="T5" fmla="*/ 3 h 5"/>
                <a:gd name="T6" fmla="*/ 0 w 7"/>
                <a:gd name="T7" fmla="*/ 4 h 5"/>
                <a:gd name="T8" fmla="*/ 2 w 7"/>
                <a:gd name="T9" fmla="*/ 5 h 5"/>
                <a:gd name="T10" fmla="*/ 7 w 7"/>
                <a:gd name="T11" fmla="*/ 3 h 5"/>
                <a:gd name="T12" fmla="*/ 7 w 7"/>
                <a:gd name="T13" fmla="*/ 2 h 5"/>
                <a:gd name="T14" fmla="*/ 7 w 7"/>
                <a:gd name="T15" fmla="*/ 1 h 5"/>
                <a:gd name="T16" fmla="*/ 6 w 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6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3" y="2"/>
                    <a:pt x="1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rgbClr val="C9B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7" name="Freeform 1299"/>
            <p:cNvSpPr/>
            <p:nvPr/>
          </p:nvSpPr>
          <p:spPr bwMode="auto">
            <a:xfrm>
              <a:off x="4024677" y="6459029"/>
              <a:ext cx="52936" cy="34265"/>
            </a:xfrm>
            <a:custGeom>
              <a:avLst/>
              <a:gdLst>
                <a:gd name="T0" fmla="*/ 31 w 31"/>
                <a:gd name="T1" fmla="*/ 0 h 20"/>
                <a:gd name="T2" fmla="*/ 0 w 31"/>
                <a:gd name="T3" fmla="*/ 20 h 20"/>
                <a:gd name="T4" fmla="*/ 31 w 3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cubicBezTo>
                    <a:pt x="19" y="5"/>
                    <a:pt x="8" y="12"/>
                    <a:pt x="0" y="20"/>
                  </a:cubicBezTo>
                  <a:cubicBezTo>
                    <a:pt x="11" y="14"/>
                    <a:pt x="21" y="7"/>
                    <a:pt x="31" y="0"/>
                  </a:cubicBezTo>
                </a:path>
              </a:pathLst>
            </a:custGeom>
            <a:solidFill>
              <a:srgbClr val="2F19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8" name="Freeform 1300"/>
            <p:cNvSpPr>
              <a:spLocks noEditPoints="1"/>
            </p:cNvSpPr>
            <p:nvPr/>
          </p:nvSpPr>
          <p:spPr bwMode="auto">
            <a:xfrm>
              <a:off x="3912579" y="6393612"/>
              <a:ext cx="211742" cy="102798"/>
            </a:xfrm>
            <a:custGeom>
              <a:avLst/>
              <a:gdLst>
                <a:gd name="T0" fmla="*/ 12 w 119"/>
                <a:gd name="T1" fmla="*/ 48 h 58"/>
                <a:gd name="T2" fmla="*/ 0 w 119"/>
                <a:gd name="T3" fmla="*/ 58 h 58"/>
                <a:gd name="T4" fmla="*/ 12 w 119"/>
                <a:gd name="T5" fmla="*/ 48 h 58"/>
                <a:gd name="T6" fmla="*/ 31 w 119"/>
                <a:gd name="T7" fmla="*/ 33 h 58"/>
                <a:gd name="T8" fmla="*/ 28 w 119"/>
                <a:gd name="T9" fmla="*/ 35 h 58"/>
                <a:gd name="T10" fmla="*/ 24 w 119"/>
                <a:gd name="T11" fmla="*/ 39 h 58"/>
                <a:gd name="T12" fmla="*/ 31 w 119"/>
                <a:gd name="T13" fmla="*/ 34 h 58"/>
                <a:gd name="T14" fmla="*/ 31 w 119"/>
                <a:gd name="T15" fmla="*/ 34 h 58"/>
                <a:gd name="T16" fmla="*/ 31 w 119"/>
                <a:gd name="T17" fmla="*/ 33 h 58"/>
                <a:gd name="T18" fmla="*/ 119 w 119"/>
                <a:gd name="T19" fmla="*/ 0 h 58"/>
                <a:gd name="T20" fmla="*/ 74 w 119"/>
                <a:gd name="T21" fmla="*/ 29 h 58"/>
                <a:gd name="T22" fmla="*/ 84 w 119"/>
                <a:gd name="T23" fmla="*/ 24 h 58"/>
                <a:gd name="T24" fmla="*/ 102 w 119"/>
                <a:gd name="T25" fmla="*/ 13 h 58"/>
                <a:gd name="T26" fmla="*/ 119 w 119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58">
                  <a:moveTo>
                    <a:pt x="12" y="48"/>
                  </a:moveTo>
                  <a:cubicBezTo>
                    <a:pt x="8" y="52"/>
                    <a:pt x="4" y="55"/>
                    <a:pt x="0" y="58"/>
                  </a:cubicBezTo>
                  <a:cubicBezTo>
                    <a:pt x="4" y="55"/>
                    <a:pt x="9" y="52"/>
                    <a:pt x="12" y="48"/>
                  </a:cubicBezTo>
                  <a:moveTo>
                    <a:pt x="31" y="33"/>
                  </a:moveTo>
                  <a:cubicBezTo>
                    <a:pt x="30" y="33"/>
                    <a:pt x="29" y="34"/>
                    <a:pt x="28" y="35"/>
                  </a:cubicBezTo>
                  <a:cubicBezTo>
                    <a:pt x="27" y="36"/>
                    <a:pt x="25" y="38"/>
                    <a:pt x="24" y="39"/>
                  </a:cubicBezTo>
                  <a:cubicBezTo>
                    <a:pt x="26" y="37"/>
                    <a:pt x="29" y="36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3"/>
                    <a:pt x="31" y="33"/>
                    <a:pt x="31" y="33"/>
                  </a:cubicBezTo>
                  <a:moveTo>
                    <a:pt x="119" y="0"/>
                  </a:moveTo>
                  <a:cubicBezTo>
                    <a:pt x="104" y="10"/>
                    <a:pt x="89" y="20"/>
                    <a:pt x="74" y="29"/>
                  </a:cubicBezTo>
                  <a:cubicBezTo>
                    <a:pt x="78" y="28"/>
                    <a:pt x="81" y="26"/>
                    <a:pt x="84" y="24"/>
                  </a:cubicBezTo>
                  <a:cubicBezTo>
                    <a:pt x="89" y="19"/>
                    <a:pt x="96" y="16"/>
                    <a:pt x="102" y="13"/>
                  </a:cubicBezTo>
                  <a:cubicBezTo>
                    <a:pt x="108" y="9"/>
                    <a:pt x="113" y="5"/>
                    <a:pt x="119" y="0"/>
                  </a:cubicBezTo>
                </a:path>
              </a:pathLst>
            </a:custGeom>
            <a:solidFill>
              <a:srgbClr val="5F3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9" name="Freeform 1301"/>
            <p:cNvSpPr>
              <a:spLocks noEditPoints="1"/>
            </p:cNvSpPr>
            <p:nvPr/>
          </p:nvSpPr>
          <p:spPr bwMode="auto">
            <a:xfrm>
              <a:off x="3560715" y="6287699"/>
              <a:ext cx="678819" cy="348887"/>
            </a:xfrm>
            <a:custGeom>
              <a:avLst/>
              <a:gdLst>
                <a:gd name="T0" fmla="*/ 73 w 382"/>
                <a:gd name="T1" fmla="*/ 174 h 196"/>
                <a:gd name="T2" fmla="*/ 20 w 382"/>
                <a:gd name="T3" fmla="*/ 189 h 196"/>
                <a:gd name="T4" fmla="*/ 10 w 382"/>
                <a:gd name="T5" fmla="*/ 195 h 196"/>
                <a:gd name="T6" fmla="*/ 24 w 382"/>
                <a:gd name="T7" fmla="*/ 188 h 196"/>
                <a:gd name="T8" fmla="*/ 24 w 382"/>
                <a:gd name="T9" fmla="*/ 188 h 196"/>
                <a:gd name="T10" fmla="*/ 26 w 382"/>
                <a:gd name="T11" fmla="*/ 187 h 196"/>
                <a:gd name="T12" fmla="*/ 29 w 382"/>
                <a:gd name="T13" fmla="*/ 186 h 196"/>
                <a:gd name="T14" fmla="*/ 30 w 382"/>
                <a:gd name="T15" fmla="*/ 186 h 196"/>
                <a:gd name="T16" fmla="*/ 40 w 382"/>
                <a:gd name="T17" fmla="*/ 183 h 196"/>
                <a:gd name="T18" fmla="*/ 53 w 382"/>
                <a:gd name="T19" fmla="*/ 179 h 196"/>
                <a:gd name="T20" fmla="*/ 55 w 382"/>
                <a:gd name="T21" fmla="*/ 178 h 196"/>
                <a:gd name="T22" fmla="*/ 73 w 382"/>
                <a:gd name="T23" fmla="*/ 174 h 196"/>
                <a:gd name="T24" fmla="*/ 229 w 382"/>
                <a:gd name="T25" fmla="*/ 91 h 196"/>
                <a:gd name="T26" fmla="*/ 226 w 382"/>
                <a:gd name="T27" fmla="*/ 94 h 196"/>
                <a:gd name="T28" fmla="*/ 229 w 382"/>
                <a:gd name="T29" fmla="*/ 92 h 196"/>
                <a:gd name="T30" fmla="*/ 229 w 382"/>
                <a:gd name="T31" fmla="*/ 91 h 196"/>
                <a:gd name="T32" fmla="*/ 226 w 382"/>
                <a:gd name="T33" fmla="*/ 86 h 196"/>
                <a:gd name="T34" fmla="*/ 226 w 382"/>
                <a:gd name="T35" fmla="*/ 86 h 196"/>
                <a:gd name="T36" fmla="*/ 217 w 382"/>
                <a:gd name="T37" fmla="*/ 96 h 196"/>
                <a:gd name="T38" fmla="*/ 199 w 382"/>
                <a:gd name="T39" fmla="*/ 111 h 196"/>
                <a:gd name="T40" fmla="*/ 165 w 382"/>
                <a:gd name="T41" fmla="*/ 131 h 196"/>
                <a:gd name="T42" fmla="*/ 86 w 382"/>
                <a:gd name="T43" fmla="*/ 164 h 196"/>
                <a:gd name="T44" fmla="*/ 10 w 382"/>
                <a:gd name="T45" fmla="*/ 188 h 196"/>
                <a:gd name="T46" fmla="*/ 0 w 382"/>
                <a:gd name="T47" fmla="*/ 196 h 196"/>
                <a:gd name="T48" fmla="*/ 18 w 382"/>
                <a:gd name="T49" fmla="*/ 186 h 196"/>
                <a:gd name="T50" fmla="*/ 113 w 382"/>
                <a:gd name="T51" fmla="*/ 160 h 196"/>
                <a:gd name="T52" fmla="*/ 218 w 382"/>
                <a:gd name="T53" fmla="*/ 98 h 196"/>
                <a:gd name="T54" fmla="*/ 229 w 382"/>
                <a:gd name="T55" fmla="*/ 89 h 196"/>
                <a:gd name="T56" fmla="*/ 229 w 382"/>
                <a:gd name="T57" fmla="*/ 88 h 196"/>
                <a:gd name="T58" fmla="*/ 227 w 382"/>
                <a:gd name="T59" fmla="*/ 89 h 196"/>
                <a:gd name="T60" fmla="*/ 227 w 382"/>
                <a:gd name="T61" fmla="*/ 86 h 196"/>
                <a:gd name="T62" fmla="*/ 226 w 382"/>
                <a:gd name="T63" fmla="*/ 86 h 196"/>
                <a:gd name="T64" fmla="*/ 382 w 382"/>
                <a:gd name="T65" fmla="*/ 0 h 196"/>
                <a:gd name="T66" fmla="*/ 375 w 382"/>
                <a:gd name="T67" fmla="*/ 6 h 196"/>
                <a:gd name="T68" fmla="*/ 343 w 382"/>
                <a:gd name="T69" fmla="*/ 35 h 196"/>
                <a:gd name="T70" fmla="*/ 352 w 382"/>
                <a:gd name="T71" fmla="*/ 28 h 196"/>
                <a:gd name="T72" fmla="*/ 382 w 382"/>
                <a:gd name="T7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2" h="196">
                  <a:moveTo>
                    <a:pt x="73" y="174"/>
                  </a:moveTo>
                  <a:cubicBezTo>
                    <a:pt x="55" y="178"/>
                    <a:pt x="37" y="182"/>
                    <a:pt x="20" y="189"/>
                  </a:cubicBezTo>
                  <a:cubicBezTo>
                    <a:pt x="17" y="191"/>
                    <a:pt x="13" y="193"/>
                    <a:pt x="10" y="195"/>
                  </a:cubicBezTo>
                  <a:cubicBezTo>
                    <a:pt x="14" y="192"/>
                    <a:pt x="19" y="190"/>
                    <a:pt x="24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5" y="188"/>
                    <a:pt x="25" y="188"/>
                    <a:pt x="26" y="187"/>
                  </a:cubicBezTo>
                  <a:cubicBezTo>
                    <a:pt x="27" y="187"/>
                    <a:pt x="28" y="187"/>
                    <a:pt x="29" y="186"/>
                  </a:cubicBezTo>
                  <a:cubicBezTo>
                    <a:pt x="29" y="186"/>
                    <a:pt x="29" y="186"/>
                    <a:pt x="30" y="186"/>
                  </a:cubicBezTo>
                  <a:cubicBezTo>
                    <a:pt x="33" y="185"/>
                    <a:pt x="36" y="184"/>
                    <a:pt x="40" y="183"/>
                  </a:cubicBezTo>
                  <a:cubicBezTo>
                    <a:pt x="44" y="181"/>
                    <a:pt x="49" y="180"/>
                    <a:pt x="53" y="179"/>
                  </a:cubicBezTo>
                  <a:cubicBezTo>
                    <a:pt x="54" y="179"/>
                    <a:pt x="55" y="178"/>
                    <a:pt x="55" y="178"/>
                  </a:cubicBezTo>
                  <a:cubicBezTo>
                    <a:pt x="61" y="177"/>
                    <a:pt x="67" y="175"/>
                    <a:pt x="73" y="174"/>
                  </a:cubicBezTo>
                  <a:moveTo>
                    <a:pt x="229" y="91"/>
                  </a:moveTo>
                  <a:cubicBezTo>
                    <a:pt x="228" y="92"/>
                    <a:pt x="227" y="93"/>
                    <a:pt x="226" y="94"/>
                  </a:cubicBezTo>
                  <a:cubicBezTo>
                    <a:pt x="227" y="93"/>
                    <a:pt x="228" y="92"/>
                    <a:pt x="229" y="92"/>
                  </a:cubicBezTo>
                  <a:cubicBezTo>
                    <a:pt x="229" y="92"/>
                    <a:pt x="229" y="91"/>
                    <a:pt x="229" y="91"/>
                  </a:cubicBezTo>
                  <a:moveTo>
                    <a:pt x="226" y="86"/>
                  </a:moveTo>
                  <a:cubicBezTo>
                    <a:pt x="226" y="86"/>
                    <a:pt x="226" y="86"/>
                    <a:pt x="226" y="86"/>
                  </a:cubicBezTo>
                  <a:cubicBezTo>
                    <a:pt x="223" y="87"/>
                    <a:pt x="220" y="94"/>
                    <a:pt x="217" y="96"/>
                  </a:cubicBezTo>
                  <a:cubicBezTo>
                    <a:pt x="211" y="101"/>
                    <a:pt x="205" y="106"/>
                    <a:pt x="199" y="111"/>
                  </a:cubicBezTo>
                  <a:cubicBezTo>
                    <a:pt x="188" y="118"/>
                    <a:pt x="176" y="125"/>
                    <a:pt x="165" y="131"/>
                  </a:cubicBezTo>
                  <a:cubicBezTo>
                    <a:pt x="139" y="144"/>
                    <a:pt x="113" y="156"/>
                    <a:pt x="86" y="164"/>
                  </a:cubicBezTo>
                  <a:cubicBezTo>
                    <a:pt x="60" y="171"/>
                    <a:pt x="33" y="170"/>
                    <a:pt x="10" y="188"/>
                  </a:cubicBezTo>
                  <a:cubicBezTo>
                    <a:pt x="6" y="191"/>
                    <a:pt x="3" y="193"/>
                    <a:pt x="0" y="196"/>
                  </a:cubicBezTo>
                  <a:cubicBezTo>
                    <a:pt x="6" y="192"/>
                    <a:pt x="12" y="189"/>
                    <a:pt x="18" y="186"/>
                  </a:cubicBezTo>
                  <a:cubicBezTo>
                    <a:pt x="49" y="173"/>
                    <a:pt x="82" y="170"/>
                    <a:pt x="113" y="160"/>
                  </a:cubicBezTo>
                  <a:cubicBezTo>
                    <a:pt x="152" y="148"/>
                    <a:pt x="188" y="125"/>
                    <a:pt x="218" y="98"/>
                  </a:cubicBezTo>
                  <a:cubicBezTo>
                    <a:pt x="222" y="95"/>
                    <a:pt x="225" y="92"/>
                    <a:pt x="229" y="89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9"/>
                    <a:pt x="228" y="89"/>
                    <a:pt x="227" y="89"/>
                  </a:cubicBezTo>
                  <a:cubicBezTo>
                    <a:pt x="227" y="87"/>
                    <a:pt x="227" y="86"/>
                    <a:pt x="227" y="86"/>
                  </a:cubicBezTo>
                  <a:cubicBezTo>
                    <a:pt x="226" y="86"/>
                    <a:pt x="226" y="86"/>
                    <a:pt x="226" y="86"/>
                  </a:cubicBezTo>
                  <a:moveTo>
                    <a:pt x="382" y="0"/>
                  </a:moveTo>
                  <a:cubicBezTo>
                    <a:pt x="380" y="2"/>
                    <a:pt x="378" y="4"/>
                    <a:pt x="375" y="6"/>
                  </a:cubicBezTo>
                  <a:cubicBezTo>
                    <a:pt x="365" y="16"/>
                    <a:pt x="354" y="26"/>
                    <a:pt x="343" y="35"/>
                  </a:cubicBezTo>
                  <a:cubicBezTo>
                    <a:pt x="346" y="33"/>
                    <a:pt x="349" y="30"/>
                    <a:pt x="352" y="28"/>
                  </a:cubicBezTo>
                  <a:cubicBezTo>
                    <a:pt x="362" y="19"/>
                    <a:pt x="372" y="10"/>
                    <a:pt x="382" y="0"/>
                  </a:cubicBezTo>
                </a:path>
              </a:pathLst>
            </a:custGeom>
            <a:solidFill>
              <a:srgbClr val="4C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0" name="Freeform 1302"/>
            <p:cNvSpPr/>
            <p:nvPr/>
          </p:nvSpPr>
          <p:spPr bwMode="auto">
            <a:xfrm>
              <a:off x="3953060" y="6487064"/>
              <a:ext cx="3113" cy="3116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5F3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1" name="Freeform 1303"/>
            <p:cNvSpPr/>
            <p:nvPr/>
          </p:nvSpPr>
          <p:spPr bwMode="auto">
            <a:xfrm>
              <a:off x="3956173" y="6455913"/>
              <a:ext cx="12455" cy="31151"/>
            </a:xfrm>
            <a:custGeom>
              <a:avLst/>
              <a:gdLst>
                <a:gd name="T0" fmla="*/ 7 w 8"/>
                <a:gd name="T1" fmla="*/ 0 h 17"/>
                <a:gd name="T2" fmla="*/ 0 w 8"/>
                <a:gd name="T3" fmla="*/ 16 h 17"/>
                <a:gd name="T4" fmla="*/ 0 w 8"/>
                <a:gd name="T5" fmla="*/ 17 h 17"/>
                <a:gd name="T6" fmla="*/ 5 w 8"/>
                <a:gd name="T7" fmla="*/ 14 h 17"/>
                <a:gd name="T8" fmla="*/ 6 w 8"/>
                <a:gd name="T9" fmla="*/ 7 h 17"/>
                <a:gd name="T10" fmla="*/ 7 w 8"/>
                <a:gd name="T11" fmla="*/ 5 h 17"/>
                <a:gd name="T12" fmla="*/ 7 w 8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7" y="0"/>
                  </a:moveTo>
                  <a:cubicBezTo>
                    <a:pt x="5" y="6"/>
                    <a:pt x="3" y="11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16"/>
                    <a:pt x="4" y="15"/>
                    <a:pt x="5" y="14"/>
                  </a:cubicBezTo>
                  <a:cubicBezTo>
                    <a:pt x="6" y="13"/>
                    <a:pt x="6" y="10"/>
                    <a:pt x="6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5"/>
                    <a:pt x="8" y="3"/>
                    <a:pt x="7" y="0"/>
                  </a:cubicBezTo>
                </a:path>
              </a:pathLst>
            </a:custGeom>
            <a:solidFill>
              <a:srgbClr val="4C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2" name="Freeform 1304"/>
            <p:cNvSpPr/>
            <p:nvPr/>
          </p:nvSpPr>
          <p:spPr bwMode="auto">
            <a:xfrm>
              <a:off x="3949945" y="6222284"/>
              <a:ext cx="351866" cy="271010"/>
            </a:xfrm>
            <a:custGeom>
              <a:avLst/>
              <a:gdLst>
                <a:gd name="T0" fmla="*/ 199 w 199"/>
                <a:gd name="T1" fmla="*/ 0 h 154"/>
                <a:gd name="T2" fmla="*/ 199 w 199"/>
                <a:gd name="T3" fmla="*/ 0 h 154"/>
                <a:gd name="T4" fmla="*/ 196 w 199"/>
                <a:gd name="T5" fmla="*/ 1 h 154"/>
                <a:gd name="T6" fmla="*/ 195 w 199"/>
                <a:gd name="T7" fmla="*/ 3 h 154"/>
                <a:gd name="T8" fmla="*/ 192 w 199"/>
                <a:gd name="T9" fmla="*/ 7 h 154"/>
                <a:gd name="T10" fmla="*/ 180 w 199"/>
                <a:gd name="T11" fmla="*/ 21 h 154"/>
                <a:gd name="T12" fmla="*/ 163 w 199"/>
                <a:gd name="T13" fmla="*/ 38 h 154"/>
                <a:gd name="T14" fmla="*/ 133 w 199"/>
                <a:gd name="T15" fmla="*/ 66 h 154"/>
                <a:gd name="T16" fmla="*/ 124 w 199"/>
                <a:gd name="T17" fmla="*/ 73 h 154"/>
                <a:gd name="T18" fmla="*/ 97 w 199"/>
                <a:gd name="T19" fmla="*/ 95 h 154"/>
                <a:gd name="T20" fmla="*/ 34 w 199"/>
                <a:gd name="T21" fmla="*/ 136 h 154"/>
                <a:gd name="T22" fmla="*/ 3 w 199"/>
                <a:gd name="T23" fmla="*/ 153 h 154"/>
                <a:gd name="T24" fmla="*/ 8 w 199"/>
                <a:gd name="T25" fmla="*/ 148 h 154"/>
                <a:gd name="T26" fmla="*/ 8 w 199"/>
                <a:gd name="T27" fmla="*/ 147 h 154"/>
                <a:gd name="T28" fmla="*/ 3 w 199"/>
                <a:gd name="T29" fmla="*/ 150 h 154"/>
                <a:gd name="T30" fmla="*/ 2 w 199"/>
                <a:gd name="T31" fmla="*/ 151 h 154"/>
                <a:gd name="T32" fmla="*/ 0 w 199"/>
                <a:gd name="T33" fmla="*/ 154 h 154"/>
                <a:gd name="T34" fmla="*/ 53 w 199"/>
                <a:gd name="T35" fmla="*/ 126 h 154"/>
                <a:gd name="T36" fmla="*/ 98 w 199"/>
                <a:gd name="T37" fmla="*/ 97 h 154"/>
                <a:gd name="T38" fmla="*/ 199 w 199"/>
                <a:gd name="T39" fmla="*/ 2 h 154"/>
                <a:gd name="T40" fmla="*/ 199 w 199"/>
                <a:gd name="T4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154">
                  <a:moveTo>
                    <a:pt x="199" y="0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198" y="0"/>
                    <a:pt x="197" y="0"/>
                    <a:pt x="196" y="1"/>
                  </a:cubicBezTo>
                  <a:cubicBezTo>
                    <a:pt x="196" y="2"/>
                    <a:pt x="195" y="3"/>
                    <a:pt x="195" y="3"/>
                  </a:cubicBezTo>
                  <a:cubicBezTo>
                    <a:pt x="194" y="5"/>
                    <a:pt x="193" y="6"/>
                    <a:pt x="192" y="7"/>
                  </a:cubicBezTo>
                  <a:cubicBezTo>
                    <a:pt x="188" y="12"/>
                    <a:pt x="184" y="17"/>
                    <a:pt x="180" y="21"/>
                  </a:cubicBezTo>
                  <a:cubicBezTo>
                    <a:pt x="175" y="27"/>
                    <a:pt x="169" y="33"/>
                    <a:pt x="163" y="38"/>
                  </a:cubicBezTo>
                  <a:cubicBezTo>
                    <a:pt x="153" y="48"/>
                    <a:pt x="143" y="57"/>
                    <a:pt x="133" y="66"/>
                  </a:cubicBezTo>
                  <a:cubicBezTo>
                    <a:pt x="130" y="68"/>
                    <a:pt x="127" y="71"/>
                    <a:pt x="124" y="73"/>
                  </a:cubicBezTo>
                  <a:cubicBezTo>
                    <a:pt x="115" y="80"/>
                    <a:pt x="106" y="88"/>
                    <a:pt x="97" y="95"/>
                  </a:cubicBezTo>
                  <a:cubicBezTo>
                    <a:pt x="77" y="110"/>
                    <a:pt x="56" y="124"/>
                    <a:pt x="34" y="136"/>
                  </a:cubicBezTo>
                  <a:cubicBezTo>
                    <a:pt x="24" y="141"/>
                    <a:pt x="13" y="147"/>
                    <a:pt x="3" y="153"/>
                  </a:cubicBezTo>
                  <a:cubicBezTo>
                    <a:pt x="5" y="150"/>
                    <a:pt x="6" y="148"/>
                    <a:pt x="8" y="148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7" y="148"/>
                    <a:pt x="5" y="149"/>
                    <a:pt x="3" y="150"/>
                  </a:cubicBezTo>
                  <a:cubicBezTo>
                    <a:pt x="3" y="150"/>
                    <a:pt x="3" y="150"/>
                    <a:pt x="2" y="151"/>
                  </a:cubicBezTo>
                  <a:cubicBezTo>
                    <a:pt x="2" y="152"/>
                    <a:pt x="1" y="153"/>
                    <a:pt x="0" y="154"/>
                  </a:cubicBezTo>
                  <a:cubicBezTo>
                    <a:pt x="18" y="145"/>
                    <a:pt x="36" y="136"/>
                    <a:pt x="53" y="126"/>
                  </a:cubicBezTo>
                  <a:cubicBezTo>
                    <a:pt x="68" y="117"/>
                    <a:pt x="83" y="107"/>
                    <a:pt x="98" y="97"/>
                  </a:cubicBezTo>
                  <a:cubicBezTo>
                    <a:pt x="135" y="71"/>
                    <a:pt x="170" y="39"/>
                    <a:pt x="199" y="2"/>
                  </a:cubicBezTo>
                  <a:cubicBezTo>
                    <a:pt x="199" y="1"/>
                    <a:pt x="199" y="0"/>
                    <a:pt x="199" y="0"/>
                  </a:cubicBezTo>
                </a:path>
              </a:pathLst>
            </a:custGeom>
            <a:solidFill>
              <a:srgbClr val="2F19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3" name="Freeform 1305"/>
            <p:cNvSpPr/>
            <p:nvPr/>
          </p:nvSpPr>
          <p:spPr bwMode="auto">
            <a:xfrm>
              <a:off x="3538917" y="6446569"/>
              <a:ext cx="429711" cy="218055"/>
            </a:xfrm>
            <a:custGeom>
              <a:avLst/>
              <a:gdLst>
                <a:gd name="T0" fmla="*/ 242 w 242"/>
                <a:gd name="T1" fmla="*/ 0 h 123"/>
                <a:gd name="T2" fmla="*/ 231 w 242"/>
                <a:gd name="T3" fmla="*/ 9 h 123"/>
                <a:gd name="T4" fmla="*/ 126 w 242"/>
                <a:gd name="T5" fmla="*/ 71 h 123"/>
                <a:gd name="T6" fmla="*/ 31 w 242"/>
                <a:gd name="T7" fmla="*/ 97 h 123"/>
                <a:gd name="T8" fmla="*/ 13 w 242"/>
                <a:gd name="T9" fmla="*/ 107 h 123"/>
                <a:gd name="T10" fmla="*/ 0 w 242"/>
                <a:gd name="T11" fmla="*/ 123 h 123"/>
                <a:gd name="T12" fmla="*/ 23 w 242"/>
                <a:gd name="T13" fmla="*/ 106 h 123"/>
                <a:gd name="T14" fmla="*/ 33 w 242"/>
                <a:gd name="T15" fmla="*/ 100 h 123"/>
                <a:gd name="T16" fmla="*/ 86 w 242"/>
                <a:gd name="T17" fmla="*/ 85 h 123"/>
                <a:gd name="T18" fmla="*/ 129 w 242"/>
                <a:gd name="T19" fmla="*/ 74 h 123"/>
                <a:gd name="T20" fmla="*/ 211 w 242"/>
                <a:gd name="T21" fmla="*/ 28 h 123"/>
                <a:gd name="T22" fmla="*/ 223 w 242"/>
                <a:gd name="T23" fmla="*/ 18 h 123"/>
                <a:gd name="T24" fmla="*/ 231 w 242"/>
                <a:gd name="T25" fmla="*/ 12 h 123"/>
                <a:gd name="T26" fmla="*/ 235 w 242"/>
                <a:gd name="T27" fmla="*/ 9 h 123"/>
                <a:gd name="T28" fmla="*/ 239 w 242"/>
                <a:gd name="T29" fmla="*/ 5 h 123"/>
                <a:gd name="T30" fmla="*/ 242 w 242"/>
                <a:gd name="T31" fmla="*/ 2 h 123"/>
                <a:gd name="T32" fmla="*/ 242 w 242"/>
                <a:gd name="T3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" h="123">
                  <a:moveTo>
                    <a:pt x="242" y="0"/>
                  </a:moveTo>
                  <a:cubicBezTo>
                    <a:pt x="238" y="3"/>
                    <a:pt x="235" y="6"/>
                    <a:pt x="231" y="9"/>
                  </a:cubicBezTo>
                  <a:cubicBezTo>
                    <a:pt x="201" y="36"/>
                    <a:pt x="165" y="59"/>
                    <a:pt x="126" y="71"/>
                  </a:cubicBezTo>
                  <a:cubicBezTo>
                    <a:pt x="95" y="81"/>
                    <a:pt x="62" y="84"/>
                    <a:pt x="31" y="97"/>
                  </a:cubicBezTo>
                  <a:cubicBezTo>
                    <a:pt x="25" y="100"/>
                    <a:pt x="19" y="103"/>
                    <a:pt x="13" y="107"/>
                  </a:cubicBezTo>
                  <a:cubicBezTo>
                    <a:pt x="8" y="112"/>
                    <a:pt x="4" y="117"/>
                    <a:pt x="0" y="123"/>
                  </a:cubicBezTo>
                  <a:cubicBezTo>
                    <a:pt x="7" y="116"/>
                    <a:pt x="14" y="111"/>
                    <a:pt x="23" y="106"/>
                  </a:cubicBezTo>
                  <a:cubicBezTo>
                    <a:pt x="26" y="104"/>
                    <a:pt x="30" y="102"/>
                    <a:pt x="33" y="100"/>
                  </a:cubicBezTo>
                  <a:cubicBezTo>
                    <a:pt x="50" y="93"/>
                    <a:pt x="68" y="89"/>
                    <a:pt x="86" y="85"/>
                  </a:cubicBezTo>
                  <a:cubicBezTo>
                    <a:pt x="100" y="81"/>
                    <a:pt x="115" y="78"/>
                    <a:pt x="129" y="74"/>
                  </a:cubicBezTo>
                  <a:cubicBezTo>
                    <a:pt x="158" y="65"/>
                    <a:pt x="186" y="48"/>
                    <a:pt x="211" y="28"/>
                  </a:cubicBezTo>
                  <a:cubicBezTo>
                    <a:pt x="215" y="25"/>
                    <a:pt x="219" y="22"/>
                    <a:pt x="223" y="18"/>
                  </a:cubicBezTo>
                  <a:cubicBezTo>
                    <a:pt x="226" y="16"/>
                    <a:pt x="229" y="14"/>
                    <a:pt x="231" y="12"/>
                  </a:cubicBezTo>
                  <a:cubicBezTo>
                    <a:pt x="233" y="11"/>
                    <a:pt x="234" y="10"/>
                    <a:pt x="235" y="9"/>
                  </a:cubicBezTo>
                  <a:cubicBezTo>
                    <a:pt x="236" y="8"/>
                    <a:pt x="238" y="6"/>
                    <a:pt x="239" y="5"/>
                  </a:cubicBezTo>
                  <a:cubicBezTo>
                    <a:pt x="240" y="4"/>
                    <a:pt x="241" y="3"/>
                    <a:pt x="242" y="2"/>
                  </a:cubicBezTo>
                  <a:cubicBezTo>
                    <a:pt x="242" y="1"/>
                    <a:pt x="242" y="0"/>
                    <a:pt x="242" y="0"/>
                  </a:cubicBezTo>
                </a:path>
              </a:pathLst>
            </a:custGeom>
            <a:solidFill>
              <a:srgbClr val="2F19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4" name="Freeform 1306"/>
            <p:cNvSpPr/>
            <p:nvPr/>
          </p:nvSpPr>
          <p:spPr bwMode="auto">
            <a:xfrm>
              <a:off x="3943717" y="6452799"/>
              <a:ext cx="24911" cy="49841"/>
            </a:xfrm>
            <a:custGeom>
              <a:avLst/>
              <a:gdLst>
                <a:gd name="T0" fmla="*/ 13 w 13"/>
                <a:gd name="T1" fmla="*/ 0 h 28"/>
                <a:gd name="T2" fmla="*/ 13 w 13"/>
                <a:gd name="T3" fmla="*/ 0 h 28"/>
                <a:gd name="T4" fmla="*/ 0 w 13"/>
                <a:gd name="T5" fmla="*/ 27 h 28"/>
                <a:gd name="T6" fmla="*/ 0 w 13"/>
                <a:gd name="T7" fmla="*/ 28 h 28"/>
                <a:gd name="T8" fmla="*/ 3 w 13"/>
                <a:gd name="T9" fmla="*/ 23 h 28"/>
                <a:gd name="T10" fmla="*/ 5 w 13"/>
                <a:gd name="T11" fmla="*/ 20 h 28"/>
                <a:gd name="T12" fmla="*/ 6 w 13"/>
                <a:gd name="T13" fmla="*/ 18 h 28"/>
                <a:gd name="T14" fmla="*/ 13 w 13"/>
                <a:gd name="T15" fmla="*/ 2 h 28"/>
                <a:gd name="T16" fmla="*/ 13 w 13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8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9"/>
                    <a:pt x="4" y="18"/>
                    <a:pt x="0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7"/>
                    <a:pt x="2" y="25"/>
                    <a:pt x="3" y="23"/>
                  </a:cubicBezTo>
                  <a:cubicBezTo>
                    <a:pt x="4" y="22"/>
                    <a:pt x="5" y="21"/>
                    <a:pt x="5" y="20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9" y="13"/>
                    <a:pt x="11" y="8"/>
                    <a:pt x="13" y="2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2F19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5" name="Freeform 1307"/>
            <p:cNvSpPr/>
            <p:nvPr/>
          </p:nvSpPr>
          <p:spPr bwMode="auto">
            <a:xfrm>
              <a:off x="4301811" y="6231628"/>
              <a:ext cx="0" cy="6230"/>
            </a:xfrm>
            <a:custGeom>
              <a:avLst/>
              <a:gdLst>
                <a:gd name="T0" fmla="*/ 0 h 3"/>
                <a:gd name="T1" fmla="*/ 3 h 3"/>
                <a:gd name="T2" fmla="*/ 2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2F19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6" name="Freeform 1308"/>
            <p:cNvSpPr/>
            <p:nvPr/>
          </p:nvSpPr>
          <p:spPr bwMode="auto">
            <a:xfrm>
              <a:off x="3473527" y="6592976"/>
              <a:ext cx="21796" cy="21806"/>
            </a:xfrm>
            <a:custGeom>
              <a:avLst/>
              <a:gdLst>
                <a:gd name="T0" fmla="*/ 13 w 13"/>
                <a:gd name="T1" fmla="*/ 0 h 11"/>
                <a:gd name="T2" fmla="*/ 0 w 13"/>
                <a:gd name="T3" fmla="*/ 11 h 11"/>
                <a:gd name="T4" fmla="*/ 1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cubicBezTo>
                    <a:pt x="9" y="1"/>
                    <a:pt x="4" y="6"/>
                    <a:pt x="0" y="11"/>
                  </a:cubicBezTo>
                  <a:cubicBezTo>
                    <a:pt x="4" y="6"/>
                    <a:pt x="8" y="2"/>
                    <a:pt x="13" y="0"/>
                  </a:cubicBezTo>
                </a:path>
              </a:pathLst>
            </a:custGeom>
            <a:solidFill>
              <a:srgbClr val="4C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7" name="Freeform 1309"/>
            <p:cNvSpPr>
              <a:spLocks noEditPoints="1"/>
            </p:cNvSpPr>
            <p:nvPr/>
          </p:nvSpPr>
          <p:spPr bwMode="auto">
            <a:xfrm>
              <a:off x="3423705" y="6592976"/>
              <a:ext cx="84073" cy="174444"/>
            </a:xfrm>
            <a:custGeom>
              <a:avLst/>
              <a:gdLst>
                <a:gd name="T0" fmla="*/ 45 w 47"/>
                <a:gd name="T1" fmla="*/ 8 h 97"/>
                <a:gd name="T2" fmla="*/ 41 w 47"/>
                <a:gd name="T3" fmla="*/ 18 h 97"/>
                <a:gd name="T4" fmla="*/ 41 w 47"/>
                <a:gd name="T5" fmla="*/ 17 h 97"/>
                <a:gd name="T6" fmla="*/ 43 w 47"/>
                <a:gd name="T7" fmla="*/ 12 h 97"/>
                <a:gd name="T8" fmla="*/ 45 w 47"/>
                <a:gd name="T9" fmla="*/ 8 h 97"/>
                <a:gd name="T10" fmla="*/ 47 w 47"/>
                <a:gd name="T11" fmla="*/ 0 h 97"/>
                <a:gd name="T12" fmla="*/ 14 w 47"/>
                <a:gd name="T13" fmla="*/ 39 h 97"/>
                <a:gd name="T14" fmla="*/ 0 w 47"/>
                <a:gd name="T15" fmla="*/ 83 h 97"/>
                <a:gd name="T16" fmla="*/ 0 w 47"/>
                <a:gd name="T17" fmla="*/ 92 h 97"/>
                <a:gd name="T18" fmla="*/ 2 w 47"/>
                <a:gd name="T19" fmla="*/ 97 h 97"/>
                <a:gd name="T20" fmla="*/ 3 w 47"/>
                <a:gd name="T21" fmla="*/ 96 h 97"/>
                <a:gd name="T22" fmla="*/ 18 w 47"/>
                <a:gd name="T23" fmla="*/ 51 h 97"/>
                <a:gd name="T24" fmla="*/ 38 w 47"/>
                <a:gd name="T25" fmla="*/ 22 h 97"/>
                <a:gd name="T26" fmla="*/ 47 w 47"/>
                <a:gd name="T27" fmla="*/ 1 h 97"/>
                <a:gd name="T28" fmla="*/ 47 w 47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97">
                  <a:moveTo>
                    <a:pt x="45" y="8"/>
                  </a:moveTo>
                  <a:cubicBezTo>
                    <a:pt x="43" y="11"/>
                    <a:pt x="42" y="14"/>
                    <a:pt x="41" y="18"/>
                  </a:cubicBezTo>
                  <a:cubicBezTo>
                    <a:pt x="41" y="18"/>
                    <a:pt x="41" y="18"/>
                    <a:pt x="41" y="17"/>
                  </a:cubicBezTo>
                  <a:cubicBezTo>
                    <a:pt x="42" y="16"/>
                    <a:pt x="42" y="14"/>
                    <a:pt x="43" y="12"/>
                  </a:cubicBezTo>
                  <a:cubicBezTo>
                    <a:pt x="43" y="11"/>
                    <a:pt x="44" y="9"/>
                    <a:pt x="45" y="8"/>
                  </a:cubicBezTo>
                  <a:moveTo>
                    <a:pt x="47" y="0"/>
                  </a:moveTo>
                  <a:cubicBezTo>
                    <a:pt x="33" y="12"/>
                    <a:pt x="22" y="23"/>
                    <a:pt x="14" y="39"/>
                  </a:cubicBezTo>
                  <a:cubicBezTo>
                    <a:pt x="7" y="53"/>
                    <a:pt x="2" y="67"/>
                    <a:pt x="0" y="83"/>
                  </a:cubicBezTo>
                  <a:cubicBezTo>
                    <a:pt x="0" y="86"/>
                    <a:pt x="0" y="89"/>
                    <a:pt x="0" y="92"/>
                  </a:cubicBezTo>
                  <a:cubicBezTo>
                    <a:pt x="0" y="92"/>
                    <a:pt x="1" y="97"/>
                    <a:pt x="2" y="97"/>
                  </a:cubicBezTo>
                  <a:cubicBezTo>
                    <a:pt x="2" y="97"/>
                    <a:pt x="3" y="97"/>
                    <a:pt x="3" y="96"/>
                  </a:cubicBezTo>
                  <a:cubicBezTo>
                    <a:pt x="6" y="80"/>
                    <a:pt x="11" y="65"/>
                    <a:pt x="18" y="51"/>
                  </a:cubicBezTo>
                  <a:cubicBezTo>
                    <a:pt x="23" y="40"/>
                    <a:pt x="31" y="32"/>
                    <a:pt x="38" y="22"/>
                  </a:cubicBezTo>
                  <a:cubicBezTo>
                    <a:pt x="40" y="14"/>
                    <a:pt x="43" y="7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</a:path>
              </a:pathLst>
            </a:custGeom>
            <a:solidFill>
              <a:srgbClr val="C7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8" name="Freeform 1310"/>
            <p:cNvSpPr/>
            <p:nvPr/>
          </p:nvSpPr>
          <p:spPr bwMode="auto">
            <a:xfrm>
              <a:off x="3495323" y="6596092"/>
              <a:ext cx="12455" cy="28035"/>
            </a:xfrm>
            <a:custGeom>
              <a:avLst/>
              <a:gdLst>
                <a:gd name="T0" fmla="*/ 6 w 6"/>
                <a:gd name="T1" fmla="*/ 0 h 15"/>
                <a:gd name="T2" fmla="*/ 4 w 6"/>
                <a:gd name="T3" fmla="*/ 6 h 15"/>
                <a:gd name="T4" fmla="*/ 2 w 6"/>
                <a:gd name="T5" fmla="*/ 10 h 15"/>
                <a:gd name="T6" fmla="*/ 0 w 6"/>
                <a:gd name="T7" fmla="*/ 15 h 15"/>
                <a:gd name="T8" fmla="*/ 6 w 6"/>
                <a:gd name="T9" fmla="*/ 3 h 15"/>
                <a:gd name="T10" fmla="*/ 6 w 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6" y="0"/>
                  </a:moveTo>
                  <a:cubicBezTo>
                    <a:pt x="5" y="2"/>
                    <a:pt x="4" y="4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4"/>
                    <a:pt x="0" y="15"/>
                  </a:cubicBezTo>
                  <a:cubicBezTo>
                    <a:pt x="2" y="12"/>
                    <a:pt x="4" y="8"/>
                    <a:pt x="6" y="3"/>
                  </a:cubicBezTo>
                  <a:cubicBezTo>
                    <a:pt x="6" y="3"/>
                    <a:pt x="6" y="2"/>
                    <a:pt x="6" y="0"/>
                  </a:cubicBezTo>
                </a:path>
              </a:pathLst>
            </a:custGeom>
            <a:solidFill>
              <a:srgbClr val="5F3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9" name="Freeform 1311"/>
            <p:cNvSpPr/>
            <p:nvPr/>
          </p:nvSpPr>
          <p:spPr bwMode="auto">
            <a:xfrm>
              <a:off x="3489095" y="6596092"/>
              <a:ext cx="18683" cy="37381"/>
            </a:xfrm>
            <a:custGeom>
              <a:avLst/>
              <a:gdLst>
                <a:gd name="T0" fmla="*/ 9 w 9"/>
                <a:gd name="T1" fmla="*/ 0 h 21"/>
                <a:gd name="T2" fmla="*/ 0 w 9"/>
                <a:gd name="T3" fmla="*/ 21 h 21"/>
                <a:gd name="T4" fmla="*/ 3 w 9"/>
                <a:gd name="T5" fmla="*/ 17 h 21"/>
                <a:gd name="T6" fmla="*/ 7 w 9"/>
                <a:gd name="T7" fmla="*/ 7 h 21"/>
                <a:gd name="T8" fmla="*/ 9 w 9"/>
                <a:gd name="T9" fmla="*/ 1 h 21"/>
                <a:gd name="T10" fmla="*/ 9 w 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5" y="6"/>
                    <a:pt x="2" y="13"/>
                    <a:pt x="0" y="21"/>
                  </a:cubicBezTo>
                  <a:cubicBezTo>
                    <a:pt x="1" y="20"/>
                    <a:pt x="2" y="18"/>
                    <a:pt x="3" y="17"/>
                  </a:cubicBezTo>
                  <a:cubicBezTo>
                    <a:pt x="4" y="13"/>
                    <a:pt x="5" y="10"/>
                    <a:pt x="7" y="7"/>
                  </a:cubicBezTo>
                  <a:cubicBezTo>
                    <a:pt x="7" y="5"/>
                    <a:pt x="8" y="3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</a:path>
              </a:pathLst>
            </a:custGeom>
            <a:solidFill>
              <a:srgbClr val="2F19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0" name="Freeform 1312"/>
            <p:cNvSpPr/>
            <p:nvPr/>
          </p:nvSpPr>
          <p:spPr bwMode="auto">
            <a:xfrm>
              <a:off x="3423705" y="6592976"/>
              <a:ext cx="84073" cy="149523"/>
            </a:xfrm>
            <a:custGeom>
              <a:avLst/>
              <a:gdLst>
                <a:gd name="T0" fmla="*/ 43 w 47"/>
                <a:gd name="T1" fmla="*/ 0 h 84"/>
                <a:gd name="T2" fmla="*/ 41 w 47"/>
                <a:gd name="T3" fmla="*/ 1 h 84"/>
                <a:gd name="T4" fmla="*/ 28 w 47"/>
                <a:gd name="T5" fmla="*/ 12 h 84"/>
                <a:gd name="T6" fmla="*/ 15 w 47"/>
                <a:gd name="T7" fmla="*/ 33 h 84"/>
                <a:gd name="T8" fmla="*/ 0 w 47"/>
                <a:gd name="T9" fmla="*/ 79 h 84"/>
                <a:gd name="T10" fmla="*/ 0 w 47"/>
                <a:gd name="T11" fmla="*/ 84 h 84"/>
                <a:gd name="T12" fmla="*/ 14 w 47"/>
                <a:gd name="T13" fmla="*/ 40 h 84"/>
                <a:gd name="T14" fmla="*/ 47 w 47"/>
                <a:gd name="T15" fmla="*/ 1 h 84"/>
                <a:gd name="T16" fmla="*/ 47 w 47"/>
                <a:gd name="T17" fmla="*/ 1 h 84"/>
                <a:gd name="T18" fmla="*/ 43 w 47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4">
                  <a:moveTo>
                    <a:pt x="43" y="0"/>
                  </a:moveTo>
                  <a:cubicBezTo>
                    <a:pt x="42" y="0"/>
                    <a:pt x="41" y="0"/>
                    <a:pt x="41" y="1"/>
                  </a:cubicBezTo>
                  <a:cubicBezTo>
                    <a:pt x="36" y="3"/>
                    <a:pt x="32" y="7"/>
                    <a:pt x="28" y="12"/>
                  </a:cubicBezTo>
                  <a:cubicBezTo>
                    <a:pt x="22" y="20"/>
                    <a:pt x="17" y="29"/>
                    <a:pt x="15" y="33"/>
                  </a:cubicBezTo>
                  <a:cubicBezTo>
                    <a:pt x="7" y="47"/>
                    <a:pt x="2" y="63"/>
                    <a:pt x="0" y="79"/>
                  </a:cubicBezTo>
                  <a:cubicBezTo>
                    <a:pt x="0" y="80"/>
                    <a:pt x="0" y="82"/>
                    <a:pt x="0" y="84"/>
                  </a:cubicBezTo>
                  <a:cubicBezTo>
                    <a:pt x="2" y="68"/>
                    <a:pt x="7" y="54"/>
                    <a:pt x="14" y="40"/>
                  </a:cubicBezTo>
                  <a:cubicBezTo>
                    <a:pt x="22" y="24"/>
                    <a:pt x="33" y="13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5" y="0"/>
                    <a:pt x="43" y="0"/>
                  </a:cubicBezTo>
                </a:path>
              </a:pathLst>
            </a:custGeom>
            <a:solidFill>
              <a:srgbClr val="2F19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43" name="组合 1150"/>
          <p:cNvGrpSpPr/>
          <p:nvPr/>
        </p:nvGrpSpPr>
        <p:grpSpPr>
          <a:xfrm>
            <a:off x="4953000" y="3832225"/>
            <a:ext cx="628650" cy="714375"/>
            <a:chOff x="3241624" y="3969835"/>
            <a:chExt cx="1234302" cy="1402480"/>
          </a:xfrm>
        </p:grpSpPr>
        <p:sp>
          <p:nvSpPr>
            <p:cNvPr id="1152" name="Freeform 1522"/>
            <p:cNvSpPr/>
            <p:nvPr/>
          </p:nvSpPr>
          <p:spPr bwMode="auto">
            <a:xfrm>
              <a:off x="3285261" y="5010787"/>
              <a:ext cx="59223" cy="155831"/>
            </a:xfrm>
            <a:custGeom>
              <a:avLst/>
              <a:gdLst>
                <a:gd name="T0" fmla="*/ 26 w 32"/>
                <a:gd name="T1" fmla="*/ 0 h 87"/>
                <a:gd name="T2" fmla="*/ 13 w 32"/>
                <a:gd name="T3" fmla="*/ 11 h 87"/>
                <a:gd name="T4" fmla="*/ 6 w 32"/>
                <a:gd name="T5" fmla="*/ 58 h 87"/>
                <a:gd name="T6" fmla="*/ 30 w 32"/>
                <a:gd name="T7" fmla="*/ 87 h 87"/>
                <a:gd name="T8" fmla="*/ 32 w 32"/>
                <a:gd name="T9" fmla="*/ 87 h 87"/>
                <a:gd name="T10" fmla="*/ 26 w 32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87">
                  <a:moveTo>
                    <a:pt x="26" y="0"/>
                  </a:moveTo>
                  <a:cubicBezTo>
                    <a:pt x="21" y="1"/>
                    <a:pt x="17" y="5"/>
                    <a:pt x="13" y="11"/>
                  </a:cubicBezTo>
                  <a:cubicBezTo>
                    <a:pt x="6" y="25"/>
                    <a:pt x="2" y="43"/>
                    <a:pt x="6" y="58"/>
                  </a:cubicBezTo>
                  <a:cubicBezTo>
                    <a:pt x="9" y="70"/>
                    <a:pt x="16" y="83"/>
                    <a:pt x="30" y="87"/>
                  </a:cubicBezTo>
                  <a:cubicBezTo>
                    <a:pt x="30" y="87"/>
                    <a:pt x="31" y="87"/>
                    <a:pt x="32" y="87"/>
                  </a:cubicBezTo>
                  <a:cubicBezTo>
                    <a:pt x="10" y="63"/>
                    <a:pt x="0" y="25"/>
                    <a:pt x="26" y="0"/>
                  </a:cubicBezTo>
                  <a:close/>
                </a:path>
              </a:pathLst>
            </a:custGeom>
            <a:solidFill>
              <a:srgbClr val="F7E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3" name="Freeform 1523"/>
            <p:cNvSpPr/>
            <p:nvPr/>
          </p:nvSpPr>
          <p:spPr bwMode="auto">
            <a:xfrm>
              <a:off x="3285261" y="5010787"/>
              <a:ext cx="112209" cy="158949"/>
            </a:xfrm>
            <a:custGeom>
              <a:avLst/>
              <a:gdLst>
                <a:gd name="T0" fmla="*/ 55 w 63"/>
                <a:gd name="T1" fmla="*/ 86 h 89"/>
                <a:gd name="T2" fmla="*/ 52 w 63"/>
                <a:gd name="T3" fmla="*/ 29 h 89"/>
                <a:gd name="T4" fmla="*/ 41 w 63"/>
                <a:gd name="T5" fmla="*/ 57 h 89"/>
                <a:gd name="T6" fmla="*/ 39 w 63"/>
                <a:gd name="T7" fmla="*/ 58 h 89"/>
                <a:gd name="T8" fmla="*/ 49 w 63"/>
                <a:gd name="T9" fmla="*/ 28 h 89"/>
                <a:gd name="T10" fmla="*/ 16 w 63"/>
                <a:gd name="T11" fmla="*/ 55 h 89"/>
                <a:gd name="T12" fmla="*/ 13 w 63"/>
                <a:gd name="T13" fmla="*/ 55 h 89"/>
                <a:gd name="T14" fmla="*/ 48 w 63"/>
                <a:gd name="T15" fmla="*/ 22 h 89"/>
                <a:gd name="T16" fmla="*/ 26 w 63"/>
                <a:gd name="T17" fmla="*/ 0 h 89"/>
                <a:gd name="T18" fmla="*/ 26 w 63"/>
                <a:gd name="T19" fmla="*/ 0 h 89"/>
                <a:gd name="T20" fmla="*/ 32 w 63"/>
                <a:gd name="T21" fmla="*/ 87 h 89"/>
                <a:gd name="T22" fmla="*/ 55 w 63"/>
                <a:gd name="T23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89">
                  <a:moveTo>
                    <a:pt x="55" y="86"/>
                  </a:moveTo>
                  <a:cubicBezTo>
                    <a:pt x="63" y="69"/>
                    <a:pt x="61" y="47"/>
                    <a:pt x="52" y="29"/>
                  </a:cubicBezTo>
                  <a:cubicBezTo>
                    <a:pt x="43" y="37"/>
                    <a:pt x="42" y="46"/>
                    <a:pt x="41" y="57"/>
                  </a:cubicBezTo>
                  <a:cubicBezTo>
                    <a:pt x="41" y="58"/>
                    <a:pt x="39" y="59"/>
                    <a:pt x="39" y="58"/>
                  </a:cubicBezTo>
                  <a:cubicBezTo>
                    <a:pt x="35" y="48"/>
                    <a:pt x="39" y="33"/>
                    <a:pt x="49" y="28"/>
                  </a:cubicBezTo>
                  <a:cubicBezTo>
                    <a:pt x="34" y="31"/>
                    <a:pt x="24" y="41"/>
                    <a:pt x="16" y="55"/>
                  </a:cubicBezTo>
                  <a:cubicBezTo>
                    <a:pt x="15" y="57"/>
                    <a:pt x="13" y="56"/>
                    <a:pt x="13" y="55"/>
                  </a:cubicBezTo>
                  <a:cubicBezTo>
                    <a:pt x="12" y="42"/>
                    <a:pt x="32" y="24"/>
                    <a:pt x="48" y="22"/>
                  </a:cubicBezTo>
                  <a:cubicBezTo>
                    <a:pt x="43" y="13"/>
                    <a:pt x="35" y="5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25"/>
                    <a:pt x="10" y="63"/>
                    <a:pt x="32" y="87"/>
                  </a:cubicBezTo>
                  <a:cubicBezTo>
                    <a:pt x="40" y="89"/>
                    <a:pt x="47" y="88"/>
                    <a:pt x="55" y="86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4" name="Freeform 1524"/>
            <p:cNvSpPr/>
            <p:nvPr/>
          </p:nvSpPr>
          <p:spPr bwMode="auto">
            <a:xfrm>
              <a:off x="3332016" y="5004554"/>
              <a:ext cx="77922" cy="162064"/>
            </a:xfrm>
            <a:custGeom>
              <a:avLst/>
              <a:gdLst>
                <a:gd name="T0" fmla="*/ 37 w 43"/>
                <a:gd name="T1" fmla="*/ 10 h 90"/>
                <a:gd name="T2" fmla="*/ 0 w 43"/>
                <a:gd name="T3" fmla="*/ 4 h 90"/>
                <a:gd name="T4" fmla="*/ 22 w 43"/>
                <a:gd name="T5" fmla="*/ 26 h 90"/>
                <a:gd name="T6" fmla="*/ 36 w 43"/>
                <a:gd name="T7" fmla="*/ 30 h 90"/>
                <a:gd name="T8" fmla="*/ 36 w 43"/>
                <a:gd name="T9" fmla="*/ 31 h 90"/>
                <a:gd name="T10" fmla="*/ 27 w 43"/>
                <a:gd name="T11" fmla="*/ 31 h 90"/>
                <a:gd name="T12" fmla="*/ 27 w 43"/>
                <a:gd name="T13" fmla="*/ 32 h 90"/>
                <a:gd name="T14" fmla="*/ 26 w 43"/>
                <a:gd name="T15" fmla="*/ 33 h 90"/>
                <a:gd name="T16" fmla="*/ 29 w 43"/>
                <a:gd name="T17" fmla="*/ 90 h 90"/>
                <a:gd name="T18" fmla="*/ 43 w 43"/>
                <a:gd name="T19" fmla="*/ 86 h 90"/>
                <a:gd name="T20" fmla="*/ 43 w 43"/>
                <a:gd name="T21" fmla="*/ 86 h 90"/>
                <a:gd name="T22" fmla="*/ 37 w 43"/>
                <a:gd name="T2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90">
                  <a:moveTo>
                    <a:pt x="37" y="10"/>
                  </a:moveTo>
                  <a:cubicBezTo>
                    <a:pt x="26" y="5"/>
                    <a:pt x="12" y="0"/>
                    <a:pt x="0" y="4"/>
                  </a:cubicBezTo>
                  <a:cubicBezTo>
                    <a:pt x="9" y="9"/>
                    <a:pt x="17" y="17"/>
                    <a:pt x="22" y="26"/>
                  </a:cubicBezTo>
                  <a:cubicBezTo>
                    <a:pt x="28" y="26"/>
                    <a:pt x="33" y="27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3" y="31"/>
                    <a:pt x="30" y="31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35" y="51"/>
                    <a:pt x="37" y="73"/>
                    <a:pt x="29" y="90"/>
                  </a:cubicBezTo>
                  <a:cubicBezTo>
                    <a:pt x="33" y="89"/>
                    <a:pt x="38" y="88"/>
                    <a:pt x="4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1" y="61"/>
                    <a:pt x="39" y="36"/>
                    <a:pt x="37" y="10"/>
                  </a:cubicBezTo>
                  <a:close/>
                </a:path>
              </a:pathLst>
            </a:custGeom>
            <a:solidFill>
              <a:srgbClr val="B59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5" name="Freeform 1525"/>
            <p:cNvSpPr/>
            <p:nvPr/>
          </p:nvSpPr>
          <p:spPr bwMode="auto">
            <a:xfrm>
              <a:off x="4329432" y="4960921"/>
              <a:ext cx="56105" cy="149598"/>
            </a:xfrm>
            <a:custGeom>
              <a:avLst/>
              <a:gdLst>
                <a:gd name="T0" fmla="*/ 12 w 32"/>
                <a:gd name="T1" fmla="*/ 45 h 84"/>
                <a:gd name="T2" fmla="*/ 8 w 32"/>
                <a:gd name="T3" fmla="*/ 42 h 84"/>
                <a:gd name="T4" fmla="*/ 4 w 32"/>
                <a:gd name="T5" fmla="*/ 46 h 84"/>
                <a:gd name="T6" fmla="*/ 3 w 32"/>
                <a:gd name="T7" fmla="*/ 45 h 84"/>
                <a:gd name="T8" fmla="*/ 15 w 32"/>
                <a:gd name="T9" fmla="*/ 32 h 84"/>
                <a:gd name="T10" fmla="*/ 32 w 32"/>
                <a:gd name="T11" fmla="*/ 8 h 84"/>
                <a:gd name="T12" fmla="*/ 31 w 32"/>
                <a:gd name="T13" fmla="*/ 4 h 84"/>
                <a:gd name="T14" fmla="*/ 5 w 32"/>
                <a:gd name="T15" fmla="*/ 3 h 84"/>
                <a:gd name="T16" fmla="*/ 0 w 32"/>
                <a:gd name="T17" fmla="*/ 84 h 84"/>
                <a:gd name="T18" fmla="*/ 20 w 32"/>
                <a:gd name="T19" fmla="*/ 84 h 84"/>
                <a:gd name="T20" fmla="*/ 12 w 32"/>
                <a:gd name="T21" fmla="*/ 4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84">
                  <a:moveTo>
                    <a:pt x="12" y="45"/>
                  </a:moveTo>
                  <a:cubicBezTo>
                    <a:pt x="10" y="44"/>
                    <a:pt x="9" y="43"/>
                    <a:pt x="8" y="42"/>
                  </a:cubicBezTo>
                  <a:cubicBezTo>
                    <a:pt x="7" y="43"/>
                    <a:pt x="5" y="44"/>
                    <a:pt x="4" y="46"/>
                  </a:cubicBezTo>
                  <a:cubicBezTo>
                    <a:pt x="3" y="46"/>
                    <a:pt x="2" y="46"/>
                    <a:pt x="3" y="45"/>
                  </a:cubicBezTo>
                  <a:cubicBezTo>
                    <a:pt x="4" y="40"/>
                    <a:pt x="9" y="35"/>
                    <a:pt x="15" y="32"/>
                  </a:cubicBezTo>
                  <a:cubicBezTo>
                    <a:pt x="18" y="23"/>
                    <a:pt x="24" y="15"/>
                    <a:pt x="32" y="8"/>
                  </a:cubicBezTo>
                  <a:cubicBezTo>
                    <a:pt x="32" y="7"/>
                    <a:pt x="31" y="6"/>
                    <a:pt x="31" y="4"/>
                  </a:cubicBezTo>
                  <a:cubicBezTo>
                    <a:pt x="23" y="0"/>
                    <a:pt x="14" y="1"/>
                    <a:pt x="5" y="3"/>
                  </a:cubicBezTo>
                  <a:cubicBezTo>
                    <a:pt x="3" y="30"/>
                    <a:pt x="1" y="57"/>
                    <a:pt x="0" y="84"/>
                  </a:cubicBezTo>
                  <a:cubicBezTo>
                    <a:pt x="6" y="83"/>
                    <a:pt x="13" y="84"/>
                    <a:pt x="20" y="84"/>
                  </a:cubicBezTo>
                  <a:cubicBezTo>
                    <a:pt x="13" y="73"/>
                    <a:pt x="10" y="59"/>
                    <a:pt x="12" y="45"/>
                  </a:cubicBezTo>
                  <a:close/>
                </a:path>
              </a:pathLst>
            </a:custGeom>
            <a:solidFill>
              <a:srgbClr val="B59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6" name="Freeform 1526"/>
            <p:cNvSpPr/>
            <p:nvPr/>
          </p:nvSpPr>
          <p:spPr bwMode="auto">
            <a:xfrm>
              <a:off x="4385536" y="4970272"/>
              <a:ext cx="24935" cy="134014"/>
            </a:xfrm>
            <a:custGeom>
              <a:avLst/>
              <a:gdLst>
                <a:gd name="T0" fmla="*/ 15 w 15"/>
                <a:gd name="T1" fmla="*/ 37 h 75"/>
                <a:gd name="T2" fmla="*/ 5 w 15"/>
                <a:gd name="T3" fmla="*/ 4 h 75"/>
                <a:gd name="T4" fmla="*/ 0 w 15"/>
                <a:gd name="T5" fmla="*/ 0 h 75"/>
                <a:gd name="T6" fmla="*/ 1 w 15"/>
                <a:gd name="T7" fmla="*/ 4 h 75"/>
                <a:gd name="T8" fmla="*/ 3 w 15"/>
                <a:gd name="T9" fmla="*/ 3 h 75"/>
                <a:gd name="T10" fmla="*/ 1 w 15"/>
                <a:gd name="T11" fmla="*/ 4 h 75"/>
                <a:gd name="T12" fmla="*/ 2 w 15"/>
                <a:gd name="T13" fmla="*/ 75 h 75"/>
                <a:gd name="T14" fmla="*/ 15 w 15"/>
                <a:gd name="T15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75">
                  <a:moveTo>
                    <a:pt x="15" y="37"/>
                  </a:moveTo>
                  <a:cubicBezTo>
                    <a:pt x="15" y="26"/>
                    <a:pt x="14" y="12"/>
                    <a:pt x="5" y="4"/>
                  </a:cubicBezTo>
                  <a:cubicBezTo>
                    <a:pt x="3" y="3"/>
                    <a:pt x="2" y="1"/>
                    <a:pt x="0" y="0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8" y="28"/>
                    <a:pt x="8" y="52"/>
                    <a:pt x="2" y="75"/>
                  </a:cubicBezTo>
                  <a:cubicBezTo>
                    <a:pt x="13" y="65"/>
                    <a:pt x="15" y="52"/>
                    <a:pt x="15" y="37"/>
                  </a:cubicBezTo>
                  <a:close/>
                </a:path>
              </a:pathLst>
            </a:custGeom>
            <a:solidFill>
              <a:srgbClr val="F7E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7" name="Freeform 1527"/>
            <p:cNvSpPr/>
            <p:nvPr/>
          </p:nvSpPr>
          <p:spPr bwMode="auto">
            <a:xfrm>
              <a:off x="4348133" y="4976505"/>
              <a:ext cx="49871" cy="134014"/>
            </a:xfrm>
            <a:custGeom>
              <a:avLst/>
              <a:gdLst>
                <a:gd name="T0" fmla="*/ 22 w 29"/>
                <a:gd name="T1" fmla="*/ 0 h 76"/>
                <a:gd name="T2" fmla="*/ 5 w 29"/>
                <a:gd name="T3" fmla="*/ 24 h 76"/>
                <a:gd name="T4" fmla="*/ 8 w 29"/>
                <a:gd name="T5" fmla="*/ 23 h 76"/>
                <a:gd name="T6" fmla="*/ 26 w 29"/>
                <a:gd name="T7" fmla="*/ 28 h 76"/>
                <a:gd name="T8" fmla="*/ 25 w 29"/>
                <a:gd name="T9" fmla="*/ 29 h 76"/>
                <a:gd name="T10" fmla="*/ 16 w 29"/>
                <a:gd name="T11" fmla="*/ 26 h 76"/>
                <a:gd name="T12" fmla="*/ 7 w 29"/>
                <a:gd name="T13" fmla="*/ 28 h 76"/>
                <a:gd name="T14" fmla="*/ 3 w 29"/>
                <a:gd name="T15" fmla="*/ 30 h 76"/>
                <a:gd name="T16" fmla="*/ 2 w 29"/>
                <a:gd name="T17" fmla="*/ 33 h 76"/>
                <a:gd name="T18" fmla="*/ 6 w 29"/>
                <a:gd name="T19" fmla="*/ 35 h 76"/>
                <a:gd name="T20" fmla="*/ 14 w 29"/>
                <a:gd name="T21" fmla="*/ 37 h 76"/>
                <a:gd name="T22" fmla="*/ 14 w 29"/>
                <a:gd name="T23" fmla="*/ 39 h 76"/>
                <a:gd name="T24" fmla="*/ 2 w 29"/>
                <a:gd name="T25" fmla="*/ 37 h 76"/>
                <a:gd name="T26" fmla="*/ 10 w 29"/>
                <a:gd name="T27" fmla="*/ 76 h 76"/>
                <a:gd name="T28" fmla="*/ 20 w 29"/>
                <a:gd name="T29" fmla="*/ 73 h 76"/>
                <a:gd name="T30" fmla="*/ 23 w 29"/>
                <a:gd name="T31" fmla="*/ 71 h 76"/>
                <a:gd name="T32" fmla="*/ 22 w 29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76">
                  <a:moveTo>
                    <a:pt x="22" y="0"/>
                  </a:moveTo>
                  <a:cubicBezTo>
                    <a:pt x="14" y="7"/>
                    <a:pt x="8" y="15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14" y="21"/>
                    <a:pt x="24" y="20"/>
                    <a:pt x="26" y="28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2" y="28"/>
                    <a:pt x="19" y="26"/>
                    <a:pt x="16" y="26"/>
                  </a:cubicBezTo>
                  <a:cubicBezTo>
                    <a:pt x="13" y="26"/>
                    <a:pt x="9" y="26"/>
                    <a:pt x="7" y="28"/>
                  </a:cubicBezTo>
                  <a:cubicBezTo>
                    <a:pt x="5" y="28"/>
                    <a:pt x="4" y="29"/>
                    <a:pt x="3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3" y="34"/>
                    <a:pt x="4" y="35"/>
                    <a:pt x="6" y="35"/>
                  </a:cubicBezTo>
                  <a:cubicBezTo>
                    <a:pt x="9" y="36"/>
                    <a:pt x="11" y="36"/>
                    <a:pt x="14" y="37"/>
                  </a:cubicBezTo>
                  <a:cubicBezTo>
                    <a:pt x="15" y="37"/>
                    <a:pt x="15" y="38"/>
                    <a:pt x="14" y="39"/>
                  </a:cubicBezTo>
                  <a:cubicBezTo>
                    <a:pt x="10" y="40"/>
                    <a:pt x="5" y="40"/>
                    <a:pt x="2" y="37"/>
                  </a:cubicBezTo>
                  <a:cubicBezTo>
                    <a:pt x="0" y="51"/>
                    <a:pt x="3" y="65"/>
                    <a:pt x="10" y="76"/>
                  </a:cubicBezTo>
                  <a:cubicBezTo>
                    <a:pt x="13" y="76"/>
                    <a:pt x="17" y="75"/>
                    <a:pt x="20" y="73"/>
                  </a:cubicBezTo>
                  <a:cubicBezTo>
                    <a:pt x="21" y="72"/>
                    <a:pt x="22" y="71"/>
                    <a:pt x="23" y="71"/>
                  </a:cubicBezTo>
                  <a:cubicBezTo>
                    <a:pt x="29" y="48"/>
                    <a:pt x="29" y="24"/>
                    <a:pt x="22" y="0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8" name="Freeform 1528"/>
            <p:cNvSpPr/>
            <p:nvPr/>
          </p:nvSpPr>
          <p:spPr bwMode="auto">
            <a:xfrm>
              <a:off x="4351249" y="5029487"/>
              <a:ext cx="0" cy="6233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0 h 3"/>
                <a:gd name="T4" fmla="*/ 0 w 2"/>
                <a:gd name="T5" fmla="*/ 2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9" name="Freeform 1529"/>
            <p:cNvSpPr/>
            <p:nvPr/>
          </p:nvSpPr>
          <p:spPr bwMode="auto">
            <a:xfrm>
              <a:off x="3833840" y="5107403"/>
              <a:ext cx="134029" cy="68566"/>
            </a:xfrm>
            <a:custGeom>
              <a:avLst/>
              <a:gdLst>
                <a:gd name="T0" fmla="*/ 3 w 76"/>
                <a:gd name="T1" fmla="*/ 14 h 40"/>
                <a:gd name="T2" fmla="*/ 0 w 76"/>
                <a:gd name="T3" fmla="*/ 14 h 40"/>
                <a:gd name="T4" fmla="*/ 59 w 76"/>
                <a:gd name="T5" fmla="*/ 33 h 40"/>
                <a:gd name="T6" fmla="*/ 56 w 76"/>
                <a:gd name="T7" fmla="*/ 0 h 40"/>
                <a:gd name="T8" fmla="*/ 3 w 76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0">
                  <a:moveTo>
                    <a:pt x="3" y="14"/>
                  </a:moveTo>
                  <a:cubicBezTo>
                    <a:pt x="2" y="14"/>
                    <a:pt x="1" y="14"/>
                    <a:pt x="0" y="14"/>
                  </a:cubicBezTo>
                  <a:cubicBezTo>
                    <a:pt x="19" y="20"/>
                    <a:pt x="36" y="40"/>
                    <a:pt x="59" y="33"/>
                  </a:cubicBezTo>
                  <a:cubicBezTo>
                    <a:pt x="76" y="30"/>
                    <a:pt x="66" y="14"/>
                    <a:pt x="56" y="0"/>
                  </a:cubicBezTo>
                  <a:cubicBezTo>
                    <a:pt x="43" y="27"/>
                    <a:pt x="23" y="17"/>
                    <a:pt x="3" y="14"/>
                  </a:cubicBezTo>
                  <a:close/>
                </a:path>
              </a:pathLst>
            </a:custGeom>
            <a:solidFill>
              <a:srgbClr val="B59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0" name="Freeform 1530"/>
            <p:cNvSpPr/>
            <p:nvPr/>
          </p:nvSpPr>
          <p:spPr bwMode="auto">
            <a:xfrm>
              <a:off x="3815138" y="5041953"/>
              <a:ext cx="65456" cy="90383"/>
            </a:xfrm>
            <a:custGeom>
              <a:avLst/>
              <a:gdLst>
                <a:gd name="T0" fmla="*/ 36 w 36"/>
                <a:gd name="T1" fmla="*/ 3 h 50"/>
                <a:gd name="T2" fmla="*/ 3 w 36"/>
                <a:gd name="T3" fmla="*/ 20 h 50"/>
                <a:gd name="T4" fmla="*/ 13 w 36"/>
                <a:gd name="T5" fmla="*/ 50 h 50"/>
                <a:gd name="T6" fmla="*/ 36 w 36"/>
                <a:gd name="T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0">
                  <a:moveTo>
                    <a:pt x="36" y="3"/>
                  </a:moveTo>
                  <a:cubicBezTo>
                    <a:pt x="19" y="0"/>
                    <a:pt x="10" y="7"/>
                    <a:pt x="3" y="20"/>
                  </a:cubicBezTo>
                  <a:cubicBezTo>
                    <a:pt x="0" y="30"/>
                    <a:pt x="6" y="40"/>
                    <a:pt x="13" y="50"/>
                  </a:cubicBezTo>
                  <a:cubicBezTo>
                    <a:pt x="6" y="30"/>
                    <a:pt x="13" y="7"/>
                    <a:pt x="36" y="3"/>
                  </a:cubicBezTo>
                  <a:close/>
                </a:path>
              </a:pathLst>
            </a:custGeom>
            <a:solidFill>
              <a:srgbClr val="F7E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1" name="Freeform 1531"/>
            <p:cNvSpPr/>
            <p:nvPr/>
          </p:nvSpPr>
          <p:spPr bwMode="auto">
            <a:xfrm>
              <a:off x="3388120" y="4206698"/>
              <a:ext cx="907024" cy="529826"/>
            </a:xfrm>
            <a:custGeom>
              <a:avLst/>
              <a:gdLst>
                <a:gd name="T0" fmla="*/ 152 w 512"/>
                <a:gd name="T1" fmla="*/ 147 h 298"/>
                <a:gd name="T2" fmla="*/ 145 w 512"/>
                <a:gd name="T3" fmla="*/ 161 h 298"/>
                <a:gd name="T4" fmla="*/ 251 w 512"/>
                <a:gd name="T5" fmla="*/ 121 h 298"/>
                <a:gd name="T6" fmla="*/ 241 w 512"/>
                <a:gd name="T7" fmla="*/ 144 h 298"/>
                <a:gd name="T8" fmla="*/ 376 w 512"/>
                <a:gd name="T9" fmla="*/ 29 h 298"/>
                <a:gd name="T10" fmla="*/ 508 w 512"/>
                <a:gd name="T11" fmla="*/ 204 h 298"/>
                <a:gd name="T12" fmla="*/ 506 w 512"/>
                <a:gd name="T13" fmla="*/ 24 h 298"/>
                <a:gd name="T14" fmla="*/ 425 w 512"/>
                <a:gd name="T15" fmla="*/ 10 h 298"/>
                <a:gd name="T16" fmla="*/ 261 w 512"/>
                <a:gd name="T17" fmla="*/ 2 h 298"/>
                <a:gd name="T18" fmla="*/ 111 w 512"/>
                <a:gd name="T19" fmla="*/ 7 h 298"/>
                <a:gd name="T20" fmla="*/ 0 w 512"/>
                <a:gd name="T21" fmla="*/ 48 h 298"/>
                <a:gd name="T22" fmla="*/ 13 w 512"/>
                <a:gd name="T23" fmla="*/ 298 h 298"/>
                <a:gd name="T24" fmla="*/ 152 w 512"/>
                <a:gd name="T25" fmla="*/ 14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298">
                  <a:moveTo>
                    <a:pt x="152" y="147"/>
                  </a:moveTo>
                  <a:cubicBezTo>
                    <a:pt x="152" y="154"/>
                    <a:pt x="148" y="157"/>
                    <a:pt x="145" y="161"/>
                  </a:cubicBezTo>
                  <a:cubicBezTo>
                    <a:pt x="181" y="154"/>
                    <a:pt x="218" y="141"/>
                    <a:pt x="251" y="121"/>
                  </a:cubicBezTo>
                  <a:cubicBezTo>
                    <a:pt x="247" y="128"/>
                    <a:pt x="244" y="134"/>
                    <a:pt x="241" y="144"/>
                  </a:cubicBezTo>
                  <a:cubicBezTo>
                    <a:pt x="303" y="134"/>
                    <a:pt x="356" y="88"/>
                    <a:pt x="376" y="29"/>
                  </a:cubicBezTo>
                  <a:cubicBezTo>
                    <a:pt x="406" y="142"/>
                    <a:pt x="455" y="158"/>
                    <a:pt x="508" y="204"/>
                  </a:cubicBezTo>
                  <a:cubicBezTo>
                    <a:pt x="509" y="144"/>
                    <a:pt x="512" y="83"/>
                    <a:pt x="506" y="24"/>
                  </a:cubicBezTo>
                  <a:cubicBezTo>
                    <a:pt x="480" y="16"/>
                    <a:pt x="451" y="14"/>
                    <a:pt x="425" y="10"/>
                  </a:cubicBezTo>
                  <a:cubicBezTo>
                    <a:pt x="371" y="2"/>
                    <a:pt x="316" y="1"/>
                    <a:pt x="261" y="2"/>
                  </a:cubicBezTo>
                  <a:cubicBezTo>
                    <a:pt x="211" y="2"/>
                    <a:pt x="160" y="0"/>
                    <a:pt x="111" y="7"/>
                  </a:cubicBezTo>
                  <a:cubicBezTo>
                    <a:pt x="73" y="13"/>
                    <a:pt x="30" y="24"/>
                    <a:pt x="0" y="48"/>
                  </a:cubicBezTo>
                  <a:cubicBezTo>
                    <a:pt x="3" y="131"/>
                    <a:pt x="8" y="215"/>
                    <a:pt x="13" y="298"/>
                  </a:cubicBezTo>
                  <a:cubicBezTo>
                    <a:pt x="44" y="238"/>
                    <a:pt x="91" y="179"/>
                    <a:pt x="152" y="147"/>
                  </a:cubicBezTo>
                  <a:close/>
                </a:path>
              </a:pathLst>
            </a:custGeom>
            <a:solidFill>
              <a:srgbClr val="B59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2" name="Freeform 1532"/>
            <p:cNvSpPr>
              <a:spLocks noEditPoints="1"/>
            </p:cNvSpPr>
            <p:nvPr/>
          </p:nvSpPr>
          <p:spPr bwMode="auto">
            <a:xfrm>
              <a:off x="3409938" y="4256564"/>
              <a:ext cx="950663" cy="1109518"/>
            </a:xfrm>
            <a:custGeom>
              <a:avLst/>
              <a:gdLst>
                <a:gd name="T0" fmla="*/ 416 w 535"/>
                <a:gd name="T1" fmla="*/ 198 h 624"/>
                <a:gd name="T2" fmla="*/ 495 w 535"/>
                <a:gd name="T3" fmla="*/ 247 h 624"/>
                <a:gd name="T4" fmla="*/ 495 w 535"/>
                <a:gd name="T5" fmla="*/ 175 h 624"/>
                <a:gd name="T6" fmla="*/ 363 w 535"/>
                <a:gd name="T7" fmla="*/ 0 h 624"/>
                <a:gd name="T8" fmla="*/ 228 w 535"/>
                <a:gd name="T9" fmla="*/ 115 h 624"/>
                <a:gd name="T10" fmla="*/ 238 w 535"/>
                <a:gd name="T11" fmla="*/ 92 h 624"/>
                <a:gd name="T12" fmla="*/ 132 w 535"/>
                <a:gd name="T13" fmla="*/ 132 h 624"/>
                <a:gd name="T14" fmla="*/ 139 w 535"/>
                <a:gd name="T15" fmla="*/ 118 h 624"/>
                <a:gd name="T16" fmla="*/ 0 w 535"/>
                <a:gd name="T17" fmla="*/ 269 h 624"/>
                <a:gd name="T18" fmla="*/ 18 w 535"/>
                <a:gd name="T19" fmla="*/ 562 h 624"/>
                <a:gd name="T20" fmla="*/ 74 w 535"/>
                <a:gd name="T21" fmla="*/ 590 h 624"/>
                <a:gd name="T22" fmla="*/ 139 w 535"/>
                <a:gd name="T23" fmla="*/ 610 h 624"/>
                <a:gd name="T24" fmla="*/ 276 w 535"/>
                <a:gd name="T25" fmla="*/ 621 h 624"/>
                <a:gd name="T26" fmla="*/ 450 w 535"/>
                <a:gd name="T27" fmla="*/ 578 h 624"/>
                <a:gd name="T28" fmla="*/ 469 w 535"/>
                <a:gd name="T29" fmla="*/ 551 h 624"/>
                <a:gd name="T30" fmla="*/ 416 w 535"/>
                <a:gd name="T31" fmla="*/ 198 h 624"/>
                <a:gd name="T32" fmla="*/ 297 w 535"/>
                <a:gd name="T33" fmla="*/ 511 h 624"/>
                <a:gd name="T34" fmla="*/ 238 w 535"/>
                <a:gd name="T35" fmla="*/ 492 h 624"/>
                <a:gd name="T36" fmla="*/ 241 w 535"/>
                <a:gd name="T37" fmla="*/ 492 h 624"/>
                <a:gd name="T38" fmla="*/ 231 w 535"/>
                <a:gd name="T39" fmla="*/ 462 h 624"/>
                <a:gd name="T40" fmla="*/ 264 w 535"/>
                <a:gd name="T41" fmla="*/ 445 h 624"/>
                <a:gd name="T42" fmla="*/ 241 w 535"/>
                <a:gd name="T43" fmla="*/ 492 h 624"/>
                <a:gd name="T44" fmla="*/ 244 w 535"/>
                <a:gd name="T45" fmla="*/ 492 h 624"/>
                <a:gd name="T46" fmla="*/ 241 w 535"/>
                <a:gd name="T47" fmla="*/ 492 h 624"/>
                <a:gd name="T48" fmla="*/ 294 w 535"/>
                <a:gd name="T49" fmla="*/ 478 h 624"/>
                <a:gd name="T50" fmla="*/ 297 w 535"/>
                <a:gd name="T51" fmla="*/ 511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5" h="624">
                  <a:moveTo>
                    <a:pt x="416" y="198"/>
                  </a:moveTo>
                  <a:cubicBezTo>
                    <a:pt x="442" y="211"/>
                    <a:pt x="465" y="234"/>
                    <a:pt x="495" y="247"/>
                  </a:cubicBezTo>
                  <a:cubicBezTo>
                    <a:pt x="494" y="223"/>
                    <a:pt x="494" y="199"/>
                    <a:pt x="495" y="175"/>
                  </a:cubicBezTo>
                  <a:cubicBezTo>
                    <a:pt x="431" y="123"/>
                    <a:pt x="387" y="87"/>
                    <a:pt x="363" y="0"/>
                  </a:cubicBezTo>
                  <a:cubicBezTo>
                    <a:pt x="343" y="59"/>
                    <a:pt x="290" y="105"/>
                    <a:pt x="228" y="115"/>
                  </a:cubicBezTo>
                  <a:cubicBezTo>
                    <a:pt x="231" y="105"/>
                    <a:pt x="234" y="99"/>
                    <a:pt x="238" y="92"/>
                  </a:cubicBezTo>
                  <a:cubicBezTo>
                    <a:pt x="205" y="112"/>
                    <a:pt x="168" y="125"/>
                    <a:pt x="132" y="132"/>
                  </a:cubicBezTo>
                  <a:cubicBezTo>
                    <a:pt x="135" y="128"/>
                    <a:pt x="139" y="125"/>
                    <a:pt x="139" y="118"/>
                  </a:cubicBezTo>
                  <a:cubicBezTo>
                    <a:pt x="78" y="150"/>
                    <a:pt x="31" y="209"/>
                    <a:pt x="0" y="269"/>
                  </a:cubicBezTo>
                  <a:cubicBezTo>
                    <a:pt x="7" y="367"/>
                    <a:pt x="13" y="465"/>
                    <a:pt x="18" y="562"/>
                  </a:cubicBezTo>
                  <a:cubicBezTo>
                    <a:pt x="36" y="571"/>
                    <a:pt x="54" y="582"/>
                    <a:pt x="74" y="590"/>
                  </a:cubicBezTo>
                  <a:cubicBezTo>
                    <a:pt x="95" y="598"/>
                    <a:pt x="117" y="605"/>
                    <a:pt x="139" y="610"/>
                  </a:cubicBezTo>
                  <a:cubicBezTo>
                    <a:pt x="184" y="620"/>
                    <a:pt x="230" y="624"/>
                    <a:pt x="276" y="621"/>
                  </a:cubicBezTo>
                  <a:cubicBezTo>
                    <a:pt x="336" y="616"/>
                    <a:pt x="396" y="603"/>
                    <a:pt x="450" y="578"/>
                  </a:cubicBezTo>
                  <a:cubicBezTo>
                    <a:pt x="459" y="570"/>
                    <a:pt x="466" y="561"/>
                    <a:pt x="469" y="551"/>
                  </a:cubicBezTo>
                  <a:cubicBezTo>
                    <a:pt x="498" y="432"/>
                    <a:pt x="535" y="277"/>
                    <a:pt x="416" y="198"/>
                  </a:cubicBezTo>
                  <a:close/>
                  <a:moveTo>
                    <a:pt x="297" y="511"/>
                  </a:moveTo>
                  <a:cubicBezTo>
                    <a:pt x="274" y="518"/>
                    <a:pt x="257" y="498"/>
                    <a:pt x="238" y="492"/>
                  </a:cubicBezTo>
                  <a:cubicBezTo>
                    <a:pt x="239" y="492"/>
                    <a:pt x="240" y="492"/>
                    <a:pt x="241" y="492"/>
                  </a:cubicBezTo>
                  <a:cubicBezTo>
                    <a:pt x="234" y="482"/>
                    <a:pt x="228" y="472"/>
                    <a:pt x="231" y="462"/>
                  </a:cubicBezTo>
                  <a:cubicBezTo>
                    <a:pt x="238" y="449"/>
                    <a:pt x="247" y="442"/>
                    <a:pt x="264" y="445"/>
                  </a:cubicBezTo>
                  <a:cubicBezTo>
                    <a:pt x="241" y="449"/>
                    <a:pt x="234" y="472"/>
                    <a:pt x="241" y="492"/>
                  </a:cubicBezTo>
                  <a:cubicBezTo>
                    <a:pt x="242" y="492"/>
                    <a:pt x="243" y="492"/>
                    <a:pt x="244" y="492"/>
                  </a:cubicBezTo>
                  <a:cubicBezTo>
                    <a:pt x="243" y="492"/>
                    <a:pt x="242" y="492"/>
                    <a:pt x="241" y="492"/>
                  </a:cubicBezTo>
                  <a:cubicBezTo>
                    <a:pt x="261" y="495"/>
                    <a:pt x="281" y="505"/>
                    <a:pt x="294" y="478"/>
                  </a:cubicBezTo>
                  <a:cubicBezTo>
                    <a:pt x="304" y="492"/>
                    <a:pt x="314" y="508"/>
                    <a:pt x="297" y="511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3" name="Freeform 1533"/>
            <p:cNvSpPr/>
            <p:nvPr/>
          </p:nvSpPr>
          <p:spPr bwMode="auto">
            <a:xfrm>
              <a:off x="3344483" y="4290848"/>
              <a:ext cx="99742" cy="963035"/>
            </a:xfrm>
            <a:custGeom>
              <a:avLst/>
              <a:gdLst>
                <a:gd name="T0" fmla="*/ 10 w 56"/>
                <a:gd name="T1" fmla="*/ 16 h 543"/>
                <a:gd name="T2" fmla="*/ 4 w 56"/>
                <a:gd name="T3" fmla="*/ 50 h 543"/>
                <a:gd name="T4" fmla="*/ 43 w 56"/>
                <a:gd name="T5" fmla="*/ 537 h 543"/>
                <a:gd name="T6" fmla="*/ 56 w 56"/>
                <a:gd name="T7" fmla="*/ 543 h 543"/>
                <a:gd name="T8" fmla="*/ 25 w 56"/>
                <a:gd name="T9" fmla="*/ 0 h 543"/>
                <a:gd name="T10" fmla="*/ 10 w 56"/>
                <a:gd name="T11" fmla="*/ 1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43">
                  <a:moveTo>
                    <a:pt x="10" y="16"/>
                  </a:moveTo>
                  <a:cubicBezTo>
                    <a:pt x="0" y="28"/>
                    <a:pt x="3" y="34"/>
                    <a:pt x="4" y="50"/>
                  </a:cubicBezTo>
                  <a:cubicBezTo>
                    <a:pt x="17" y="212"/>
                    <a:pt x="30" y="375"/>
                    <a:pt x="43" y="537"/>
                  </a:cubicBezTo>
                  <a:cubicBezTo>
                    <a:pt x="47" y="539"/>
                    <a:pt x="51" y="541"/>
                    <a:pt x="56" y="543"/>
                  </a:cubicBezTo>
                  <a:cubicBezTo>
                    <a:pt x="48" y="363"/>
                    <a:pt x="31" y="180"/>
                    <a:pt x="25" y="0"/>
                  </a:cubicBezTo>
                  <a:cubicBezTo>
                    <a:pt x="19" y="5"/>
                    <a:pt x="14" y="10"/>
                    <a:pt x="10" y="16"/>
                  </a:cubicBezTo>
                  <a:close/>
                </a:path>
              </a:pathLst>
            </a:custGeom>
            <a:solidFill>
              <a:srgbClr val="F7E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4" name="Freeform 1534"/>
            <p:cNvSpPr/>
            <p:nvPr/>
          </p:nvSpPr>
          <p:spPr bwMode="auto">
            <a:xfrm>
              <a:off x="4148650" y="4250331"/>
              <a:ext cx="221301" cy="1034719"/>
            </a:xfrm>
            <a:custGeom>
              <a:avLst/>
              <a:gdLst>
                <a:gd name="T0" fmla="*/ 124 w 125"/>
                <a:gd name="T1" fmla="*/ 49 h 583"/>
                <a:gd name="T2" fmla="*/ 106 w 125"/>
                <a:gd name="T3" fmla="*/ 12 h 583"/>
                <a:gd name="T4" fmla="*/ 77 w 125"/>
                <a:gd name="T5" fmla="*/ 0 h 583"/>
                <a:gd name="T6" fmla="*/ 79 w 125"/>
                <a:gd name="T7" fmla="*/ 252 h 583"/>
                <a:gd name="T8" fmla="*/ 0 w 125"/>
                <a:gd name="T9" fmla="*/ 203 h 583"/>
                <a:gd name="T10" fmla="*/ 53 w 125"/>
                <a:gd name="T11" fmla="*/ 556 h 583"/>
                <a:gd name="T12" fmla="*/ 34 w 125"/>
                <a:gd name="T13" fmla="*/ 583 h 583"/>
                <a:gd name="T14" fmla="*/ 99 w 125"/>
                <a:gd name="T15" fmla="*/ 543 h 583"/>
                <a:gd name="T16" fmla="*/ 99 w 125"/>
                <a:gd name="T17" fmla="*/ 543 h 583"/>
                <a:gd name="T18" fmla="*/ 100 w 125"/>
                <a:gd name="T19" fmla="*/ 490 h 583"/>
                <a:gd name="T20" fmla="*/ 100 w 125"/>
                <a:gd name="T21" fmla="*/ 486 h 583"/>
                <a:gd name="T22" fmla="*/ 100 w 125"/>
                <a:gd name="T23" fmla="*/ 486 h 583"/>
                <a:gd name="T24" fmla="*/ 112 w 125"/>
                <a:gd name="T25" fmla="*/ 299 h 583"/>
                <a:gd name="T26" fmla="*/ 124 w 125"/>
                <a:gd name="T27" fmla="*/ 49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583">
                  <a:moveTo>
                    <a:pt x="124" y="49"/>
                  </a:moveTo>
                  <a:cubicBezTo>
                    <a:pt x="124" y="32"/>
                    <a:pt x="123" y="23"/>
                    <a:pt x="106" y="12"/>
                  </a:cubicBezTo>
                  <a:cubicBezTo>
                    <a:pt x="97" y="7"/>
                    <a:pt x="87" y="3"/>
                    <a:pt x="77" y="0"/>
                  </a:cubicBezTo>
                  <a:cubicBezTo>
                    <a:pt x="85" y="83"/>
                    <a:pt x="76" y="169"/>
                    <a:pt x="79" y="252"/>
                  </a:cubicBezTo>
                  <a:cubicBezTo>
                    <a:pt x="49" y="239"/>
                    <a:pt x="26" y="216"/>
                    <a:pt x="0" y="203"/>
                  </a:cubicBezTo>
                  <a:cubicBezTo>
                    <a:pt x="119" y="282"/>
                    <a:pt x="82" y="437"/>
                    <a:pt x="53" y="556"/>
                  </a:cubicBezTo>
                  <a:cubicBezTo>
                    <a:pt x="50" y="566"/>
                    <a:pt x="43" y="575"/>
                    <a:pt x="34" y="583"/>
                  </a:cubicBezTo>
                  <a:cubicBezTo>
                    <a:pt x="57" y="572"/>
                    <a:pt x="79" y="559"/>
                    <a:pt x="99" y="543"/>
                  </a:cubicBezTo>
                  <a:cubicBezTo>
                    <a:pt x="99" y="543"/>
                    <a:pt x="99" y="543"/>
                    <a:pt x="99" y="543"/>
                  </a:cubicBezTo>
                  <a:cubicBezTo>
                    <a:pt x="99" y="525"/>
                    <a:pt x="99" y="507"/>
                    <a:pt x="100" y="490"/>
                  </a:cubicBezTo>
                  <a:cubicBezTo>
                    <a:pt x="98" y="489"/>
                    <a:pt x="98" y="487"/>
                    <a:pt x="100" y="486"/>
                  </a:cubicBezTo>
                  <a:cubicBezTo>
                    <a:pt x="100" y="486"/>
                    <a:pt x="100" y="486"/>
                    <a:pt x="100" y="486"/>
                  </a:cubicBezTo>
                  <a:cubicBezTo>
                    <a:pt x="102" y="424"/>
                    <a:pt x="108" y="361"/>
                    <a:pt x="112" y="299"/>
                  </a:cubicBezTo>
                  <a:cubicBezTo>
                    <a:pt x="117" y="216"/>
                    <a:pt x="125" y="132"/>
                    <a:pt x="124" y="49"/>
                  </a:cubicBezTo>
                  <a:close/>
                </a:path>
              </a:pathLst>
            </a:custGeom>
            <a:solidFill>
              <a:srgbClr val="B59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5" name="Freeform 1535"/>
            <p:cNvSpPr>
              <a:spLocks noEditPoints="1"/>
            </p:cNvSpPr>
            <p:nvPr/>
          </p:nvSpPr>
          <p:spPr bwMode="auto">
            <a:xfrm>
              <a:off x="3288379" y="4203583"/>
              <a:ext cx="1134560" cy="1168732"/>
            </a:xfrm>
            <a:custGeom>
              <a:avLst/>
              <a:gdLst>
                <a:gd name="T0" fmla="*/ 638 w 639"/>
                <a:gd name="T1" fmla="*/ 465 h 659"/>
                <a:gd name="T2" fmla="*/ 592 w 639"/>
                <a:gd name="T3" fmla="*/ 429 h 659"/>
                <a:gd name="T4" fmla="*/ 603 w 639"/>
                <a:gd name="T5" fmla="*/ 275 h 659"/>
                <a:gd name="T6" fmla="*/ 612 w 639"/>
                <a:gd name="T7" fmla="*/ 117 h 659"/>
                <a:gd name="T8" fmla="*/ 602 w 639"/>
                <a:gd name="T9" fmla="*/ 43 h 659"/>
                <a:gd name="T10" fmla="*/ 512 w 639"/>
                <a:gd name="T11" fmla="*/ 14 h 659"/>
                <a:gd name="T12" fmla="*/ 368 w 639"/>
                <a:gd name="T13" fmla="*/ 1 h 659"/>
                <a:gd name="T14" fmla="*/ 211 w 639"/>
                <a:gd name="T15" fmla="*/ 2 h 659"/>
                <a:gd name="T16" fmla="*/ 108 w 639"/>
                <a:gd name="T17" fmla="*/ 20 h 659"/>
                <a:gd name="T18" fmla="*/ 32 w 639"/>
                <a:gd name="T19" fmla="*/ 72 h 659"/>
                <a:gd name="T20" fmla="*/ 32 w 639"/>
                <a:gd name="T21" fmla="*/ 108 h 659"/>
                <a:gd name="T22" fmla="*/ 62 w 639"/>
                <a:gd name="T23" fmla="*/ 461 h 659"/>
                <a:gd name="T24" fmla="*/ 19 w 639"/>
                <a:gd name="T25" fmla="*/ 455 h 659"/>
                <a:gd name="T26" fmla="*/ 1 w 639"/>
                <a:gd name="T27" fmla="*/ 507 h 659"/>
                <a:gd name="T28" fmla="*/ 68 w 639"/>
                <a:gd name="T29" fmla="*/ 541 h 659"/>
                <a:gd name="T30" fmla="*/ 72 w 639"/>
                <a:gd name="T31" fmla="*/ 588 h 659"/>
                <a:gd name="T32" fmla="*/ 72 w 639"/>
                <a:gd name="T33" fmla="*/ 589 h 659"/>
                <a:gd name="T34" fmla="*/ 130 w 639"/>
                <a:gd name="T35" fmla="*/ 620 h 659"/>
                <a:gd name="T36" fmla="*/ 201 w 639"/>
                <a:gd name="T37" fmla="*/ 644 h 659"/>
                <a:gd name="T38" fmla="*/ 345 w 639"/>
                <a:gd name="T39" fmla="*/ 656 h 659"/>
                <a:gd name="T40" fmla="*/ 585 w 639"/>
                <a:gd name="T41" fmla="*/ 570 h 659"/>
                <a:gd name="T42" fmla="*/ 585 w 639"/>
                <a:gd name="T43" fmla="*/ 569 h 659"/>
                <a:gd name="T44" fmla="*/ 587 w 639"/>
                <a:gd name="T45" fmla="*/ 516 h 659"/>
                <a:gd name="T46" fmla="*/ 627 w 639"/>
                <a:gd name="T47" fmla="*/ 507 h 659"/>
                <a:gd name="T48" fmla="*/ 638 w 639"/>
                <a:gd name="T49" fmla="*/ 465 h 659"/>
                <a:gd name="T50" fmla="*/ 68 w 639"/>
                <a:gd name="T51" fmla="*/ 538 h 659"/>
                <a:gd name="T52" fmla="*/ 29 w 639"/>
                <a:gd name="T53" fmla="*/ 543 h 659"/>
                <a:gd name="T54" fmla="*/ 5 w 639"/>
                <a:gd name="T55" fmla="*/ 514 h 659"/>
                <a:gd name="T56" fmla="*/ 12 w 639"/>
                <a:gd name="T57" fmla="*/ 467 h 659"/>
                <a:gd name="T58" fmla="*/ 62 w 639"/>
                <a:gd name="T59" fmla="*/ 462 h 659"/>
                <a:gd name="T60" fmla="*/ 68 w 639"/>
                <a:gd name="T61" fmla="*/ 538 h 659"/>
                <a:gd name="T62" fmla="*/ 585 w 639"/>
                <a:gd name="T63" fmla="*/ 512 h 659"/>
                <a:gd name="T64" fmla="*/ 585 w 639"/>
                <a:gd name="T65" fmla="*/ 512 h 659"/>
                <a:gd name="T66" fmla="*/ 585 w 639"/>
                <a:gd name="T67" fmla="*/ 516 h 659"/>
                <a:gd name="T68" fmla="*/ 584 w 639"/>
                <a:gd name="T69" fmla="*/ 569 h 659"/>
                <a:gd name="T70" fmla="*/ 584 w 639"/>
                <a:gd name="T71" fmla="*/ 569 h 659"/>
                <a:gd name="T72" fmla="*/ 345 w 639"/>
                <a:gd name="T73" fmla="*/ 652 h 659"/>
                <a:gd name="T74" fmla="*/ 208 w 639"/>
                <a:gd name="T75" fmla="*/ 641 h 659"/>
                <a:gd name="T76" fmla="*/ 143 w 639"/>
                <a:gd name="T77" fmla="*/ 621 h 659"/>
                <a:gd name="T78" fmla="*/ 74 w 639"/>
                <a:gd name="T79" fmla="*/ 587 h 659"/>
                <a:gd name="T80" fmla="*/ 35 w 639"/>
                <a:gd name="T81" fmla="*/ 100 h 659"/>
                <a:gd name="T82" fmla="*/ 41 w 639"/>
                <a:gd name="T83" fmla="*/ 66 h 659"/>
                <a:gd name="T84" fmla="*/ 167 w 639"/>
                <a:gd name="T85" fmla="*/ 9 h 659"/>
                <a:gd name="T86" fmla="*/ 317 w 639"/>
                <a:gd name="T87" fmla="*/ 4 h 659"/>
                <a:gd name="T88" fmla="*/ 481 w 639"/>
                <a:gd name="T89" fmla="*/ 12 h 659"/>
                <a:gd name="T90" fmla="*/ 591 w 639"/>
                <a:gd name="T91" fmla="*/ 38 h 659"/>
                <a:gd name="T92" fmla="*/ 609 w 639"/>
                <a:gd name="T93" fmla="*/ 75 h 659"/>
                <a:gd name="T94" fmla="*/ 597 w 639"/>
                <a:gd name="T95" fmla="*/ 325 h 659"/>
                <a:gd name="T96" fmla="*/ 585 w 639"/>
                <a:gd name="T97" fmla="*/ 512 h 659"/>
                <a:gd name="T98" fmla="*/ 617 w 639"/>
                <a:gd name="T99" fmla="*/ 509 h 659"/>
                <a:gd name="T100" fmla="*/ 587 w 639"/>
                <a:gd name="T101" fmla="*/ 512 h 659"/>
                <a:gd name="T102" fmla="*/ 592 w 639"/>
                <a:gd name="T103" fmla="*/ 431 h 659"/>
                <a:gd name="T104" fmla="*/ 623 w 639"/>
                <a:gd name="T105" fmla="*/ 436 h 659"/>
                <a:gd name="T106" fmla="*/ 633 w 639"/>
                <a:gd name="T107" fmla="*/ 469 h 659"/>
                <a:gd name="T108" fmla="*/ 617 w 639"/>
                <a:gd name="T109" fmla="*/ 50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9" h="659">
                  <a:moveTo>
                    <a:pt x="638" y="465"/>
                  </a:moveTo>
                  <a:cubicBezTo>
                    <a:pt x="638" y="438"/>
                    <a:pt x="618" y="417"/>
                    <a:pt x="592" y="429"/>
                  </a:cubicBezTo>
                  <a:cubicBezTo>
                    <a:pt x="596" y="378"/>
                    <a:pt x="600" y="326"/>
                    <a:pt x="603" y="275"/>
                  </a:cubicBezTo>
                  <a:cubicBezTo>
                    <a:pt x="606" y="222"/>
                    <a:pt x="610" y="170"/>
                    <a:pt x="612" y="117"/>
                  </a:cubicBezTo>
                  <a:cubicBezTo>
                    <a:pt x="612" y="95"/>
                    <a:pt x="620" y="61"/>
                    <a:pt x="602" y="43"/>
                  </a:cubicBezTo>
                  <a:cubicBezTo>
                    <a:pt x="580" y="21"/>
                    <a:pt x="541" y="18"/>
                    <a:pt x="512" y="14"/>
                  </a:cubicBezTo>
                  <a:cubicBezTo>
                    <a:pt x="464" y="7"/>
                    <a:pt x="416" y="1"/>
                    <a:pt x="368" y="1"/>
                  </a:cubicBezTo>
                  <a:cubicBezTo>
                    <a:pt x="316" y="0"/>
                    <a:pt x="263" y="0"/>
                    <a:pt x="211" y="2"/>
                  </a:cubicBezTo>
                  <a:cubicBezTo>
                    <a:pt x="176" y="3"/>
                    <a:pt x="141" y="8"/>
                    <a:pt x="108" y="20"/>
                  </a:cubicBezTo>
                  <a:cubicBezTo>
                    <a:pt x="79" y="29"/>
                    <a:pt x="48" y="45"/>
                    <a:pt x="32" y="72"/>
                  </a:cubicBezTo>
                  <a:cubicBezTo>
                    <a:pt x="26" y="81"/>
                    <a:pt x="31" y="97"/>
                    <a:pt x="32" y="108"/>
                  </a:cubicBezTo>
                  <a:cubicBezTo>
                    <a:pt x="42" y="225"/>
                    <a:pt x="52" y="343"/>
                    <a:pt x="62" y="461"/>
                  </a:cubicBezTo>
                  <a:cubicBezTo>
                    <a:pt x="52" y="451"/>
                    <a:pt x="31" y="445"/>
                    <a:pt x="19" y="455"/>
                  </a:cubicBezTo>
                  <a:cubicBezTo>
                    <a:pt x="3" y="467"/>
                    <a:pt x="0" y="488"/>
                    <a:pt x="1" y="507"/>
                  </a:cubicBezTo>
                  <a:cubicBezTo>
                    <a:pt x="2" y="542"/>
                    <a:pt x="38" y="559"/>
                    <a:pt x="68" y="541"/>
                  </a:cubicBezTo>
                  <a:cubicBezTo>
                    <a:pt x="70" y="556"/>
                    <a:pt x="71" y="572"/>
                    <a:pt x="72" y="588"/>
                  </a:cubicBezTo>
                  <a:cubicBezTo>
                    <a:pt x="72" y="588"/>
                    <a:pt x="72" y="589"/>
                    <a:pt x="72" y="589"/>
                  </a:cubicBezTo>
                  <a:cubicBezTo>
                    <a:pt x="88" y="603"/>
                    <a:pt x="110" y="611"/>
                    <a:pt x="130" y="620"/>
                  </a:cubicBezTo>
                  <a:cubicBezTo>
                    <a:pt x="153" y="629"/>
                    <a:pt x="177" y="637"/>
                    <a:pt x="201" y="644"/>
                  </a:cubicBezTo>
                  <a:cubicBezTo>
                    <a:pt x="248" y="655"/>
                    <a:pt x="297" y="659"/>
                    <a:pt x="345" y="656"/>
                  </a:cubicBezTo>
                  <a:cubicBezTo>
                    <a:pt x="427" y="650"/>
                    <a:pt x="524" y="628"/>
                    <a:pt x="585" y="570"/>
                  </a:cubicBezTo>
                  <a:cubicBezTo>
                    <a:pt x="586" y="570"/>
                    <a:pt x="585" y="569"/>
                    <a:pt x="585" y="569"/>
                  </a:cubicBezTo>
                  <a:cubicBezTo>
                    <a:pt x="585" y="551"/>
                    <a:pt x="586" y="534"/>
                    <a:pt x="587" y="516"/>
                  </a:cubicBezTo>
                  <a:cubicBezTo>
                    <a:pt x="603" y="517"/>
                    <a:pt x="614" y="518"/>
                    <a:pt x="627" y="507"/>
                  </a:cubicBezTo>
                  <a:cubicBezTo>
                    <a:pt x="639" y="497"/>
                    <a:pt x="638" y="478"/>
                    <a:pt x="638" y="465"/>
                  </a:cubicBezTo>
                  <a:close/>
                  <a:moveTo>
                    <a:pt x="68" y="538"/>
                  </a:moveTo>
                  <a:cubicBezTo>
                    <a:pt x="55" y="542"/>
                    <a:pt x="43" y="547"/>
                    <a:pt x="29" y="543"/>
                  </a:cubicBezTo>
                  <a:cubicBezTo>
                    <a:pt x="15" y="539"/>
                    <a:pt x="8" y="526"/>
                    <a:pt x="5" y="514"/>
                  </a:cubicBezTo>
                  <a:cubicBezTo>
                    <a:pt x="1" y="499"/>
                    <a:pt x="5" y="481"/>
                    <a:pt x="12" y="467"/>
                  </a:cubicBezTo>
                  <a:cubicBezTo>
                    <a:pt x="23" y="447"/>
                    <a:pt x="45" y="454"/>
                    <a:pt x="62" y="462"/>
                  </a:cubicBezTo>
                  <a:cubicBezTo>
                    <a:pt x="64" y="488"/>
                    <a:pt x="66" y="513"/>
                    <a:pt x="68" y="538"/>
                  </a:cubicBezTo>
                  <a:close/>
                  <a:moveTo>
                    <a:pt x="585" y="512"/>
                  </a:moveTo>
                  <a:cubicBezTo>
                    <a:pt x="585" y="512"/>
                    <a:pt x="585" y="512"/>
                    <a:pt x="585" y="512"/>
                  </a:cubicBezTo>
                  <a:cubicBezTo>
                    <a:pt x="583" y="513"/>
                    <a:pt x="583" y="515"/>
                    <a:pt x="585" y="516"/>
                  </a:cubicBezTo>
                  <a:cubicBezTo>
                    <a:pt x="584" y="533"/>
                    <a:pt x="584" y="551"/>
                    <a:pt x="584" y="569"/>
                  </a:cubicBezTo>
                  <a:cubicBezTo>
                    <a:pt x="584" y="569"/>
                    <a:pt x="584" y="569"/>
                    <a:pt x="584" y="569"/>
                  </a:cubicBezTo>
                  <a:cubicBezTo>
                    <a:pt x="516" y="622"/>
                    <a:pt x="431" y="645"/>
                    <a:pt x="345" y="652"/>
                  </a:cubicBezTo>
                  <a:cubicBezTo>
                    <a:pt x="299" y="655"/>
                    <a:pt x="253" y="651"/>
                    <a:pt x="208" y="641"/>
                  </a:cubicBezTo>
                  <a:cubicBezTo>
                    <a:pt x="186" y="636"/>
                    <a:pt x="164" y="629"/>
                    <a:pt x="143" y="621"/>
                  </a:cubicBezTo>
                  <a:cubicBezTo>
                    <a:pt x="119" y="611"/>
                    <a:pt x="97" y="597"/>
                    <a:pt x="74" y="587"/>
                  </a:cubicBezTo>
                  <a:cubicBezTo>
                    <a:pt x="61" y="425"/>
                    <a:pt x="48" y="262"/>
                    <a:pt x="35" y="100"/>
                  </a:cubicBezTo>
                  <a:cubicBezTo>
                    <a:pt x="34" y="84"/>
                    <a:pt x="31" y="78"/>
                    <a:pt x="41" y="66"/>
                  </a:cubicBezTo>
                  <a:cubicBezTo>
                    <a:pt x="70" y="30"/>
                    <a:pt x="122" y="16"/>
                    <a:pt x="167" y="9"/>
                  </a:cubicBezTo>
                  <a:cubicBezTo>
                    <a:pt x="216" y="2"/>
                    <a:pt x="267" y="4"/>
                    <a:pt x="317" y="4"/>
                  </a:cubicBezTo>
                  <a:cubicBezTo>
                    <a:pt x="372" y="3"/>
                    <a:pt x="427" y="4"/>
                    <a:pt x="481" y="12"/>
                  </a:cubicBezTo>
                  <a:cubicBezTo>
                    <a:pt x="517" y="17"/>
                    <a:pt x="560" y="19"/>
                    <a:pt x="591" y="38"/>
                  </a:cubicBezTo>
                  <a:cubicBezTo>
                    <a:pt x="608" y="49"/>
                    <a:pt x="609" y="58"/>
                    <a:pt x="609" y="75"/>
                  </a:cubicBezTo>
                  <a:cubicBezTo>
                    <a:pt x="610" y="158"/>
                    <a:pt x="602" y="242"/>
                    <a:pt x="597" y="325"/>
                  </a:cubicBezTo>
                  <a:cubicBezTo>
                    <a:pt x="593" y="387"/>
                    <a:pt x="587" y="450"/>
                    <a:pt x="585" y="512"/>
                  </a:cubicBezTo>
                  <a:close/>
                  <a:moveTo>
                    <a:pt x="617" y="509"/>
                  </a:moveTo>
                  <a:cubicBezTo>
                    <a:pt x="608" y="515"/>
                    <a:pt x="597" y="511"/>
                    <a:pt x="587" y="512"/>
                  </a:cubicBezTo>
                  <a:cubicBezTo>
                    <a:pt x="588" y="485"/>
                    <a:pt x="590" y="458"/>
                    <a:pt x="592" y="431"/>
                  </a:cubicBezTo>
                  <a:cubicBezTo>
                    <a:pt x="603" y="429"/>
                    <a:pt x="614" y="428"/>
                    <a:pt x="623" y="436"/>
                  </a:cubicBezTo>
                  <a:cubicBezTo>
                    <a:pt x="632" y="444"/>
                    <a:pt x="633" y="458"/>
                    <a:pt x="633" y="469"/>
                  </a:cubicBezTo>
                  <a:cubicBezTo>
                    <a:pt x="633" y="485"/>
                    <a:pt x="631" y="500"/>
                    <a:pt x="617" y="509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6" name="Freeform 1536"/>
            <p:cNvSpPr/>
            <p:nvPr/>
          </p:nvSpPr>
          <p:spPr bwMode="auto">
            <a:xfrm>
              <a:off x="4332547" y="5010787"/>
              <a:ext cx="62338" cy="37399"/>
            </a:xfrm>
            <a:custGeom>
              <a:avLst/>
              <a:gdLst>
                <a:gd name="T0" fmla="*/ 16 w 34"/>
                <a:gd name="T1" fmla="*/ 3 h 20"/>
                <a:gd name="T2" fmla="*/ 1 w 34"/>
                <a:gd name="T3" fmla="*/ 17 h 20"/>
                <a:gd name="T4" fmla="*/ 2 w 34"/>
                <a:gd name="T5" fmla="*/ 18 h 20"/>
                <a:gd name="T6" fmla="*/ 6 w 34"/>
                <a:gd name="T7" fmla="*/ 14 h 20"/>
                <a:gd name="T8" fmla="*/ 22 w 34"/>
                <a:gd name="T9" fmla="*/ 19 h 20"/>
                <a:gd name="T10" fmla="*/ 22 w 34"/>
                <a:gd name="T11" fmla="*/ 17 h 20"/>
                <a:gd name="T12" fmla="*/ 14 w 34"/>
                <a:gd name="T13" fmla="*/ 15 h 20"/>
                <a:gd name="T14" fmla="*/ 9 w 34"/>
                <a:gd name="T15" fmla="*/ 12 h 20"/>
                <a:gd name="T16" fmla="*/ 15 w 34"/>
                <a:gd name="T17" fmla="*/ 8 h 20"/>
                <a:gd name="T18" fmla="*/ 24 w 34"/>
                <a:gd name="T19" fmla="*/ 6 h 20"/>
                <a:gd name="T20" fmla="*/ 33 w 34"/>
                <a:gd name="T21" fmla="*/ 9 h 20"/>
                <a:gd name="T22" fmla="*/ 34 w 34"/>
                <a:gd name="T23" fmla="*/ 8 h 20"/>
                <a:gd name="T24" fmla="*/ 16 w 34"/>
                <a:gd name="T2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0">
                  <a:moveTo>
                    <a:pt x="16" y="3"/>
                  </a:moveTo>
                  <a:cubicBezTo>
                    <a:pt x="10" y="5"/>
                    <a:pt x="2" y="11"/>
                    <a:pt x="1" y="17"/>
                  </a:cubicBezTo>
                  <a:cubicBezTo>
                    <a:pt x="0" y="18"/>
                    <a:pt x="1" y="18"/>
                    <a:pt x="2" y="18"/>
                  </a:cubicBezTo>
                  <a:cubicBezTo>
                    <a:pt x="3" y="16"/>
                    <a:pt x="5" y="15"/>
                    <a:pt x="6" y="14"/>
                  </a:cubicBezTo>
                  <a:cubicBezTo>
                    <a:pt x="9" y="19"/>
                    <a:pt x="17" y="20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9" y="16"/>
                    <a:pt x="17" y="16"/>
                    <a:pt x="14" y="15"/>
                  </a:cubicBezTo>
                  <a:cubicBezTo>
                    <a:pt x="11" y="15"/>
                    <a:pt x="10" y="13"/>
                    <a:pt x="9" y="12"/>
                  </a:cubicBezTo>
                  <a:cubicBezTo>
                    <a:pt x="11" y="10"/>
                    <a:pt x="12" y="9"/>
                    <a:pt x="15" y="8"/>
                  </a:cubicBezTo>
                  <a:cubicBezTo>
                    <a:pt x="17" y="6"/>
                    <a:pt x="21" y="6"/>
                    <a:pt x="24" y="6"/>
                  </a:cubicBezTo>
                  <a:cubicBezTo>
                    <a:pt x="27" y="6"/>
                    <a:pt x="30" y="8"/>
                    <a:pt x="33" y="9"/>
                  </a:cubicBezTo>
                  <a:cubicBezTo>
                    <a:pt x="34" y="9"/>
                    <a:pt x="34" y="9"/>
                    <a:pt x="34" y="8"/>
                  </a:cubicBezTo>
                  <a:cubicBezTo>
                    <a:pt x="32" y="0"/>
                    <a:pt x="22" y="1"/>
                    <a:pt x="16" y="3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7" name="Freeform 1537"/>
            <p:cNvSpPr/>
            <p:nvPr/>
          </p:nvSpPr>
          <p:spPr bwMode="auto">
            <a:xfrm>
              <a:off x="3307080" y="5032604"/>
              <a:ext cx="90390" cy="84148"/>
            </a:xfrm>
            <a:custGeom>
              <a:avLst/>
              <a:gdLst>
                <a:gd name="T0" fmla="*/ 2 w 51"/>
                <a:gd name="T1" fmla="*/ 44 h 48"/>
                <a:gd name="T2" fmla="*/ 5 w 51"/>
                <a:gd name="T3" fmla="*/ 44 h 48"/>
                <a:gd name="T4" fmla="*/ 38 w 51"/>
                <a:gd name="T5" fmla="*/ 17 h 48"/>
                <a:gd name="T6" fmla="*/ 28 w 51"/>
                <a:gd name="T7" fmla="*/ 47 h 48"/>
                <a:gd name="T8" fmla="*/ 30 w 51"/>
                <a:gd name="T9" fmla="*/ 46 h 48"/>
                <a:gd name="T10" fmla="*/ 42 w 51"/>
                <a:gd name="T11" fmla="*/ 17 h 48"/>
                <a:gd name="T12" fmla="*/ 42 w 51"/>
                <a:gd name="T13" fmla="*/ 16 h 48"/>
                <a:gd name="T14" fmla="*/ 51 w 51"/>
                <a:gd name="T15" fmla="*/ 16 h 48"/>
                <a:gd name="T16" fmla="*/ 51 w 51"/>
                <a:gd name="T17" fmla="*/ 15 h 48"/>
                <a:gd name="T18" fmla="*/ 2 w 51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8">
                  <a:moveTo>
                    <a:pt x="2" y="44"/>
                  </a:moveTo>
                  <a:cubicBezTo>
                    <a:pt x="2" y="45"/>
                    <a:pt x="4" y="46"/>
                    <a:pt x="5" y="44"/>
                  </a:cubicBezTo>
                  <a:cubicBezTo>
                    <a:pt x="13" y="30"/>
                    <a:pt x="23" y="20"/>
                    <a:pt x="38" y="17"/>
                  </a:cubicBezTo>
                  <a:cubicBezTo>
                    <a:pt x="28" y="22"/>
                    <a:pt x="24" y="37"/>
                    <a:pt x="28" y="47"/>
                  </a:cubicBezTo>
                  <a:cubicBezTo>
                    <a:pt x="28" y="48"/>
                    <a:pt x="30" y="47"/>
                    <a:pt x="30" y="46"/>
                  </a:cubicBezTo>
                  <a:cubicBezTo>
                    <a:pt x="31" y="35"/>
                    <a:pt x="32" y="26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5" y="16"/>
                    <a:pt x="48" y="16"/>
                    <a:pt x="51" y="16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37" y="0"/>
                    <a:pt x="0" y="27"/>
                    <a:pt x="2" y="44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8" name="Freeform 1538"/>
            <p:cNvSpPr/>
            <p:nvPr/>
          </p:nvSpPr>
          <p:spPr bwMode="auto">
            <a:xfrm>
              <a:off x="3799554" y="5029487"/>
              <a:ext cx="134027" cy="121549"/>
            </a:xfrm>
            <a:custGeom>
              <a:avLst/>
              <a:gdLst>
                <a:gd name="T0" fmla="*/ 45 w 74"/>
                <a:gd name="T1" fmla="*/ 12 h 69"/>
                <a:gd name="T2" fmla="*/ 17 w 74"/>
                <a:gd name="T3" fmla="*/ 16 h 69"/>
                <a:gd name="T4" fmla="*/ 14 w 74"/>
                <a:gd name="T5" fmla="*/ 51 h 69"/>
                <a:gd name="T6" fmla="*/ 74 w 74"/>
                <a:gd name="T7" fmla="*/ 45 h 69"/>
                <a:gd name="T8" fmla="*/ 72 w 74"/>
                <a:gd name="T9" fmla="*/ 43 h 69"/>
                <a:gd name="T10" fmla="*/ 30 w 74"/>
                <a:gd name="T11" fmla="*/ 57 h 69"/>
                <a:gd name="T12" fmla="*/ 45 w 74"/>
                <a:gd name="T13" fmla="*/ 12 h 69"/>
                <a:gd name="T14" fmla="*/ 45 w 74"/>
                <a:gd name="T15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69">
                  <a:moveTo>
                    <a:pt x="45" y="12"/>
                  </a:moveTo>
                  <a:cubicBezTo>
                    <a:pt x="36" y="3"/>
                    <a:pt x="25" y="8"/>
                    <a:pt x="17" y="16"/>
                  </a:cubicBezTo>
                  <a:cubicBezTo>
                    <a:pt x="8" y="26"/>
                    <a:pt x="7" y="41"/>
                    <a:pt x="14" y="51"/>
                  </a:cubicBezTo>
                  <a:cubicBezTo>
                    <a:pt x="26" y="69"/>
                    <a:pt x="68" y="66"/>
                    <a:pt x="74" y="45"/>
                  </a:cubicBezTo>
                  <a:cubicBezTo>
                    <a:pt x="74" y="44"/>
                    <a:pt x="73" y="43"/>
                    <a:pt x="72" y="43"/>
                  </a:cubicBezTo>
                  <a:cubicBezTo>
                    <a:pt x="59" y="53"/>
                    <a:pt x="48" y="61"/>
                    <a:pt x="30" y="57"/>
                  </a:cubicBezTo>
                  <a:cubicBezTo>
                    <a:pt x="0" y="50"/>
                    <a:pt x="16" y="0"/>
                    <a:pt x="45" y="12"/>
                  </a:cubicBezTo>
                  <a:cubicBezTo>
                    <a:pt x="45" y="13"/>
                    <a:pt x="45" y="12"/>
                    <a:pt x="45" y="12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9" name="Freeform 1539"/>
            <p:cNvSpPr/>
            <p:nvPr/>
          </p:nvSpPr>
          <p:spPr bwMode="auto">
            <a:xfrm>
              <a:off x="3693579" y="5138569"/>
              <a:ext cx="367797" cy="81032"/>
            </a:xfrm>
            <a:custGeom>
              <a:avLst/>
              <a:gdLst>
                <a:gd name="T0" fmla="*/ 1 w 206"/>
                <a:gd name="T1" fmla="*/ 4 h 46"/>
                <a:gd name="T2" fmla="*/ 89 w 206"/>
                <a:gd name="T3" fmla="*/ 44 h 46"/>
                <a:gd name="T4" fmla="*/ 205 w 206"/>
                <a:gd name="T5" fmla="*/ 3 h 46"/>
                <a:gd name="T6" fmla="*/ 203 w 206"/>
                <a:gd name="T7" fmla="*/ 1 h 46"/>
                <a:gd name="T8" fmla="*/ 158 w 206"/>
                <a:gd name="T9" fmla="*/ 31 h 46"/>
                <a:gd name="T10" fmla="*/ 99 w 206"/>
                <a:gd name="T11" fmla="*/ 39 h 46"/>
                <a:gd name="T12" fmla="*/ 2 w 206"/>
                <a:gd name="T13" fmla="*/ 3 h 46"/>
                <a:gd name="T14" fmla="*/ 1 w 206"/>
                <a:gd name="T1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46">
                  <a:moveTo>
                    <a:pt x="1" y="4"/>
                  </a:moveTo>
                  <a:cubicBezTo>
                    <a:pt x="17" y="34"/>
                    <a:pt x="59" y="42"/>
                    <a:pt x="89" y="44"/>
                  </a:cubicBezTo>
                  <a:cubicBezTo>
                    <a:pt x="135" y="46"/>
                    <a:pt x="173" y="37"/>
                    <a:pt x="205" y="3"/>
                  </a:cubicBezTo>
                  <a:cubicBezTo>
                    <a:pt x="206" y="2"/>
                    <a:pt x="205" y="0"/>
                    <a:pt x="203" y="1"/>
                  </a:cubicBezTo>
                  <a:cubicBezTo>
                    <a:pt x="187" y="9"/>
                    <a:pt x="175" y="24"/>
                    <a:pt x="158" y="31"/>
                  </a:cubicBezTo>
                  <a:cubicBezTo>
                    <a:pt x="139" y="39"/>
                    <a:pt x="119" y="39"/>
                    <a:pt x="99" y="39"/>
                  </a:cubicBezTo>
                  <a:cubicBezTo>
                    <a:pt x="61" y="38"/>
                    <a:pt x="29" y="29"/>
                    <a:pt x="2" y="3"/>
                  </a:cubicBezTo>
                  <a:cubicBezTo>
                    <a:pt x="1" y="3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0" name="Freeform 1540"/>
            <p:cNvSpPr/>
            <p:nvPr/>
          </p:nvSpPr>
          <p:spPr bwMode="auto">
            <a:xfrm>
              <a:off x="4076960" y="4561993"/>
              <a:ext cx="230652" cy="162064"/>
            </a:xfrm>
            <a:custGeom>
              <a:avLst/>
              <a:gdLst>
                <a:gd name="T0" fmla="*/ 1 w 130"/>
                <a:gd name="T1" fmla="*/ 0 h 90"/>
                <a:gd name="T2" fmla="*/ 1 w 130"/>
                <a:gd name="T3" fmla="*/ 0 h 90"/>
                <a:gd name="T4" fmla="*/ 0 w 130"/>
                <a:gd name="T5" fmla="*/ 1 h 90"/>
                <a:gd name="T6" fmla="*/ 2 w 130"/>
                <a:gd name="T7" fmla="*/ 4 h 90"/>
                <a:gd name="T8" fmla="*/ 14 w 130"/>
                <a:gd name="T9" fmla="*/ 14 h 90"/>
                <a:gd name="T10" fmla="*/ 42 w 130"/>
                <a:gd name="T11" fmla="*/ 28 h 90"/>
                <a:gd name="T12" fmla="*/ 125 w 130"/>
                <a:gd name="T13" fmla="*/ 86 h 90"/>
                <a:gd name="T14" fmla="*/ 130 w 130"/>
                <a:gd name="T15" fmla="*/ 90 h 90"/>
                <a:gd name="T16" fmla="*/ 1 w 13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6" y="8"/>
                    <a:pt x="10" y="11"/>
                    <a:pt x="14" y="14"/>
                  </a:cubicBezTo>
                  <a:cubicBezTo>
                    <a:pt x="23" y="19"/>
                    <a:pt x="33" y="24"/>
                    <a:pt x="42" y="28"/>
                  </a:cubicBezTo>
                  <a:cubicBezTo>
                    <a:pt x="73" y="42"/>
                    <a:pt x="101" y="64"/>
                    <a:pt x="125" y="86"/>
                  </a:cubicBezTo>
                  <a:cubicBezTo>
                    <a:pt x="127" y="87"/>
                    <a:pt x="129" y="89"/>
                    <a:pt x="130" y="90"/>
                  </a:cubicBezTo>
                  <a:cubicBezTo>
                    <a:pt x="97" y="49"/>
                    <a:pt x="55" y="8"/>
                    <a:pt x="1" y="0"/>
                  </a:cubicBezTo>
                  <a:close/>
                </a:path>
              </a:pathLst>
            </a:custGeom>
            <a:solidFill>
              <a:srgbClr val="4C3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1" name="Freeform 1541"/>
            <p:cNvSpPr/>
            <p:nvPr/>
          </p:nvSpPr>
          <p:spPr bwMode="auto">
            <a:xfrm>
              <a:off x="4313846" y="4733408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94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2" name="Freeform 1542"/>
            <p:cNvSpPr/>
            <p:nvPr/>
          </p:nvSpPr>
          <p:spPr bwMode="auto">
            <a:xfrm>
              <a:off x="4076960" y="4540178"/>
              <a:ext cx="236886" cy="193231"/>
            </a:xfrm>
            <a:custGeom>
              <a:avLst/>
              <a:gdLst>
                <a:gd name="T0" fmla="*/ 133 w 133"/>
                <a:gd name="T1" fmla="*/ 108 h 108"/>
                <a:gd name="T2" fmla="*/ 133 w 133"/>
                <a:gd name="T3" fmla="*/ 108 h 108"/>
                <a:gd name="T4" fmla="*/ 128 w 133"/>
                <a:gd name="T5" fmla="*/ 96 h 108"/>
                <a:gd name="T6" fmla="*/ 118 w 133"/>
                <a:gd name="T7" fmla="*/ 80 h 108"/>
                <a:gd name="T8" fmla="*/ 82 w 133"/>
                <a:gd name="T9" fmla="*/ 43 h 108"/>
                <a:gd name="T10" fmla="*/ 6 w 133"/>
                <a:gd name="T11" fmla="*/ 0 h 108"/>
                <a:gd name="T12" fmla="*/ 4 w 133"/>
                <a:gd name="T13" fmla="*/ 1 h 108"/>
                <a:gd name="T14" fmla="*/ 0 w 133"/>
                <a:gd name="T15" fmla="*/ 13 h 108"/>
                <a:gd name="T16" fmla="*/ 129 w 133"/>
                <a:gd name="T17" fmla="*/ 103 h 108"/>
                <a:gd name="T18" fmla="*/ 133 w 133"/>
                <a:gd name="T1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08">
                  <a:moveTo>
                    <a:pt x="133" y="108"/>
                  </a:moveTo>
                  <a:cubicBezTo>
                    <a:pt x="133" y="108"/>
                    <a:pt x="133" y="108"/>
                    <a:pt x="133" y="108"/>
                  </a:cubicBezTo>
                  <a:cubicBezTo>
                    <a:pt x="132" y="104"/>
                    <a:pt x="130" y="100"/>
                    <a:pt x="128" y="96"/>
                  </a:cubicBezTo>
                  <a:cubicBezTo>
                    <a:pt x="125" y="91"/>
                    <a:pt x="122" y="85"/>
                    <a:pt x="118" y="80"/>
                  </a:cubicBezTo>
                  <a:cubicBezTo>
                    <a:pt x="108" y="66"/>
                    <a:pt x="95" y="54"/>
                    <a:pt x="82" y="43"/>
                  </a:cubicBezTo>
                  <a:cubicBezTo>
                    <a:pt x="59" y="25"/>
                    <a:pt x="33" y="10"/>
                    <a:pt x="6" y="0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5"/>
                    <a:pt x="1" y="10"/>
                    <a:pt x="0" y="13"/>
                  </a:cubicBezTo>
                  <a:cubicBezTo>
                    <a:pt x="54" y="21"/>
                    <a:pt x="96" y="62"/>
                    <a:pt x="129" y="103"/>
                  </a:cubicBezTo>
                  <a:cubicBezTo>
                    <a:pt x="131" y="104"/>
                    <a:pt x="132" y="106"/>
                    <a:pt x="133" y="108"/>
                  </a:cubicBezTo>
                  <a:close/>
                </a:path>
              </a:pathLst>
            </a:custGeom>
            <a:solidFill>
              <a:srgbClr val="694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3" name="Freeform 1543"/>
            <p:cNvSpPr/>
            <p:nvPr/>
          </p:nvSpPr>
          <p:spPr bwMode="auto">
            <a:xfrm>
              <a:off x="3428639" y="4540178"/>
              <a:ext cx="233770" cy="183880"/>
            </a:xfrm>
            <a:custGeom>
              <a:avLst/>
              <a:gdLst>
                <a:gd name="T0" fmla="*/ 132 w 132"/>
                <a:gd name="T1" fmla="*/ 14 h 104"/>
                <a:gd name="T2" fmla="*/ 131 w 132"/>
                <a:gd name="T3" fmla="*/ 13 h 104"/>
                <a:gd name="T4" fmla="*/ 128 w 132"/>
                <a:gd name="T5" fmla="*/ 4 h 104"/>
                <a:gd name="T6" fmla="*/ 128 w 132"/>
                <a:gd name="T7" fmla="*/ 2 h 104"/>
                <a:gd name="T8" fmla="*/ 126 w 132"/>
                <a:gd name="T9" fmla="*/ 0 h 104"/>
                <a:gd name="T10" fmla="*/ 47 w 132"/>
                <a:gd name="T11" fmla="*/ 46 h 104"/>
                <a:gd name="T12" fmla="*/ 11 w 132"/>
                <a:gd name="T13" fmla="*/ 83 h 104"/>
                <a:gd name="T14" fmla="*/ 0 w 132"/>
                <a:gd name="T15" fmla="*/ 104 h 104"/>
                <a:gd name="T16" fmla="*/ 132 w 132"/>
                <a:gd name="T17" fmla="*/ 1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04">
                  <a:moveTo>
                    <a:pt x="132" y="14"/>
                  </a:moveTo>
                  <a:cubicBezTo>
                    <a:pt x="131" y="13"/>
                    <a:pt x="131" y="13"/>
                    <a:pt x="131" y="13"/>
                  </a:cubicBezTo>
                  <a:cubicBezTo>
                    <a:pt x="130" y="10"/>
                    <a:pt x="129" y="7"/>
                    <a:pt x="128" y="4"/>
                  </a:cubicBezTo>
                  <a:cubicBezTo>
                    <a:pt x="128" y="3"/>
                    <a:pt x="128" y="2"/>
                    <a:pt x="128" y="2"/>
                  </a:cubicBezTo>
                  <a:cubicBezTo>
                    <a:pt x="127" y="1"/>
                    <a:pt x="127" y="1"/>
                    <a:pt x="126" y="0"/>
                  </a:cubicBezTo>
                  <a:cubicBezTo>
                    <a:pt x="97" y="10"/>
                    <a:pt x="70" y="27"/>
                    <a:pt x="47" y="46"/>
                  </a:cubicBezTo>
                  <a:cubicBezTo>
                    <a:pt x="33" y="57"/>
                    <a:pt x="21" y="69"/>
                    <a:pt x="11" y="83"/>
                  </a:cubicBezTo>
                  <a:cubicBezTo>
                    <a:pt x="7" y="90"/>
                    <a:pt x="3" y="97"/>
                    <a:pt x="0" y="104"/>
                  </a:cubicBezTo>
                  <a:cubicBezTo>
                    <a:pt x="38" y="66"/>
                    <a:pt x="82" y="33"/>
                    <a:pt x="132" y="14"/>
                  </a:cubicBezTo>
                  <a:close/>
                </a:path>
              </a:pathLst>
            </a:custGeom>
            <a:solidFill>
              <a:srgbClr val="694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4" name="Freeform 1544"/>
            <p:cNvSpPr/>
            <p:nvPr/>
          </p:nvSpPr>
          <p:spPr bwMode="auto">
            <a:xfrm>
              <a:off x="3425524" y="4565111"/>
              <a:ext cx="236886" cy="174531"/>
            </a:xfrm>
            <a:custGeom>
              <a:avLst/>
              <a:gdLst>
                <a:gd name="T0" fmla="*/ 2 w 134"/>
                <a:gd name="T1" fmla="*/ 90 h 98"/>
                <a:gd name="T2" fmla="*/ 1 w 134"/>
                <a:gd name="T3" fmla="*/ 92 h 98"/>
                <a:gd name="T4" fmla="*/ 5 w 134"/>
                <a:gd name="T5" fmla="*/ 89 h 98"/>
                <a:gd name="T6" fmla="*/ 14 w 134"/>
                <a:gd name="T7" fmla="*/ 81 h 98"/>
                <a:gd name="T8" fmla="*/ 94 w 134"/>
                <a:gd name="T9" fmla="*/ 27 h 98"/>
                <a:gd name="T10" fmla="*/ 123 w 134"/>
                <a:gd name="T11" fmla="*/ 11 h 98"/>
                <a:gd name="T12" fmla="*/ 134 w 134"/>
                <a:gd name="T13" fmla="*/ 0 h 98"/>
                <a:gd name="T14" fmla="*/ 134 w 134"/>
                <a:gd name="T15" fmla="*/ 0 h 98"/>
                <a:gd name="T16" fmla="*/ 2 w 134"/>
                <a:gd name="T17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98">
                  <a:moveTo>
                    <a:pt x="2" y="90"/>
                  </a:moveTo>
                  <a:cubicBezTo>
                    <a:pt x="2" y="91"/>
                    <a:pt x="2" y="91"/>
                    <a:pt x="1" y="92"/>
                  </a:cubicBezTo>
                  <a:cubicBezTo>
                    <a:pt x="0" y="98"/>
                    <a:pt x="2" y="92"/>
                    <a:pt x="5" y="89"/>
                  </a:cubicBezTo>
                  <a:cubicBezTo>
                    <a:pt x="8" y="86"/>
                    <a:pt x="11" y="84"/>
                    <a:pt x="14" y="81"/>
                  </a:cubicBezTo>
                  <a:cubicBezTo>
                    <a:pt x="38" y="60"/>
                    <a:pt x="65" y="40"/>
                    <a:pt x="94" y="27"/>
                  </a:cubicBezTo>
                  <a:cubicBezTo>
                    <a:pt x="104" y="22"/>
                    <a:pt x="114" y="17"/>
                    <a:pt x="123" y="11"/>
                  </a:cubicBezTo>
                  <a:cubicBezTo>
                    <a:pt x="128" y="7"/>
                    <a:pt x="132" y="4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84" y="19"/>
                    <a:pt x="40" y="52"/>
                    <a:pt x="2" y="90"/>
                  </a:cubicBezTo>
                  <a:close/>
                </a:path>
              </a:pathLst>
            </a:custGeom>
            <a:solidFill>
              <a:srgbClr val="4C3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5" name="Freeform 1545"/>
            <p:cNvSpPr>
              <a:spLocks noEditPoints="1"/>
            </p:cNvSpPr>
            <p:nvPr/>
          </p:nvSpPr>
          <p:spPr bwMode="auto">
            <a:xfrm>
              <a:off x="3416172" y="4518361"/>
              <a:ext cx="286757" cy="224397"/>
            </a:xfrm>
            <a:custGeom>
              <a:avLst/>
              <a:gdLst>
                <a:gd name="T0" fmla="*/ 155 w 161"/>
                <a:gd name="T1" fmla="*/ 8 h 127"/>
                <a:gd name="T2" fmla="*/ 153 w 161"/>
                <a:gd name="T3" fmla="*/ 33 h 127"/>
                <a:gd name="T4" fmla="*/ 151 w 161"/>
                <a:gd name="T5" fmla="*/ 1 h 127"/>
                <a:gd name="T6" fmla="*/ 150 w 161"/>
                <a:gd name="T7" fmla="*/ 1 h 127"/>
                <a:gd name="T8" fmla="*/ 150 w 161"/>
                <a:gd name="T9" fmla="*/ 20 h 127"/>
                <a:gd name="T10" fmla="*/ 149 w 161"/>
                <a:gd name="T11" fmla="*/ 17 h 127"/>
                <a:gd name="T12" fmla="*/ 146 w 161"/>
                <a:gd name="T13" fmla="*/ 16 h 127"/>
                <a:gd name="T14" fmla="*/ 146 w 161"/>
                <a:gd name="T15" fmla="*/ 13 h 127"/>
                <a:gd name="T16" fmla="*/ 142 w 161"/>
                <a:gd name="T17" fmla="*/ 13 h 127"/>
                <a:gd name="T18" fmla="*/ 142 w 161"/>
                <a:gd name="T19" fmla="*/ 15 h 127"/>
                <a:gd name="T20" fmla="*/ 141 w 161"/>
                <a:gd name="T21" fmla="*/ 14 h 127"/>
                <a:gd name="T22" fmla="*/ 141 w 161"/>
                <a:gd name="T23" fmla="*/ 13 h 127"/>
                <a:gd name="T24" fmla="*/ 138 w 161"/>
                <a:gd name="T25" fmla="*/ 12 h 127"/>
                <a:gd name="T26" fmla="*/ 137 w 161"/>
                <a:gd name="T27" fmla="*/ 11 h 127"/>
                <a:gd name="T28" fmla="*/ 138 w 161"/>
                <a:gd name="T29" fmla="*/ 11 h 127"/>
                <a:gd name="T30" fmla="*/ 137 w 161"/>
                <a:gd name="T31" fmla="*/ 10 h 127"/>
                <a:gd name="T32" fmla="*/ 135 w 161"/>
                <a:gd name="T33" fmla="*/ 11 h 127"/>
                <a:gd name="T34" fmla="*/ 131 w 161"/>
                <a:gd name="T35" fmla="*/ 9 h 127"/>
                <a:gd name="T36" fmla="*/ 130 w 161"/>
                <a:gd name="T37" fmla="*/ 12 h 127"/>
                <a:gd name="T38" fmla="*/ 57 w 161"/>
                <a:gd name="T39" fmla="*/ 51 h 127"/>
                <a:gd name="T40" fmla="*/ 0 w 161"/>
                <a:gd name="T41" fmla="*/ 124 h 127"/>
                <a:gd name="T42" fmla="*/ 3 w 161"/>
                <a:gd name="T43" fmla="*/ 126 h 127"/>
                <a:gd name="T44" fmla="*/ 73 w 161"/>
                <a:gd name="T45" fmla="*/ 72 h 127"/>
                <a:gd name="T46" fmla="*/ 118 w 161"/>
                <a:gd name="T47" fmla="*/ 48 h 127"/>
                <a:gd name="T48" fmla="*/ 142 w 161"/>
                <a:gd name="T49" fmla="*/ 28 h 127"/>
                <a:gd name="T50" fmla="*/ 142 w 161"/>
                <a:gd name="T51" fmla="*/ 30 h 127"/>
                <a:gd name="T52" fmla="*/ 145 w 161"/>
                <a:gd name="T53" fmla="*/ 30 h 127"/>
                <a:gd name="T54" fmla="*/ 146 w 161"/>
                <a:gd name="T55" fmla="*/ 31 h 127"/>
                <a:gd name="T56" fmla="*/ 149 w 161"/>
                <a:gd name="T57" fmla="*/ 31 h 127"/>
                <a:gd name="T58" fmla="*/ 149 w 161"/>
                <a:gd name="T59" fmla="*/ 27 h 127"/>
                <a:gd name="T60" fmla="*/ 149 w 161"/>
                <a:gd name="T61" fmla="*/ 28 h 127"/>
                <a:gd name="T62" fmla="*/ 150 w 161"/>
                <a:gd name="T63" fmla="*/ 29 h 127"/>
                <a:gd name="T64" fmla="*/ 151 w 161"/>
                <a:gd name="T65" fmla="*/ 39 h 127"/>
                <a:gd name="T66" fmla="*/ 153 w 161"/>
                <a:gd name="T67" fmla="*/ 39 h 127"/>
                <a:gd name="T68" fmla="*/ 156 w 161"/>
                <a:gd name="T69" fmla="*/ 19 h 127"/>
                <a:gd name="T70" fmla="*/ 160 w 161"/>
                <a:gd name="T71" fmla="*/ 33 h 127"/>
                <a:gd name="T72" fmla="*/ 161 w 161"/>
                <a:gd name="T73" fmla="*/ 32 h 127"/>
                <a:gd name="T74" fmla="*/ 156 w 161"/>
                <a:gd name="T75" fmla="*/ 8 h 127"/>
                <a:gd name="T76" fmla="*/ 155 w 161"/>
                <a:gd name="T77" fmla="*/ 8 h 127"/>
                <a:gd name="T78" fmla="*/ 127 w 161"/>
                <a:gd name="T79" fmla="*/ 38 h 127"/>
                <a:gd name="T80" fmla="*/ 98 w 161"/>
                <a:gd name="T81" fmla="*/ 54 h 127"/>
                <a:gd name="T82" fmla="*/ 18 w 161"/>
                <a:gd name="T83" fmla="*/ 108 h 127"/>
                <a:gd name="T84" fmla="*/ 9 w 161"/>
                <a:gd name="T85" fmla="*/ 116 h 127"/>
                <a:gd name="T86" fmla="*/ 5 w 161"/>
                <a:gd name="T87" fmla="*/ 119 h 127"/>
                <a:gd name="T88" fmla="*/ 17 w 161"/>
                <a:gd name="T89" fmla="*/ 96 h 127"/>
                <a:gd name="T90" fmla="*/ 53 w 161"/>
                <a:gd name="T91" fmla="*/ 59 h 127"/>
                <a:gd name="T92" fmla="*/ 132 w 161"/>
                <a:gd name="T93" fmla="*/ 13 h 127"/>
                <a:gd name="T94" fmla="*/ 134 w 161"/>
                <a:gd name="T95" fmla="*/ 15 h 127"/>
                <a:gd name="T96" fmla="*/ 134 w 161"/>
                <a:gd name="T97" fmla="*/ 17 h 127"/>
                <a:gd name="T98" fmla="*/ 137 w 161"/>
                <a:gd name="T99" fmla="*/ 26 h 127"/>
                <a:gd name="T100" fmla="*/ 138 w 161"/>
                <a:gd name="T101" fmla="*/ 27 h 127"/>
                <a:gd name="T102" fmla="*/ 127 w 161"/>
                <a:gd name="T103" fmla="*/ 3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" h="127">
                  <a:moveTo>
                    <a:pt x="155" y="8"/>
                  </a:moveTo>
                  <a:cubicBezTo>
                    <a:pt x="155" y="16"/>
                    <a:pt x="155" y="25"/>
                    <a:pt x="153" y="33"/>
                  </a:cubicBezTo>
                  <a:cubicBezTo>
                    <a:pt x="152" y="23"/>
                    <a:pt x="152" y="12"/>
                    <a:pt x="151" y="1"/>
                  </a:cubicBezTo>
                  <a:cubicBezTo>
                    <a:pt x="151" y="0"/>
                    <a:pt x="150" y="0"/>
                    <a:pt x="150" y="1"/>
                  </a:cubicBezTo>
                  <a:cubicBezTo>
                    <a:pt x="150" y="7"/>
                    <a:pt x="149" y="13"/>
                    <a:pt x="150" y="20"/>
                  </a:cubicBezTo>
                  <a:cubicBezTo>
                    <a:pt x="149" y="19"/>
                    <a:pt x="149" y="18"/>
                    <a:pt x="149" y="17"/>
                  </a:cubicBezTo>
                  <a:cubicBezTo>
                    <a:pt x="149" y="16"/>
                    <a:pt x="147" y="15"/>
                    <a:pt x="146" y="16"/>
                  </a:cubicBezTo>
                  <a:cubicBezTo>
                    <a:pt x="146" y="15"/>
                    <a:pt x="146" y="14"/>
                    <a:pt x="146" y="13"/>
                  </a:cubicBezTo>
                  <a:cubicBezTo>
                    <a:pt x="146" y="10"/>
                    <a:pt x="142" y="10"/>
                    <a:pt x="142" y="13"/>
                  </a:cubicBezTo>
                  <a:cubicBezTo>
                    <a:pt x="142" y="13"/>
                    <a:pt x="142" y="14"/>
                    <a:pt x="142" y="15"/>
                  </a:cubicBezTo>
                  <a:cubicBezTo>
                    <a:pt x="142" y="15"/>
                    <a:pt x="141" y="14"/>
                    <a:pt x="141" y="14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141" y="11"/>
                    <a:pt x="138" y="10"/>
                    <a:pt x="138" y="1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8" y="10"/>
                    <a:pt x="137" y="10"/>
                  </a:cubicBezTo>
                  <a:cubicBezTo>
                    <a:pt x="137" y="10"/>
                    <a:pt x="136" y="11"/>
                    <a:pt x="135" y="11"/>
                  </a:cubicBezTo>
                  <a:cubicBezTo>
                    <a:pt x="134" y="10"/>
                    <a:pt x="133" y="10"/>
                    <a:pt x="131" y="9"/>
                  </a:cubicBezTo>
                  <a:cubicBezTo>
                    <a:pt x="130" y="9"/>
                    <a:pt x="129" y="11"/>
                    <a:pt x="130" y="12"/>
                  </a:cubicBezTo>
                  <a:cubicBezTo>
                    <a:pt x="103" y="19"/>
                    <a:pt x="78" y="35"/>
                    <a:pt x="57" y="51"/>
                  </a:cubicBezTo>
                  <a:cubicBezTo>
                    <a:pt x="33" y="70"/>
                    <a:pt x="8" y="94"/>
                    <a:pt x="0" y="124"/>
                  </a:cubicBezTo>
                  <a:cubicBezTo>
                    <a:pt x="0" y="126"/>
                    <a:pt x="2" y="127"/>
                    <a:pt x="3" y="126"/>
                  </a:cubicBezTo>
                  <a:cubicBezTo>
                    <a:pt x="25" y="106"/>
                    <a:pt x="48" y="87"/>
                    <a:pt x="73" y="72"/>
                  </a:cubicBezTo>
                  <a:cubicBezTo>
                    <a:pt x="87" y="62"/>
                    <a:pt x="103" y="56"/>
                    <a:pt x="118" y="48"/>
                  </a:cubicBezTo>
                  <a:cubicBezTo>
                    <a:pt x="125" y="44"/>
                    <a:pt x="137" y="36"/>
                    <a:pt x="142" y="28"/>
                  </a:cubicBezTo>
                  <a:cubicBezTo>
                    <a:pt x="142" y="28"/>
                    <a:pt x="142" y="29"/>
                    <a:pt x="142" y="30"/>
                  </a:cubicBezTo>
                  <a:cubicBezTo>
                    <a:pt x="143" y="31"/>
                    <a:pt x="145" y="31"/>
                    <a:pt x="145" y="30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3"/>
                    <a:pt x="149" y="33"/>
                    <a:pt x="149" y="31"/>
                  </a:cubicBezTo>
                  <a:cubicBezTo>
                    <a:pt x="149" y="29"/>
                    <a:pt x="149" y="28"/>
                    <a:pt x="149" y="27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49" y="28"/>
                    <a:pt x="150" y="28"/>
                    <a:pt x="150" y="29"/>
                  </a:cubicBezTo>
                  <a:cubicBezTo>
                    <a:pt x="150" y="32"/>
                    <a:pt x="151" y="36"/>
                    <a:pt x="151" y="39"/>
                  </a:cubicBezTo>
                  <a:cubicBezTo>
                    <a:pt x="152" y="40"/>
                    <a:pt x="153" y="40"/>
                    <a:pt x="153" y="39"/>
                  </a:cubicBezTo>
                  <a:cubicBezTo>
                    <a:pt x="155" y="32"/>
                    <a:pt x="156" y="26"/>
                    <a:pt x="156" y="19"/>
                  </a:cubicBezTo>
                  <a:cubicBezTo>
                    <a:pt x="157" y="23"/>
                    <a:pt x="158" y="28"/>
                    <a:pt x="160" y="33"/>
                  </a:cubicBezTo>
                  <a:cubicBezTo>
                    <a:pt x="160" y="33"/>
                    <a:pt x="161" y="33"/>
                    <a:pt x="161" y="32"/>
                  </a:cubicBezTo>
                  <a:cubicBezTo>
                    <a:pt x="160" y="24"/>
                    <a:pt x="157" y="16"/>
                    <a:pt x="156" y="8"/>
                  </a:cubicBezTo>
                  <a:cubicBezTo>
                    <a:pt x="156" y="7"/>
                    <a:pt x="155" y="7"/>
                    <a:pt x="155" y="8"/>
                  </a:cubicBezTo>
                  <a:close/>
                  <a:moveTo>
                    <a:pt x="127" y="38"/>
                  </a:moveTo>
                  <a:cubicBezTo>
                    <a:pt x="118" y="44"/>
                    <a:pt x="108" y="49"/>
                    <a:pt x="98" y="54"/>
                  </a:cubicBezTo>
                  <a:cubicBezTo>
                    <a:pt x="69" y="67"/>
                    <a:pt x="42" y="87"/>
                    <a:pt x="18" y="108"/>
                  </a:cubicBezTo>
                  <a:cubicBezTo>
                    <a:pt x="15" y="111"/>
                    <a:pt x="12" y="113"/>
                    <a:pt x="9" y="116"/>
                  </a:cubicBezTo>
                  <a:cubicBezTo>
                    <a:pt x="6" y="119"/>
                    <a:pt x="4" y="125"/>
                    <a:pt x="5" y="119"/>
                  </a:cubicBezTo>
                  <a:cubicBezTo>
                    <a:pt x="8" y="111"/>
                    <a:pt x="12" y="103"/>
                    <a:pt x="17" y="96"/>
                  </a:cubicBezTo>
                  <a:cubicBezTo>
                    <a:pt x="27" y="82"/>
                    <a:pt x="39" y="70"/>
                    <a:pt x="53" y="59"/>
                  </a:cubicBezTo>
                  <a:cubicBezTo>
                    <a:pt x="76" y="40"/>
                    <a:pt x="103" y="23"/>
                    <a:pt x="132" y="13"/>
                  </a:cubicBezTo>
                  <a:cubicBezTo>
                    <a:pt x="133" y="14"/>
                    <a:pt x="133" y="14"/>
                    <a:pt x="134" y="15"/>
                  </a:cubicBezTo>
                  <a:cubicBezTo>
                    <a:pt x="134" y="15"/>
                    <a:pt x="134" y="16"/>
                    <a:pt x="134" y="17"/>
                  </a:cubicBezTo>
                  <a:cubicBezTo>
                    <a:pt x="135" y="20"/>
                    <a:pt x="136" y="23"/>
                    <a:pt x="137" y="26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6" y="31"/>
                    <a:pt x="132" y="34"/>
                    <a:pt x="127" y="38"/>
                  </a:cubicBezTo>
                  <a:close/>
                </a:path>
              </a:pathLst>
            </a:custGeom>
            <a:solidFill>
              <a:srgbClr val="33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6" name="Freeform 1546"/>
            <p:cNvSpPr/>
            <p:nvPr/>
          </p:nvSpPr>
          <p:spPr bwMode="auto">
            <a:xfrm>
              <a:off x="3706047" y="4524594"/>
              <a:ext cx="21817" cy="43633"/>
            </a:xfrm>
            <a:custGeom>
              <a:avLst/>
              <a:gdLst>
                <a:gd name="T0" fmla="*/ 9 w 12"/>
                <a:gd name="T1" fmla="*/ 7 h 25"/>
                <a:gd name="T2" fmla="*/ 9 w 12"/>
                <a:gd name="T3" fmla="*/ 7 h 25"/>
                <a:gd name="T4" fmla="*/ 9 w 12"/>
                <a:gd name="T5" fmla="*/ 7 h 25"/>
                <a:gd name="T6" fmla="*/ 9 w 12"/>
                <a:gd name="T7" fmla="*/ 7 h 25"/>
                <a:gd name="T8" fmla="*/ 8 w 12"/>
                <a:gd name="T9" fmla="*/ 12 h 25"/>
                <a:gd name="T10" fmla="*/ 6 w 12"/>
                <a:gd name="T11" fmla="*/ 19 h 25"/>
                <a:gd name="T12" fmla="*/ 5 w 12"/>
                <a:gd name="T13" fmla="*/ 15 h 25"/>
                <a:gd name="T14" fmla="*/ 3 w 12"/>
                <a:gd name="T15" fmla="*/ 2 h 25"/>
                <a:gd name="T16" fmla="*/ 0 w 12"/>
                <a:gd name="T17" fmla="*/ 2 h 25"/>
                <a:gd name="T18" fmla="*/ 0 w 12"/>
                <a:gd name="T19" fmla="*/ 15 h 25"/>
                <a:gd name="T20" fmla="*/ 1 w 12"/>
                <a:gd name="T21" fmla="*/ 15 h 25"/>
                <a:gd name="T22" fmla="*/ 1 w 12"/>
                <a:gd name="T23" fmla="*/ 13 h 25"/>
                <a:gd name="T24" fmla="*/ 4 w 12"/>
                <a:gd name="T25" fmla="*/ 24 h 25"/>
                <a:gd name="T26" fmla="*/ 7 w 12"/>
                <a:gd name="T27" fmla="*/ 24 h 25"/>
                <a:gd name="T28" fmla="*/ 8 w 12"/>
                <a:gd name="T29" fmla="*/ 18 h 25"/>
                <a:gd name="T30" fmla="*/ 9 w 12"/>
                <a:gd name="T31" fmla="*/ 24 h 25"/>
                <a:gd name="T32" fmla="*/ 11 w 12"/>
                <a:gd name="T33" fmla="*/ 24 h 25"/>
                <a:gd name="T34" fmla="*/ 11 w 12"/>
                <a:gd name="T35" fmla="*/ 7 h 25"/>
                <a:gd name="T36" fmla="*/ 9 w 12"/>
                <a:gd name="T3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25">
                  <a:moveTo>
                    <a:pt x="9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4"/>
                    <a:pt x="7" y="17"/>
                    <a:pt x="6" y="19"/>
                  </a:cubicBezTo>
                  <a:cubicBezTo>
                    <a:pt x="6" y="17"/>
                    <a:pt x="5" y="16"/>
                    <a:pt x="5" y="15"/>
                  </a:cubicBezTo>
                  <a:cubicBezTo>
                    <a:pt x="4" y="11"/>
                    <a:pt x="4" y="6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0" y="6"/>
                    <a:pt x="0" y="11"/>
                    <a:pt x="0" y="15"/>
                  </a:cubicBezTo>
                  <a:cubicBezTo>
                    <a:pt x="0" y="16"/>
                    <a:pt x="1" y="16"/>
                    <a:pt x="1" y="15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1" y="17"/>
                    <a:pt x="2" y="21"/>
                    <a:pt x="4" y="24"/>
                  </a:cubicBezTo>
                  <a:cubicBezTo>
                    <a:pt x="4" y="25"/>
                    <a:pt x="6" y="25"/>
                    <a:pt x="7" y="24"/>
                  </a:cubicBezTo>
                  <a:cubicBezTo>
                    <a:pt x="7" y="22"/>
                    <a:pt x="8" y="20"/>
                    <a:pt x="8" y="18"/>
                  </a:cubicBezTo>
                  <a:cubicBezTo>
                    <a:pt x="9" y="20"/>
                    <a:pt x="9" y="22"/>
                    <a:pt x="9" y="24"/>
                  </a:cubicBezTo>
                  <a:cubicBezTo>
                    <a:pt x="9" y="24"/>
                    <a:pt x="11" y="24"/>
                    <a:pt x="11" y="24"/>
                  </a:cubicBezTo>
                  <a:cubicBezTo>
                    <a:pt x="12" y="18"/>
                    <a:pt x="12" y="12"/>
                    <a:pt x="11" y="7"/>
                  </a:cubicBezTo>
                  <a:cubicBezTo>
                    <a:pt x="11" y="5"/>
                    <a:pt x="9" y="5"/>
                    <a:pt x="9" y="7"/>
                  </a:cubicBezTo>
                  <a:close/>
                </a:path>
              </a:pathLst>
            </a:custGeom>
            <a:solidFill>
              <a:srgbClr val="33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7" name="Freeform 1547"/>
            <p:cNvSpPr>
              <a:spLocks noEditPoints="1"/>
            </p:cNvSpPr>
            <p:nvPr/>
          </p:nvSpPr>
          <p:spPr bwMode="auto">
            <a:xfrm>
              <a:off x="4036441" y="4518361"/>
              <a:ext cx="286757" cy="224397"/>
            </a:xfrm>
            <a:custGeom>
              <a:avLst/>
              <a:gdLst>
                <a:gd name="T0" fmla="*/ 161 w 162"/>
                <a:gd name="T1" fmla="*/ 124 h 127"/>
                <a:gd name="T2" fmla="*/ 108 w 162"/>
                <a:gd name="T3" fmla="*/ 54 h 127"/>
                <a:gd name="T4" fmla="*/ 32 w 162"/>
                <a:gd name="T5" fmla="*/ 12 h 127"/>
                <a:gd name="T6" fmla="*/ 31 w 162"/>
                <a:gd name="T7" fmla="*/ 9 h 127"/>
                <a:gd name="T8" fmla="*/ 26 w 162"/>
                <a:gd name="T9" fmla="*/ 11 h 127"/>
                <a:gd name="T10" fmla="*/ 24 w 162"/>
                <a:gd name="T11" fmla="*/ 10 h 127"/>
                <a:gd name="T12" fmla="*/ 24 w 162"/>
                <a:gd name="T13" fmla="*/ 11 h 127"/>
                <a:gd name="T14" fmla="*/ 24 w 162"/>
                <a:gd name="T15" fmla="*/ 11 h 127"/>
                <a:gd name="T16" fmla="*/ 24 w 162"/>
                <a:gd name="T17" fmla="*/ 12 h 127"/>
                <a:gd name="T18" fmla="*/ 21 w 162"/>
                <a:gd name="T19" fmla="*/ 13 h 127"/>
                <a:gd name="T20" fmla="*/ 21 w 162"/>
                <a:gd name="T21" fmla="*/ 14 h 127"/>
                <a:gd name="T22" fmla="*/ 20 w 162"/>
                <a:gd name="T23" fmla="*/ 15 h 127"/>
                <a:gd name="T24" fmla="*/ 20 w 162"/>
                <a:gd name="T25" fmla="*/ 13 h 127"/>
                <a:gd name="T26" fmla="*/ 16 w 162"/>
                <a:gd name="T27" fmla="*/ 13 h 127"/>
                <a:gd name="T28" fmla="*/ 16 w 162"/>
                <a:gd name="T29" fmla="*/ 16 h 127"/>
                <a:gd name="T30" fmla="*/ 13 w 162"/>
                <a:gd name="T31" fmla="*/ 17 h 127"/>
                <a:gd name="T32" fmla="*/ 12 w 162"/>
                <a:gd name="T33" fmla="*/ 20 h 127"/>
                <a:gd name="T34" fmla="*/ 12 w 162"/>
                <a:gd name="T35" fmla="*/ 1 h 127"/>
                <a:gd name="T36" fmla="*/ 11 w 162"/>
                <a:gd name="T37" fmla="*/ 1 h 127"/>
                <a:gd name="T38" fmla="*/ 9 w 162"/>
                <a:gd name="T39" fmla="*/ 33 h 127"/>
                <a:gd name="T40" fmla="*/ 7 w 162"/>
                <a:gd name="T41" fmla="*/ 8 h 127"/>
                <a:gd name="T42" fmla="*/ 5 w 162"/>
                <a:gd name="T43" fmla="*/ 8 h 127"/>
                <a:gd name="T44" fmla="*/ 1 w 162"/>
                <a:gd name="T45" fmla="*/ 32 h 127"/>
                <a:gd name="T46" fmla="*/ 2 w 162"/>
                <a:gd name="T47" fmla="*/ 33 h 127"/>
                <a:gd name="T48" fmla="*/ 6 w 162"/>
                <a:gd name="T49" fmla="*/ 19 h 127"/>
                <a:gd name="T50" fmla="*/ 6 w 162"/>
                <a:gd name="T51" fmla="*/ 24 h 127"/>
                <a:gd name="T52" fmla="*/ 9 w 162"/>
                <a:gd name="T53" fmla="*/ 39 h 127"/>
                <a:gd name="T54" fmla="*/ 10 w 162"/>
                <a:gd name="T55" fmla="*/ 39 h 127"/>
                <a:gd name="T56" fmla="*/ 12 w 162"/>
                <a:gd name="T57" fmla="*/ 29 h 127"/>
                <a:gd name="T58" fmla="*/ 12 w 162"/>
                <a:gd name="T59" fmla="*/ 28 h 127"/>
                <a:gd name="T60" fmla="*/ 13 w 162"/>
                <a:gd name="T61" fmla="*/ 27 h 127"/>
                <a:gd name="T62" fmla="*/ 13 w 162"/>
                <a:gd name="T63" fmla="*/ 31 h 127"/>
                <a:gd name="T64" fmla="*/ 16 w 162"/>
                <a:gd name="T65" fmla="*/ 31 h 127"/>
                <a:gd name="T66" fmla="*/ 16 w 162"/>
                <a:gd name="T67" fmla="*/ 30 h 127"/>
                <a:gd name="T68" fmla="*/ 19 w 162"/>
                <a:gd name="T69" fmla="*/ 30 h 127"/>
                <a:gd name="T70" fmla="*/ 20 w 162"/>
                <a:gd name="T71" fmla="*/ 28 h 127"/>
                <a:gd name="T72" fmla="*/ 44 w 162"/>
                <a:gd name="T73" fmla="*/ 48 h 127"/>
                <a:gd name="T74" fmla="*/ 84 w 162"/>
                <a:gd name="T75" fmla="*/ 69 h 127"/>
                <a:gd name="T76" fmla="*/ 158 w 162"/>
                <a:gd name="T77" fmla="*/ 126 h 127"/>
                <a:gd name="T78" fmla="*/ 161 w 162"/>
                <a:gd name="T79" fmla="*/ 124 h 127"/>
                <a:gd name="T80" fmla="*/ 148 w 162"/>
                <a:gd name="T81" fmla="*/ 112 h 127"/>
                <a:gd name="T82" fmla="*/ 65 w 162"/>
                <a:gd name="T83" fmla="*/ 54 h 127"/>
                <a:gd name="T84" fmla="*/ 37 w 162"/>
                <a:gd name="T85" fmla="*/ 40 h 127"/>
                <a:gd name="T86" fmla="*/ 25 w 162"/>
                <a:gd name="T87" fmla="*/ 30 h 127"/>
                <a:gd name="T88" fmla="*/ 23 w 162"/>
                <a:gd name="T89" fmla="*/ 27 h 127"/>
                <a:gd name="T90" fmla="*/ 24 w 162"/>
                <a:gd name="T91" fmla="*/ 26 h 127"/>
                <a:gd name="T92" fmla="*/ 28 w 162"/>
                <a:gd name="T93" fmla="*/ 14 h 127"/>
                <a:gd name="T94" fmla="*/ 30 w 162"/>
                <a:gd name="T95" fmla="*/ 13 h 127"/>
                <a:gd name="T96" fmla="*/ 106 w 162"/>
                <a:gd name="T97" fmla="*/ 56 h 127"/>
                <a:gd name="T98" fmla="*/ 142 w 162"/>
                <a:gd name="T99" fmla="*/ 93 h 127"/>
                <a:gd name="T100" fmla="*/ 152 w 162"/>
                <a:gd name="T101" fmla="*/ 109 h 127"/>
                <a:gd name="T102" fmla="*/ 157 w 162"/>
                <a:gd name="T103" fmla="*/ 122 h 127"/>
                <a:gd name="T104" fmla="*/ 148 w 162"/>
                <a:gd name="T105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127">
                  <a:moveTo>
                    <a:pt x="161" y="124"/>
                  </a:moveTo>
                  <a:cubicBezTo>
                    <a:pt x="154" y="95"/>
                    <a:pt x="131" y="72"/>
                    <a:pt x="108" y="54"/>
                  </a:cubicBezTo>
                  <a:cubicBezTo>
                    <a:pt x="86" y="36"/>
                    <a:pt x="60" y="19"/>
                    <a:pt x="32" y="12"/>
                  </a:cubicBezTo>
                  <a:cubicBezTo>
                    <a:pt x="33" y="11"/>
                    <a:pt x="32" y="9"/>
                    <a:pt x="31" y="9"/>
                  </a:cubicBezTo>
                  <a:cubicBezTo>
                    <a:pt x="29" y="10"/>
                    <a:pt x="28" y="10"/>
                    <a:pt x="26" y="11"/>
                  </a:cubicBezTo>
                  <a:cubicBezTo>
                    <a:pt x="26" y="11"/>
                    <a:pt x="25" y="10"/>
                    <a:pt x="24" y="10"/>
                  </a:cubicBezTo>
                  <a:cubicBezTo>
                    <a:pt x="24" y="10"/>
                    <a:pt x="23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0"/>
                    <a:pt x="21" y="11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19" y="10"/>
                    <a:pt x="16" y="10"/>
                    <a:pt x="16" y="13"/>
                  </a:cubicBezTo>
                  <a:cubicBezTo>
                    <a:pt x="16" y="14"/>
                    <a:pt x="16" y="15"/>
                    <a:pt x="16" y="16"/>
                  </a:cubicBezTo>
                  <a:cubicBezTo>
                    <a:pt x="15" y="15"/>
                    <a:pt x="13" y="16"/>
                    <a:pt x="13" y="17"/>
                  </a:cubicBezTo>
                  <a:cubicBezTo>
                    <a:pt x="13" y="18"/>
                    <a:pt x="13" y="19"/>
                    <a:pt x="12" y="20"/>
                  </a:cubicBezTo>
                  <a:cubicBezTo>
                    <a:pt x="12" y="13"/>
                    <a:pt x="12" y="7"/>
                    <a:pt x="12" y="1"/>
                  </a:cubicBezTo>
                  <a:cubicBezTo>
                    <a:pt x="12" y="0"/>
                    <a:pt x="11" y="0"/>
                    <a:pt x="11" y="1"/>
                  </a:cubicBezTo>
                  <a:cubicBezTo>
                    <a:pt x="10" y="12"/>
                    <a:pt x="9" y="23"/>
                    <a:pt x="9" y="33"/>
                  </a:cubicBezTo>
                  <a:cubicBezTo>
                    <a:pt x="7" y="25"/>
                    <a:pt x="7" y="16"/>
                    <a:pt x="7" y="8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16"/>
                    <a:pt x="1" y="24"/>
                    <a:pt x="1" y="32"/>
                  </a:cubicBezTo>
                  <a:cubicBezTo>
                    <a:pt x="0" y="33"/>
                    <a:pt x="2" y="33"/>
                    <a:pt x="2" y="33"/>
                  </a:cubicBezTo>
                  <a:cubicBezTo>
                    <a:pt x="4" y="28"/>
                    <a:pt x="5" y="24"/>
                    <a:pt x="6" y="19"/>
                  </a:cubicBezTo>
                  <a:cubicBezTo>
                    <a:pt x="6" y="21"/>
                    <a:pt x="6" y="22"/>
                    <a:pt x="6" y="24"/>
                  </a:cubicBezTo>
                  <a:cubicBezTo>
                    <a:pt x="6" y="29"/>
                    <a:pt x="7" y="34"/>
                    <a:pt x="9" y="39"/>
                  </a:cubicBezTo>
                  <a:cubicBezTo>
                    <a:pt x="9" y="40"/>
                    <a:pt x="10" y="40"/>
                    <a:pt x="10" y="39"/>
                  </a:cubicBezTo>
                  <a:cubicBezTo>
                    <a:pt x="11" y="36"/>
                    <a:pt x="11" y="32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9"/>
                    <a:pt x="13" y="31"/>
                  </a:cubicBezTo>
                  <a:cubicBezTo>
                    <a:pt x="13" y="33"/>
                    <a:pt x="15" y="33"/>
                    <a:pt x="16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9" y="31"/>
                    <a:pt x="19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5" y="36"/>
                    <a:pt x="37" y="44"/>
                    <a:pt x="44" y="48"/>
                  </a:cubicBezTo>
                  <a:cubicBezTo>
                    <a:pt x="57" y="55"/>
                    <a:pt x="71" y="61"/>
                    <a:pt x="84" y="69"/>
                  </a:cubicBezTo>
                  <a:cubicBezTo>
                    <a:pt x="111" y="85"/>
                    <a:pt x="136" y="105"/>
                    <a:pt x="158" y="126"/>
                  </a:cubicBezTo>
                  <a:cubicBezTo>
                    <a:pt x="160" y="127"/>
                    <a:pt x="162" y="126"/>
                    <a:pt x="161" y="124"/>
                  </a:cubicBezTo>
                  <a:close/>
                  <a:moveTo>
                    <a:pt x="148" y="112"/>
                  </a:moveTo>
                  <a:cubicBezTo>
                    <a:pt x="124" y="90"/>
                    <a:pt x="96" y="68"/>
                    <a:pt x="65" y="54"/>
                  </a:cubicBezTo>
                  <a:cubicBezTo>
                    <a:pt x="56" y="50"/>
                    <a:pt x="46" y="45"/>
                    <a:pt x="37" y="40"/>
                  </a:cubicBezTo>
                  <a:cubicBezTo>
                    <a:pt x="33" y="37"/>
                    <a:pt x="29" y="34"/>
                    <a:pt x="25" y="30"/>
                  </a:cubicBezTo>
                  <a:cubicBezTo>
                    <a:pt x="24" y="29"/>
                    <a:pt x="23" y="28"/>
                    <a:pt x="23" y="27"/>
                  </a:cubicBezTo>
                  <a:cubicBezTo>
                    <a:pt x="23" y="27"/>
                    <a:pt x="24" y="27"/>
                    <a:pt x="24" y="26"/>
                  </a:cubicBezTo>
                  <a:cubicBezTo>
                    <a:pt x="25" y="23"/>
                    <a:pt x="28" y="18"/>
                    <a:pt x="28" y="14"/>
                  </a:cubicBezTo>
                  <a:cubicBezTo>
                    <a:pt x="28" y="14"/>
                    <a:pt x="29" y="14"/>
                    <a:pt x="30" y="13"/>
                  </a:cubicBezTo>
                  <a:cubicBezTo>
                    <a:pt x="57" y="23"/>
                    <a:pt x="83" y="38"/>
                    <a:pt x="106" y="56"/>
                  </a:cubicBezTo>
                  <a:cubicBezTo>
                    <a:pt x="119" y="67"/>
                    <a:pt x="132" y="79"/>
                    <a:pt x="142" y="93"/>
                  </a:cubicBezTo>
                  <a:cubicBezTo>
                    <a:pt x="146" y="98"/>
                    <a:pt x="149" y="104"/>
                    <a:pt x="152" y="109"/>
                  </a:cubicBezTo>
                  <a:cubicBezTo>
                    <a:pt x="155" y="114"/>
                    <a:pt x="156" y="118"/>
                    <a:pt x="157" y="122"/>
                  </a:cubicBezTo>
                  <a:cubicBezTo>
                    <a:pt x="156" y="118"/>
                    <a:pt x="152" y="115"/>
                    <a:pt x="148" y="112"/>
                  </a:cubicBezTo>
                  <a:close/>
                </a:path>
              </a:pathLst>
            </a:custGeom>
            <a:solidFill>
              <a:srgbClr val="33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8" name="Freeform 1548"/>
            <p:cNvSpPr/>
            <p:nvPr/>
          </p:nvSpPr>
          <p:spPr bwMode="auto">
            <a:xfrm>
              <a:off x="4011505" y="4524594"/>
              <a:ext cx="24935" cy="43633"/>
            </a:xfrm>
            <a:custGeom>
              <a:avLst/>
              <a:gdLst>
                <a:gd name="T0" fmla="*/ 9 w 13"/>
                <a:gd name="T1" fmla="*/ 2 h 25"/>
                <a:gd name="T2" fmla="*/ 8 w 13"/>
                <a:gd name="T3" fmla="*/ 13 h 25"/>
                <a:gd name="T4" fmla="*/ 7 w 13"/>
                <a:gd name="T5" fmla="*/ 19 h 25"/>
                <a:gd name="T6" fmla="*/ 4 w 13"/>
                <a:gd name="T7" fmla="*/ 12 h 25"/>
                <a:gd name="T8" fmla="*/ 4 w 13"/>
                <a:gd name="T9" fmla="*/ 7 h 25"/>
                <a:gd name="T10" fmla="*/ 4 w 13"/>
                <a:gd name="T11" fmla="*/ 7 h 25"/>
                <a:gd name="T12" fmla="*/ 4 w 13"/>
                <a:gd name="T13" fmla="*/ 7 h 25"/>
                <a:gd name="T14" fmla="*/ 4 w 13"/>
                <a:gd name="T15" fmla="*/ 7 h 25"/>
                <a:gd name="T16" fmla="*/ 1 w 13"/>
                <a:gd name="T17" fmla="*/ 7 h 25"/>
                <a:gd name="T18" fmla="*/ 2 w 13"/>
                <a:gd name="T19" fmla="*/ 24 h 25"/>
                <a:gd name="T20" fmla="*/ 3 w 13"/>
                <a:gd name="T21" fmla="*/ 24 h 25"/>
                <a:gd name="T22" fmla="*/ 4 w 13"/>
                <a:gd name="T23" fmla="*/ 18 h 25"/>
                <a:gd name="T24" fmla="*/ 6 w 13"/>
                <a:gd name="T25" fmla="*/ 24 h 25"/>
                <a:gd name="T26" fmla="*/ 9 w 13"/>
                <a:gd name="T27" fmla="*/ 24 h 25"/>
                <a:gd name="T28" fmla="*/ 12 w 13"/>
                <a:gd name="T29" fmla="*/ 13 h 25"/>
                <a:gd name="T30" fmla="*/ 12 w 13"/>
                <a:gd name="T31" fmla="*/ 15 h 25"/>
                <a:gd name="T32" fmla="*/ 13 w 13"/>
                <a:gd name="T33" fmla="*/ 15 h 25"/>
                <a:gd name="T34" fmla="*/ 13 w 13"/>
                <a:gd name="T35" fmla="*/ 2 h 25"/>
                <a:gd name="T36" fmla="*/ 9 w 13"/>
                <a:gd name="T3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25">
                  <a:moveTo>
                    <a:pt x="9" y="2"/>
                  </a:moveTo>
                  <a:cubicBezTo>
                    <a:pt x="9" y="6"/>
                    <a:pt x="9" y="10"/>
                    <a:pt x="8" y="13"/>
                  </a:cubicBezTo>
                  <a:cubicBezTo>
                    <a:pt x="8" y="15"/>
                    <a:pt x="7" y="17"/>
                    <a:pt x="7" y="19"/>
                  </a:cubicBezTo>
                  <a:cubicBezTo>
                    <a:pt x="6" y="17"/>
                    <a:pt x="5" y="14"/>
                    <a:pt x="4" y="12"/>
                  </a:cubicBezTo>
                  <a:cubicBezTo>
                    <a:pt x="4" y="10"/>
                    <a:pt x="4" y="9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2" y="5"/>
                    <a:pt x="1" y="7"/>
                  </a:cubicBezTo>
                  <a:cubicBezTo>
                    <a:pt x="0" y="12"/>
                    <a:pt x="1" y="18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4" y="22"/>
                    <a:pt x="4" y="20"/>
                    <a:pt x="4" y="18"/>
                  </a:cubicBezTo>
                  <a:cubicBezTo>
                    <a:pt x="5" y="20"/>
                    <a:pt x="6" y="22"/>
                    <a:pt x="6" y="24"/>
                  </a:cubicBezTo>
                  <a:cubicBezTo>
                    <a:pt x="6" y="25"/>
                    <a:pt x="8" y="25"/>
                    <a:pt x="9" y="24"/>
                  </a:cubicBezTo>
                  <a:cubicBezTo>
                    <a:pt x="10" y="21"/>
                    <a:pt x="11" y="17"/>
                    <a:pt x="12" y="13"/>
                  </a:cubicBezTo>
                  <a:cubicBezTo>
                    <a:pt x="12" y="14"/>
                    <a:pt x="12" y="14"/>
                    <a:pt x="12" y="15"/>
                  </a:cubicBezTo>
                  <a:cubicBezTo>
                    <a:pt x="12" y="16"/>
                    <a:pt x="13" y="16"/>
                    <a:pt x="13" y="15"/>
                  </a:cubicBezTo>
                  <a:cubicBezTo>
                    <a:pt x="13" y="11"/>
                    <a:pt x="13" y="6"/>
                    <a:pt x="13" y="2"/>
                  </a:cubicBezTo>
                  <a:cubicBezTo>
                    <a:pt x="12" y="0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33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9" name="Freeform 1549"/>
            <p:cNvSpPr/>
            <p:nvPr/>
          </p:nvSpPr>
          <p:spPr bwMode="auto">
            <a:xfrm>
              <a:off x="4030207" y="4736524"/>
              <a:ext cx="215067" cy="249330"/>
            </a:xfrm>
            <a:custGeom>
              <a:avLst/>
              <a:gdLst>
                <a:gd name="T0" fmla="*/ 51 w 120"/>
                <a:gd name="T1" fmla="*/ 0 h 140"/>
                <a:gd name="T2" fmla="*/ 0 w 120"/>
                <a:gd name="T3" fmla="*/ 22 h 140"/>
                <a:gd name="T4" fmla="*/ 26 w 120"/>
                <a:gd name="T5" fmla="*/ 16 h 140"/>
                <a:gd name="T6" fmla="*/ 81 w 120"/>
                <a:gd name="T7" fmla="*/ 70 h 140"/>
                <a:gd name="T8" fmla="*/ 26 w 120"/>
                <a:gd name="T9" fmla="*/ 124 h 140"/>
                <a:gd name="T10" fmla="*/ 0 w 120"/>
                <a:gd name="T11" fmla="*/ 118 h 140"/>
                <a:gd name="T12" fmla="*/ 51 w 120"/>
                <a:gd name="T13" fmla="*/ 140 h 140"/>
                <a:gd name="T14" fmla="*/ 120 w 120"/>
                <a:gd name="T15" fmla="*/ 70 h 140"/>
                <a:gd name="T16" fmla="*/ 51 w 120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40">
                  <a:moveTo>
                    <a:pt x="51" y="0"/>
                  </a:moveTo>
                  <a:cubicBezTo>
                    <a:pt x="31" y="0"/>
                    <a:pt x="13" y="9"/>
                    <a:pt x="0" y="22"/>
                  </a:cubicBezTo>
                  <a:cubicBezTo>
                    <a:pt x="8" y="18"/>
                    <a:pt x="17" y="16"/>
                    <a:pt x="26" y="16"/>
                  </a:cubicBezTo>
                  <a:cubicBezTo>
                    <a:pt x="56" y="16"/>
                    <a:pt x="81" y="40"/>
                    <a:pt x="81" y="70"/>
                  </a:cubicBezTo>
                  <a:cubicBezTo>
                    <a:pt x="81" y="100"/>
                    <a:pt x="56" y="124"/>
                    <a:pt x="26" y="124"/>
                  </a:cubicBezTo>
                  <a:cubicBezTo>
                    <a:pt x="17" y="124"/>
                    <a:pt x="8" y="122"/>
                    <a:pt x="0" y="118"/>
                  </a:cubicBezTo>
                  <a:cubicBezTo>
                    <a:pt x="13" y="131"/>
                    <a:pt x="31" y="140"/>
                    <a:pt x="51" y="140"/>
                  </a:cubicBezTo>
                  <a:cubicBezTo>
                    <a:pt x="89" y="140"/>
                    <a:pt x="120" y="108"/>
                    <a:pt x="120" y="70"/>
                  </a:cubicBezTo>
                  <a:cubicBezTo>
                    <a:pt x="120" y="32"/>
                    <a:pt x="89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0" name="Freeform 1550"/>
            <p:cNvSpPr/>
            <p:nvPr/>
          </p:nvSpPr>
          <p:spPr bwMode="auto">
            <a:xfrm>
              <a:off x="3999038" y="4764575"/>
              <a:ext cx="177664" cy="193231"/>
            </a:xfrm>
            <a:custGeom>
              <a:avLst/>
              <a:gdLst>
                <a:gd name="T0" fmla="*/ 100 w 100"/>
                <a:gd name="T1" fmla="*/ 54 h 108"/>
                <a:gd name="T2" fmla="*/ 45 w 100"/>
                <a:gd name="T3" fmla="*/ 0 h 108"/>
                <a:gd name="T4" fmla="*/ 19 w 100"/>
                <a:gd name="T5" fmla="*/ 6 h 108"/>
                <a:gd name="T6" fmla="*/ 12 w 100"/>
                <a:gd name="T7" fmla="*/ 15 h 108"/>
                <a:gd name="T8" fmla="*/ 23 w 100"/>
                <a:gd name="T9" fmla="*/ 12 h 108"/>
                <a:gd name="T10" fmla="*/ 45 w 100"/>
                <a:gd name="T11" fmla="*/ 30 h 108"/>
                <a:gd name="T12" fmla="*/ 45 w 100"/>
                <a:gd name="T13" fmla="*/ 29 h 108"/>
                <a:gd name="T14" fmla="*/ 70 w 100"/>
                <a:gd name="T15" fmla="*/ 54 h 108"/>
                <a:gd name="T16" fmla="*/ 45 w 100"/>
                <a:gd name="T17" fmla="*/ 78 h 108"/>
                <a:gd name="T18" fmla="*/ 21 w 100"/>
                <a:gd name="T19" fmla="*/ 55 h 108"/>
                <a:gd name="T20" fmla="*/ 2 w 100"/>
                <a:gd name="T21" fmla="*/ 38 h 108"/>
                <a:gd name="T22" fmla="*/ 0 w 100"/>
                <a:gd name="T23" fmla="*/ 54 h 108"/>
                <a:gd name="T24" fmla="*/ 19 w 100"/>
                <a:gd name="T25" fmla="*/ 102 h 108"/>
                <a:gd name="T26" fmla="*/ 45 w 100"/>
                <a:gd name="T27" fmla="*/ 108 h 108"/>
                <a:gd name="T28" fmla="*/ 100 w 100"/>
                <a:gd name="T29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8">
                  <a:moveTo>
                    <a:pt x="100" y="54"/>
                  </a:moveTo>
                  <a:cubicBezTo>
                    <a:pt x="100" y="24"/>
                    <a:pt x="75" y="0"/>
                    <a:pt x="45" y="0"/>
                  </a:cubicBezTo>
                  <a:cubicBezTo>
                    <a:pt x="36" y="0"/>
                    <a:pt x="27" y="2"/>
                    <a:pt x="19" y="6"/>
                  </a:cubicBezTo>
                  <a:cubicBezTo>
                    <a:pt x="17" y="9"/>
                    <a:pt x="14" y="12"/>
                    <a:pt x="12" y="15"/>
                  </a:cubicBezTo>
                  <a:cubicBezTo>
                    <a:pt x="15" y="13"/>
                    <a:pt x="19" y="12"/>
                    <a:pt x="23" y="12"/>
                  </a:cubicBezTo>
                  <a:cubicBezTo>
                    <a:pt x="34" y="12"/>
                    <a:pt x="43" y="19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59" y="29"/>
                    <a:pt x="70" y="40"/>
                    <a:pt x="70" y="54"/>
                  </a:cubicBezTo>
                  <a:cubicBezTo>
                    <a:pt x="70" y="67"/>
                    <a:pt x="59" y="78"/>
                    <a:pt x="45" y="78"/>
                  </a:cubicBezTo>
                  <a:cubicBezTo>
                    <a:pt x="32" y="78"/>
                    <a:pt x="22" y="68"/>
                    <a:pt x="21" y="55"/>
                  </a:cubicBezTo>
                  <a:cubicBezTo>
                    <a:pt x="12" y="54"/>
                    <a:pt x="4" y="47"/>
                    <a:pt x="2" y="38"/>
                  </a:cubicBezTo>
                  <a:cubicBezTo>
                    <a:pt x="1" y="43"/>
                    <a:pt x="0" y="49"/>
                    <a:pt x="0" y="54"/>
                  </a:cubicBezTo>
                  <a:cubicBezTo>
                    <a:pt x="0" y="72"/>
                    <a:pt x="7" y="89"/>
                    <a:pt x="19" y="102"/>
                  </a:cubicBezTo>
                  <a:cubicBezTo>
                    <a:pt x="27" y="106"/>
                    <a:pt x="36" y="108"/>
                    <a:pt x="45" y="108"/>
                  </a:cubicBezTo>
                  <a:cubicBezTo>
                    <a:pt x="75" y="108"/>
                    <a:pt x="100" y="84"/>
                    <a:pt x="100" y="54"/>
                  </a:cubicBezTo>
                  <a:close/>
                </a:path>
              </a:pathLst>
            </a:custGeom>
            <a:solidFill>
              <a:srgbClr val="459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1" name="Freeform 1551"/>
            <p:cNvSpPr>
              <a:spLocks noEditPoints="1"/>
            </p:cNvSpPr>
            <p:nvPr/>
          </p:nvSpPr>
          <p:spPr bwMode="auto">
            <a:xfrm>
              <a:off x="4036441" y="4817556"/>
              <a:ext cx="87274" cy="87265"/>
            </a:xfrm>
            <a:custGeom>
              <a:avLst/>
              <a:gdLst>
                <a:gd name="T0" fmla="*/ 2 w 49"/>
                <a:gd name="T1" fmla="*/ 27 h 49"/>
                <a:gd name="T2" fmla="*/ 0 w 49"/>
                <a:gd name="T3" fmla="*/ 26 h 49"/>
                <a:gd name="T4" fmla="*/ 24 w 49"/>
                <a:gd name="T5" fmla="*/ 49 h 49"/>
                <a:gd name="T6" fmla="*/ 49 w 49"/>
                <a:gd name="T7" fmla="*/ 25 h 49"/>
                <a:gd name="T8" fmla="*/ 24 w 49"/>
                <a:gd name="T9" fmla="*/ 0 h 49"/>
                <a:gd name="T10" fmla="*/ 24 w 49"/>
                <a:gd name="T11" fmla="*/ 1 h 49"/>
                <a:gd name="T12" fmla="*/ 24 w 49"/>
                <a:gd name="T13" fmla="*/ 5 h 49"/>
                <a:gd name="T14" fmla="*/ 2 w 49"/>
                <a:gd name="T15" fmla="*/ 27 h 49"/>
                <a:gd name="T16" fmla="*/ 17 w 49"/>
                <a:gd name="T17" fmla="*/ 35 h 49"/>
                <a:gd name="T18" fmla="*/ 12 w 49"/>
                <a:gd name="T19" fmla="*/ 30 h 49"/>
                <a:gd name="T20" fmla="*/ 17 w 49"/>
                <a:gd name="T21" fmla="*/ 25 h 49"/>
                <a:gd name="T22" fmla="*/ 22 w 49"/>
                <a:gd name="T23" fmla="*/ 30 h 49"/>
                <a:gd name="T24" fmla="*/ 17 w 49"/>
                <a:gd name="T25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9">
                  <a:moveTo>
                    <a:pt x="2" y="27"/>
                  </a:moveTo>
                  <a:cubicBezTo>
                    <a:pt x="2" y="27"/>
                    <a:pt x="1" y="27"/>
                    <a:pt x="0" y="26"/>
                  </a:cubicBezTo>
                  <a:cubicBezTo>
                    <a:pt x="1" y="39"/>
                    <a:pt x="11" y="49"/>
                    <a:pt x="24" y="49"/>
                  </a:cubicBezTo>
                  <a:cubicBezTo>
                    <a:pt x="38" y="49"/>
                    <a:pt x="49" y="38"/>
                    <a:pt x="49" y="25"/>
                  </a:cubicBezTo>
                  <a:cubicBezTo>
                    <a:pt x="49" y="11"/>
                    <a:pt x="38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3"/>
                    <a:pt x="24" y="5"/>
                  </a:cubicBezTo>
                  <a:cubicBezTo>
                    <a:pt x="24" y="17"/>
                    <a:pt x="14" y="27"/>
                    <a:pt x="2" y="27"/>
                  </a:cubicBezTo>
                  <a:close/>
                  <a:moveTo>
                    <a:pt x="17" y="35"/>
                  </a:moveTo>
                  <a:cubicBezTo>
                    <a:pt x="14" y="35"/>
                    <a:pt x="12" y="33"/>
                    <a:pt x="12" y="30"/>
                  </a:cubicBezTo>
                  <a:cubicBezTo>
                    <a:pt x="12" y="27"/>
                    <a:pt x="14" y="25"/>
                    <a:pt x="17" y="25"/>
                  </a:cubicBezTo>
                  <a:cubicBezTo>
                    <a:pt x="20" y="25"/>
                    <a:pt x="22" y="27"/>
                    <a:pt x="22" y="30"/>
                  </a:cubicBezTo>
                  <a:cubicBezTo>
                    <a:pt x="22" y="33"/>
                    <a:pt x="20" y="35"/>
                    <a:pt x="17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2" name="Freeform 1552"/>
            <p:cNvSpPr/>
            <p:nvPr/>
          </p:nvSpPr>
          <p:spPr bwMode="auto">
            <a:xfrm>
              <a:off x="4002154" y="4786390"/>
              <a:ext cx="74806" cy="77917"/>
            </a:xfrm>
            <a:custGeom>
              <a:avLst/>
              <a:gdLst>
                <a:gd name="T0" fmla="*/ 43 w 43"/>
                <a:gd name="T1" fmla="*/ 18 h 44"/>
                <a:gd name="T2" fmla="*/ 21 w 43"/>
                <a:gd name="T3" fmla="*/ 0 h 44"/>
                <a:gd name="T4" fmla="*/ 10 w 43"/>
                <a:gd name="T5" fmla="*/ 3 h 44"/>
                <a:gd name="T6" fmla="*/ 0 w 43"/>
                <a:gd name="T7" fmla="*/ 26 h 44"/>
                <a:gd name="T8" fmla="*/ 19 w 43"/>
                <a:gd name="T9" fmla="*/ 43 h 44"/>
                <a:gd name="T10" fmla="*/ 21 w 43"/>
                <a:gd name="T11" fmla="*/ 44 h 44"/>
                <a:gd name="T12" fmla="*/ 43 w 43"/>
                <a:gd name="T13" fmla="*/ 22 h 44"/>
                <a:gd name="T14" fmla="*/ 43 w 43"/>
                <a:gd name="T15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4">
                  <a:moveTo>
                    <a:pt x="43" y="18"/>
                  </a:moveTo>
                  <a:cubicBezTo>
                    <a:pt x="41" y="7"/>
                    <a:pt x="32" y="0"/>
                    <a:pt x="21" y="0"/>
                  </a:cubicBezTo>
                  <a:cubicBezTo>
                    <a:pt x="17" y="0"/>
                    <a:pt x="13" y="1"/>
                    <a:pt x="10" y="3"/>
                  </a:cubicBezTo>
                  <a:cubicBezTo>
                    <a:pt x="5" y="10"/>
                    <a:pt x="2" y="18"/>
                    <a:pt x="0" y="26"/>
                  </a:cubicBezTo>
                  <a:cubicBezTo>
                    <a:pt x="2" y="35"/>
                    <a:pt x="10" y="42"/>
                    <a:pt x="19" y="43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33" y="44"/>
                    <a:pt x="43" y="34"/>
                    <a:pt x="43" y="22"/>
                  </a:cubicBezTo>
                  <a:cubicBezTo>
                    <a:pt x="43" y="20"/>
                    <a:pt x="43" y="19"/>
                    <a:pt x="4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3" name="Oval 1553"/>
            <p:cNvSpPr>
              <a:spLocks noChangeArrowheads="1"/>
            </p:cNvSpPr>
            <p:nvPr/>
          </p:nvSpPr>
          <p:spPr bwMode="auto">
            <a:xfrm>
              <a:off x="4058258" y="4861189"/>
              <a:ext cx="15586" cy="18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4" name="Freeform 1554"/>
            <p:cNvSpPr>
              <a:spLocks noEditPoints="1"/>
            </p:cNvSpPr>
            <p:nvPr/>
          </p:nvSpPr>
          <p:spPr bwMode="auto">
            <a:xfrm>
              <a:off x="3992804" y="4733408"/>
              <a:ext cx="255588" cy="258679"/>
            </a:xfrm>
            <a:custGeom>
              <a:avLst/>
              <a:gdLst>
                <a:gd name="T0" fmla="*/ 73 w 145"/>
                <a:gd name="T1" fmla="*/ 146 h 146"/>
                <a:gd name="T2" fmla="*/ 0 w 145"/>
                <a:gd name="T3" fmla="*/ 73 h 146"/>
                <a:gd name="T4" fmla="*/ 73 w 145"/>
                <a:gd name="T5" fmla="*/ 0 h 146"/>
                <a:gd name="T6" fmla="*/ 145 w 145"/>
                <a:gd name="T7" fmla="*/ 73 h 146"/>
                <a:gd name="T8" fmla="*/ 73 w 145"/>
                <a:gd name="T9" fmla="*/ 146 h 146"/>
                <a:gd name="T10" fmla="*/ 73 w 145"/>
                <a:gd name="T11" fmla="*/ 4 h 146"/>
                <a:gd name="T12" fmla="*/ 3 w 145"/>
                <a:gd name="T13" fmla="*/ 73 h 146"/>
                <a:gd name="T14" fmla="*/ 73 w 145"/>
                <a:gd name="T15" fmla="*/ 142 h 146"/>
                <a:gd name="T16" fmla="*/ 142 w 145"/>
                <a:gd name="T17" fmla="*/ 73 h 146"/>
                <a:gd name="T18" fmla="*/ 73 w 145"/>
                <a:gd name="T1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6">
                  <a:moveTo>
                    <a:pt x="73" y="146"/>
                  </a:moveTo>
                  <a:cubicBezTo>
                    <a:pt x="33" y="146"/>
                    <a:pt x="0" y="113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5" y="33"/>
                    <a:pt x="145" y="73"/>
                  </a:cubicBezTo>
                  <a:cubicBezTo>
                    <a:pt x="145" y="113"/>
                    <a:pt x="113" y="146"/>
                    <a:pt x="73" y="146"/>
                  </a:cubicBezTo>
                  <a:close/>
                  <a:moveTo>
                    <a:pt x="73" y="4"/>
                  </a:moveTo>
                  <a:cubicBezTo>
                    <a:pt x="34" y="4"/>
                    <a:pt x="3" y="35"/>
                    <a:pt x="3" y="73"/>
                  </a:cubicBezTo>
                  <a:cubicBezTo>
                    <a:pt x="3" y="111"/>
                    <a:pt x="34" y="142"/>
                    <a:pt x="73" y="142"/>
                  </a:cubicBezTo>
                  <a:cubicBezTo>
                    <a:pt x="111" y="142"/>
                    <a:pt x="142" y="111"/>
                    <a:pt x="142" y="73"/>
                  </a:cubicBezTo>
                  <a:cubicBezTo>
                    <a:pt x="142" y="35"/>
                    <a:pt x="111" y="4"/>
                    <a:pt x="73" y="4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5" name="Freeform 1555"/>
            <p:cNvSpPr/>
            <p:nvPr/>
          </p:nvSpPr>
          <p:spPr bwMode="auto">
            <a:xfrm>
              <a:off x="3525265" y="4739642"/>
              <a:ext cx="205717" cy="243097"/>
            </a:xfrm>
            <a:custGeom>
              <a:avLst/>
              <a:gdLst>
                <a:gd name="T0" fmla="*/ 43 w 117"/>
                <a:gd name="T1" fmla="*/ 69 h 138"/>
                <a:gd name="T2" fmla="*/ 97 w 117"/>
                <a:gd name="T3" fmla="*/ 15 h 138"/>
                <a:gd name="T4" fmla="*/ 117 w 117"/>
                <a:gd name="T5" fmla="*/ 19 h 138"/>
                <a:gd name="T6" fmla="*/ 70 w 117"/>
                <a:gd name="T7" fmla="*/ 0 h 138"/>
                <a:gd name="T8" fmla="*/ 0 w 117"/>
                <a:gd name="T9" fmla="*/ 69 h 138"/>
                <a:gd name="T10" fmla="*/ 70 w 117"/>
                <a:gd name="T11" fmla="*/ 138 h 138"/>
                <a:gd name="T12" fmla="*/ 117 w 117"/>
                <a:gd name="T13" fmla="*/ 119 h 138"/>
                <a:gd name="T14" fmla="*/ 97 w 117"/>
                <a:gd name="T15" fmla="*/ 123 h 138"/>
                <a:gd name="T16" fmla="*/ 43 w 117"/>
                <a:gd name="T17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38">
                  <a:moveTo>
                    <a:pt x="43" y="69"/>
                  </a:moveTo>
                  <a:cubicBezTo>
                    <a:pt x="43" y="39"/>
                    <a:pt x="67" y="15"/>
                    <a:pt x="97" y="15"/>
                  </a:cubicBezTo>
                  <a:cubicBezTo>
                    <a:pt x="104" y="15"/>
                    <a:pt x="111" y="16"/>
                    <a:pt x="117" y="19"/>
                  </a:cubicBezTo>
                  <a:cubicBezTo>
                    <a:pt x="105" y="7"/>
                    <a:pt x="88" y="0"/>
                    <a:pt x="70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07"/>
                    <a:pt x="31" y="138"/>
                    <a:pt x="70" y="138"/>
                  </a:cubicBezTo>
                  <a:cubicBezTo>
                    <a:pt x="88" y="138"/>
                    <a:pt x="105" y="131"/>
                    <a:pt x="117" y="119"/>
                  </a:cubicBezTo>
                  <a:cubicBezTo>
                    <a:pt x="111" y="122"/>
                    <a:pt x="104" y="123"/>
                    <a:pt x="97" y="123"/>
                  </a:cubicBezTo>
                  <a:cubicBezTo>
                    <a:pt x="67" y="123"/>
                    <a:pt x="43" y="99"/>
                    <a:pt x="43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6" name="Freeform 1556"/>
            <p:cNvSpPr>
              <a:spLocks noEditPoints="1"/>
            </p:cNvSpPr>
            <p:nvPr/>
          </p:nvSpPr>
          <p:spPr bwMode="auto">
            <a:xfrm>
              <a:off x="3600071" y="4764575"/>
              <a:ext cx="171430" cy="193231"/>
            </a:xfrm>
            <a:custGeom>
              <a:avLst/>
              <a:gdLst>
                <a:gd name="T0" fmla="*/ 96 w 96"/>
                <a:gd name="T1" fmla="*/ 54 h 108"/>
                <a:gd name="T2" fmla="*/ 74 w 96"/>
                <a:gd name="T3" fmla="*/ 4 h 108"/>
                <a:gd name="T4" fmla="*/ 54 w 96"/>
                <a:gd name="T5" fmla="*/ 0 h 108"/>
                <a:gd name="T6" fmla="*/ 0 w 96"/>
                <a:gd name="T7" fmla="*/ 54 h 108"/>
                <a:gd name="T8" fmla="*/ 54 w 96"/>
                <a:gd name="T9" fmla="*/ 108 h 108"/>
                <a:gd name="T10" fmla="*/ 74 w 96"/>
                <a:gd name="T11" fmla="*/ 104 h 108"/>
                <a:gd name="T12" fmla="*/ 96 w 96"/>
                <a:gd name="T13" fmla="*/ 54 h 108"/>
                <a:gd name="T14" fmla="*/ 54 w 96"/>
                <a:gd name="T15" fmla="*/ 78 h 108"/>
                <a:gd name="T16" fmla="*/ 30 w 96"/>
                <a:gd name="T17" fmla="*/ 55 h 108"/>
                <a:gd name="T18" fmla="*/ 10 w 96"/>
                <a:gd name="T19" fmla="*/ 34 h 108"/>
                <a:gd name="T20" fmla="*/ 32 w 96"/>
                <a:gd name="T21" fmla="*/ 12 h 108"/>
                <a:gd name="T22" fmla="*/ 54 w 96"/>
                <a:gd name="T23" fmla="*/ 30 h 108"/>
                <a:gd name="T24" fmla="*/ 54 w 96"/>
                <a:gd name="T25" fmla="*/ 29 h 108"/>
                <a:gd name="T26" fmla="*/ 79 w 96"/>
                <a:gd name="T27" fmla="*/ 54 h 108"/>
                <a:gd name="T28" fmla="*/ 54 w 96"/>
                <a:gd name="T29" fmla="*/ 7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08">
                  <a:moveTo>
                    <a:pt x="96" y="54"/>
                  </a:moveTo>
                  <a:cubicBezTo>
                    <a:pt x="96" y="34"/>
                    <a:pt x="88" y="16"/>
                    <a:pt x="74" y="4"/>
                  </a:cubicBezTo>
                  <a:cubicBezTo>
                    <a:pt x="68" y="1"/>
                    <a:pt x="61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1" y="108"/>
                    <a:pt x="68" y="107"/>
                    <a:pt x="74" y="104"/>
                  </a:cubicBezTo>
                  <a:cubicBezTo>
                    <a:pt x="88" y="92"/>
                    <a:pt x="96" y="74"/>
                    <a:pt x="96" y="54"/>
                  </a:cubicBezTo>
                  <a:close/>
                  <a:moveTo>
                    <a:pt x="54" y="78"/>
                  </a:moveTo>
                  <a:cubicBezTo>
                    <a:pt x="41" y="78"/>
                    <a:pt x="31" y="68"/>
                    <a:pt x="30" y="55"/>
                  </a:cubicBezTo>
                  <a:cubicBezTo>
                    <a:pt x="19" y="54"/>
                    <a:pt x="10" y="45"/>
                    <a:pt x="10" y="34"/>
                  </a:cubicBezTo>
                  <a:cubicBezTo>
                    <a:pt x="10" y="22"/>
                    <a:pt x="20" y="12"/>
                    <a:pt x="32" y="12"/>
                  </a:cubicBezTo>
                  <a:cubicBezTo>
                    <a:pt x="43" y="12"/>
                    <a:pt x="52" y="19"/>
                    <a:pt x="54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68" y="29"/>
                    <a:pt x="79" y="40"/>
                    <a:pt x="79" y="54"/>
                  </a:cubicBezTo>
                  <a:cubicBezTo>
                    <a:pt x="79" y="67"/>
                    <a:pt x="68" y="78"/>
                    <a:pt x="54" y="78"/>
                  </a:cubicBezTo>
                  <a:close/>
                </a:path>
              </a:pathLst>
            </a:custGeom>
            <a:solidFill>
              <a:srgbClr val="459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7" name="Freeform 1557"/>
            <p:cNvSpPr>
              <a:spLocks noEditPoints="1"/>
            </p:cNvSpPr>
            <p:nvPr/>
          </p:nvSpPr>
          <p:spPr bwMode="auto">
            <a:xfrm>
              <a:off x="3653058" y="4817556"/>
              <a:ext cx="87274" cy="87265"/>
            </a:xfrm>
            <a:custGeom>
              <a:avLst/>
              <a:gdLst>
                <a:gd name="T0" fmla="*/ 24 w 49"/>
                <a:gd name="T1" fmla="*/ 0 h 49"/>
                <a:gd name="T2" fmla="*/ 24 w 49"/>
                <a:gd name="T3" fmla="*/ 1 h 49"/>
                <a:gd name="T4" fmla="*/ 24 w 49"/>
                <a:gd name="T5" fmla="*/ 5 h 49"/>
                <a:gd name="T6" fmla="*/ 2 w 49"/>
                <a:gd name="T7" fmla="*/ 27 h 49"/>
                <a:gd name="T8" fmla="*/ 0 w 49"/>
                <a:gd name="T9" fmla="*/ 26 h 49"/>
                <a:gd name="T10" fmla="*/ 24 w 49"/>
                <a:gd name="T11" fmla="*/ 49 h 49"/>
                <a:gd name="T12" fmla="*/ 49 w 49"/>
                <a:gd name="T13" fmla="*/ 25 h 49"/>
                <a:gd name="T14" fmla="*/ 24 w 49"/>
                <a:gd name="T15" fmla="*/ 0 h 49"/>
                <a:gd name="T16" fmla="*/ 17 w 49"/>
                <a:gd name="T17" fmla="*/ 35 h 49"/>
                <a:gd name="T18" fmla="*/ 12 w 49"/>
                <a:gd name="T19" fmla="*/ 30 h 49"/>
                <a:gd name="T20" fmla="*/ 17 w 49"/>
                <a:gd name="T21" fmla="*/ 25 h 49"/>
                <a:gd name="T22" fmla="*/ 22 w 49"/>
                <a:gd name="T23" fmla="*/ 30 h 49"/>
                <a:gd name="T24" fmla="*/ 17 w 49"/>
                <a:gd name="T25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3"/>
                    <a:pt x="24" y="5"/>
                  </a:cubicBezTo>
                  <a:cubicBezTo>
                    <a:pt x="24" y="17"/>
                    <a:pt x="14" y="27"/>
                    <a:pt x="2" y="27"/>
                  </a:cubicBezTo>
                  <a:cubicBezTo>
                    <a:pt x="1" y="27"/>
                    <a:pt x="1" y="27"/>
                    <a:pt x="0" y="26"/>
                  </a:cubicBezTo>
                  <a:cubicBezTo>
                    <a:pt x="1" y="39"/>
                    <a:pt x="11" y="49"/>
                    <a:pt x="24" y="49"/>
                  </a:cubicBezTo>
                  <a:cubicBezTo>
                    <a:pt x="38" y="49"/>
                    <a:pt x="49" y="38"/>
                    <a:pt x="49" y="25"/>
                  </a:cubicBezTo>
                  <a:cubicBezTo>
                    <a:pt x="49" y="11"/>
                    <a:pt x="38" y="0"/>
                    <a:pt x="24" y="0"/>
                  </a:cubicBezTo>
                  <a:close/>
                  <a:moveTo>
                    <a:pt x="17" y="35"/>
                  </a:moveTo>
                  <a:cubicBezTo>
                    <a:pt x="14" y="35"/>
                    <a:pt x="12" y="33"/>
                    <a:pt x="12" y="30"/>
                  </a:cubicBezTo>
                  <a:cubicBezTo>
                    <a:pt x="12" y="27"/>
                    <a:pt x="14" y="25"/>
                    <a:pt x="17" y="25"/>
                  </a:cubicBezTo>
                  <a:cubicBezTo>
                    <a:pt x="20" y="25"/>
                    <a:pt x="22" y="27"/>
                    <a:pt x="22" y="30"/>
                  </a:cubicBezTo>
                  <a:cubicBezTo>
                    <a:pt x="22" y="33"/>
                    <a:pt x="20" y="35"/>
                    <a:pt x="17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8" name="Freeform 1558"/>
            <p:cNvSpPr/>
            <p:nvPr/>
          </p:nvSpPr>
          <p:spPr bwMode="auto">
            <a:xfrm>
              <a:off x="3618773" y="4786390"/>
              <a:ext cx="77922" cy="77917"/>
            </a:xfrm>
            <a:custGeom>
              <a:avLst/>
              <a:gdLst>
                <a:gd name="T0" fmla="*/ 44 w 44"/>
                <a:gd name="T1" fmla="*/ 18 h 44"/>
                <a:gd name="T2" fmla="*/ 22 w 44"/>
                <a:gd name="T3" fmla="*/ 0 h 44"/>
                <a:gd name="T4" fmla="*/ 0 w 44"/>
                <a:gd name="T5" fmla="*/ 22 h 44"/>
                <a:gd name="T6" fmla="*/ 20 w 44"/>
                <a:gd name="T7" fmla="*/ 43 h 44"/>
                <a:gd name="T8" fmla="*/ 22 w 44"/>
                <a:gd name="T9" fmla="*/ 44 h 44"/>
                <a:gd name="T10" fmla="*/ 44 w 44"/>
                <a:gd name="T11" fmla="*/ 22 h 44"/>
                <a:gd name="T12" fmla="*/ 44 w 44"/>
                <a:gd name="T1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4">
                  <a:moveTo>
                    <a:pt x="44" y="18"/>
                  </a:moveTo>
                  <a:cubicBezTo>
                    <a:pt x="42" y="7"/>
                    <a:pt x="33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3"/>
                    <a:pt x="9" y="42"/>
                    <a:pt x="20" y="43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20"/>
                    <a:pt x="44" y="19"/>
                    <a:pt x="4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9" name="Oval 1559"/>
            <p:cNvSpPr>
              <a:spLocks noChangeArrowheads="1"/>
            </p:cNvSpPr>
            <p:nvPr/>
          </p:nvSpPr>
          <p:spPr bwMode="auto">
            <a:xfrm>
              <a:off x="3674877" y="4861189"/>
              <a:ext cx="18702" cy="18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0" name="Freeform 1560"/>
            <p:cNvSpPr>
              <a:spLocks noEditPoints="1"/>
            </p:cNvSpPr>
            <p:nvPr/>
          </p:nvSpPr>
          <p:spPr bwMode="auto">
            <a:xfrm>
              <a:off x="3519031" y="4733408"/>
              <a:ext cx="258704" cy="258679"/>
            </a:xfrm>
            <a:custGeom>
              <a:avLst/>
              <a:gdLst>
                <a:gd name="T0" fmla="*/ 73 w 145"/>
                <a:gd name="T1" fmla="*/ 146 h 146"/>
                <a:gd name="T2" fmla="*/ 0 w 145"/>
                <a:gd name="T3" fmla="*/ 73 h 146"/>
                <a:gd name="T4" fmla="*/ 73 w 145"/>
                <a:gd name="T5" fmla="*/ 0 h 146"/>
                <a:gd name="T6" fmla="*/ 145 w 145"/>
                <a:gd name="T7" fmla="*/ 73 h 146"/>
                <a:gd name="T8" fmla="*/ 73 w 145"/>
                <a:gd name="T9" fmla="*/ 146 h 146"/>
                <a:gd name="T10" fmla="*/ 73 w 145"/>
                <a:gd name="T11" fmla="*/ 4 h 146"/>
                <a:gd name="T12" fmla="*/ 3 w 145"/>
                <a:gd name="T13" fmla="*/ 73 h 146"/>
                <a:gd name="T14" fmla="*/ 73 w 145"/>
                <a:gd name="T15" fmla="*/ 142 h 146"/>
                <a:gd name="T16" fmla="*/ 142 w 145"/>
                <a:gd name="T17" fmla="*/ 73 h 146"/>
                <a:gd name="T18" fmla="*/ 73 w 145"/>
                <a:gd name="T1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6">
                  <a:moveTo>
                    <a:pt x="73" y="146"/>
                  </a:moveTo>
                  <a:cubicBezTo>
                    <a:pt x="32" y="146"/>
                    <a:pt x="0" y="113"/>
                    <a:pt x="0" y="73"/>
                  </a:cubicBezTo>
                  <a:cubicBezTo>
                    <a:pt x="0" y="33"/>
                    <a:pt x="32" y="0"/>
                    <a:pt x="73" y="0"/>
                  </a:cubicBezTo>
                  <a:cubicBezTo>
                    <a:pt x="113" y="0"/>
                    <a:pt x="145" y="33"/>
                    <a:pt x="145" y="73"/>
                  </a:cubicBezTo>
                  <a:cubicBezTo>
                    <a:pt x="145" y="113"/>
                    <a:pt x="113" y="146"/>
                    <a:pt x="73" y="146"/>
                  </a:cubicBezTo>
                  <a:close/>
                  <a:moveTo>
                    <a:pt x="73" y="4"/>
                  </a:moveTo>
                  <a:cubicBezTo>
                    <a:pt x="34" y="4"/>
                    <a:pt x="3" y="35"/>
                    <a:pt x="3" y="73"/>
                  </a:cubicBezTo>
                  <a:cubicBezTo>
                    <a:pt x="3" y="111"/>
                    <a:pt x="34" y="142"/>
                    <a:pt x="73" y="142"/>
                  </a:cubicBezTo>
                  <a:cubicBezTo>
                    <a:pt x="111" y="142"/>
                    <a:pt x="142" y="111"/>
                    <a:pt x="142" y="73"/>
                  </a:cubicBezTo>
                  <a:cubicBezTo>
                    <a:pt x="142" y="35"/>
                    <a:pt x="111" y="4"/>
                    <a:pt x="73" y="4"/>
                  </a:cubicBezTo>
                  <a:close/>
                </a:path>
              </a:pathLst>
            </a:custGeom>
            <a:solidFill>
              <a:srgbClr val="5C5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1" name="Freeform 1561"/>
            <p:cNvSpPr/>
            <p:nvPr/>
          </p:nvSpPr>
          <p:spPr bwMode="auto">
            <a:xfrm>
              <a:off x="4201637" y="5038837"/>
              <a:ext cx="24935" cy="24933"/>
            </a:xfrm>
            <a:custGeom>
              <a:avLst/>
              <a:gdLst>
                <a:gd name="T0" fmla="*/ 9 w 15"/>
                <a:gd name="T1" fmla="*/ 0 h 13"/>
                <a:gd name="T2" fmla="*/ 2 w 15"/>
                <a:gd name="T3" fmla="*/ 3 h 13"/>
                <a:gd name="T4" fmla="*/ 4 w 15"/>
                <a:gd name="T5" fmla="*/ 11 h 13"/>
                <a:gd name="T6" fmla="*/ 12 w 15"/>
                <a:gd name="T7" fmla="*/ 11 h 13"/>
                <a:gd name="T8" fmla="*/ 12 w 15"/>
                <a:gd name="T9" fmla="*/ 3 h 13"/>
                <a:gd name="T10" fmla="*/ 12 w 15"/>
                <a:gd name="T11" fmla="*/ 3 h 13"/>
                <a:gd name="T12" fmla="*/ 13 w 15"/>
                <a:gd name="T13" fmla="*/ 6 h 13"/>
                <a:gd name="T14" fmla="*/ 13 w 15"/>
                <a:gd name="T15" fmla="*/ 6 h 13"/>
                <a:gd name="T16" fmla="*/ 12 w 15"/>
                <a:gd name="T17" fmla="*/ 10 h 13"/>
                <a:gd name="T18" fmla="*/ 12 w 15"/>
                <a:gd name="T19" fmla="*/ 10 h 13"/>
                <a:gd name="T20" fmla="*/ 9 w 15"/>
                <a:gd name="T21" fmla="*/ 12 h 13"/>
                <a:gd name="T22" fmla="*/ 8 w 15"/>
                <a:gd name="T23" fmla="*/ 12 h 13"/>
                <a:gd name="T24" fmla="*/ 9 w 15"/>
                <a:gd name="T25" fmla="*/ 12 h 13"/>
                <a:gd name="T26" fmla="*/ 15 w 15"/>
                <a:gd name="T27" fmla="*/ 6 h 13"/>
                <a:gd name="T28" fmla="*/ 9 w 15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3">
                  <a:moveTo>
                    <a:pt x="9" y="0"/>
                  </a:moveTo>
                  <a:cubicBezTo>
                    <a:pt x="6" y="0"/>
                    <a:pt x="3" y="1"/>
                    <a:pt x="2" y="3"/>
                  </a:cubicBezTo>
                  <a:cubicBezTo>
                    <a:pt x="0" y="6"/>
                    <a:pt x="1" y="9"/>
                    <a:pt x="4" y="11"/>
                  </a:cubicBezTo>
                  <a:cubicBezTo>
                    <a:pt x="6" y="13"/>
                    <a:pt x="10" y="13"/>
                    <a:pt x="12" y="11"/>
                  </a:cubicBezTo>
                  <a:cubicBezTo>
                    <a:pt x="14" y="9"/>
                    <a:pt x="14" y="5"/>
                    <a:pt x="12" y="3"/>
                  </a:cubicBezTo>
                  <a:cubicBezTo>
                    <a:pt x="11" y="2"/>
                    <a:pt x="12" y="2"/>
                    <a:pt x="12" y="3"/>
                  </a:cubicBezTo>
                  <a:cubicBezTo>
                    <a:pt x="13" y="4"/>
                    <a:pt x="13" y="5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8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0" y="11"/>
                    <a:pt x="9" y="12"/>
                  </a:cubicBezTo>
                  <a:cubicBezTo>
                    <a:pt x="8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2" y="12"/>
                    <a:pt x="15" y="9"/>
                    <a:pt x="15" y="6"/>
                  </a:cubicBezTo>
                  <a:cubicBezTo>
                    <a:pt x="15" y="3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A87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2" name="Freeform 1562"/>
            <p:cNvSpPr/>
            <p:nvPr/>
          </p:nvSpPr>
          <p:spPr bwMode="auto">
            <a:xfrm>
              <a:off x="4186053" y="5101170"/>
              <a:ext cx="21817" cy="21815"/>
            </a:xfrm>
            <a:custGeom>
              <a:avLst/>
              <a:gdLst>
                <a:gd name="T0" fmla="*/ 7 w 13"/>
                <a:gd name="T1" fmla="*/ 0 h 13"/>
                <a:gd name="T2" fmla="*/ 0 w 13"/>
                <a:gd name="T3" fmla="*/ 7 h 13"/>
                <a:gd name="T4" fmla="*/ 6 w 13"/>
                <a:gd name="T5" fmla="*/ 13 h 13"/>
                <a:gd name="T6" fmla="*/ 12 w 13"/>
                <a:gd name="T7" fmla="*/ 7 h 13"/>
                <a:gd name="T8" fmla="*/ 12 w 13"/>
                <a:gd name="T9" fmla="*/ 8 h 13"/>
                <a:gd name="T10" fmla="*/ 10 w 13"/>
                <a:gd name="T11" fmla="*/ 10 h 13"/>
                <a:gd name="T12" fmla="*/ 10 w 13"/>
                <a:gd name="T13" fmla="*/ 10 h 13"/>
                <a:gd name="T14" fmla="*/ 8 w 13"/>
                <a:gd name="T15" fmla="*/ 12 h 13"/>
                <a:gd name="T16" fmla="*/ 7 w 13"/>
                <a:gd name="T17" fmla="*/ 12 h 13"/>
                <a:gd name="T18" fmla="*/ 13 w 13"/>
                <a:gd name="T19" fmla="*/ 6 h 13"/>
                <a:gd name="T20" fmla="*/ 7 w 13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2" y="10"/>
                    <a:pt x="12" y="7"/>
                  </a:cubicBezTo>
                  <a:cubicBezTo>
                    <a:pt x="12" y="6"/>
                    <a:pt x="12" y="6"/>
                    <a:pt x="12" y="8"/>
                  </a:cubicBezTo>
                  <a:cubicBezTo>
                    <a:pt x="11" y="9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10" y="12"/>
                    <a:pt x="13" y="9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87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3" name="Freeform 1563"/>
            <p:cNvSpPr/>
            <p:nvPr/>
          </p:nvSpPr>
          <p:spPr bwMode="auto">
            <a:xfrm>
              <a:off x="4089427" y="5088703"/>
              <a:ext cx="37403" cy="37399"/>
            </a:xfrm>
            <a:custGeom>
              <a:avLst/>
              <a:gdLst>
                <a:gd name="T0" fmla="*/ 15 w 20"/>
                <a:gd name="T1" fmla="*/ 6 h 20"/>
                <a:gd name="T2" fmla="*/ 14 w 20"/>
                <a:gd name="T3" fmla="*/ 6 h 20"/>
                <a:gd name="T4" fmla="*/ 6 w 20"/>
                <a:gd name="T5" fmla="*/ 14 h 20"/>
                <a:gd name="T6" fmla="*/ 6 w 20"/>
                <a:gd name="T7" fmla="*/ 15 h 20"/>
                <a:gd name="T8" fmla="*/ 15 w 20"/>
                <a:gd name="T9" fmla="*/ 6 h 20"/>
                <a:gd name="T10" fmla="*/ 14 w 20"/>
                <a:gd name="T11" fmla="*/ 6 h 20"/>
                <a:gd name="T12" fmla="*/ 6 w 20"/>
                <a:gd name="T13" fmla="*/ 14 h 20"/>
                <a:gd name="T14" fmla="*/ 6 w 20"/>
                <a:gd name="T15" fmla="*/ 15 h 20"/>
                <a:gd name="T16" fmla="*/ 15 w 20"/>
                <a:gd name="T1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2" y="20"/>
                    <a:pt x="20" y="12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2" y="20"/>
                    <a:pt x="20" y="12"/>
                    <a:pt x="15" y="6"/>
                  </a:cubicBezTo>
                  <a:close/>
                </a:path>
              </a:pathLst>
            </a:custGeom>
            <a:solidFill>
              <a:srgbClr val="A87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4" name="Freeform 1564"/>
            <p:cNvSpPr/>
            <p:nvPr/>
          </p:nvSpPr>
          <p:spPr bwMode="auto">
            <a:xfrm>
              <a:off x="3528381" y="5038837"/>
              <a:ext cx="28053" cy="24933"/>
            </a:xfrm>
            <a:custGeom>
              <a:avLst/>
              <a:gdLst>
                <a:gd name="T0" fmla="*/ 3 w 15"/>
                <a:gd name="T1" fmla="*/ 3 h 15"/>
                <a:gd name="T2" fmla="*/ 0 w 15"/>
                <a:gd name="T3" fmla="*/ 8 h 15"/>
                <a:gd name="T4" fmla="*/ 4 w 15"/>
                <a:gd name="T5" fmla="*/ 14 h 15"/>
                <a:gd name="T6" fmla="*/ 8 w 15"/>
                <a:gd name="T7" fmla="*/ 15 h 15"/>
                <a:gd name="T8" fmla="*/ 14 w 15"/>
                <a:gd name="T9" fmla="*/ 8 h 15"/>
                <a:gd name="T10" fmla="*/ 8 w 15"/>
                <a:gd name="T11" fmla="*/ 2 h 15"/>
                <a:gd name="T12" fmla="*/ 7 w 15"/>
                <a:gd name="T13" fmla="*/ 2 h 15"/>
                <a:gd name="T14" fmla="*/ 10 w 15"/>
                <a:gd name="T15" fmla="*/ 3 h 15"/>
                <a:gd name="T16" fmla="*/ 10 w 15"/>
                <a:gd name="T17" fmla="*/ 3 h 15"/>
                <a:gd name="T18" fmla="*/ 13 w 15"/>
                <a:gd name="T19" fmla="*/ 8 h 15"/>
                <a:gd name="T20" fmla="*/ 13 w 15"/>
                <a:gd name="T21" fmla="*/ 8 h 15"/>
                <a:gd name="T22" fmla="*/ 13 w 15"/>
                <a:gd name="T23" fmla="*/ 11 h 15"/>
                <a:gd name="T24" fmla="*/ 12 w 15"/>
                <a:gd name="T25" fmla="*/ 12 h 15"/>
                <a:gd name="T26" fmla="*/ 12 w 15"/>
                <a:gd name="T27" fmla="*/ 3 h 15"/>
                <a:gd name="T28" fmla="*/ 3 w 15"/>
                <a:gd name="T2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5">
                  <a:moveTo>
                    <a:pt x="3" y="3"/>
                  </a:move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2" y="13"/>
                    <a:pt x="4" y="14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11" y="15"/>
                    <a:pt x="14" y="12"/>
                    <a:pt x="14" y="8"/>
                  </a:cubicBezTo>
                  <a:cubicBezTo>
                    <a:pt x="14" y="5"/>
                    <a:pt x="11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2" y="6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10"/>
                    <a:pt x="13" y="11"/>
                  </a:cubicBezTo>
                  <a:cubicBezTo>
                    <a:pt x="12" y="12"/>
                    <a:pt x="12" y="13"/>
                    <a:pt x="12" y="12"/>
                  </a:cubicBezTo>
                  <a:cubicBezTo>
                    <a:pt x="15" y="10"/>
                    <a:pt x="15" y="5"/>
                    <a:pt x="12" y="3"/>
                  </a:cubicBezTo>
                  <a:cubicBezTo>
                    <a:pt x="10" y="0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A87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5" name="Freeform 1565"/>
            <p:cNvSpPr/>
            <p:nvPr/>
          </p:nvSpPr>
          <p:spPr bwMode="auto">
            <a:xfrm>
              <a:off x="3565784" y="5119870"/>
              <a:ext cx="28053" cy="24933"/>
            </a:xfrm>
            <a:custGeom>
              <a:avLst/>
              <a:gdLst>
                <a:gd name="T0" fmla="*/ 9 w 17"/>
                <a:gd name="T1" fmla="*/ 13 h 13"/>
                <a:gd name="T2" fmla="*/ 9 w 17"/>
                <a:gd name="T3" fmla="*/ 0 h 13"/>
                <a:gd name="T4" fmla="*/ 9 w 17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3">
                  <a:moveTo>
                    <a:pt x="9" y="13"/>
                  </a:moveTo>
                  <a:cubicBezTo>
                    <a:pt x="17" y="13"/>
                    <a:pt x="17" y="0"/>
                    <a:pt x="9" y="0"/>
                  </a:cubicBezTo>
                  <a:cubicBezTo>
                    <a:pt x="0" y="0"/>
                    <a:pt x="0" y="13"/>
                    <a:pt x="9" y="13"/>
                  </a:cubicBezTo>
                  <a:close/>
                </a:path>
              </a:pathLst>
            </a:custGeom>
            <a:solidFill>
              <a:srgbClr val="A87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6" name="Freeform 1566"/>
            <p:cNvSpPr/>
            <p:nvPr/>
          </p:nvSpPr>
          <p:spPr bwMode="auto">
            <a:xfrm>
              <a:off x="3643708" y="5098052"/>
              <a:ext cx="24935" cy="24933"/>
            </a:xfrm>
            <a:custGeom>
              <a:avLst/>
              <a:gdLst>
                <a:gd name="T0" fmla="*/ 7 w 14"/>
                <a:gd name="T1" fmla="*/ 0 h 14"/>
                <a:gd name="T2" fmla="*/ 3 w 14"/>
                <a:gd name="T3" fmla="*/ 1 h 14"/>
                <a:gd name="T4" fmla="*/ 0 w 14"/>
                <a:gd name="T5" fmla="*/ 7 h 14"/>
                <a:gd name="T6" fmla="*/ 2 w 14"/>
                <a:gd name="T7" fmla="*/ 12 h 14"/>
                <a:gd name="T8" fmla="*/ 11 w 14"/>
                <a:gd name="T9" fmla="*/ 12 h 14"/>
                <a:gd name="T10" fmla="*/ 11 w 14"/>
                <a:gd name="T11" fmla="*/ 3 h 14"/>
                <a:gd name="T12" fmla="*/ 12 w 14"/>
                <a:gd name="T13" fmla="*/ 3 h 14"/>
                <a:gd name="T14" fmla="*/ 13 w 14"/>
                <a:gd name="T15" fmla="*/ 7 h 14"/>
                <a:gd name="T16" fmla="*/ 13 w 14"/>
                <a:gd name="T17" fmla="*/ 7 h 14"/>
                <a:gd name="T18" fmla="*/ 10 w 14"/>
                <a:gd name="T19" fmla="*/ 12 h 14"/>
                <a:gd name="T20" fmla="*/ 10 w 14"/>
                <a:gd name="T21" fmla="*/ 12 h 14"/>
                <a:gd name="T22" fmla="*/ 6 w 14"/>
                <a:gd name="T23" fmla="*/ 13 h 14"/>
                <a:gd name="T24" fmla="*/ 7 w 14"/>
                <a:gd name="T25" fmla="*/ 13 h 14"/>
                <a:gd name="T26" fmla="*/ 13 w 14"/>
                <a:gd name="T27" fmla="*/ 6 h 14"/>
                <a:gd name="T28" fmla="*/ 7 w 14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5" y="14"/>
                    <a:pt x="9" y="14"/>
                    <a:pt x="11" y="12"/>
                  </a:cubicBezTo>
                  <a:cubicBezTo>
                    <a:pt x="14" y="9"/>
                    <a:pt x="14" y="5"/>
                    <a:pt x="11" y="3"/>
                  </a:cubicBezTo>
                  <a:cubicBezTo>
                    <a:pt x="11" y="2"/>
                    <a:pt x="11" y="2"/>
                    <a:pt x="12" y="3"/>
                  </a:cubicBezTo>
                  <a:cubicBezTo>
                    <a:pt x="12" y="4"/>
                    <a:pt x="12" y="6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1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7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87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7" name="Freeform 1567"/>
            <p:cNvSpPr/>
            <p:nvPr/>
          </p:nvSpPr>
          <p:spPr bwMode="auto">
            <a:xfrm>
              <a:off x="3241624" y="3985419"/>
              <a:ext cx="816634" cy="875770"/>
            </a:xfrm>
            <a:custGeom>
              <a:avLst/>
              <a:gdLst>
                <a:gd name="T0" fmla="*/ 458 w 460"/>
                <a:gd name="T1" fmla="*/ 5 h 494"/>
                <a:gd name="T2" fmla="*/ 405 w 460"/>
                <a:gd name="T3" fmla="*/ 8 h 494"/>
                <a:gd name="T4" fmla="*/ 310 w 460"/>
                <a:gd name="T5" fmla="*/ 40 h 494"/>
                <a:gd name="T6" fmla="*/ 100 w 460"/>
                <a:gd name="T7" fmla="*/ 143 h 494"/>
                <a:gd name="T8" fmla="*/ 29 w 460"/>
                <a:gd name="T9" fmla="*/ 238 h 494"/>
                <a:gd name="T10" fmla="*/ 22 w 460"/>
                <a:gd name="T11" fmla="*/ 358 h 494"/>
                <a:gd name="T12" fmla="*/ 24 w 460"/>
                <a:gd name="T13" fmla="*/ 420 h 494"/>
                <a:gd name="T14" fmla="*/ 30 w 460"/>
                <a:gd name="T15" fmla="*/ 487 h 494"/>
                <a:gd name="T16" fmla="*/ 31 w 460"/>
                <a:gd name="T17" fmla="*/ 494 h 494"/>
                <a:gd name="T18" fmla="*/ 128 w 460"/>
                <a:gd name="T19" fmla="*/ 134 h 494"/>
                <a:gd name="T20" fmla="*/ 460 w 460"/>
                <a:gd name="T21" fmla="*/ 5 h 494"/>
                <a:gd name="T22" fmla="*/ 458 w 460"/>
                <a:gd name="T23" fmla="*/ 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0" h="494">
                  <a:moveTo>
                    <a:pt x="458" y="5"/>
                  </a:moveTo>
                  <a:cubicBezTo>
                    <a:pt x="440" y="0"/>
                    <a:pt x="422" y="4"/>
                    <a:pt x="405" y="8"/>
                  </a:cubicBezTo>
                  <a:cubicBezTo>
                    <a:pt x="373" y="17"/>
                    <a:pt x="341" y="29"/>
                    <a:pt x="310" y="40"/>
                  </a:cubicBezTo>
                  <a:cubicBezTo>
                    <a:pt x="238" y="68"/>
                    <a:pt x="159" y="91"/>
                    <a:pt x="100" y="143"/>
                  </a:cubicBezTo>
                  <a:cubicBezTo>
                    <a:pt x="70" y="170"/>
                    <a:pt x="43" y="199"/>
                    <a:pt x="29" y="238"/>
                  </a:cubicBezTo>
                  <a:cubicBezTo>
                    <a:pt x="17" y="272"/>
                    <a:pt x="22" y="322"/>
                    <a:pt x="22" y="358"/>
                  </a:cubicBezTo>
                  <a:cubicBezTo>
                    <a:pt x="23" y="379"/>
                    <a:pt x="24" y="399"/>
                    <a:pt x="24" y="420"/>
                  </a:cubicBezTo>
                  <a:cubicBezTo>
                    <a:pt x="25" y="442"/>
                    <a:pt x="25" y="465"/>
                    <a:pt x="30" y="487"/>
                  </a:cubicBezTo>
                  <a:cubicBezTo>
                    <a:pt x="30" y="489"/>
                    <a:pt x="31" y="491"/>
                    <a:pt x="31" y="494"/>
                  </a:cubicBezTo>
                  <a:cubicBezTo>
                    <a:pt x="26" y="361"/>
                    <a:pt x="0" y="207"/>
                    <a:pt x="128" y="134"/>
                  </a:cubicBezTo>
                  <a:cubicBezTo>
                    <a:pt x="231" y="76"/>
                    <a:pt x="342" y="30"/>
                    <a:pt x="460" y="5"/>
                  </a:cubicBezTo>
                  <a:cubicBezTo>
                    <a:pt x="459" y="5"/>
                    <a:pt x="459" y="5"/>
                    <a:pt x="458" y="5"/>
                  </a:cubicBezTo>
                  <a:close/>
                </a:path>
              </a:pathLst>
            </a:custGeom>
            <a:solidFill>
              <a:srgbClr val="B2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8" name="Freeform 1568"/>
            <p:cNvSpPr/>
            <p:nvPr/>
          </p:nvSpPr>
          <p:spPr bwMode="auto">
            <a:xfrm>
              <a:off x="3413056" y="4518361"/>
              <a:ext cx="56105" cy="171415"/>
            </a:xfrm>
            <a:custGeom>
              <a:avLst/>
              <a:gdLst>
                <a:gd name="T0" fmla="*/ 27 w 31"/>
                <a:gd name="T1" fmla="*/ 6 h 97"/>
                <a:gd name="T2" fmla="*/ 18 w 31"/>
                <a:gd name="T3" fmla="*/ 24 h 97"/>
                <a:gd name="T4" fmla="*/ 21 w 31"/>
                <a:gd name="T5" fmla="*/ 22 h 97"/>
                <a:gd name="T6" fmla="*/ 18 w 31"/>
                <a:gd name="T7" fmla="*/ 24 h 97"/>
                <a:gd name="T8" fmla="*/ 0 w 31"/>
                <a:gd name="T9" fmla="*/ 97 h 97"/>
                <a:gd name="T10" fmla="*/ 9 w 31"/>
                <a:gd name="T11" fmla="*/ 76 h 97"/>
                <a:gd name="T12" fmla="*/ 22 w 31"/>
                <a:gd name="T13" fmla="*/ 41 h 97"/>
                <a:gd name="T14" fmla="*/ 11 w 31"/>
                <a:gd name="T15" fmla="*/ 55 h 97"/>
                <a:gd name="T16" fmla="*/ 22 w 31"/>
                <a:gd name="T17" fmla="*/ 41 h 97"/>
                <a:gd name="T18" fmla="*/ 31 w 31"/>
                <a:gd name="T19" fmla="*/ 0 h 97"/>
                <a:gd name="T20" fmla="*/ 27 w 31"/>
                <a:gd name="T21" fmla="*/ 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97">
                  <a:moveTo>
                    <a:pt x="27" y="6"/>
                  </a:moveTo>
                  <a:cubicBezTo>
                    <a:pt x="23" y="12"/>
                    <a:pt x="21" y="18"/>
                    <a:pt x="18" y="24"/>
                  </a:cubicBezTo>
                  <a:cubicBezTo>
                    <a:pt x="19" y="23"/>
                    <a:pt x="20" y="23"/>
                    <a:pt x="21" y="22"/>
                  </a:cubicBezTo>
                  <a:cubicBezTo>
                    <a:pt x="20" y="23"/>
                    <a:pt x="19" y="23"/>
                    <a:pt x="18" y="24"/>
                  </a:cubicBezTo>
                  <a:cubicBezTo>
                    <a:pt x="9" y="47"/>
                    <a:pt x="4" y="71"/>
                    <a:pt x="0" y="97"/>
                  </a:cubicBezTo>
                  <a:cubicBezTo>
                    <a:pt x="3" y="90"/>
                    <a:pt x="6" y="83"/>
                    <a:pt x="9" y="76"/>
                  </a:cubicBezTo>
                  <a:cubicBezTo>
                    <a:pt x="13" y="64"/>
                    <a:pt x="18" y="53"/>
                    <a:pt x="22" y="41"/>
                  </a:cubicBezTo>
                  <a:cubicBezTo>
                    <a:pt x="18" y="45"/>
                    <a:pt x="15" y="50"/>
                    <a:pt x="11" y="55"/>
                  </a:cubicBezTo>
                  <a:cubicBezTo>
                    <a:pt x="15" y="50"/>
                    <a:pt x="18" y="45"/>
                    <a:pt x="22" y="41"/>
                  </a:cubicBezTo>
                  <a:cubicBezTo>
                    <a:pt x="26" y="28"/>
                    <a:pt x="30" y="14"/>
                    <a:pt x="31" y="0"/>
                  </a:cubicBezTo>
                  <a:cubicBezTo>
                    <a:pt x="29" y="2"/>
                    <a:pt x="28" y="4"/>
                    <a:pt x="27" y="6"/>
                  </a:cubicBezTo>
                  <a:close/>
                </a:path>
              </a:pathLst>
            </a:custGeom>
            <a:solidFill>
              <a:srgbClr val="B2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9" name="Freeform 1569"/>
            <p:cNvSpPr/>
            <p:nvPr/>
          </p:nvSpPr>
          <p:spPr bwMode="auto">
            <a:xfrm>
              <a:off x="3690461" y="4300197"/>
              <a:ext cx="158964" cy="158949"/>
            </a:xfrm>
            <a:custGeom>
              <a:avLst/>
              <a:gdLst>
                <a:gd name="T0" fmla="*/ 52 w 90"/>
                <a:gd name="T1" fmla="*/ 44 h 90"/>
                <a:gd name="T2" fmla="*/ 0 w 90"/>
                <a:gd name="T3" fmla="*/ 90 h 90"/>
                <a:gd name="T4" fmla="*/ 18 w 90"/>
                <a:gd name="T5" fmla="*/ 85 h 90"/>
                <a:gd name="T6" fmla="*/ 55 w 90"/>
                <a:gd name="T7" fmla="*/ 53 h 90"/>
                <a:gd name="T8" fmla="*/ 44 w 90"/>
                <a:gd name="T9" fmla="*/ 56 h 90"/>
                <a:gd name="T10" fmla="*/ 55 w 90"/>
                <a:gd name="T11" fmla="*/ 53 h 90"/>
                <a:gd name="T12" fmla="*/ 90 w 90"/>
                <a:gd name="T13" fmla="*/ 0 h 90"/>
                <a:gd name="T14" fmla="*/ 86 w 90"/>
                <a:gd name="T15" fmla="*/ 3 h 90"/>
                <a:gd name="T16" fmla="*/ 52 w 90"/>
                <a:gd name="T17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52" y="44"/>
                  </a:moveTo>
                  <a:cubicBezTo>
                    <a:pt x="36" y="60"/>
                    <a:pt x="19" y="77"/>
                    <a:pt x="0" y="90"/>
                  </a:cubicBezTo>
                  <a:cubicBezTo>
                    <a:pt x="6" y="89"/>
                    <a:pt x="12" y="87"/>
                    <a:pt x="18" y="85"/>
                  </a:cubicBezTo>
                  <a:cubicBezTo>
                    <a:pt x="30" y="74"/>
                    <a:pt x="43" y="64"/>
                    <a:pt x="55" y="53"/>
                  </a:cubicBezTo>
                  <a:cubicBezTo>
                    <a:pt x="51" y="54"/>
                    <a:pt x="48" y="55"/>
                    <a:pt x="44" y="56"/>
                  </a:cubicBezTo>
                  <a:cubicBezTo>
                    <a:pt x="48" y="55"/>
                    <a:pt x="51" y="54"/>
                    <a:pt x="55" y="53"/>
                  </a:cubicBezTo>
                  <a:cubicBezTo>
                    <a:pt x="70" y="38"/>
                    <a:pt x="83" y="21"/>
                    <a:pt x="90" y="0"/>
                  </a:cubicBezTo>
                  <a:cubicBezTo>
                    <a:pt x="89" y="1"/>
                    <a:pt x="87" y="2"/>
                    <a:pt x="86" y="3"/>
                  </a:cubicBezTo>
                  <a:cubicBezTo>
                    <a:pt x="77" y="18"/>
                    <a:pt x="64" y="32"/>
                    <a:pt x="52" y="44"/>
                  </a:cubicBezTo>
                  <a:close/>
                </a:path>
              </a:pathLst>
            </a:custGeom>
            <a:solidFill>
              <a:srgbClr val="B2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0" name="Freeform 1570"/>
            <p:cNvSpPr/>
            <p:nvPr/>
          </p:nvSpPr>
          <p:spPr bwMode="auto">
            <a:xfrm>
              <a:off x="3843191" y="4278382"/>
              <a:ext cx="12468" cy="24933"/>
            </a:xfrm>
            <a:custGeom>
              <a:avLst/>
              <a:gdLst>
                <a:gd name="T0" fmla="*/ 0 w 7"/>
                <a:gd name="T1" fmla="*/ 14 h 14"/>
                <a:gd name="T2" fmla="*/ 4 w 7"/>
                <a:gd name="T3" fmla="*/ 11 h 14"/>
                <a:gd name="T4" fmla="*/ 7 w 7"/>
                <a:gd name="T5" fmla="*/ 0 h 14"/>
                <a:gd name="T6" fmla="*/ 0 w 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cubicBezTo>
                    <a:pt x="1" y="13"/>
                    <a:pt x="3" y="12"/>
                    <a:pt x="4" y="11"/>
                  </a:cubicBezTo>
                  <a:cubicBezTo>
                    <a:pt x="5" y="7"/>
                    <a:pt x="6" y="4"/>
                    <a:pt x="7" y="0"/>
                  </a:cubicBezTo>
                  <a:cubicBezTo>
                    <a:pt x="5" y="5"/>
                    <a:pt x="3" y="9"/>
                    <a:pt x="0" y="14"/>
                  </a:cubicBezTo>
                  <a:close/>
                </a:path>
              </a:pathLst>
            </a:custGeom>
            <a:solidFill>
              <a:srgbClr val="694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1" name="Freeform 1571"/>
            <p:cNvSpPr/>
            <p:nvPr/>
          </p:nvSpPr>
          <p:spPr bwMode="auto">
            <a:xfrm>
              <a:off x="3855659" y="4346947"/>
              <a:ext cx="40519" cy="77915"/>
            </a:xfrm>
            <a:custGeom>
              <a:avLst/>
              <a:gdLst>
                <a:gd name="T0" fmla="*/ 10 w 22"/>
                <a:gd name="T1" fmla="*/ 37 h 44"/>
                <a:gd name="T2" fmla="*/ 18 w 22"/>
                <a:gd name="T3" fmla="*/ 18 h 44"/>
                <a:gd name="T4" fmla="*/ 16 w 22"/>
                <a:gd name="T5" fmla="*/ 19 h 44"/>
                <a:gd name="T6" fmla="*/ 18 w 22"/>
                <a:gd name="T7" fmla="*/ 18 h 44"/>
                <a:gd name="T8" fmla="*/ 22 w 22"/>
                <a:gd name="T9" fmla="*/ 0 h 44"/>
                <a:gd name="T10" fmla="*/ 0 w 22"/>
                <a:gd name="T11" fmla="*/ 44 h 44"/>
                <a:gd name="T12" fmla="*/ 10 w 22"/>
                <a:gd name="T13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4">
                  <a:moveTo>
                    <a:pt x="10" y="37"/>
                  </a:moveTo>
                  <a:cubicBezTo>
                    <a:pt x="13" y="31"/>
                    <a:pt x="16" y="24"/>
                    <a:pt x="18" y="18"/>
                  </a:cubicBezTo>
                  <a:cubicBezTo>
                    <a:pt x="18" y="18"/>
                    <a:pt x="17" y="18"/>
                    <a:pt x="16" y="19"/>
                  </a:cubicBezTo>
                  <a:cubicBezTo>
                    <a:pt x="17" y="18"/>
                    <a:pt x="18" y="18"/>
                    <a:pt x="18" y="18"/>
                  </a:cubicBezTo>
                  <a:cubicBezTo>
                    <a:pt x="20" y="12"/>
                    <a:pt x="22" y="6"/>
                    <a:pt x="22" y="0"/>
                  </a:cubicBezTo>
                  <a:cubicBezTo>
                    <a:pt x="16" y="15"/>
                    <a:pt x="10" y="32"/>
                    <a:pt x="0" y="44"/>
                  </a:cubicBezTo>
                  <a:cubicBezTo>
                    <a:pt x="3" y="42"/>
                    <a:pt x="7" y="40"/>
                    <a:pt x="10" y="37"/>
                  </a:cubicBezTo>
                  <a:close/>
                </a:path>
              </a:pathLst>
            </a:custGeom>
            <a:solidFill>
              <a:srgbClr val="B2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2" name="Freeform 1572"/>
            <p:cNvSpPr/>
            <p:nvPr/>
          </p:nvSpPr>
          <p:spPr bwMode="auto">
            <a:xfrm>
              <a:off x="4117481" y="4025934"/>
              <a:ext cx="342862" cy="377112"/>
            </a:xfrm>
            <a:custGeom>
              <a:avLst/>
              <a:gdLst>
                <a:gd name="T0" fmla="*/ 30 w 192"/>
                <a:gd name="T1" fmla="*/ 14 h 211"/>
                <a:gd name="T2" fmla="*/ 192 w 192"/>
                <a:gd name="T3" fmla="*/ 211 h 211"/>
                <a:gd name="T4" fmla="*/ 185 w 192"/>
                <a:gd name="T5" fmla="*/ 183 h 211"/>
                <a:gd name="T6" fmla="*/ 127 w 192"/>
                <a:gd name="T7" fmla="*/ 93 h 211"/>
                <a:gd name="T8" fmla="*/ 66 w 192"/>
                <a:gd name="T9" fmla="*/ 29 h 211"/>
                <a:gd name="T10" fmla="*/ 29 w 192"/>
                <a:gd name="T11" fmla="*/ 4 h 211"/>
                <a:gd name="T12" fmla="*/ 0 w 192"/>
                <a:gd name="T13" fmla="*/ 6 h 211"/>
                <a:gd name="T14" fmla="*/ 30 w 192"/>
                <a:gd name="T15" fmla="*/ 1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211">
                  <a:moveTo>
                    <a:pt x="30" y="14"/>
                  </a:moveTo>
                  <a:cubicBezTo>
                    <a:pt x="99" y="69"/>
                    <a:pt x="166" y="129"/>
                    <a:pt x="192" y="211"/>
                  </a:cubicBezTo>
                  <a:cubicBezTo>
                    <a:pt x="190" y="202"/>
                    <a:pt x="188" y="192"/>
                    <a:pt x="185" y="183"/>
                  </a:cubicBezTo>
                  <a:cubicBezTo>
                    <a:pt x="173" y="149"/>
                    <a:pt x="151" y="119"/>
                    <a:pt x="127" y="93"/>
                  </a:cubicBezTo>
                  <a:cubicBezTo>
                    <a:pt x="107" y="71"/>
                    <a:pt x="87" y="49"/>
                    <a:pt x="66" y="29"/>
                  </a:cubicBezTo>
                  <a:cubicBezTo>
                    <a:pt x="56" y="19"/>
                    <a:pt x="44" y="8"/>
                    <a:pt x="29" y="4"/>
                  </a:cubicBezTo>
                  <a:cubicBezTo>
                    <a:pt x="18" y="0"/>
                    <a:pt x="9" y="2"/>
                    <a:pt x="0" y="6"/>
                  </a:cubicBezTo>
                  <a:cubicBezTo>
                    <a:pt x="12" y="4"/>
                    <a:pt x="25" y="9"/>
                    <a:pt x="30" y="14"/>
                  </a:cubicBezTo>
                  <a:close/>
                </a:path>
              </a:pathLst>
            </a:custGeom>
            <a:solidFill>
              <a:srgbClr val="B2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3" name="Freeform 1573"/>
            <p:cNvSpPr/>
            <p:nvPr/>
          </p:nvSpPr>
          <p:spPr bwMode="auto">
            <a:xfrm>
              <a:off x="4058258" y="4156832"/>
              <a:ext cx="402084" cy="800973"/>
            </a:xfrm>
            <a:custGeom>
              <a:avLst/>
              <a:gdLst>
                <a:gd name="T0" fmla="*/ 183 w 227"/>
                <a:gd name="T1" fmla="*/ 346 h 450"/>
                <a:gd name="T2" fmla="*/ 78 w 227"/>
                <a:gd name="T3" fmla="*/ 133 h 450"/>
                <a:gd name="T4" fmla="*/ 9 w 227"/>
                <a:gd name="T5" fmla="*/ 0 h 450"/>
                <a:gd name="T6" fmla="*/ 0 w 227"/>
                <a:gd name="T7" fmla="*/ 29 h 450"/>
                <a:gd name="T8" fmla="*/ 16 w 227"/>
                <a:gd name="T9" fmla="*/ 69 h 450"/>
                <a:gd name="T10" fmla="*/ 51 w 227"/>
                <a:gd name="T11" fmla="*/ 123 h 450"/>
                <a:gd name="T12" fmla="*/ 148 w 227"/>
                <a:gd name="T13" fmla="*/ 231 h 450"/>
                <a:gd name="T14" fmla="*/ 161 w 227"/>
                <a:gd name="T15" fmla="*/ 286 h 450"/>
                <a:gd name="T16" fmla="*/ 168 w 227"/>
                <a:gd name="T17" fmla="*/ 321 h 450"/>
                <a:gd name="T18" fmla="*/ 165 w 227"/>
                <a:gd name="T19" fmla="*/ 360 h 450"/>
                <a:gd name="T20" fmla="*/ 156 w 227"/>
                <a:gd name="T21" fmla="*/ 450 h 450"/>
                <a:gd name="T22" fmla="*/ 190 w 227"/>
                <a:gd name="T23" fmla="*/ 391 h 450"/>
                <a:gd name="T24" fmla="*/ 201 w 227"/>
                <a:gd name="T25" fmla="*/ 339 h 450"/>
                <a:gd name="T26" fmla="*/ 225 w 227"/>
                <a:gd name="T27" fmla="*/ 188 h 450"/>
                <a:gd name="T28" fmla="*/ 227 w 227"/>
                <a:gd name="T29" fmla="*/ 150 h 450"/>
                <a:gd name="T30" fmla="*/ 183 w 227"/>
                <a:gd name="T31" fmla="*/ 34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7" h="450">
                  <a:moveTo>
                    <a:pt x="183" y="346"/>
                  </a:moveTo>
                  <a:cubicBezTo>
                    <a:pt x="180" y="237"/>
                    <a:pt x="157" y="204"/>
                    <a:pt x="78" y="133"/>
                  </a:cubicBezTo>
                  <a:cubicBezTo>
                    <a:pt x="56" y="114"/>
                    <a:pt x="12" y="31"/>
                    <a:pt x="9" y="0"/>
                  </a:cubicBezTo>
                  <a:cubicBezTo>
                    <a:pt x="6" y="10"/>
                    <a:pt x="3" y="19"/>
                    <a:pt x="0" y="29"/>
                  </a:cubicBezTo>
                  <a:cubicBezTo>
                    <a:pt x="0" y="43"/>
                    <a:pt x="12" y="61"/>
                    <a:pt x="16" y="69"/>
                  </a:cubicBezTo>
                  <a:cubicBezTo>
                    <a:pt x="27" y="88"/>
                    <a:pt x="38" y="106"/>
                    <a:pt x="51" y="123"/>
                  </a:cubicBezTo>
                  <a:cubicBezTo>
                    <a:pt x="80" y="163"/>
                    <a:pt x="131" y="183"/>
                    <a:pt x="148" y="231"/>
                  </a:cubicBezTo>
                  <a:cubicBezTo>
                    <a:pt x="154" y="249"/>
                    <a:pt x="158" y="267"/>
                    <a:pt x="161" y="286"/>
                  </a:cubicBezTo>
                  <a:cubicBezTo>
                    <a:pt x="163" y="296"/>
                    <a:pt x="169" y="310"/>
                    <a:pt x="168" y="321"/>
                  </a:cubicBezTo>
                  <a:cubicBezTo>
                    <a:pt x="167" y="334"/>
                    <a:pt x="166" y="347"/>
                    <a:pt x="165" y="360"/>
                  </a:cubicBezTo>
                  <a:cubicBezTo>
                    <a:pt x="162" y="390"/>
                    <a:pt x="160" y="420"/>
                    <a:pt x="156" y="450"/>
                  </a:cubicBezTo>
                  <a:cubicBezTo>
                    <a:pt x="168" y="430"/>
                    <a:pt x="185" y="415"/>
                    <a:pt x="190" y="391"/>
                  </a:cubicBezTo>
                  <a:cubicBezTo>
                    <a:pt x="194" y="373"/>
                    <a:pt x="198" y="356"/>
                    <a:pt x="201" y="339"/>
                  </a:cubicBezTo>
                  <a:cubicBezTo>
                    <a:pt x="211" y="289"/>
                    <a:pt x="221" y="239"/>
                    <a:pt x="225" y="188"/>
                  </a:cubicBezTo>
                  <a:cubicBezTo>
                    <a:pt x="227" y="175"/>
                    <a:pt x="227" y="163"/>
                    <a:pt x="227" y="150"/>
                  </a:cubicBezTo>
                  <a:cubicBezTo>
                    <a:pt x="210" y="214"/>
                    <a:pt x="211" y="283"/>
                    <a:pt x="183" y="346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4" name="Freeform 1574"/>
            <p:cNvSpPr/>
            <p:nvPr/>
          </p:nvSpPr>
          <p:spPr bwMode="auto">
            <a:xfrm>
              <a:off x="4042675" y="4200465"/>
              <a:ext cx="12468" cy="21817"/>
            </a:xfrm>
            <a:custGeom>
              <a:avLst/>
              <a:gdLst>
                <a:gd name="T0" fmla="*/ 5 w 6"/>
                <a:gd name="T1" fmla="*/ 1 h 13"/>
                <a:gd name="T2" fmla="*/ 6 w 6"/>
                <a:gd name="T3" fmla="*/ 0 h 13"/>
                <a:gd name="T4" fmla="*/ 0 w 6"/>
                <a:gd name="T5" fmla="*/ 13 h 13"/>
                <a:gd name="T6" fmla="*/ 5 w 6"/>
                <a:gd name="T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3">
                  <a:moveTo>
                    <a:pt x="5" y="1"/>
                  </a:moveTo>
                  <a:cubicBezTo>
                    <a:pt x="5" y="1"/>
                    <a:pt x="5" y="0"/>
                    <a:pt x="6" y="0"/>
                  </a:cubicBezTo>
                  <a:cubicBezTo>
                    <a:pt x="4" y="4"/>
                    <a:pt x="2" y="9"/>
                    <a:pt x="0" y="13"/>
                  </a:cubicBezTo>
                  <a:cubicBezTo>
                    <a:pt x="2" y="9"/>
                    <a:pt x="4" y="5"/>
                    <a:pt x="5" y="1"/>
                  </a:cubicBezTo>
                  <a:close/>
                </a:path>
              </a:pathLst>
            </a:custGeom>
            <a:solidFill>
              <a:srgbClr val="694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5" name="Freeform 1575"/>
            <p:cNvSpPr/>
            <p:nvPr/>
          </p:nvSpPr>
          <p:spPr bwMode="auto">
            <a:xfrm>
              <a:off x="3874361" y="4228516"/>
              <a:ext cx="168314" cy="183880"/>
            </a:xfrm>
            <a:custGeom>
              <a:avLst/>
              <a:gdLst>
                <a:gd name="T0" fmla="*/ 8 w 95"/>
                <a:gd name="T1" fmla="*/ 84 h 103"/>
                <a:gd name="T2" fmla="*/ 0 w 95"/>
                <a:gd name="T3" fmla="*/ 103 h 103"/>
                <a:gd name="T4" fmla="*/ 63 w 95"/>
                <a:gd name="T5" fmla="*/ 50 h 103"/>
                <a:gd name="T6" fmla="*/ 95 w 95"/>
                <a:gd name="T7" fmla="*/ 0 h 103"/>
                <a:gd name="T8" fmla="*/ 8 w 95"/>
                <a:gd name="T9" fmla="*/ 8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3">
                  <a:moveTo>
                    <a:pt x="8" y="84"/>
                  </a:moveTo>
                  <a:cubicBezTo>
                    <a:pt x="6" y="90"/>
                    <a:pt x="3" y="97"/>
                    <a:pt x="0" y="103"/>
                  </a:cubicBezTo>
                  <a:cubicBezTo>
                    <a:pt x="23" y="87"/>
                    <a:pt x="44" y="72"/>
                    <a:pt x="63" y="50"/>
                  </a:cubicBezTo>
                  <a:cubicBezTo>
                    <a:pt x="75" y="34"/>
                    <a:pt x="86" y="17"/>
                    <a:pt x="95" y="0"/>
                  </a:cubicBezTo>
                  <a:cubicBezTo>
                    <a:pt x="76" y="36"/>
                    <a:pt x="42" y="61"/>
                    <a:pt x="8" y="84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6" name="Freeform 1576"/>
            <p:cNvSpPr/>
            <p:nvPr/>
          </p:nvSpPr>
          <p:spPr bwMode="auto">
            <a:xfrm>
              <a:off x="3721630" y="4340714"/>
              <a:ext cx="174548" cy="109081"/>
            </a:xfrm>
            <a:custGeom>
              <a:avLst/>
              <a:gdLst>
                <a:gd name="T0" fmla="*/ 37 w 99"/>
                <a:gd name="T1" fmla="*/ 30 h 62"/>
                <a:gd name="T2" fmla="*/ 0 w 99"/>
                <a:gd name="T3" fmla="*/ 62 h 62"/>
                <a:gd name="T4" fmla="*/ 98 w 99"/>
                <a:gd name="T5" fmla="*/ 2 h 62"/>
                <a:gd name="T6" fmla="*/ 99 w 99"/>
                <a:gd name="T7" fmla="*/ 1 h 62"/>
                <a:gd name="T8" fmla="*/ 99 w 99"/>
                <a:gd name="T9" fmla="*/ 0 h 62"/>
                <a:gd name="T10" fmla="*/ 37 w 99"/>
                <a:gd name="T11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62">
                  <a:moveTo>
                    <a:pt x="37" y="30"/>
                  </a:moveTo>
                  <a:cubicBezTo>
                    <a:pt x="25" y="41"/>
                    <a:pt x="12" y="51"/>
                    <a:pt x="0" y="62"/>
                  </a:cubicBezTo>
                  <a:cubicBezTo>
                    <a:pt x="37" y="48"/>
                    <a:pt x="69" y="31"/>
                    <a:pt x="98" y="2"/>
                  </a:cubicBezTo>
                  <a:cubicBezTo>
                    <a:pt x="98" y="2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79" y="11"/>
                    <a:pt x="59" y="23"/>
                    <a:pt x="37" y="30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7" name="Freeform 1577"/>
            <p:cNvSpPr/>
            <p:nvPr/>
          </p:nvSpPr>
          <p:spPr bwMode="auto">
            <a:xfrm>
              <a:off x="3428639" y="4318897"/>
              <a:ext cx="389617" cy="333480"/>
            </a:xfrm>
            <a:custGeom>
              <a:avLst/>
              <a:gdLst>
                <a:gd name="T0" fmla="*/ 13 w 219"/>
                <a:gd name="T1" fmla="*/ 152 h 187"/>
                <a:gd name="T2" fmla="*/ 0 w 219"/>
                <a:gd name="T3" fmla="*/ 187 h 187"/>
                <a:gd name="T4" fmla="*/ 29 w 219"/>
                <a:gd name="T5" fmla="*/ 147 h 187"/>
                <a:gd name="T6" fmla="*/ 93 w 219"/>
                <a:gd name="T7" fmla="*/ 89 h 187"/>
                <a:gd name="T8" fmla="*/ 168 w 219"/>
                <a:gd name="T9" fmla="*/ 42 h 187"/>
                <a:gd name="T10" fmla="*/ 219 w 219"/>
                <a:gd name="T11" fmla="*/ 0 h 187"/>
                <a:gd name="T12" fmla="*/ 13 w 219"/>
                <a:gd name="T13" fmla="*/ 15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87">
                  <a:moveTo>
                    <a:pt x="13" y="152"/>
                  </a:moveTo>
                  <a:cubicBezTo>
                    <a:pt x="9" y="164"/>
                    <a:pt x="4" y="175"/>
                    <a:pt x="0" y="187"/>
                  </a:cubicBezTo>
                  <a:cubicBezTo>
                    <a:pt x="8" y="172"/>
                    <a:pt x="19" y="158"/>
                    <a:pt x="29" y="147"/>
                  </a:cubicBezTo>
                  <a:cubicBezTo>
                    <a:pt x="48" y="124"/>
                    <a:pt x="69" y="105"/>
                    <a:pt x="93" y="89"/>
                  </a:cubicBezTo>
                  <a:cubicBezTo>
                    <a:pt x="117" y="72"/>
                    <a:pt x="143" y="58"/>
                    <a:pt x="168" y="42"/>
                  </a:cubicBezTo>
                  <a:cubicBezTo>
                    <a:pt x="187" y="30"/>
                    <a:pt x="203" y="15"/>
                    <a:pt x="219" y="0"/>
                  </a:cubicBezTo>
                  <a:cubicBezTo>
                    <a:pt x="148" y="47"/>
                    <a:pt x="68" y="84"/>
                    <a:pt x="13" y="152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8" name="Freeform 1578"/>
            <p:cNvSpPr/>
            <p:nvPr/>
          </p:nvSpPr>
          <p:spPr bwMode="auto">
            <a:xfrm>
              <a:off x="3335132" y="4574460"/>
              <a:ext cx="90392" cy="405161"/>
            </a:xfrm>
            <a:custGeom>
              <a:avLst/>
              <a:gdLst>
                <a:gd name="T0" fmla="*/ 3 w 52"/>
                <a:gd name="T1" fmla="*/ 198 h 228"/>
                <a:gd name="T2" fmla="*/ 32 w 52"/>
                <a:gd name="T3" fmla="*/ 228 h 228"/>
                <a:gd name="T4" fmla="*/ 29 w 52"/>
                <a:gd name="T5" fmla="*/ 163 h 228"/>
                <a:gd name="T6" fmla="*/ 25 w 52"/>
                <a:gd name="T7" fmla="*/ 87 h 228"/>
                <a:gd name="T8" fmla="*/ 26 w 52"/>
                <a:gd name="T9" fmla="*/ 50 h 228"/>
                <a:gd name="T10" fmla="*/ 52 w 52"/>
                <a:gd name="T11" fmla="*/ 0 h 228"/>
                <a:gd name="T12" fmla="*/ 3 w 52"/>
                <a:gd name="T13" fmla="*/ 19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28">
                  <a:moveTo>
                    <a:pt x="3" y="198"/>
                  </a:moveTo>
                  <a:cubicBezTo>
                    <a:pt x="12" y="208"/>
                    <a:pt x="23" y="217"/>
                    <a:pt x="32" y="228"/>
                  </a:cubicBezTo>
                  <a:cubicBezTo>
                    <a:pt x="29" y="206"/>
                    <a:pt x="30" y="184"/>
                    <a:pt x="29" y="163"/>
                  </a:cubicBezTo>
                  <a:cubicBezTo>
                    <a:pt x="27" y="137"/>
                    <a:pt x="25" y="112"/>
                    <a:pt x="25" y="87"/>
                  </a:cubicBezTo>
                  <a:cubicBezTo>
                    <a:pt x="24" y="76"/>
                    <a:pt x="22" y="60"/>
                    <a:pt x="26" y="50"/>
                  </a:cubicBezTo>
                  <a:cubicBezTo>
                    <a:pt x="34" y="33"/>
                    <a:pt x="42" y="16"/>
                    <a:pt x="52" y="0"/>
                  </a:cubicBezTo>
                  <a:cubicBezTo>
                    <a:pt x="0" y="48"/>
                    <a:pt x="2" y="129"/>
                    <a:pt x="3" y="198"/>
                  </a:cubicBezTo>
                  <a:close/>
                </a:path>
              </a:pathLst>
            </a:custGeom>
            <a:solidFill>
              <a:srgbClr val="41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9" name="Freeform 1579"/>
            <p:cNvSpPr/>
            <p:nvPr/>
          </p:nvSpPr>
          <p:spPr bwMode="auto">
            <a:xfrm>
              <a:off x="3241624" y="3991652"/>
              <a:ext cx="1218718" cy="966153"/>
            </a:xfrm>
            <a:custGeom>
              <a:avLst/>
              <a:gdLst>
                <a:gd name="T0" fmla="*/ 686 w 687"/>
                <a:gd name="T1" fmla="*/ 230 h 544"/>
                <a:gd name="T2" fmla="*/ 524 w 687"/>
                <a:gd name="T3" fmla="*/ 33 h 544"/>
                <a:gd name="T4" fmla="*/ 494 w 687"/>
                <a:gd name="T5" fmla="*/ 25 h 544"/>
                <a:gd name="T6" fmla="*/ 478 w 687"/>
                <a:gd name="T7" fmla="*/ 37 h 544"/>
                <a:gd name="T8" fmla="*/ 476 w 687"/>
                <a:gd name="T9" fmla="*/ 51 h 544"/>
                <a:gd name="T10" fmla="*/ 473 w 687"/>
                <a:gd name="T11" fmla="*/ 50 h 544"/>
                <a:gd name="T12" fmla="*/ 460 w 687"/>
                <a:gd name="T13" fmla="*/ 0 h 544"/>
                <a:gd name="T14" fmla="*/ 128 w 687"/>
                <a:gd name="T15" fmla="*/ 129 h 544"/>
                <a:gd name="T16" fmla="*/ 31 w 687"/>
                <a:gd name="T17" fmla="*/ 489 h 544"/>
                <a:gd name="T18" fmla="*/ 73 w 687"/>
                <a:gd name="T19" fmla="*/ 544 h 544"/>
                <a:gd name="T20" fmla="*/ 104 w 687"/>
                <a:gd name="T21" fmla="*/ 328 h 544"/>
                <a:gd name="T22" fmla="*/ 117 w 687"/>
                <a:gd name="T23" fmla="*/ 307 h 544"/>
                <a:gd name="T24" fmla="*/ 128 w 687"/>
                <a:gd name="T25" fmla="*/ 292 h 544"/>
                <a:gd name="T26" fmla="*/ 128 w 687"/>
                <a:gd name="T27" fmla="*/ 291 h 544"/>
                <a:gd name="T28" fmla="*/ 128 w 687"/>
                <a:gd name="T29" fmla="*/ 292 h 544"/>
                <a:gd name="T30" fmla="*/ 128 w 687"/>
                <a:gd name="T31" fmla="*/ 292 h 544"/>
                <a:gd name="T32" fmla="*/ 129 w 687"/>
                <a:gd name="T33" fmla="*/ 292 h 544"/>
                <a:gd name="T34" fmla="*/ 129 w 687"/>
                <a:gd name="T35" fmla="*/ 292 h 544"/>
                <a:gd name="T36" fmla="*/ 129 w 687"/>
                <a:gd name="T37" fmla="*/ 292 h 544"/>
                <a:gd name="T38" fmla="*/ 128 w 687"/>
                <a:gd name="T39" fmla="*/ 295 h 544"/>
                <a:gd name="T40" fmla="*/ 119 w 687"/>
                <a:gd name="T41" fmla="*/ 336 h 544"/>
                <a:gd name="T42" fmla="*/ 325 w 687"/>
                <a:gd name="T43" fmla="*/ 184 h 544"/>
                <a:gd name="T44" fmla="*/ 337 w 687"/>
                <a:gd name="T45" fmla="*/ 171 h 544"/>
                <a:gd name="T46" fmla="*/ 346 w 687"/>
                <a:gd name="T47" fmla="*/ 159 h 544"/>
                <a:gd name="T48" fmla="*/ 346 w 687"/>
                <a:gd name="T49" fmla="*/ 159 h 544"/>
                <a:gd name="T50" fmla="*/ 345 w 687"/>
                <a:gd name="T51" fmla="*/ 161 h 544"/>
                <a:gd name="T52" fmla="*/ 342 w 687"/>
                <a:gd name="T53" fmla="*/ 172 h 544"/>
                <a:gd name="T54" fmla="*/ 342 w 687"/>
                <a:gd name="T55" fmla="*/ 172 h 544"/>
                <a:gd name="T56" fmla="*/ 342 w 687"/>
                <a:gd name="T57" fmla="*/ 172 h 544"/>
                <a:gd name="T58" fmla="*/ 307 w 687"/>
                <a:gd name="T59" fmla="*/ 225 h 544"/>
                <a:gd name="T60" fmla="*/ 369 w 687"/>
                <a:gd name="T61" fmla="*/ 195 h 544"/>
                <a:gd name="T62" fmla="*/ 369 w 687"/>
                <a:gd name="T63" fmla="*/ 192 h 544"/>
                <a:gd name="T64" fmla="*/ 369 w 687"/>
                <a:gd name="T65" fmla="*/ 195 h 544"/>
                <a:gd name="T66" fmla="*/ 369 w 687"/>
                <a:gd name="T67" fmla="*/ 195 h 544"/>
                <a:gd name="T68" fmla="*/ 369 w 687"/>
                <a:gd name="T69" fmla="*/ 195 h 544"/>
                <a:gd name="T70" fmla="*/ 369 w 687"/>
                <a:gd name="T71" fmla="*/ 196 h 544"/>
                <a:gd name="T72" fmla="*/ 370 w 687"/>
                <a:gd name="T73" fmla="*/ 193 h 544"/>
                <a:gd name="T74" fmla="*/ 371 w 687"/>
                <a:gd name="T75" fmla="*/ 193 h 544"/>
                <a:gd name="T76" fmla="*/ 368 w 687"/>
                <a:gd name="T77" fmla="*/ 199 h 544"/>
                <a:gd name="T78" fmla="*/ 364 w 687"/>
                <a:gd name="T79" fmla="*/ 217 h 544"/>
                <a:gd name="T80" fmla="*/ 451 w 687"/>
                <a:gd name="T81" fmla="*/ 133 h 544"/>
                <a:gd name="T82" fmla="*/ 452 w 687"/>
                <a:gd name="T83" fmla="*/ 130 h 544"/>
                <a:gd name="T84" fmla="*/ 458 w 687"/>
                <a:gd name="T85" fmla="*/ 117 h 544"/>
                <a:gd name="T86" fmla="*/ 461 w 687"/>
                <a:gd name="T87" fmla="*/ 111 h 544"/>
                <a:gd name="T88" fmla="*/ 469 w 687"/>
                <a:gd name="T89" fmla="*/ 91 h 544"/>
                <a:gd name="T90" fmla="*/ 468 w 687"/>
                <a:gd name="T91" fmla="*/ 86 h 544"/>
                <a:gd name="T92" fmla="*/ 469 w 687"/>
                <a:gd name="T93" fmla="*/ 91 h 544"/>
                <a:gd name="T94" fmla="*/ 469 w 687"/>
                <a:gd name="T95" fmla="*/ 91 h 544"/>
                <a:gd name="T96" fmla="*/ 469 w 687"/>
                <a:gd name="T97" fmla="*/ 91 h 544"/>
                <a:gd name="T98" fmla="*/ 469 w 687"/>
                <a:gd name="T99" fmla="*/ 93 h 544"/>
                <a:gd name="T100" fmla="*/ 538 w 687"/>
                <a:gd name="T101" fmla="*/ 226 h 544"/>
                <a:gd name="T102" fmla="*/ 643 w 687"/>
                <a:gd name="T103" fmla="*/ 439 h 544"/>
                <a:gd name="T104" fmla="*/ 687 w 687"/>
                <a:gd name="T105" fmla="*/ 243 h 544"/>
                <a:gd name="T106" fmla="*/ 686 w 687"/>
                <a:gd name="T107" fmla="*/ 23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7" h="544">
                  <a:moveTo>
                    <a:pt x="686" y="230"/>
                  </a:moveTo>
                  <a:cubicBezTo>
                    <a:pt x="660" y="148"/>
                    <a:pt x="593" y="88"/>
                    <a:pt x="524" y="33"/>
                  </a:cubicBezTo>
                  <a:cubicBezTo>
                    <a:pt x="519" y="28"/>
                    <a:pt x="506" y="23"/>
                    <a:pt x="494" y="25"/>
                  </a:cubicBezTo>
                  <a:cubicBezTo>
                    <a:pt x="488" y="28"/>
                    <a:pt x="483" y="32"/>
                    <a:pt x="478" y="37"/>
                  </a:cubicBezTo>
                  <a:cubicBezTo>
                    <a:pt x="478" y="41"/>
                    <a:pt x="477" y="46"/>
                    <a:pt x="476" y="51"/>
                  </a:cubicBezTo>
                  <a:cubicBezTo>
                    <a:pt x="476" y="53"/>
                    <a:pt x="473" y="52"/>
                    <a:pt x="473" y="50"/>
                  </a:cubicBezTo>
                  <a:cubicBezTo>
                    <a:pt x="475" y="34"/>
                    <a:pt x="478" y="8"/>
                    <a:pt x="460" y="0"/>
                  </a:cubicBezTo>
                  <a:cubicBezTo>
                    <a:pt x="337" y="27"/>
                    <a:pt x="231" y="71"/>
                    <a:pt x="128" y="129"/>
                  </a:cubicBezTo>
                  <a:cubicBezTo>
                    <a:pt x="0" y="202"/>
                    <a:pt x="26" y="356"/>
                    <a:pt x="31" y="489"/>
                  </a:cubicBezTo>
                  <a:cubicBezTo>
                    <a:pt x="36" y="504"/>
                    <a:pt x="49" y="527"/>
                    <a:pt x="73" y="544"/>
                  </a:cubicBezTo>
                  <a:cubicBezTo>
                    <a:pt x="72" y="474"/>
                    <a:pt x="52" y="376"/>
                    <a:pt x="104" y="328"/>
                  </a:cubicBezTo>
                  <a:cubicBezTo>
                    <a:pt x="108" y="321"/>
                    <a:pt x="113" y="314"/>
                    <a:pt x="117" y="307"/>
                  </a:cubicBezTo>
                  <a:cubicBezTo>
                    <a:pt x="120" y="302"/>
                    <a:pt x="124" y="297"/>
                    <a:pt x="128" y="292"/>
                  </a:cubicBezTo>
                  <a:cubicBezTo>
                    <a:pt x="128" y="292"/>
                    <a:pt x="128" y="291"/>
                    <a:pt x="128" y="291"/>
                  </a:cubicBezTo>
                  <a:cubicBezTo>
                    <a:pt x="128" y="291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9" y="292"/>
                    <a:pt x="129" y="292"/>
                    <a:pt x="129" y="292"/>
                  </a:cubicBezTo>
                  <a:cubicBezTo>
                    <a:pt x="129" y="292"/>
                    <a:pt x="129" y="292"/>
                    <a:pt x="129" y="292"/>
                  </a:cubicBezTo>
                  <a:cubicBezTo>
                    <a:pt x="129" y="292"/>
                    <a:pt x="129" y="292"/>
                    <a:pt x="129" y="292"/>
                  </a:cubicBezTo>
                  <a:cubicBezTo>
                    <a:pt x="129" y="293"/>
                    <a:pt x="128" y="294"/>
                    <a:pt x="128" y="295"/>
                  </a:cubicBezTo>
                  <a:cubicBezTo>
                    <a:pt x="127" y="309"/>
                    <a:pt x="123" y="323"/>
                    <a:pt x="119" y="336"/>
                  </a:cubicBezTo>
                  <a:cubicBezTo>
                    <a:pt x="174" y="268"/>
                    <a:pt x="254" y="231"/>
                    <a:pt x="325" y="184"/>
                  </a:cubicBezTo>
                  <a:cubicBezTo>
                    <a:pt x="329" y="180"/>
                    <a:pt x="333" y="175"/>
                    <a:pt x="337" y="171"/>
                  </a:cubicBezTo>
                  <a:cubicBezTo>
                    <a:pt x="340" y="167"/>
                    <a:pt x="343" y="163"/>
                    <a:pt x="346" y="159"/>
                  </a:cubicBezTo>
                  <a:cubicBezTo>
                    <a:pt x="346" y="158"/>
                    <a:pt x="346" y="159"/>
                    <a:pt x="346" y="159"/>
                  </a:cubicBezTo>
                  <a:cubicBezTo>
                    <a:pt x="346" y="160"/>
                    <a:pt x="346" y="160"/>
                    <a:pt x="345" y="161"/>
                  </a:cubicBezTo>
                  <a:cubicBezTo>
                    <a:pt x="344" y="165"/>
                    <a:pt x="343" y="168"/>
                    <a:pt x="342" y="172"/>
                  </a:cubicBezTo>
                  <a:cubicBezTo>
                    <a:pt x="342" y="172"/>
                    <a:pt x="342" y="172"/>
                    <a:pt x="342" y="172"/>
                  </a:cubicBezTo>
                  <a:cubicBezTo>
                    <a:pt x="342" y="172"/>
                    <a:pt x="342" y="172"/>
                    <a:pt x="342" y="172"/>
                  </a:cubicBezTo>
                  <a:cubicBezTo>
                    <a:pt x="335" y="193"/>
                    <a:pt x="322" y="210"/>
                    <a:pt x="307" y="225"/>
                  </a:cubicBezTo>
                  <a:cubicBezTo>
                    <a:pt x="329" y="218"/>
                    <a:pt x="349" y="206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9" y="193"/>
                    <a:pt x="369" y="194"/>
                    <a:pt x="369" y="195"/>
                  </a:cubicBezTo>
                  <a:cubicBezTo>
                    <a:pt x="369" y="195"/>
                    <a:pt x="369" y="195"/>
                    <a:pt x="369" y="195"/>
                  </a:cubicBezTo>
                  <a:cubicBezTo>
                    <a:pt x="369" y="195"/>
                    <a:pt x="369" y="195"/>
                    <a:pt x="369" y="195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5"/>
                    <a:pt x="370" y="194"/>
                    <a:pt x="370" y="193"/>
                  </a:cubicBezTo>
                  <a:cubicBezTo>
                    <a:pt x="371" y="193"/>
                    <a:pt x="371" y="193"/>
                    <a:pt x="371" y="193"/>
                  </a:cubicBezTo>
                  <a:cubicBezTo>
                    <a:pt x="370" y="195"/>
                    <a:pt x="369" y="197"/>
                    <a:pt x="368" y="199"/>
                  </a:cubicBezTo>
                  <a:cubicBezTo>
                    <a:pt x="368" y="205"/>
                    <a:pt x="366" y="211"/>
                    <a:pt x="364" y="217"/>
                  </a:cubicBezTo>
                  <a:cubicBezTo>
                    <a:pt x="398" y="194"/>
                    <a:pt x="432" y="169"/>
                    <a:pt x="451" y="133"/>
                  </a:cubicBezTo>
                  <a:cubicBezTo>
                    <a:pt x="451" y="132"/>
                    <a:pt x="451" y="131"/>
                    <a:pt x="452" y="130"/>
                  </a:cubicBezTo>
                  <a:cubicBezTo>
                    <a:pt x="454" y="126"/>
                    <a:pt x="456" y="121"/>
                    <a:pt x="458" y="117"/>
                  </a:cubicBezTo>
                  <a:cubicBezTo>
                    <a:pt x="458" y="115"/>
                    <a:pt x="459" y="113"/>
                    <a:pt x="461" y="111"/>
                  </a:cubicBezTo>
                  <a:cubicBezTo>
                    <a:pt x="463" y="104"/>
                    <a:pt x="466" y="98"/>
                    <a:pt x="469" y="91"/>
                  </a:cubicBezTo>
                  <a:cubicBezTo>
                    <a:pt x="468" y="90"/>
                    <a:pt x="468" y="88"/>
                    <a:pt x="468" y="86"/>
                  </a:cubicBezTo>
                  <a:cubicBezTo>
                    <a:pt x="468" y="88"/>
                    <a:pt x="468" y="90"/>
                    <a:pt x="469" y="91"/>
                  </a:cubicBezTo>
                  <a:cubicBezTo>
                    <a:pt x="469" y="91"/>
                    <a:pt x="469" y="91"/>
                    <a:pt x="469" y="91"/>
                  </a:cubicBezTo>
                  <a:cubicBezTo>
                    <a:pt x="469" y="91"/>
                    <a:pt x="469" y="91"/>
                    <a:pt x="469" y="91"/>
                  </a:cubicBezTo>
                  <a:cubicBezTo>
                    <a:pt x="469" y="92"/>
                    <a:pt x="469" y="93"/>
                    <a:pt x="469" y="93"/>
                  </a:cubicBezTo>
                  <a:cubicBezTo>
                    <a:pt x="472" y="124"/>
                    <a:pt x="516" y="207"/>
                    <a:pt x="538" y="226"/>
                  </a:cubicBezTo>
                  <a:cubicBezTo>
                    <a:pt x="614" y="302"/>
                    <a:pt x="640" y="330"/>
                    <a:pt x="643" y="439"/>
                  </a:cubicBezTo>
                  <a:cubicBezTo>
                    <a:pt x="671" y="376"/>
                    <a:pt x="670" y="307"/>
                    <a:pt x="687" y="243"/>
                  </a:cubicBezTo>
                  <a:cubicBezTo>
                    <a:pt x="687" y="239"/>
                    <a:pt x="686" y="234"/>
                    <a:pt x="686" y="230"/>
                  </a:cubicBezTo>
                  <a:close/>
                </a:path>
              </a:pathLst>
            </a:custGeom>
            <a:solidFill>
              <a:srgbClr val="694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0" name="Freeform 1580"/>
            <p:cNvSpPr>
              <a:spLocks noEditPoints="1"/>
            </p:cNvSpPr>
            <p:nvPr/>
          </p:nvSpPr>
          <p:spPr bwMode="auto">
            <a:xfrm>
              <a:off x="3269677" y="3969835"/>
              <a:ext cx="1206249" cy="1022252"/>
            </a:xfrm>
            <a:custGeom>
              <a:avLst/>
              <a:gdLst>
                <a:gd name="T0" fmla="*/ 462 w 679"/>
                <a:gd name="T1" fmla="*/ 47 h 576"/>
                <a:gd name="T2" fmla="*/ 339 w 679"/>
                <a:gd name="T3" fmla="*/ 29 h 576"/>
                <a:gd name="T4" fmla="*/ 22 w 679"/>
                <a:gd name="T5" fmla="*/ 215 h 576"/>
                <a:gd name="T6" fmla="*/ 4 w 679"/>
                <a:gd name="T7" fmla="*/ 398 h 576"/>
                <a:gd name="T8" fmla="*/ 50 w 679"/>
                <a:gd name="T9" fmla="*/ 558 h 576"/>
                <a:gd name="T10" fmla="*/ 71 w 679"/>
                <a:gd name="T11" fmla="*/ 572 h 576"/>
                <a:gd name="T12" fmla="*/ 68 w 679"/>
                <a:gd name="T13" fmla="*/ 508 h 576"/>
                <a:gd name="T14" fmla="*/ 65 w 679"/>
                <a:gd name="T15" fmla="*/ 393 h 576"/>
                <a:gd name="T16" fmla="*/ 92 w 679"/>
                <a:gd name="T17" fmla="*/ 340 h 576"/>
                <a:gd name="T18" fmla="*/ 78 w 679"/>
                <a:gd name="T19" fmla="*/ 419 h 576"/>
                <a:gd name="T20" fmla="*/ 202 w 679"/>
                <a:gd name="T21" fmla="*/ 277 h 576"/>
                <a:gd name="T22" fmla="*/ 287 w 679"/>
                <a:gd name="T23" fmla="*/ 228 h 576"/>
                <a:gd name="T24" fmla="*/ 234 w 679"/>
                <a:gd name="T25" fmla="*/ 276 h 576"/>
                <a:gd name="T26" fmla="*/ 232 w 679"/>
                <a:gd name="T27" fmla="*/ 278 h 576"/>
                <a:gd name="T28" fmla="*/ 325 w 679"/>
                <a:gd name="T29" fmla="*/ 260 h 576"/>
                <a:gd name="T30" fmla="*/ 326 w 679"/>
                <a:gd name="T31" fmla="*/ 261 h 576"/>
                <a:gd name="T32" fmla="*/ 445 w 679"/>
                <a:gd name="T33" fmla="*/ 150 h 576"/>
                <a:gd name="T34" fmla="*/ 503 w 679"/>
                <a:gd name="T35" fmla="*/ 246 h 576"/>
                <a:gd name="T36" fmla="*/ 606 w 679"/>
                <a:gd name="T37" fmla="*/ 415 h 576"/>
                <a:gd name="T38" fmla="*/ 597 w 679"/>
                <a:gd name="T39" fmla="*/ 562 h 576"/>
                <a:gd name="T40" fmla="*/ 600 w 679"/>
                <a:gd name="T41" fmla="*/ 564 h 576"/>
                <a:gd name="T42" fmla="*/ 652 w 679"/>
                <a:gd name="T43" fmla="*/ 436 h 576"/>
                <a:gd name="T44" fmla="*/ 587 w 679"/>
                <a:gd name="T45" fmla="*/ 100 h 576"/>
                <a:gd name="T46" fmla="*/ 645 w 679"/>
                <a:gd name="T47" fmla="*/ 445 h 576"/>
                <a:gd name="T48" fmla="*/ 600 w 679"/>
                <a:gd name="T49" fmla="*/ 556 h 576"/>
                <a:gd name="T50" fmla="*/ 612 w 679"/>
                <a:gd name="T51" fmla="*/ 427 h 576"/>
                <a:gd name="T52" fmla="*/ 592 w 679"/>
                <a:gd name="T53" fmla="*/ 337 h 576"/>
                <a:gd name="T54" fmla="*/ 460 w 679"/>
                <a:gd name="T55" fmla="*/ 175 h 576"/>
                <a:gd name="T56" fmla="*/ 453 w 679"/>
                <a:gd name="T57" fmla="*/ 104 h 576"/>
                <a:gd name="T58" fmla="*/ 445 w 679"/>
                <a:gd name="T59" fmla="*/ 124 h 576"/>
                <a:gd name="T60" fmla="*/ 403 w 679"/>
                <a:gd name="T61" fmla="*/ 196 h 576"/>
                <a:gd name="T62" fmla="*/ 355 w 679"/>
                <a:gd name="T63" fmla="*/ 206 h 576"/>
                <a:gd name="T64" fmla="*/ 352 w 679"/>
                <a:gd name="T65" fmla="*/ 210 h 576"/>
                <a:gd name="T66" fmla="*/ 288 w 679"/>
                <a:gd name="T67" fmla="*/ 229 h 576"/>
                <a:gd name="T68" fmla="*/ 330 w 679"/>
                <a:gd name="T69" fmla="*/ 172 h 576"/>
                <a:gd name="T70" fmla="*/ 258 w 679"/>
                <a:gd name="T71" fmla="*/ 239 h 576"/>
                <a:gd name="T72" fmla="*/ 119 w 679"/>
                <a:gd name="T73" fmla="*/ 344 h 576"/>
                <a:gd name="T74" fmla="*/ 108 w 679"/>
                <a:gd name="T75" fmla="*/ 314 h 576"/>
                <a:gd name="T76" fmla="*/ 113 w 679"/>
                <a:gd name="T77" fmla="*/ 305 h 576"/>
                <a:gd name="T78" fmla="*/ 112 w 679"/>
                <a:gd name="T79" fmla="*/ 305 h 576"/>
                <a:gd name="T80" fmla="*/ 62 w 679"/>
                <a:gd name="T81" fmla="*/ 391 h 576"/>
                <a:gd name="T82" fmla="*/ 65 w 679"/>
                <a:gd name="T83" fmla="*/ 504 h 576"/>
                <a:gd name="T84" fmla="*/ 14 w 679"/>
                <a:gd name="T85" fmla="*/ 495 h 576"/>
                <a:gd name="T86" fmla="*/ 6 w 679"/>
                <a:gd name="T87" fmla="*/ 366 h 576"/>
                <a:gd name="T88" fmla="*/ 89 w 679"/>
                <a:gd name="T89" fmla="*/ 150 h 576"/>
                <a:gd name="T90" fmla="*/ 389 w 679"/>
                <a:gd name="T91" fmla="*/ 16 h 576"/>
                <a:gd name="T92" fmla="*/ 457 w 679"/>
                <a:gd name="T93" fmla="*/ 63 h 576"/>
                <a:gd name="T94" fmla="*/ 462 w 679"/>
                <a:gd name="T95" fmla="*/ 50 h 576"/>
                <a:gd name="T96" fmla="*/ 544 w 679"/>
                <a:gd name="T97" fmla="*/ 61 h 576"/>
                <a:gd name="T98" fmla="*/ 663 w 679"/>
                <a:gd name="T99" fmla="*/ 215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9" h="576">
                  <a:moveTo>
                    <a:pt x="587" y="100"/>
                  </a:moveTo>
                  <a:cubicBezTo>
                    <a:pt x="556" y="70"/>
                    <a:pt x="506" y="0"/>
                    <a:pt x="462" y="47"/>
                  </a:cubicBezTo>
                  <a:cubicBezTo>
                    <a:pt x="463" y="28"/>
                    <a:pt x="458" y="11"/>
                    <a:pt x="436" y="7"/>
                  </a:cubicBezTo>
                  <a:cubicBezTo>
                    <a:pt x="404" y="1"/>
                    <a:pt x="368" y="19"/>
                    <a:pt x="339" y="29"/>
                  </a:cubicBezTo>
                  <a:cubicBezTo>
                    <a:pt x="258" y="56"/>
                    <a:pt x="171" y="76"/>
                    <a:pt x="104" y="129"/>
                  </a:cubicBezTo>
                  <a:cubicBezTo>
                    <a:pt x="73" y="153"/>
                    <a:pt x="43" y="180"/>
                    <a:pt x="22" y="215"/>
                  </a:cubicBezTo>
                  <a:cubicBezTo>
                    <a:pt x="3" y="247"/>
                    <a:pt x="4" y="299"/>
                    <a:pt x="1" y="336"/>
                  </a:cubicBezTo>
                  <a:cubicBezTo>
                    <a:pt x="0" y="357"/>
                    <a:pt x="3" y="378"/>
                    <a:pt x="4" y="398"/>
                  </a:cubicBezTo>
                  <a:cubicBezTo>
                    <a:pt x="5" y="424"/>
                    <a:pt x="4" y="450"/>
                    <a:pt x="6" y="476"/>
                  </a:cubicBezTo>
                  <a:cubicBezTo>
                    <a:pt x="10" y="511"/>
                    <a:pt x="24" y="535"/>
                    <a:pt x="50" y="558"/>
                  </a:cubicBezTo>
                  <a:cubicBezTo>
                    <a:pt x="56" y="563"/>
                    <a:pt x="63" y="568"/>
                    <a:pt x="69" y="574"/>
                  </a:cubicBezTo>
                  <a:cubicBezTo>
                    <a:pt x="70" y="576"/>
                    <a:pt x="72" y="573"/>
                    <a:pt x="71" y="572"/>
                  </a:cubicBezTo>
                  <a:cubicBezTo>
                    <a:pt x="71" y="572"/>
                    <a:pt x="71" y="572"/>
                    <a:pt x="71" y="572"/>
                  </a:cubicBezTo>
                  <a:cubicBezTo>
                    <a:pt x="73" y="551"/>
                    <a:pt x="70" y="529"/>
                    <a:pt x="68" y="508"/>
                  </a:cubicBezTo>
                  <a:cubicBezTo>
                    <a:pt x="67" y="484"/>
                    <a:pt x="65" y="459"/>
                    <a:pt x="64" y="435"/>
                  </a:cubicBezTo>
                  <a:cubicBezTo>
                    <a:pt x="64" y="422"/>
                    <a:pt x="61" y="406"/>
                    <a:pt x="65" y="393"/>
                  </a:cubicBezTo>
                  <a:cubicBezTo>
                    <a:pt x="69" y="378"/>
                    <a:pt x="80" y="361"/>
                    <a:pt x="87" y="348"/>
                  </a:cubicBezTo>
                  <a:cubicBezTo>
                    <a:pt x="89" y="345"/>
                    <a:pt x="91" y="342"/>
                    <a:pt x="92" y="340"/>
                  </a:cubicBezTo>
                  <a:cubicBezTo>
                    <a:pt x="83" y="363"/>
                    <a:pt x="80" y="389"/>
                    <a:pt x="79" y="412"/>
                  </a:cubicBezTo>
                  <a:cubicBezTo>
                    <a:pt x="78" y="415"/>
                    <a:pt x="78" y="417"/>
                    <a:pt x="78" y="419"/>
                  </a:cubicBezTo>
                  <a:cubicBezTo>
                    <a:pt x="78" y="420"/>
                    <a:pt x="79" y="421"/>
                    <a:pt x="79" y="420"/>
                  </a:cubicBezTo>
                  <a:cubicBezTo>
                    <a:pt x="104" y="358"/>
                    <a:pt x="147" y="313"/>
                    <a:pt x="202" y="277"/>
                  </a:cubicBezTo>
                  <a:cubicBezTo>
                    <a:pt x="233" y="257"/>
                    <a:pt x="270" y="240"/>
                    <a:pt x="299" y="214"/>
                  </a:cubicBezTo>
                  <a:cubicBezTo>
                    <a:pt x="295" y="219"/>
                    <a:pt x="291" y="223"/>
                    <a:pt x="287" y="228"/>
                  </a:cubicBezTo>
                  <a:cubicBezTo>
                    <a:pt x="270" y="244"/>
                    <a:pt x="251" y="258"/>
                    <a:pt x="234" y="275"/>
                  </a:cubicBezTo>
                  <a:cubicBezTo>
                    <a:pt x="234" y="276"/>
                    <a:pt x="234" y="276"/>
                    <a:pt x="234" y="276"/>
                  </a:cubicBezTo>
                  <a:cubicBezTo>
                    <a:pt x="234" y="276"/>
                    <a:pt x="233" y="276"/>
                    <a:pt x="232" y="277"/>
                  </a:cubicBezTo>
                  <a:cubicBezTo>
                    <a:pt x="232" y="277"/>
                    <a:pt x="232" y="278"/>
                    <a:pt x="232" y="278"/>
                  </a:cubicBezTo>
                  <a:cubicBezTo>
                    <a:pt x="277" y="269"/>
                    <a:pt x="321" y="248"/>
                    <a:pt x="351" y="212"/>
                  </a:cubicBezTo>
                  <a:cubicBezTo>
                    <a:pt x="342" y="228"/>
                    <a:pt x="335" y="245"/>
                    <a:pt x="325" y="260"/>
                  </a:cubicBezTo>
                  <a:cubicBezTo>
                    <a:pt x="325" y="260"/>
                    <a:pt x="325" y="260"/>
                    <a:pt x="325" y="260"/>
                  </a:cubicBezTo>
                  <a:cubicBezTo>
                    <a:pt x="324" y="260"/>
                    <a:pt x="325" y="261"/>
                    <a:pt x="326" y="261"/>
                  </a:cubicBezTo>
                  <a:cubicBezTo>
                    <a:pt x="375" y="239"/>
                    <a:pt x="419" y="191"/>
                    <a:pt x="442" y="139"/>
                  </a:cubicBezTo>
                  <a:cubicBezTo>
                    <a:pt x="443" y="143"/>
                    <a:pt x="444" y="147"/>
                    <a:pt x="445" y="150"/>
                  </a:cubicBezTo>
                  <a:cubicBezTo>
                    <a:pt x="452" y="170"/>
                    <a:pt x="463" y="188"/>
                    <a:pt x="475" y="206"/>
                  </a:cubicBezTo>
                  <a:cubicBezTo>
                    <a:pt x="484" y="220"/>
                    <a:pt x="493" y="233"/>
                    <a:pt x="503" y="246"/>
                  </a:cubicBezTo>
                  <a:cubicBezTo>
                    <a:pt x="522" y="268"/>
                    <a:pt x="549" y="283"/>
                    <a:pt x="569" y="305"/>
                  </a:cubicBezTo>
                  <a:cubicBezTo>
                    <a:pt x="595" y="335"/>
                    <a:pt x="598" y="377"/>
                    <a:pt x="606" y="415"/>
                  </a:cubicBezTo>
                  <a:cubicBezTo>
                    <a:pt x="609" y="430"/>
                    <a:pt x="606" y="444"/>
                    <a:pt x="605" y="460"/>
                  </a:cubicBezTo>
                  <a:cubicBezTo>
                    <a:pt x="602" y="493"/>
                    <a:pt x="596" y="528"/>
                    <a:pt x="597" y="562"/>
                  </a:cubicBezTo>
                  <a:cubicBezTo>
                    <a:pt x="597" y="563"/>
                    <a:pt x="597" y="563"/>
                    <a:pt x="597" y="563"/>
                  </a:cubicBezTo>
                  <a:cubicBezTo>
                    <a:pt x="596" y="565"/>
                    <a:pt x="599" y="566"/>
                    <a:pt x="600" y="564"/>
                  </a:cubicBezTo>
                  <a:cubicBezTo>
                    <a:pt x="616" y="542"/>
                    <a:pt x="633" y="525"/>
                    <a:pt x="639" y="498"/>
                  </a:cubicBezTo>
                  <a:cubicBezTo>
                    <a:pt x="644" y="477"/>
                    <a:pt x="648" y="457"/>
                    <a:pt x="652" y="436"/>
                  </a:cubicBezTo>
                  <a:cubicBezTo>
                    <a:pt x="662" y="383"/>
                    <a:pt x="673" y="328"/>
                    <a:pt x="676" y="274"/>
                  </a:cubicBezTo>
                  <a:cubicBezTo>
                    <a:pt x="679" y="203"/>
                    <a:pt x="634" y="147"/>
                    <a:pt x="587" y="100"/>
                  </a:cubicBezTo>
                  <a:close/>
                  <a:moveTo>
                    <a:pt x="669" y="294"/>
                  </a:moveTo>
                  <a:cubicBezTo>
                    <a:pt x="665" y="345"/>
                    <a:pt x="655" y="395"/>
                    <a:pt x="645" y="445"/>
                  </a:cubicBezTo>
                  <a:cubicBezTo>
                    <a:pt x="642" y="462"/>
                    <a:pt x="638" y="479"/>
                    <a:pt x="634" y="497"/>
                  </a:cubicBezTo>
                  <a:cubicBezTo>
                    <a:pt x="629" y="521"/>
                    <a:pt x="612" y="536"/>
                    <a:pt x="600" y="556"/>
                  </a:cubicBezTo>
                  <a:cubicBezTo>
                    <a:pt x="604" y="526"/>
                    <a:pt x="606" y="496"/>
                    <a:pt x="609" y="466"/>
                  </a:cubicBezTo>
                  <a:cubicBezTo>
                    <a:pt x="610" y="453"/>
                    <a:pt x="611" y="440"/>
                    <a:pt x="612" y="427"/>
                  </a:cubicBezTo>
                  <a:cubicBezTo>
                    <a:pt x="613" y="416"/>
                    <a:pt x="607" y="402"/>
                    <a:pt x="605" y="392"/>
                  </a:cubicBezTo>
                  <a:cubicBezTo>
                    <a:pt x="602" y="373"/>
                    <a:pt x="598" y="355"/>
                    <a:pt x="592" y="337"/>
                  </a:cubicBezTo>
                  <a:cubicBezTo>
                    <a:pt x="575" y="289"/>
                    <a:pt x="524" y="269"/>
                    <a:pt x="495" y="229"/>
                  </a:cubicBezTo>
                  <a:cubicBezTo>
                    <a:pt x="482" y="212"/>
                    <a:pt x="471" y="194"/>
                    <a:pt x="460" y="175"/>
                  </a:cubicBezTo>
                  <a:cubicBezTo>
                    <a:pt x="456" y="167"/>
                    <a:pt x="444" y="149"/>
                    <a:pt x="444" y="135"/>
                  </a:cubicBezTo>
                  <a:cubicBezTo>
                    <a:pt x="448" y="125"/>
                    <a:pt x="451" y="114"/>
                    <a:pt x="453" y="104"/>
                  </a:cubicBezTo>
                  <a:cubicBezTo>
                    <a:pt x="453" y="104"/>
                    <a:pt x="453" y="104"/>
                    <a:pt x="453" y="104"/>
                  </a:cubicBezTo>
                  <a:cubicBezTo>
                    <a:pt x="450" y="111"/>
                    <a:pt x="447" y="117"/>
                    <a:pt x="445" y="124"/>
                  </a:cubicBezTo>
                  <a:cubicBezTo>
                    <a:pt x="443" y="126"/>
                    <a:pt x="442" y="129"/>
                    <a:pt x="441" y="131"/>
                  </a:cubicBezTo>
                  <a:cubicBezTo>
                    <a:pt x="431" y="154"/>
                    <a:pt x="419" y="176"/>
                    <a:pt x="403" y="196"/>
                  </a:cubicBezTo>
                  <a:cubicBezTo>
                    <a:pt x="382" y="221"/>
                    <a:pt x="356" y="238"/>
                    <a:pt x="330" y="256"/>
                  </a:cubicBezTo>
                  <a:cubicBezTo>
                    <a:pt x="342" y="242"/>
                    <a:pt x="348" y="222"/>
                    <a:pt x="355" y="206"/>
                  </a:cubicBezTo>
                  <a:cubicBezTo>
                    <a:pt x="355" y="206"/>
                    <a:pt x="355" y="206"/>
                    <a:pt x="354" y="206"/>
                  </a:cubicBezTo>
                  <a:cubicBezTo>
                    <a:pt x="354" y="207"/>
                    <a:pt x="353" y="209"/>
                    <a:pt x="352" y="210"/>
                  </a:cubicBezTo>
                  <a:cubicBezTo>
                    <a:pt x="319" y="244"/>
                    <a:pt x="280" y="262"/>
                    <a:pt x="236" y="275"/>
                  </a:cubicBezTo>
                  <a:cubicBezTo>
                    <a:pt x="255" y="262"/>
                    <a:pt x="272" y="245"/>
                    <a:pt x="288" y="229"/>
                  </a:cubicBezTo>
                  <a:cubicBezTo>
                    <a:pt x="305" y="213"/>
                    <a:pt x="321" y="194"/>
                    <a:pt x="330" y="172"/>
                  </a:cubicBezTo>
                  <a:cubicBezTo>
                    <a:pt x="330" y="172"/>
                    <a:pt x="330" y="171"/>
                    <a:pt x="330" y="172"/>
                  </a:cubicBezTo>
                  <a:cubicBezTo>
                    <a:pt x="327" y="176"/>
                    <a:pt x="324" y="180"/>
                    <a:pt x="321" y="184"/>
                  </a:cubicBezTo>
                  <a:cubicBezTo>
                    <a:pt x="302" y="205"/>
                    <a:pt x="283" y="223"/>
                    <a:pt x="258" y="239"/>
                  </a:cubicBezTo>
                  <a:cubicBezTo>
                    <a:pt x="233" y="255"/>
                    <a:pt x="207" y="269"/>
                    <a:pt x="183" y="286"/>
                  </a:cubicBezTo>
                  <a:cubicBezTo>
                    <a:pt x="159" y="302"/>
                    <a:pt x="138" y="321"/>
                    <a:pt x="119" y="344"/>
                  </a:cubicBezTo>
                  <a:cubicBezTo>
                    <a:pt x="105" y="361"/>
                    <a:pt x="89" y="382"/>
                    <a:pt x="81" y="405"/>
                  </a:cubicBezTo>
                  <a:cubicBezTo>
                    <a:pt x="86" y="373"/>
                    <a:pt x="92" y="343"/>
                    <a:pt x="108" y="314"/>
                  </a:cubicBezTo>
                  <a:cubicBezTo>
                    <a:pt x="110" y="311"/>
                    <a:pt x="111" y="308"/>
                    <a:pt x="113" y="305"/>
                  </a:cubicBezTo>
                  <a:cubicBezTo>
                    <a:pt x="113" y="305"/>
                    <a:pt x="113" y="305"/>
                    <a:pt x="113" y="305"/>
                  </a:cubicBezTo>
                  <a:cubicBezTo>
                    <a:pt x="113" y="305"/>
                    <a:pt x="113" y="305"/>
                    <a:pt x="113" y="305"/>
                  </a:cubicBezTo>
                  <a:cubicBezTo>
                    <a:pt x="112" y="305"/>
                    <a:pt x="112" y="305"/>
                    <a:pt x="112" y="305"/>
                  </a:cubicBezTo>
                  <a:cubicBezTo>
                    <a:pt x="108" y="309"/>
                    <a:pt x="105" y="314"/>
                    <a:pt x="101" y="320"/>
                  </a:cubicBezTo>
                  <a:cubicBezTo>
                    <a:pt x="86" y="342"/>
                    <a:pt x="74" y="367"/>
                    <a:pt x="62" y="391"/>
                  </a:cubicBezTo>
                  <a:cubicBezTo>
                    <a:pt x="58" y="401"/>
                    <a:pt x="60" y="417"/>
                    <a:pt x="61" y="428"/>
                  </a:cubicBezTo>
                  <a:cubicBezTo>
                    <a:pt x="61" y="453"/>
                    <a:pt x="63" y="478"/>
                    <a:pt x="65" y="504"/>
                  </a:cubicBezTo>
                  <a:cubicBezTo>
                    <a:pt x="66" y="525"/>
                    <a:pt x="65" y="547"/>
                    <a:pt x="68" y="569"/>
                  </a:cubicBezTo>
                  <a:cubicBezTo>
                    <a:pt x="47" y="545"/>
                    <a:pt x="21" y="529"/>
                    <a:pt x="14" y="495"/>
                  </a:cubicBezTo>
                  <a:cubicBezTo>
                    <a:pt x="9" y="473"/>
                    <a:pt x="9" y="450"/>
                    <a:pt x="8" y="428"/>
                  </a:cubicBezTo>
                  <a:cubicBezTo>
                    <a:pt x="8" y="407"/>
                    <a:pt x="7" y="387"/>
                    <a:pt x="6" y="366"/>
                  </a:cubicBezTo>
                  <a:cubicBezTo>
                    <a:pt x="6" y="330"/>
                    <a:pt x="6" y="278"/>
                    <a:pt x="18" y="245"/>
                  </a:cubicBezTo>
                  <a:cubicBezTo>
                    <a:pt x="32" y="206"/>
                    <a:pt x="59" y="176"/>
                    <a:pt x="89" y="150"/>
                  </a:cubicBezTo>
                  <a:cubicBezTo>
                    <a:pt x="147" y="97"/>
                    <a:pt x="222" y="76"/>
                    <a:pt x="294" y="48"/>
                  </a:cubicBezTo>
                  <a:cubicBezTo>
                    <a:pt x="325" y="37"/>
                    <a:pt x="357" y="25"/>
                    <a:pt x="389" y="16"/>
                  </a:cubicBezTo>
                  <a:cubicBezTo>
                    <a:pt x="406" y="12"/>
                    <a:pt x="424" y="8"/>
                    <a:pt x="442" y="13"/>
                  </a:cubicBezTo>
                  <a:cubicBezTo>
                    <a:pt x="463" y="18"/>
                    <a:pt x="460" y="47"/>
                    <a:pt x="457" y="63"/>
                  </a:cubicBezTo>
                  <a:cubicBezTo>
                    <a:pt x="457" y="65"/>
                    <a:pt x="460" y="66"/>
                    <a:pt x="460" y="64"/>
                  </a:cubicBezTo>
                  <a:cubicBezTo>
                    <a:pt x="461" y="59"/>
                    <a:pt x="462" y="54"/>
                    <a:pt x="462" y="50"/>
                  </a:cubicBezTo>
                  <a:cubicBezTo>
                    <a:pt x="475" y="38"/>
                    <a:pt x="489" y="30"/>
                    <a:pt x="507" y="36"/>
                  </a:cubicBezTo>
                  <a:cubicBezTo>
                    <a:pt x="522" y="40"/>
                    <a:pt x="534" y="51"/>
                    <a:pt x="544" y="61"/>
                  </a:cubicBezTo>
                  <a:cubicBezTo>
                    <a:pt x="565" y="81"/>
                    <a:pt x="585" y="103"/>
                    <a:pt x="605" y="125"/>
                  </a:cubicBezTo>
                  <a:cubicBezTo>
                    <a:pt x="629" y="151"/>
                    <a:pt x="651" y="181"/>
                    <a:pt x="663" y="215"/>
                  </a:cubicBezTo>
                  <a:cubicBezTo>
                    <a:pt x="672" y="241"/>
                    <a:pt x="672" y="267"/>
                    <a:pt x="669" y="294"/>
                  </a:cubicBezTo>
                  <a:close/>
                </a:path>
              </a:pathLst>
            </a:custGeom>
            <a:solidFill>
              <a:srgbClr val="33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44" name="组合 1210"/>
          <p:cNvGrpSpPr/>
          <p:nvPr/>
        </p:nvGrpSpPr>
        <p:grpSpPr>
          <a:xfrm>
            <a:off x="6299200" y="3829050"/>
            <a:ext cx="773113" cy="730250"/>
            <a:chOff x="3160538" y="2008015"/>
            <a:chExt cx="1517351" cy="1433262"/>
          </a:xfrm>
        </p:grpSpPr>
        <p:sp>
          <p:nvSpPr>
            <p:cNvPr id="1212" name="Freeform 1581"/>
            <p:cNvSpPr/>
            <p:nvPr/>
          </p:nvSpPr>
          <p:spPr bwMode="auto">
            <a:xfrm>
              <a:off x="3400449" y="2341405"/>
              <a:ext cx="130860" cy="903578"/>
            </a:xfrm>
            <a:custGeom>
              <a:avLst/>
              <a:gdLst>
                <a:gd name="T0" fmla="*/ 32 w 74"/>
                <a:gd name="T1" fmla="*/ 102 h 510"/>
                <a:gd name="T2" fmla="*/ 74 w 74"/>
                <a:gd name="T3" fmla="*/ 0 h 510"/>
                <a:gd name="T4" fmla="*/ 0 w 74"/>
                <a:gd name="T5" fmla="*/ 87 h 510"/>
                <a:gd name="T6" fmla="*/ 0 w 74"/>
                <a:gd name="T7" fmla="*/ 446 h 510"/>
                <a:gd name="T8" fmla="*/ 28 w 74"/>
                <a:gd name="T9" fmla="*/ 510 h 510"/>
                <a:gd name="T10" fmla="*/ 32 w 74"/>
                <a:gd name="T11" fmla="*/ 10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10">
                  <a:moveTo>
                    <a:pt x="32" y="102"/>
                  </a:moveTo>
                  <a:cubicBezTo>
                    <a:pt x="35" y="68"/>
                    <a:pt x="46" y="25"/>
                    <a:pt x="74" y="0"/>
                  </a:cubicBezTo>
                  <a:cubicBezTo>
                    <a:pt x="32" y="7"/>
                    <a:pt x="0" y="43"/>
                    <a:pt x="0" y="87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71"/>
                    <a:pt x="10" y="494"/>
                    <a:pt x="28" y="510"/>
                  </a:cubicBezTo>
                  <a:cubicBezTo>
                    <a:pt x="26" y="374"/>
                    <a:pt x="23" y="239"/>
                    <a:pt x="32" y="102"/>
                  </a:cubicBezTo>
                  <a:close/>
                </a:path>
              </a:pathLst>
            </a:custGeom>
            <a:solidFill>
              <a:srgbClr val="FFE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3" name="Freeform 1582"/>
            <p:cNvSpPr/>
            <p:nvPr/>
          </p:nvSpPr>
          <p:spPr bwMode="auto">
            <a:xfrm>
              <a:off x="3440952" y="2341405"/>
              <a:ext cx="903555" cy="944082"/>
            </a:xfrm>
            <a:custGeom>
              <a:avLst/>
              <a:gdLst>
                <a:gd name="T0" fmla="*/ 423 w 510"/>
                <a:gd name="T1" fmla="*/ 0 h 533"/>
                <a:gd name="T2" fmla="*/ 64 w 510"/>
                <a:gd name="T3" fmla="*/ 0 h 533"/>
                <a:gd name="T4" fmla="*/ 51 w 510"/>
                <a:gd name="T5" fmla="*/ 0 h 533"/>
                <a:gd name="T6" fmla="*/ 9 w 510"/>
                <a:gd name="T7" fmla="*/ 102 h 533"/>
                <a:gd name="T8" fmla="*/ 5 w 510"/>
                <a:gd name="T9" fmla="*/ 510 h 533"/>
                <a:gd name="T10" fmla="*/ 64 w 510"/>
                <a:gd name="T11" fmla="*/ 533 h 533"/>
                <a:gd name="T12" fmla="*/ 423 w 510"/>
                <a:gd name="T13" fmla="*/ 533 h 533"/>
                <a:gd name="T14" fmla="*/ 510 w 510"/>
                <a:gd name="T15" fmla="*/ 446 h 533"/>
                <a:gd name="T16" fmla="*/ 510 w 510"/>
                <a:gd name="T17" fmla="*/ 87 h 533"/>
                <a:gd name="T18" fmla="*/ 423 w 510"/>
                <a:gd name="T1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0" h="533">
                  <a:moveTo>
                    <a:pt x="423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0" y="0"/>
                    <a:pt x="55" y="0"/>
                    <a:pt x="51" y="0"/>
                  </a:cubicBezTo>
                  <a:cubicBezTo>
                    <a:pt x="23" y="25"/>
                    <a:pt x="12" y="68"/>
                    <a:pt x="9" y="102"/>
                  </a:cubicBezTo>
                  <a:cubicBezTo>
                    <a:pt x="0" y="239"/>
                    <a:pt x="3" y="374"/>
                    <a:pt x="5" y="510"/>
                  </a:cubicBezTo>
                  <a:cubicBezTo>
                    <a:pt x="20" y="525"/>
                    <a:pt x="41" y="533"/>
                    <a:pt x="64" y="533"/>
                  </a:cubicBezTo>
                  <a:cubicBezTo>
                    <a:pt x="423" y="533"/>
                    <a:pt x="423" y="533"/>
                    <a:pt x="423" y="533"/>
                  </a:cubicBezTo>
                  <a:cubicBezTo>
                    <a:pt x="471" y="533"/>
                    <a:pt x="510" y="494"/>
                    <a:pt x="510" y="446"/>
                  </a:cubicBezTo>
                  <a:cubicBezTo>
                    <a:pt x="510" y="87"/>
                    <a:pt x="510" y="87"/>
                    <a:pt x="510" y="87"/>
                  </a:cubicBezTo>
                  <a:cubicBezTo>
                    <a:pt x="510" y="39"/>
                    <a:pt x="471" y="0"/>
                    <a:pt x="423" y="0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4" name="Freeform 1583"/>
            <p:cNvSpPr/>
            <p:nvPr/>
          </p:nvSpPr>
          <p:spPr bwMode="auto">
            <a:xfrm>
              <a:off x="3431606" y="2353868"/>
              <a:ext cx="912902" cy="931619"/>
            </a:xfrm>
            <a:custGeom>
              <a:avLst/>
              <a:gdLst>
                <a:gd name="T0" fmla="*/ 464 w 515"/>
                <a:gd name="T1" fmla="*/ 0 h 525"/>
                <a:gd name="T2" fmla="*/ 483 w 515"/>
                <a:gd name="T3" fmla="*/ 53 h 525"/>
                <a:gd name="T4" fmla="*/ 483 w 515"/>
                <a:gd name="T5" fmla="*/ 412 h 525"/>
                <a:gd name="T6" fmla="*/ 395 w 515"/>
                <a:gd name="T7" fmla="*/ 499 h 525"/>
                <a:gd name="T8" fmla="*/ 36 w 515"/>
                <a:gd name="T9" fmla="*/ 499 h 525"/>
                <a:gd name="T10" fmla="*/ 0 w 515"/>
                <a:gd name="T11" fmla="*/ 491 h 525"/>
                <a:gd name="T12" fmla="*/ 69 w 515"/>
                <a:gd name="T13" fmla="*/ 525 h 525"/>
                <a:gd name="T14" fmla="*/ 428 w 515"/>
                <a:gd name="T15" fmla="*/ 525 h 525"/>
                <a:gd name="T16" fmla="*/ 515 w 515"/>
                <a:gd name="T17" fmla="*/ 438 h 525"/>
                <a:gd name="T18" fmla="*/ 515 w 515"/>
                <a:gd name="T19" fmla="*/ 79 h 525"/>
                <a:gd name="T20" fmla="*/ 464 w 515"/>
                <a:gd name="T21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525">
                  <a:moveTo>
                    <a:pt x="464" y="0"/>
                  </a:moveTo>
                  <a:cubicBezTo>
                    <a:pt x="476" y="14"/>
                    <a:pt x="483" y="33"/>
                    <a:pt x="483" y="53"/>
                  </a:cubicBezTo>
                  <a:cubicBezTo>
                    <a:pt x="483" y="412"/>
                    <a:pt x="483" y="412"/>
                    <a:pt x="483" y="412"/>
                  </a:cubicBezTo>
                  <a:cubicBezTo>
                    <a:pt x="483" y="460"/>
                    <a:pt x="444" y="499"/>
                    <a:pt x="395" y="499"/>
                  </a:cubicBezTo>
                  <a:cubicBezTo>
                    <a:pt x="36" y="499"/>
                    <a:pt x="36" y="499"/>
                    <a:pt x="36" y="499"/>
                  </a:cubicBezTo>
                  <a:cubicBezTo>
                    <a:pt x="23" y="499"/>
                    <a:pt x="11" y="496"/>
                    <a:pt x="0" y="491"/>
                  </a:cubicBezTo>
                  <a:cubicBezTo>
                    <a:pt x="16" y="512"/>
                    <a:pt x="41" y="525"/>
                    <a:pt x="69" y="525"/>
                  </a:cubicBezTo>
                  <a:cubicBezTo>
                    <a:pt x="428" y="525"/>
                    <a:pt x="428" y="525"/>
                    <a:pt x="428" y="525"/>
                  </a:cubicBezTo>
                  <a:cubicBezTo>
                    <a:pt x="476" y="525"/>
                    <a:pt x="515" y="486"/>
                    <a:pt x="515" y="438"/>
                  </a:cubicBezTo>
                  <a:cubicBezTo>
                    <a:pt x="515" y="79"/>
                    <a:pt x="515" y="79"/>
                    <a:pt x="515" y="79"/>
                  </a:cubicBezTo>
                  <a:cubicBezTo>
                    <a:pt x="515" y="44"/>
                    <a:pt x="494" y="13"/>
                    <a:pt x="464" y="0"/>
                  </a:cubicBezTo>
                  <a:close/>
                </a:path>
              </a:pathLst>
            </a:custGeom>
            <a:solidFill>
              <a:srgbClr val="C69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5" name="Freeform 1584"/>
            <p:cNvSpPr/>
            <p:nvPr/>
          </p:nvSpPr>
          <p:spPr bwMode="auto">
            <a:xfrm>
              <a:off x="3400449" y="2341405"/>
              <a:ext cx="944059" cy="545262"/>
            </a:xfrm>
            <a:custGeom>
              <a:avLst/>
              <a:gdLst>
                <a:gd name="T0" fmla="*/ 312 w 533"/>
                <a:gd name="T1" fmla="*/ 61 h 308"/>
                <a:gd name="T2" fmla="*/ 404 w 533"/>
                <a:gd name="T3" fmla="*/ 65 h 308"/>
                <a:gd name="T4" fmla="*/ 417 w 533"/>
                <a:gd name="T5" fmla="*/ 61 h 308"/>
                <a:gd name="T6" fmla="*/ 522 w 533"/>
                <a:gd name="T7" fmla="*/ 262 h 308"/>
                <a:gd name="T8" fmla="*/ 533 w 533"/>
                <a:gd name="T9" fmla="*/ 308 h 308"/>
                <a:gd name="T10" fmla="*/ 533 w 533"/>
                <a:gd name="T11" fmla="*/ 87 h 308"/>
                <a:gd name="T12" fmla="*/ 446 w 533"/>
                <a:gd name="T13" fmla="*/ 0 h 308"/>
                <a:gd name="T14" fmla="*/ 87 w 533"/>
                <a:gd name="T15" fmla="*/ 0 h 308"/>
                <a:gd name="T16" fmla="*/ 0 w 533"/>
                <a:gd name="T17" fmla="*/ 87 h 308"/>
                <a:gd name="T18" fmla="*/ 0 w 533"/>
                <a:gd name="T19" fmla="*/ 170 h 308"/>
                <a:gd name="T20" fmla="*/ 312 w 533"/>
                <a:gd name="T21" fmla="*/ 6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3" h="308">
                  <a:moveTo>
                    <a:pt x="312" y="61"/>
                  </a:moveTo>
                  <a:cubicBezTo>
                    <a:pt x="338" y="43"/>
                    <a:pt x="387" y="26"/>
                    <a:pt x="404" y="65"/>
                  </a:cubicBezTo>
                  <a:cubicBezTo>
                    <a:pt x="404" y="56"/>
                    <a:pt x="413" y="65"/>
                    <a:pt x="417" y="61"/>
                  </a:cubicBezTo>
                  <a:cubicBezTo>
                    <a:pt x="443" y="135"/>
                    <a:pt x="487" y="192"/>
                    <a:pt x="522" y="262"/>
                  </a:cubicBezTo>
                  <a:cubicBezTo>
                    <a:pt x="530" y="278"/>
                    <a:pt x="532" y="293"/>
                    <a:pt x="533" y="308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33" y="39"/>
                    <a:pt x="494" y="0"/>
                    <a:pt x="44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117" y="209"/>
                    <a:pt x="219" y="133"/>
                    <a:pt x="312" y="61"/>
                  </a:cubicBezTo>
                  <a:close/>
                </a:path>
              </a:pathLst>
            </a:custGeom>
            <a:solidFill>
              <a:srgbClr val="C69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6" name="Freeform 1585"/>
            <p:cNvSpPr>
              <a:spLocks noEditPoints="1"/>
            </p:cNvSpPr>
            <p:nvPr/>
          </p:nvSpPr>
          <p:spPr bwMode="auto">
            <a:xfrm>
              <a:off x="3394217" y="2335174"/>
              <a:ext cx="956522" cy="956546"/>
            </a:xfrm>
            <a:custGeom>
              <a:avLst/>
              <a:gdLst>
                <a:gd name="T0" fmla="*/ 449 w 539"/>
                <a:gd name="T1" fmla="*/ 539 h 539"/>
                <a:gd name="T2" fmla="*/ 90 w 539"/>
                <a:gd name="T3" fmla="*/ 539 h 539"/>
                <a:gd name="T4" fmla="*/ 0 w 539"/>
                <a:gd name="T5" fmla="*/ 449 h 539"/>
                <a:gd name="T6" fmla="*/ 0 w 539"/>
                <a:gd name="T7" fmla="*/ 90 h 539"/>
                <a:gd name="T8" fmla="*/ 90 w 539"/>
                <a:gd name="T9" fmla="*/ 0 h 539"/>
                <a:gd name="T10" fmla="*/ 449 w 539"/>
                <a:gd name="T11" fmla="*/ 0 h 539"/>
                <a:gd name="T12" fmla="*/ 539 w 539"/>
                <a:gd name="T13" fmla="*/ 90 h 539"/>
                <a:gd name="T14" fmla="*/ 539 w 539"/>
                <a:gd name="T15" fmla="*/ 449 h 539"/>
                <a:gd name="T16" fmla="*/ 449 w 539"/>
                <a:gd name="T17" fmla="*/ 539 h 539"/>
                <a:gd name="T18" fmla="*/ 90 w 539"/>
                <a:gd name="T19" fmla="*/ 5 h 539"/>
                <a:gd name="T20" fmla="*/ 5 w 539"/>
                <a:gd name="T21" fmla="*/ 90 h 539"/>
                <a:gd name="T22" fmla="*/ 5 w 539"/>
                <a:gd name="T23" fmla="*/ 449 h 539"/>
                <a:gd name="T24" fmla="*/ 90 w 539"/>
                <a:gd name="T25" fmla="*/ 534 h 539"/>
                <a:gd name="T26" fmla="*/ 449 w 539"/>
                <a:gd name="T27" fmla="*/ 534 h 539"/>
                <a:gd name="T28" fmla="*/ 534 w 539"/>
                <a:gd name="T29" fmla="*/ 449 h 539"/>
                <a:gd name="T30" fmla="*/ 534 w 539"/>
                <a:gd name="T31" fmla="*/ 90 h 539"/>
                <a:gd name="T32" fmla="*/ 449 w 539"/>
                <a:gd name="T33" fmla="*/ 5 h 539"/>
                <a:gd name="T34" fmla="*/ 90 w 539"/>
                <a:gd name="T35" fmla="*/ 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9" h="539">
                  <a:moveTo>
                    <a:pt x="449" y="539"/>
                  </a:moveTo>
                  <a:cubicBezTo>
                    <a:pt x="90" y="539"/>
                    <a:pt x="90" y="539"/>
                    <a:pt x="90" y="539"/>
                  </a:cubicBezTo>
                  <a:cubicBezTo>
                    <a:pt x="41" y="539"/>
                    <a:pt x="0" y="498"/>
                    <a:pt x="0" y="44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41"/>
                    <a:pt x="41" y="0"/>
                    <a:pt x="90" y="0"/>
                  </a:cubicBezTo>
                  <a:cubicBezTo>
                    <a:pt x="449" y="0"/>
                    <a:pt x="449" y="0"/>
                    <a:pt x="449" y="0"/>
                  </a:cubicBezTo>
                  <a:cubicBezTo>
                    <a:pt x="498" y="0"/>
                    <a:pt x="539" y="41"/>
                    <a:pt x="539" y="90"/>
                  </a:cubicBezTo>
                  <a:cubicBezTo>
                    <a:pt x="539" y="449"/>
                    <a:pt x="539" y="449"/>
                    <a:pt x="539" y="449"/>
                  </a:cubicBezTo>
                  <a:cubicBezTo>
                    <a:pt x="539" y="498"/>
                    <a:pt x="498" y="539"/>
                    <a:pt x="449" y="539"/>
                  </a:cubicBezTo>
                  <a:close/>
                  <a:moveTo>
                    <a:pt x="90" y="5"/>
                  </a:moveTo>
                  <a:cubicBezTo>
                    <a:pt x="43" y="5"/>
                    <a:pt x="5" y="43"/>
                    <a:pt x="5" y="90"/>
                  </a:cubicBezTo>
                  <a:cubicBezTo>
                    <a:pt x="5" y="449"/>
                    <a:pt x="5" y="449"/>
                    <a:pt x="5" y="449"/>
                  </a:cubicBezTo>
                  <a:cubicBezTo>
                    <a:pt x="5" y="496"/>
                    <a:pt x="43" y="534"/>
                    <a:pt x="90" y="534"/>
                  </a:cubicBezTo>
                  <a:cubicBezTo>
                    <a:pt x="449" y="534"/>
                    <a:pt x="449" y="534"/>
                    <a:pt x="449" y="534"/>
                  </a:cubicBezTo>
                  <a:cubicBezTo>
                    <a:pt x="496" y="534"/>
                    <a:pt x="534" y="496"/>
                    <a:pt x="534" y="449"/>
                  </a:cubicBezTo>
                  <a:cubicBezTo>
                    <a:pt x="534" y="90"/>
                    <a:pt x="534" y="90"/>
                    <a:pt x="534" y="90"/>
                  </a:cubicBezTo>
                  <a:cubicBezTo>
                    <a:pt x="534" y="43"/>
                    <a:pt x="496" y="5"/>
                    <a:pt x="449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524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7" name="Freeform 1586"/>
            <p:cNvSpPr/>
            <p:nvPr/>
          </p:nvSpPr>
          <p:spPr bwMode="auto">
            <a:xfrm>
              <a:off x="4606227" y="2145110"/>
              <a:ext cx="62314" cy="28043"/>
            </a:xfrm>
            <a:custGeom>
              <a:avLst/>
              <a:gdLst>
                <a:gd name="T0" fmla="*/ 0 w 35"/>
                <a:gd name="T1" fmla="*/ 3 h 16"/>
                <a:gd name="T2" fmla="*/ 8 w 35"/>
                <a:gd name="T3" fmla="*/ 13 h 16"/>
                <a:gd name="T4" fmla="*/ 34 w 35"/>
                <a:gd name="T5" fmla="*/ 8 h 16"/>
                <a:gd name="T6" fmla="*/ 34 w 35"/>
                <a:gd name="T7" fmla="*/ 0 h 16"/>
                <a:gd name="T8" fmla="*/ 0 w 35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6">
                  <a:moveTo>
                    <a:pt x="0" y="3"/>
                  </a:moveTo>
                  <a:cubicBezTo>
                    <a:pt x="0" y="7"/>
                    <a:pt x="3" y="11"/>
                    <a:pt x="8" y="13"/>
                  </a:cubicBezTo>
                  <a:cubicBezTo>
                    <a:pt x="15" y="15"/>
                    <a:pt x="29" y="16"/>
                    <a:pt x="34" y="8"/>
                  </a:cubicBezTo>
                  <a:cubicBezTo>
                    <a:pt x="35" y="5"/>
                    <a:pt x="35" y="2"/>
                    <a:pt x="34" y="0"/>
                  </a:cubicBezTo>
                  <a:cubicBezTo>
                    <a:pt x="25" y="9"/>
                    <a:pt x="10" y="12"/>
                    <a:pt x="0" y="3"/>
                  </a:cubicBezTo>
                  <a:close/>
                </a:path>
              </a:pathLst>
            </a:custGeom>
            <a:solidFill>
              <a:srgbClr val="C4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8" name="Freeform 1587"/>
            <p:cNvSpPr/>
            <p:nvPr/>
          </p:nvSpPr>
          <p:spPr bwMode="auto">
            <a:xfrm>
              <a:off x="4603112" y="2120183"/>
              <a:ext cx="62314" cy="46738"/>
            </a:xfrm>
            <a:custGeom>
              <a:avLst/>
              <a:gdLst>
                <a:gd name="T0" fmla="*/ 21 w 35"/>
                <a:gd name="T1" fmla="*/ 3 h 26"/>
                <a:gd name="T2" fmla="*/ 21 w 35"/>
                <a:gd name="T3" fmla="*/ 1 h 26"/>
                <a:gd name="T4" fmla="*/ 2 w 35"/>
                <a:gd name="T5" fmla="*/ 10 h 26"/>
                <a:gd name="T6" fmla="*/ 1 w 35"/>
                <a:gd name="T7" fmla="*/ 11 h 26"/>
                <a:gd name="T8" fmla="*/ 1 w 35"/>
                <a:gd name="T9" fmla="*/ 11 h 26"/>
                <a:gd name="T10" fmla="*/ 1 w 35"/>
                <a:gd name="T11" fmla="*/ 14 h 26"/>
                <a:gd name="T12" fmla="*/ 1 w 35"/>
                <a:gd name="T13" fmla="*/ 17 h 26"/>
                <a:gd name="T14" fmla="*/ 35 w 35"/>
                <a:gd name="T15" fmla="*/ 14 h 26"/>
                <a:gd name="T16" fmla="*/ 21 w 35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6">
                  <a:moveTo>
                    <a:pt x="21" y="3"/>
                  </a:moveTo>
                  <a:cubicBezTo>
                    <a:pt x="20" y="3"/>
                    <a:pt x="21" y="2"/>
                    <a:pt x="21" y="1"/>
                  </a:cubicBezTo>
                  <a:cubicBezTo>
                    <a:pt x="14" y="0"/>
                    <a:pt x="6" y="3"/>
                    <a:pt x="2" y="10"/>
                  </a:cubicBezTo>
                  <a:cubicBezTo>
                    <a:pt x="2" y="10"/>
                    <a:pt x="2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1" y="26"/>
                    <a:pt x="26" y="23"/>
                    <a:pt x="35" y="14"/>
                  </a:cubicBezTo>
                  <a:cubicBezTo>
                    <a:pt x="33" y="9"/>
                    <a:pt x="26" y="6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9" name="Freeform 1588"/>
            <p:cNvSpPr/>
            <p:nvPr/>
          </p:nvSpPr>
          <p:spPr bwMode="auto">
            <a:xfrm>
              <a:off x="4098367" y="2008015"/>
              <a:ext cx="501628" cy="140211"/>
            </a:xfrm>
            <a:custGeom>
              <a:avLst/>
              <a:gdLst>
                <a:gd name="T0" fmla="*/ 77 w 284"/>
                <a:gd name="T1" fmla="*/ 17 h 78"/>
                <a:gd name="T2" fmla="*/ 76 w 284"/>
                <a:gd name="T3" fmla="*/ 18 h 78"/>
                <a:gd name="T4" fmla="*/ 0 w 284"/>
                <a:gd name="T5" fmla="*/ 46 h 78"/>
                <a:gd name="T6" fmla="*/ 6 w 284"/>
                <a:gd name="T7" fmla="*/ 49 h 78"/>
                <a:gd name="T8" fmla="*/ 281 w 284"/>
                <a:gd name="T9" fmla="*/ 78 h 78"/>
                <a:gd name="T10" fmla="*/ 284 w 284"/>
                <a:gd name="T11" fmla="*/ 76 h 78"/>
                <a:gd name="T12" fmla="*/ 284 w 284"/>
                <a:gd name="T13" fmla="*/ 76 h 78"/>
                <a:gd name="T14" fmla="*/ 77 w 284"/>
                <a:gd name="T15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78">
                  <a:moveTo>
                    <a:pt x="77" y="17"/>
                  </a:moveTo>
                  <a:cubicBezTo>
                    <a:pt x="77" y="18"/>
                    <a:pt x="76" y="18"/>
                    <a:pt x="76" y="18"/>
                  </a:cubicBezTo>
                  <a:cubicBezTo>
                    <a:pt x="49" y="24"/>
                    <a:pt x="24" y="35"/>
                    <a:pt x="0" y="46"/>
                  </a:cubicBezTo>
                  <a:cubicBezTo>
                    <a:pt x="2" y="47"/>
                    <a:pt x="4" y="48"/>
                    <a:pt x="6" y="49"/>
                  </a:cubicBezTo>
                  <a:cubicBezTo>
                    <a:pt x="91" y="0"/>
                    <a:pt x="195" y="45"/>
                    <a:pt x="281" y="78"/>
                  </a:cubicBezTo>
                  <a:cubicBezTo>
                    <a:pt x="282" y="78"/>
                    <a:pt x="283" y="77"/>
                    <a:pt x="284" y="76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22" y="38"/>
                    <a:pt x="149" y="21"/>
                    <a:pt x="77" y="17"/>
                  </a:cubicBezTo>
                  <a:close/>
                </a:path>
              </a:pathLst>
            </a:custGeom>
            <a:solidFill>
              <a:srgbClr val="A6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0" name="Freeform 1589"/>
            <p:cNvSpPr/>
            <p:nvPr/>
          </p:nvSpPr>
          <p:spPr bwMode="auto">
            <a:xfrm>
              <a:off x="4394359" y="2148226"/>
              <a:ext cx="202522" cy="277304"/>
            </a:xfrm>
            <a:custGeom>
              <a:avLst/>
              <a:gdLst>
                <a:gd name="T0" fmla="*/ 24 w 114"/>
                <a:gd name="T1" fmla="*/ 157 h 157"/>
                <a:gd name="T2" fmla="*/ 25 w 114"/>
                <a:gd name="T3" fmla="*/ 157 h 157"/>
                <a:gd name="T4" fmla="*/ 114 w 114"/>
                <a:gd name="T5" fmla="*/ 0 h 157"/>
                <a:gd name="T6" fmla="*/ 112 w 114"/>
                <a:gd name="T7" fmla="*/ 0 h 157"/>
                <a:gd name="T8" fmla="*/ 24 w 11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57">
                  <a:moveTo>
                    <a:pt x="24" y="157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24" y="88"/>
                    <a:pt x="58" y="40"/>
                    <a:pt x="114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48" y="14"/>
                    <a:pt x="0" y="91"/>
                    <a:pt x="24" y="157"/>
                  </a:cubicBezTo>
                  <a:close/>
                </a:path>
              </a:pathLst>
            </a:custGeom>
            <a:solidFill>
              <a:srgbClr val="4A9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1" name="Freeform 1590"/>
            <p:cNvSpPr/>
            <p:nvPr/>
          </p:nvSpPr>
          <p:spPr bwMode="auto">
            <a:xfrm>
              <a:off x="4107713" y="2008015"/>
              <a:ext cx="486051" cy="417515"/>
            </a:xfrm>
            <a:custGeom>
              <a:avLst/>
              <a:gdLst>
                <a:gd name="T0" fmla="*/ 273 w 273"/>
                <a:gd name="T1" fmla="*/ 78 h 235"/>
                <a:gd name="T2" fmla="*/ 0 w 273"/>
                <a:gd name="T3" fmla="*/ 49 h 235"/>
                <a:gd name="T4" fmla="*/ 96 w 273"/>
                <a:gd name="T5" fmla="*/ 125 h 235"/>
                <a:gd name="T6" fmla="*/ 185 w 273"/>
                <a:gd name="T7" fmla="*/ 235 h 235"/>
                <a:gd name="T8" fmla="*/ 273 w 273"/>
                <a:gd name="T9" fmla="*/ 7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35">
                  <a:moveTo>
                    <a:pt x="273" y="78"/>
                  </a:moveTo>
                  <a:cubicBezTo>
                    <a:pt x="188" y="45"/>
                    <a:pt x="85" y="0"/>
                    <a:pt x="0" y="49"/>
                  </a:cubicBezTo>
                  <a:cubicBezTo>
                    <a:pt x="36" y="67"/>
                    <a:pt x="68" y="100"/>
                    <a:pt x="96" y="125"/>
                  </a:cubicBezTo>
                  <a:cubicBezTo>
                    <a:pt x="131" y="158"/>
                    <a:pt x="162" y="194"/>
                    <a:pt x="185" y="235"/>
                  </a:cubicBezTo>
                  <a:cubicBezTo>
                    <a:pt x="161" y="169"/>
                    <a:pt x="209" y="92"/>
                    <a:pt x="273" y="78"/>
                  </a:cubicBezTo>
                  <a:close/>
                </a:path>
              </a:pathLst>
            </a:custGeom>
            <a:solidFill>
              <a:srgbClr val="60B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2" name="Freeform 1591"/>
            <p:cNvSpPr/>
            <p:nvPr/>
          </p:nvSpPr>
          <p:spPr bwMode="auto">
            <a:xfrm>
              <a:off x="3939465" y="2076562"/>
              <a:ext cx="118397" cy="62316"/>
            </a:xfrm>
            <a:custGeom>
              <a:avLst/>
              <a:gdLst>
                <a:gd name="T0" fmla="*/ 58 w 67"/>
                <a:gd name="T1" fmla="*/ 0 h 35"/>
                <a:gd name="T2" fmla="*/ 57 w 67"/>
                <a:gd name="T3" fmla="*/ 0 h 35"/>
                <a:gd name="T4" fmla="*/ 0 w 67"/>
                <a:gd name="T5" fmla="*/ 34 h 35"/>
                <a:gd name="T6" fmla="*/ 13 w 67"/>
                <a:gd name="T7" fmla="*/ 35 h 35"/>
                <a:gd name="T8" fmla="*/ 67 w 67"/>
                <a:gd name="T9" fmla="*/ 3 h 35"/>
                <a:gd name="T10" fmla="*/ 58 w 67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35">
                  <a:moveTo>
                    <a:pt x="58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38" y="11"/>
                    <a:pt x="18" y="22"/>
                    <a:pt x="0" y="34"/>
                  </a:cubicBezTo>
                  <a:cubicBezTo>
                    <a:pt x="4" y="34"/>
                    <a:pt x="9" y="34"/>
                    <a:pt x="13" y="35"/>
                  </a:cubicBezTo>
                  <a:cubicBezTo>
                    <a:pt x="30" y="24"/>
                    <a:pt x="49" y="14"/>
                    <a:pt x="67" y="3"/>
                  </a:cubicBezTo>
                  <a:cubicBezTo>
                    <a:pt x="64" y="2"/>
                    <a:pt x="61" y="1"/>
                    <a:pt x="58" y="0"/>
                  </a:cubicBezTo>
                  <a:close/>
                </a:path>
              </a:pathLst>
            </a:custGeom>
            <a:solidFill>
              <a:srgbClr val="A6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3" name="Freeform 1592"/>
            <p:cNvSpPr/>
            <p:nvPr/>
          </p:nvSpPr>
          <p:spPr bwMode="auto">
            <a:xfrm>
              <a:off x="3961276" y="2079679"/>
              <a:ext cx="479819" cy="489178"/>
            </a:xfrm>
            <a:custGeom>
              <a:avLst/>
              <a:gdLst>
                <a:gd name="T0" fmla="*/ 81 w 270"/>
                <a:gd name="T1" fmla="*/ 15 h 274"/>
                <a:gd name="T2" fmla="*/ 81 w 270"/>
                <a:gd name="T3" fmla="*/ 14 h 274"/>
                <a:gd name="T4" fmla="*/ 54 w 270"/>
                <a:gd name="T5" fmla="*/ 0 h 274"/>
                <a:gd name="T6" fmla="*/ 0 w 270"/>
                <a:gd name="T7" fmla="*/ 32 h 274"/>
                <a:gd name="T8" fmla="*/ 122 w 270"/>
                <a:gd name="T9" fmla="*/ 115 h 274"/>
                <a:gd name="T10" fmla="*/ 212 w 270"/>
                <a:gd name="T11" fmla="*/ 274 h 274"/>
                <a:gd name="T12" fmla="*/ 270 w 270"/>
                <a:gd name="T13" fmla="*/ 219 h 274"/>
                <a:gd name="T14" fmla="*/ 81 w 270"/>
                <a:gd name="T15" fmla="*/ 1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274">
                  <a:moveTo>
                    <a:pt x="81" y="15"/>
                  </a:moveTo>
                  <a:cubicBezTo>
                    <a:pt x="81" y="15"/>
                    <a:pt x="81" y="14"/>
                    <a:pt x="81" y="14"/>
                  </a:cubicBezTo>
                  <a:cubicBezTo>
                    <a:pt x="72" y="9"/>
                    <a:pt x="63" y="4"/>
                    <a:pt x="54" y="0"/>
                  </a:cubicBezTo>
                  <a:cubicBezTo>
                    <a:pt x="36" y="11"/>
                    <a:pt x="17" y="21"/>
                    <a:pt x="0" y="32"/>
                  </a:cubicBezTo>
                  <a:cubicBezTo>
                    <a:pt x="49" y="37"/>
                    <a:pt x="90" y="82"/>
                    <a:pt x="122" y="115"/>
                  </a:cubicBezTo>
                  <a:cubicBezTo>
                    <a:pt x="160" y="155"/>
                    <a:pt x="201" y="216"/>
                    <a:pt x="212" y="274"/>
                  </a:cubicBezTo>
                  <a:cubicBezTo>
                    <a:pt x="232" y="256"/>
                    <a:pt x="253" y="238"/>
                    <a:pt x="270" y="219"/>
                  </a:cubicBezTo>
                  <a:cubicBezTo>
                    <a:pt x="234" y="134"/>
                    <a:pt x="153" y="72"/>
                    <a:pt x="81" y="15"/>
                  </a:cubicBezTo>
                  <a:close/>
                </a:path>
              </a:pathLst>
            </a:custGeom>
            <a:solidFill>
              <a:srgbClr val="60B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4" name="Freeform 1593"/>
            <p:cNvSpPr/>
            <p:nvPr/>
          </p:nvSpPr>
          <p:spPr bwMode="auto">
            <a:xfrm>
              <a:off x="4338276" y="2469151"/>
              <a:ext cx="112166" cy="140211"/>
            </a:xfrm>
            <a:custGeom>
              <a:avLst/>
              <a:gdLst>
                <a:gd name="T0" fmla="*/ 0 w 62"/>
                <a:gd name="T1" fmla="*/ 55 h 78"/>
                <a:gd name="T2" fmla="*/ 2 w 62"/>
                <a:gd name="T3" fmla="*/ 78 h 78"/>
                <a:gd name="T4" fmla="*/ 62 w 62"/>
                <a:gd name="T5" fmla="*/ 11 h 78"/>
                <a:gd name="T6" fmla="*/ 58 w 62"/>
                <a:gd name="T7" fmla="*/ 0 h 78"/>
                <a:gd name="T8" fmla="*/ 0 w 62"/>
                <a:gd name="T9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8">
                  <a:moveTo>
                    <a:pt x="0" y="55"/>
                  </a:moveTo>
                  <a:cubicBezTo>
                    <a:pt x="1" y="63"/>
                    <a:pt x="2" y="70"/>
                    <a:pt x="2" y="78"/>
                  </a:cubicBezTo>
                  <a:cubicBezTo>
                    <a:pt x="22" y="60"/>
                    <a:pt x="45" y="37"/>
                    <a:pt x="62" y="11"/>
                  </a:cubicBezTo>
                  <a:cubicBezTo>
                    <a:pt x="61" y="7"/>
                    <a:pt x="59" y="4"/>
                    <a:pt x="58" y="0"/>
                  </a:cubicBezTo>
                  <a:cubicBezTo>
                    <a:pt x="41" y="19"/>
                    <a:pt x="20" y="37"/>
                    <a:pt x="0" y="55"/>
                  </a:cubicBezTo>
                  <a:close/>
                </a:path>
              </a:pathLst>
            </a:custGeom>
            <a:solidFill>
              <a:srgbClr val="4A9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5" name="Freeform 1594"/>
            <p:cNvSpPr/>
            <p:nvPr/>
          </p:nvSpPr>
          <p:spPr bwMode="auto">
            <a:xfrm>
              <a:off x="4107713" y="2104605"/>
              <a:ext cx="352076" cy="383241"/>
            </a:xfrm>
            <a:custGeom>
              <a:avLst/>
              <a:gdLst>
                <a:gd name="T0" fmla="*/ 199 w 199"/>
                <a:gd name="T1" fmla="*/ 207 h 216"/>
                <a:gd name="T2" fmla="*/ 101 w 199"/>
                <a:gd name="T3" fmla="*/ 80 h 216"/>
                <a:gd name="T4" fmla="*/ 0 w 199"/>
                <a:gd name="T5" fmla="*/ 0 h 216"/>
                <a:gd name="T6" fmla="*/ 0 w 199"/>
                <a:gd name="T7" fmla="*/ 1 h 216"/>
                <a:gd name="T8" fmla="*/ 193 w 199"/>
                <a:gd name="T9" fmla="*/ 216 h 216"/>
                <a:gd name="T10" fmla="*/ 199 w 199"/>
                <a:gd name="T11" fmla="*/ 20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216">
                  <a:moveTo>
                    <a:pt x="199" y="207"/>
                  </a:moveTo>
                  <a:cubicBezTo>
                    <a:pt x="171" y="160"/>
                    <a:pt x="141" y="117"/>
                    <a:pt x="101" y="80"/>
                  </a:cubicBezTo>
                  <a:cubicBezTo>
                    <a:pt x="69" y="50"/>
                    <a:pt x="37" y="2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75" y="61"/>
                    <a:pt x="160" y="125"/>
                    <a:pt x="193" y="216"/>
                  </a:cubicBezTo>
                  <a:cubicBezTo>
                    <a:pt x="195" y="213"/>
                    <a:pt x="197" y="210"/>
                    <a:pt x="199" y="207"/>
                  </a:cubicBezTo>
                  <a:close/>
                </a:path>
              </a:pathLst>
            </a:custGeom>
            <a:solidFill>
              <a:srgbClr val="A6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6" name="Freeform 1595"/>
            <p:cNvSpPr>
              <a:spLocks noEditPoints="1"/>
            </p:cNvSpPr>
            <p:nvPr/>
          </p:nvSpPr>
          <p:spPr bwMode="auto">
            <a:xfrm>
              <a:off x="3920771" y="2023595"/>
              <a:ext cx="679224" cy="592000"/>
            </a:xfrm>
            <a:custGeom>
              <a:avLst/>
              <a:gdLst>
                <a:gd name="T0" fmla="*/ 291 w 383"/>
                <a:gd name="T1" fmla="*/ 227 h 334"/>
                <a:gd name="T2" fmla="*/ 201 w 383"/>
                <a:gd name="T3" fmla="*/ 117 h 334"/>
                <a:gd name="T4" fmla="*/ 99 w 383"/>
                <a:gd name="T5" fmla="*/ 38 h 334"/>
                <a:gd name="T6" fmla="*/ 175 w 383"/>
                <a:gd name="T7" fmla="*/ 10 h 334"/>
                <a:gd name="T8" fmla="*/ 176 w 383"/>
                <a:gd name="T9" fmla="*/ 9 h 334"/>
                <a:gd name="T10" fmla="*/ 382 w 383"/>
                <a:gd name="T11" fmla="*/ 68 h 334"/>
                <a:gd name="T12" fmla="*/ 383 w 383"/>
                <a:gd name="T13" fmla="*/ 64 h 334"/>
                <a:gd name="T14" fmla="*/ 176 w 383"/>
                <a:gd name="T15" fmla="*/ 8 h 334"/>
                <a:gd name="T16" fmla="*/ 174 w 383"/>
                <a:gd name="T17" fmla="*/ 8 h 334"/>
                <a:gd name="T18" fmla="*/ 97 w 383"/>
                <a:gd name="T19" fmla="*/ 37 h 334"/>
                <a:gd name="T20" fmla="*/ 68 w 383"/>
                <a:gd name="T21" fmla="*/ 29 h 334"/>
                <a:gd name="T22" fmla="*/ 67 w 383"/>
                <a:gd name="T23" fmla="*/ 28 h 334"/>
                <a:gd name="T24" fmla="*/ 6 w 383"/>
                <a:gd name="T25" fmla="*/ 64 h 334"/>
                <a:gd name="T26" fmla="*/ 2 w 383"/>
                <a:gd name="T27" fmla="*/ 64 h 334"/>
                <a:gd name="T28" fmla="*/ 2 w 383"/>
                <a:gd name="T29" fmla="*/ 66 h 334"/>
                <a:gd name="T30" fmla="*/ 4 w 383"/>
                <a:gd name="T31" fmla="*/ 66 h 334"/>
                <a:gd name="T32" fmla="*/ 0 w 383"/>
                <a:gd name="T33" fmla="*/ 69 h 334"/>
                <a:gd name="T34" fmla="*/ 1 w 383"/>
                <a:gd name="T35" fmla="*/ 70 h 334"/>
                <a:gd name="T36" fmla="*/ 7 w 383"/>
                <a:gd name="T37" fmla="*/ 66 h 334"/>
                <a:gd name="T38" fmla="*/ 146 w 383"/>
                <a:gd name="T39" fmla="*/ 159 h 334"/>
                <a:gd name="T40" fmla="*/ 234 w 383"/>
                <a:gd name="T41" fmla="*/ 332 h 334"/>
                <a:gd name="T42" fmla="*/ 237 w 383"/>
                <a:gd name="T43" fmla="*/ 332 h 334"/>
                <a:gd name="T44" fmla="*/ 237 w 383"/>
                <a:gd name="T45" fmla="*/ 332 h 334"/>
                <a:gd name="T46" fmla="*/ 303 w 383"/>
                <a:gd name="T47" fmla="*/ 261 h 334"/>
                <a:gd name="T48" fmla="*/ 305 w 383"/>
                <a:gd name="T49" fmla="*/ 253 h 334"/>
                <a:gd name="T50" fmla="*/ 294 w 383"/>
                <a:gd name="T51" fmla="*/ 233 h 334"/>
                <a:gd name="T52" fmla="*/ 318 w 383"/>
                <a:gd name="T53" fmla="*/ 140 h 334"/>
                <a:gd name="T54" fmla="*/ 381 w 383"/>
                <a:gd name="T55" fmla="*/ 71 h 334"/>
                <a:gd name="T56" fmla="*/ 382 w 383"/>
                <a:gd name="T57" fmla="*/ 69 h 334"/>
                <a:gd name="T58" fmla="*/ 291 w 383"/>
                <a:gd name="T59" fmla="*/ 227 h 334"/>
                <a:gd name="T60" fmla="*/ 303 w 383"/>
                <a:gd name="T61" fmla="*/ 254 h 334"/>
                <a:gd name="T62" fmla="*/ 303 w 383"/>
                <a:gd name="T63" fmla="*/ 254 h 334"/>
                <a:gd name="T64" fmla="*/ 237 w 383"/>
                <a:gd name="T65" fmla="*/ 330 h 334"/>
                <a:gd name="T66" fmla="*/ 145 w 383"/>
                <a:gd name="T67" fmla="*/ 148 h 334"/>
                <a:gd name="T68" fmla="*/ 10 w 383"/>
                <a:gd name="T69" fmla="*/ 64 h 334"/>
                <a:gd name="T70" fmla="*/ 67 w 383"/>
                <a:gd name="T71" fmla="*/ 30 h 334"/>
                <a:gd name="T72" fmla="*/ 68 w 383"/>
                <a:gd name="T73" fmla="*/ 30 h 334"/>
                <a:gd name="T74" fmla="*/ 205 w 383"/>
                <a:gd name="T75" fmla="*/ 127 h 334"/>
                <a:gd name="T76" fmla="*/ 303 w 383"/>
                <a:gd name="T77" fmla="*/ 25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3" h="334">
                  <a:moveTo>
                    <a:pt x="291" y="227"/>
                  </a:moveTo>
                  <a:cubicBezTo>
                    <a:pt x="267" y="186"/>
                    <a:pt x="236" y="150"/>
                    <a:pt x="201" y="117"/>
                  </a:cubicBezTo>
                  <a:cubicBezTo>
                    <a:pt x="172" y="90"/>
                    <a:pt x="138" y="55"/>
                    <a:pt x="99" y="38"/>
                  </a:cubicBezTo>
                  <a:cubicBezTo>
                    <a:pt x="123" y="27"/>
                    <a:pt x="148" y="16"/>
                    <a:pt x="175" y="10"/>
                  </a:cubicBezTo>
                  <a:cubicBezTo>
                    <a:pt x="175" y="10"/>
                    <a:pt x="176" y="10"/>
                    <a:pt x="176" y="9"/>
                  </a:cubicBezTo>
                  <a:cubicBezTo>
                    <a:pt x="247" y="13"/>
                    <a:pt x="321" y="30"/>
                    <a:pt x="382" y="68"/>
                  </a:cubicBezTo>
                  <a:cubicBezTo>
                    <a:pt x="382" y="67"/>
                    <a:pt x="383" y="65"/>
                    <a:pt x="383" y="64"/>
                  </a:cubicBezTo>
                  <a:cubicBezTo>
                    <a:pt x="332" y="22"/>
                    <a:pt x="240" y="0"/>
                    <a:pt x="176" y="8"/>
                  </a:cubicBezTo>
                  <a:cubicBezTo>
                    <a:pt x="175" y="8"/>
                    <a:pt x="175" y="7"/>
                    <a:pt x="174" y="8"/>
                  </a:cubicBezTo>
                  <a:cubicBezTo>
                    <a:pt x="146" y="9"/>
                    <a:pt x="119" y="21"/>
                    <a:pt x="97" y="37"/>
                  </a:cubicBezTo>
                  <a:cubicBezTo>
                    <a:pt x="87" y="33"/>
                    <a:pt x="78" y="30"/>
                    <a:pt x="68" y="29"/>
                  </a:cubicBezTo>
                  <a:cubicBezTo>
                    <a:pt x="68" y="28"/>
                    <a:pt x="67" y="28"/>
                    <a:pt x="67" y="28"/>
                  </a:cubicBezTo>
                  <a:cubicBezTo>
                    <a:pt x="44" y="34"/>
                    <a:pt x="24" y="49"/>
                    <a:pt x="6" y="64"/>
                  </a:cubicBezTo>
                  <a:cubicBezTo>
                    <a:pt x="5" y="64"/>
                    <a:pt x="3" y="64"/>
                    <a:pt x="2" y="64"/>
                  </a:cubicBezTo>
                  <a:cubicBezTo>
                    <a:pt x="1" y="64"/>
                    <a:pt x="1" y="66"/>
                    <a:pt x="2" y="66"/>
                  </a:cubicBezTo>
                  <a:cubicBezTo>
                    <a:pt x="3" y="66"/>
                    <a:pt x="4" y="66"/>
                    <a:pt x="4" y="66"/>
                  </a:cubicBezTo>
                  <a:cubicBezTo>
                    <a:pt x="3" y="67"/>
                    <a:pt x="2" y="68"/>
                    <a:pt x="0" y="69"/>
                  </a:cubicBezTo>
                  <a:cubicBezTo>
                    <a:pt x="0" y="70"/>
                    <a:pt x="0" y="70"/>
                    <a:pt x="1" y="70"/>
                  </a:cubicBezTo>
                  <a:cubicBezTo>
                    <a:pt x="3" y="68"/>
                    <a:pt x="5" y="67"/>
                    <a:pt x="7" y="66"/>
                  </a:cubicBezTo>
                  <a:cubicBezTo>
                    <a:pt x="64" y="67"/>
                    <a:pt x="110" y="121"/>
                    <a:pt x="146" y="159"/>
                  </a:cubicBezTo>
                  <a:cubicBezTo>
                    <a:pt x="188" y="203"/>
                    <a:pt x="223" y="273"/>
                    <a:pt x="234" y="332"/>
                  </a:cubicBezTo>
                  <a:cubicBezTo>
                    <a:pt x="234" y="334"/>
                    <a:pt x="237" y="334"/>
                    <a:pt x="237" y="332"/>
                  </a:cubicBezTo>
                  <a:cubicBezTo>
                    <a:pt x="237" y="332"/>
                    <a:pt x="237" y="332"/>
                    <a:pt x="237" y="332"/>
                  </a:cubicBezTo>
                  <a:cubicBezTo>
                    <a:pt x="267" y="318"/>
                    <a:pt x="291" y="271"/>
                    <a:pt x="303" y="261"/>
                  </a:cubicBezTo>
                  <a:cubicBezTo>
                    <a:pt x="304" y="261"/>
                    <a:pt x="305" y="254"/>
                    <a:pt x="305" y="253"/>
                  </a:cubicBezTo>
                  <a:cubicBezTo>
                    <a:pt x="301" y="246"/>
                    <a:pt x="298" y="240"/>
                    <a:pt x="294" y="233"/>
                  </a:cubicBezTo>
                  <a:cubicBezTo>
                    <a:pt x="298" y="200"/>
                    <a:pt x="302" y="169"/>
                    <a:pt x="318" y="140"/>
                  </a:cubicBezTo>
                  <a:cubicBezTo>
                    <a:pt x="333" y="113"/>
                    <a:pt x="358" y="91"/>
                    <a:pt x="381" y="71"/>
                  </a:cubicBezTo>
                  <a:cubicBezTo>
                    <a:pt x="382" y="70"/>
                    <a:pt x="382" y="69"/>
                    <a:pt x="382" y="69"/>
                  </a:cubicBezTo>
                  <a:cubicBezTo>
                    <a:pt x="325" y="109"/>
                    <a:pt x="290" y="157"/>
                    <a:pt x="291" y="227"/>
                  </a:cubicBezTo>
                  <a:close/>
                  <a:moveTo>
                    <a:pt x="303" y="254"/>
                  </a:moveTo>
                  <a:cubicBezTo>
                    <a:pt x="303" y="254"/>
                    <a:pt x="303" y="254"/>
                    <a:pt x="303" y="254"/>
                  </a:cubicBezTo>
                  <a:cubicBezTo>
                    <a:pt x="282" y="282"/>
                    <a:pt x="259" y="310"/>
                    <a:pt x="237" y="330"/>
                  </a:cubicBezTo>
                  <a:cubicBezTo>
                    <a:pt x="235" y="266"/>
                    <a:pt x="188" y="193"/>
                    <a:pt x="145" y="148"/>
                  </a:cubicBezTo>
                  <a:cubicBezTo>
                    <a:pt x="110" y="112"/>
                    <a:pt x="64" y="62"/>
                    <a:pt x="10" y="64"/>
                  </a:cubicBezTo>
                  <a:cubicBezTo>
                    <a:pt x="28" y="52"/>
                    <a:pt x="48" y="41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122" y="49"/>
                    <a:pt x="164" y="88"/>
                    <a:pt x="205" y="127"/>
                  </a:cubicBezTo>
                  <a:cubicBezTo>
                    <a:pt x="245" y="164"/>
                    <a:pt x="275" y="207"/>
                    <a:pt x="303" y="254"/>
                  </a:cubicBezTo>
                  <a:close/>
                </a:path>
              </a:pathLst>
            </a:custGeom>
            <a:solidFill>
              <a:srgbClr val="205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7" name="Freeform 1596"/>
            <p:cNvSpPr>
              <a:spLocks noEditPoints="1"/>
            </p:cNvSpPr>
            <p:nvPr/>
          </p:nvSpPr>
          <p:spPr bwMode="auto">
            <a:xfrm>
              <a:off x="4596881" y="2117069"/>
              <a:ext cx="81008" cy="59199"/>
            </a:xfrm>
            <a:custGeom>
              <a:avLst/>
              <a:gdLst>
                <a:gd name="T0" fmla="*/ 25 w 45"/>
                <a:gd name="T1" fmla="*/ 2 h 33"/>
                <a:gd name="T2" fmla="*/ 25 w 45"/>
                <a:gd name="T3" fmla="*/ 2 h 33"/>
                <a:gd name="T4" fmla="*/ 25 w 45"/>
                <a:gd name="T5" fmla="*/ 2 h 33"/>
                <a:gd name="T6" fmla="*/ 3 w 45"/>
                <a:gd name="T7" fmla="*/ 11 h 33"/>
                <a:gd name="T8" fmla="*/ 2 w 45"/>
                <a:gd name="T9" fmla="*/ 10 h 33"/>
                <a:gd name="T10" fmla="*/ 1 w 45"/>
                <a:gd name="T11" fmla="*/ 14 h 33"/>
                <a:gd name="T12" fmla="*/ 2 w 45"/>
                <a:gd name="T13" fmla="*/ 14 h 33"/>
                <a:gd name="T14" fmla="*/ 2 w 45"/>
                <a:gd name="T15" fmla="*/ 14 h 33"/>
                <a:gd name="T16" fmla="*/ 1 w 45"/>
                <a:gd name="T17" fmla="*/ 15 h 33"/>
                <a:gd name="T18" fmla="*/ 0 w 45"/>
                <a:gd name="T19" fmla="*/ 17 h 33"/>
                <a:gd name="T20" fmla="*/ 1 w 45"/>
                <a:gd name="T21" fmla="*/ 16 h 33"/>
                <a:gd name="T22" fmla="*/ 12 w 45"/>
                <a:gd name="T23" fmla="*/ 30 h 33"/>
                <a:gd name="T24" fmla="*/ 40 w 45"/>
                <a:gd name="T25" fmla="*/ 22 h 33"/>
                <a:gd name="T26" fmla="*/ 25 w 45"/>
                <a:gd name="T27" fmla="*/ 2 h 33"/>
                <a:gd name="T28" fmla="*/ 38 w 45"/>
                <a:gd name="T29" fmla="*/ 23 h 33"/>
                <a:gd name="T30" fmla="*/ 12 w 45"/>
                <a:gd name="T31" fmla="*/ 28 h 33"/>
                <a:gd name="T32" fmla="*/ 4 w 45"/>
                <a:gd name="T33" fmla="*/ 15 h 33"/>
                <a:gd name="T34" fmla="*/ 4 w 45"/>
                <a:gd name="T35" fmla="*/ 12 h 33"/>
                <a:gd name="T36" fmla="*/ 4 w 45"/>
                <a:gd name="T37" fmla="*/ 12 h 33"/>
                <a:gd name="T38" fmla="*/ 5 w 45"/>
                <a:gd name="T39" fmla="*/ 11 h 33"/>
                <a:gd name="T40" fmla="*/ 24 w 45"/>
                <a:gd name="T41" fmla="*/ 2 h 33"/>
                <a:gd name="T42" fmla="*/ 24 w 45"/>
                <a:gd name="T43" fmla="*/ 4 h 33"/>
                <a:gd name="T44" fmla="*/ 38 w 45"/>
                <a:gd name="T4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33">
                  <a:moveTo>
                    <a:pt x="25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0"/>
                    <a:pt x="7" y="3"/>
                    <a:pt x="3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1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0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22"/>
                    <a:pt x="6" y="28"/>
                    <a:pt x="12" y="30"/>
                  </a:cubicBezTo>
                  <a:cubicBezTo>
                    <a:pt x="22" y="33"/>
                    <a:pt x="35" y="32"/>
                    <a:pt x="40" y="22"/>
                  </a:cubicBezTo>
                  <a:cubicBezTo>
                    <a:pt x="45" y="12"/>
                    <a:pt x="34" y="2"/>
                    <a:pt x="25" y="2"/>
                  </a:cubicBezTo>
                  <a:close/>
                  <a:moveTo>
                    <a:pt x="38" y="23"/>
                  </a:moveTo>
                  <a:cubicBezTo>
                    <a:pt x="33" y="31"/>
                    <a:pt x="19" y="30"/>
                    <a:pt x="12" y="28"/>
                  </a:cubicBezTo>
                  <a:cubicBezTo>
                    <a:pt x="6" y="26"/>
                    <a:pt x="3" y="20"/>
                    <a:pt x="4" y="15"/>
                  </a:cubicBezTo>
                  <a:cubicBezTo>
                    <a:pt x="5" y="15"/>
                    <a:pt x="6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9" y="4"/>
                    <a:pt x="17" y="1"/>
                    <a:pt x="24" y="2"/>
                  </a:cubicBezTo>
                  <a:cubicBezTo>
                    <a:pt x="24" y="3"/>
                    <a:pt x="23" y="4"/>
                    <a:pt x="24" y="4"/>
                  </a:cubicBezTo>
                  <a:cubicBezTo>
                    <a:pt x="31" y="8"/>
                    <a:pt x="43" y="13"/>
                    <a:pt x="38" y="23"/>
                  </a:cubicBezTo>
                  <a:close/>
                </a:path>
              </a:pathLst>
            </a:custGeom>
            <a:solidFill>
              <a:srgbClr val="73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8" name="Freeform 1597"/>
            <p:cNvSpPr/>
            <p:nvPr/>
          </p:nvSpPr>
          <p:spPr bwMode="auto">
            <a:xfrm>
              <a:off x="4182490" y="2154458"/>
              <a:ext cx="84125" cy="183830"/>
            </a:xfrm>
            <a:custGeom>
              <a:avLst/>
              <a:gdLst>
                <a:gd name="T0" fmla="*/ 0 w 47"/>
                <a:gd name="T1" fmla="*/ 0 h 102"/>
                <a:gd name="T2" fmla="*/ 44 w 47"/>
                <a:gd name="T3" fmla="*/ 102 h 102"/>
                <a:gd name="T4" fmla="*/ 0 w 47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02">
                  <a:moveTo>
                    <a:pt x="0" y="0"/>
                  </a:moveTo>
                  <a:cubicBezTo>
                    <a:pt x="19" y="31"/>
                    <a:pt x="31" y="68"/>
                    <a:pt x="44" y="102"/>
                  </a:cubicBezTo>
                  <a:cubicBezTo>
                    <a:pt x="47" y="60"/>
                    <a:pt x="27" y="29"/>
                    <a:pt x="0" y="0"/>
                  </a:cubicBezTo>
                  <a:close/>
                </a:path>
              </a:pathLst>
            </a:custGeom>
            <a:solidFill>
              <a:srgbClr val="B2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9" name="Freeform 1598"/>
            <p:cNvSpPr/>
            <p:nvPr/>
          </p:nvSpPr>
          <p:spPr bwMode="auto">
            <a:xfrm>
              <a:off x="4263499" y="2344520"/>
              <a:ext cx="0" cy="3117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54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0" name="Freeform 1599"/>
            <p:cNvSpPr/>
            <p:nvPr/>
          </p:nvSpPr>
          <p:spPr bwMode="auto">
            <a:xfrm>
              <a:off x="3182349" y="2319594"/>
              <a:ext cx="149554" cy="71664"/>
            </a:xfrm>
            <a:custGeom>
              <a:avLst/>
              <a:gdLst>
                <a:gd name="T0" fmla="*/ 84 w 84"/>
                <a:gd name="T1" fmla="*/ 31 h 41"/>
                <a:gd name="T2" fmla="*/ 50 w 84"/>
                <a:gd name="T3" fmla="*/ 27 h 41"/>
                <a:gd name="T4" fmla="*/ 36 w 84"/>
                <a:gd name="T5" fmla="*/ 23 h 41"/>
                <a:gd name="T6" fmla="*/ 0 w 84"/>
                <a:gd name="T7" fmla="*/ 0 h 41"/>
                <a:gd name="T8" fmla="*/ 0 w 84"/>
                <a:gd name="T9" fmla="*/ 12 h 41"/>
                <a:gd name="T10" fmla="*/ 84 w 84"/>
                <a:gd name="T11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1">
                  <a:moveTo>
                    <a:pt x="84" y="31"/>
                  </a:moveTo>
                  <a:cubicBezTo>
                    <a:pt x="74" y="32"/>
                    <a:pt x="62" y="31"/>
                    <a:pt x="50" y="27"/>
                  </a:cubicBezTo>
                  <a:cubicBezTo>
                    <a:pt x="45" y="25"/>
                    <a:pt x="40" y="24"/>
                    <a:pt x="36" y="23"/>
                  </a:cubicBezTo>
                  <a:cubicBezTo>
                    <a:pt x="24" y="19"/>
                    <a:pt x="6" y="12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22" y="31"/>
                    <a:pt x="56" y="41"/>
                    <a:pt x="84" y="31"/>
                  </a:cubicBezTo>
                  <a:close/>
                </a:path>
              </a:pathLst>
            </a:custGeom>
            <a:solidFill>
              <a:srgbClr val="B2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1" name="Freeform 1600"/>
            <p:cNvSpPr/>
            <p:nvPr/>
          </p:nvSpPr>
          <p:spPr bwMode="auto">
            <a:xfrm>
              <a:off x="3182349" y="2054753"/>
              <a:ext cx="1246283" cy="794525"/>
            </a:xfrm>
            <a:custGeom>
              <a:avLst/>
              <a:gdLst>
                <a:gd name="T0" fmla="*/ 609 w 701"/>
                <a:gd name="T1" fmla="*/ 165 h 447"/>
                <a:gd name="T2" fmla="*/ 615 w 701"/>
                <a:gd name="T3" fmla="*/ 178 h 447"/>
                <a:gd name="T4" fmla="*/ 609 w 701"/>
                <a:gd name="T5" fmla="*/ 165 h 447"/>
                <a:gd name="T6" fmla="*/ 609 w 701"/>
                <a:gd name="T7" fmla="*/ 164 h 447"/>
                <a:gd name="T8" fmla="*/ 608 w 701"/>
                <a:gd name="T9" fmla="*/ 166 h 447"/>
                <a:gd name="T10" fmla="*/ 606 w 701"/>
                <a:gd name="T11" fmla="*/ 166 h 447"/>
                <a:gd name="T12" fmla="*/ 607 w 701"/>
                <a:gd name="T13" fmla="*/ 158 h 447"/>
                <a:gd name="T14" fmla="*/ 563 w 701"/>
                <a:gd name="T15" fmla="*/ 56 h 447"/>
                <a:gd name="T16" fmla="*/ 550 w 701"/>
                <a:gd name="T17" fmla="*/ 44 h 447"/>
                <a:gd name="T18" fmla="*/ 554 w 701"/>
                <a:gd name="T19" fmla="*/ 103 h 447"/>
                <a:gd name="T20" fmla="*/ 555 w 701"/>
                <a:gd name="T21" fmla="*/ 104 h 447"/>
                <a:gd name="T22" fmla="*/ 554 w 701"/>
                <a:gd name="T23" fmla="*/ 103 h 447"/>
                <a:gd name="T24" fmla="*/ 553 w 701"/>
                <a:gd name="T25" fmla="*/ 105 h 447"/>
                <a:gd name="T26" fmla="*/ 551 w 701"/>
                <a:gd name="T27" fmla="*/ 105 h 447"/>
                <a:gd name="T28" fmla="*/ 513 w 701"/>
                <a:gd name="T29" fmla="*/ 68 h 447"/>
                <a:gd name="T30" fmla="*/ 195 w 701"/>
                <a:gd name="T31" fmla="*/ 69 h 447"/>
                <a:gd name="T32" fmla="*/ 183 w 701"/>
                <a:gd name="T33" fmla="*/ 82 h 447"/>
                <a:gd name="T34" fmla="*/ 96 w 701"/>
                <a:gd name="T35" fmla="*/ 177 h 447"/>
                <a:gd name="T36" fmla="*/ 97 w 701"/>
                <a:gd name="T37" fmla="*/ 177 h 447"/>
                <a:gd name="T38" fmla="*/ 97 w 701"/>
                <a:gd name="T39" fmla="*/ 178 h 447"/>
                <a:gd name="T40" fmla="*/ 90 w 701"/>
                <a:gd name="T41" fmla="*/ 179 h 447"/>
                <a:gd name="T42" fmla="*/ 84 w 701"/>
                <a:gd name="T43" fmla="*/ 180 h 447"/>
                <a:gd name="T44" fmla="*/ 0 w 701"/>
                <a:gd name="T45" fmla="*/ 160 h 447"/>
                <a:gd name="T46" fmla="*/ 24 w 701"/>
                <a:gd name="T47" fmla="*/ 227 h 447"/>
                <a:gd name="T48" fmla="*/ 436 w 701"/>
                <a:gd name="T49" fmla="*/ 178 h 447"/>
                <a:gd name="T50" fmla="*/ 532 w 701"/>
                <a:gd name="T51" fmla="*/ 213 h 447"/>
                <a:gd name="T52" fmla="*/ 568 w 701"/>
                <a:gd name="T53" fmla="*/ 225 h 447"/>
                <a:gd name="T54" fmla="*/ 653 w 701"/>
                <a:gd name="T55" fmla="*/ 447 h 447"/>
                <a:gd name="T56" fmla="*/ 690 w 701"/>
                <a:gd name="T57" fmla="*/ 400 h 447"/>
                <a:gd name="T58" fmla="*/ 689 w 701"/>
                <a:gd name="T59" fmla="*/ 399 h 447"/>
                <a:gd name="T60" fmla="*/ 697 w 701"/>
                <a:gd name="T61" fmla="*/ 357 h 447"/>
                <a:gd name="T62" fmla="*/ 609 w 701"/>
                <a:gd name="T63" fmla="*/ 16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1" h="447">
                  <a:moveTo>
                    <a:pt x="609" y="165"/>
                  </a:moveTo>
                  <a:cubicBezTo>
                    <a:pt x="611" y="169"/>
                    <a:pt x="613" y="173"/>
                    <a:pt x="615" y="178"/>
                  </a:cubicBezTo>
                  <a:cubicBezTo>
                    <a:pt x="613" y="173"/>
                    <a:pt x="611" y="169"/>
                    <a:pt x="609" y="165"/>
                  </a:cubicBezTo>
                  <a:cubicBezTo>
                    <a:pt x="609" y="164"/>
                    <a:pt x="609" y="164"/>
                    <a:pt x="609" y="164"/>
                  </a:cubicBezTo>
                  <a:cubicBezTo>
                    <a:pt x="609" y="165"/>
                    <a:pt x="609" y="165"/>
                    <a:pt x="608" y="166"/>
                  </a:cubicBezTo>
                  <a:cubicBezTo>
                    <a:pt x="608" y="167"/>
                    <a:pt x="606" y="167"/>
                    <a:pt x="606" y="166"/>
                  </a:cubicBezTo>
                  <a:cubicBezTo>
                    <a:pt x="607" y="163"/>
                    <a:pt x="607" y="161"/>
                    <a:pt x="607" y="158"/>
                  </a:cubicBezTo>
                  <a:cubicBezTo>
                    <a:pt x="594" y="124"/>
                    <a:pt x="582" y="88"/>
                    <a:pt x="563" y="56"/>
                  </a:cubicBezTo>
                  <a:cubicBezTo>
                    <a:pt x="559" y="52"/>
                    <a:pt x="554" y="48"/>
                    <a:pt x="550" y="44"/>
                  </a:cubicBezTo>
                  <a:cubicBezTo>
                    <a:pt x="559" y="62"/>
                    <a:pt x="566" y="84"/>
                    <a:pt x="554" y="103"/>
                  </a:cubicBezTo>
                  <a:cubicBezTo>
                    <a:pt x="555" y="104"/>
                    <a:pt x="555" y="104"/>
                    <a:pt x="555" y="104"/>
                  </a:cubicBezTo>
                  <a:cubicBezTo>
                    <a:pt x="554" y="103"/>
                    <a:pt x="554" y="103"/>
                    <a:pt x="554" y="103"/>
                  </a:cubicBezTo>
                  <a:cubicBezTo>
                    <a:pt x="554" y="104"/>
                    <a:pt x="553" y="105"/>
                    <a:pt x="553" y="105"/>
                  </a:cubicBezTo>
                  <a:cubicBezTo>
                    <a:pt x="552" y="106"/>
                    <a:pt x="551" y="106"/>
                    <a:pt x="551" y="105"/>
                  </a:cubicBezTo>
                  <a:cubicBezTo>
                    <a:pt x="540" y="92"/>
                    <a:pt x="527" y="80"/>
                    <a:pt x="513" y="68"/>
                  </a:cubicBezTo>
                  <a:cubicBezTo>
                    <a:pt x="415" y="0"/>
                    <a:pt x="300" y="17"/>
                    <a:pt x="195" y="69"/>
                  </a:cubicBezTo>
                  <a:cubicBezTo>
                    <a:pt x="191" y="73"/>
                    <a:pt x="187" y="77"/>
                    <a:pt x="183" y="82"/>
                  </a:cubicBezTo>
                  <a:cubicBezTo>
                    <a:pt x="155" y="115"/>
                    <a:pt x="134" y="164"/>
                    <a:pt x="96" y="177"/>
                  </a:cubicBezTo>
                  <a:cubicBezTo>
                    <a:pt x="96" y="177"/>
                    <a:pt x="97" y="177"/>
                    <a:pt x="97" y="177"/>
                  </a:cubicBezTo>
                  <a:cubicBezTo>
                    <a:pt x="98" y="177"/>
                    <a:pt x="98" y="178"/>
                    <a:pt x="97" y="178"/>
                  </a:cubicBezTo>
                  <a:cubicBezTo>
                    <a:pt x="95" y="178"/>
                    <a:pt x="92" y="178"/>
                    <a:pt x="90" y="179"/>
                  </a:cubicBezTo>
                  <a:cubicBezTo>
                    <a:pt x="88" y="179"/>
                    <a:pt x="86" y="179"/>
                    <a:pt x="84" y="180"/>
                  </a:cubicBezTo>
                  <a:cubicBezTo>
                    <a:pt x="56" y="190"/>
                    <a:pt x="22" y="180"/>
                    <a:pt x="0" y="160"/>
                  </a:cubicBezTo>
                  <a:cubicBezTo>
                    <a:pt x="2" y="182"/>
                    <a:pt x="12" y="206"/>
                    <a:pt x="24" y="227"/>
                  </a:cubicBezTo>
                  <a:cubicBezTo>
                    <a:pt x="115" y="353"/>
                    <a:pt x="316" y="233"/>
                    <a:pt x="436" y="178"/>
                  </a:cubicBezTo>
                  <a:cubicBezTo>
                    <a:pt x="474" y="163"/>
                    <a:pt x="517" y="185"/>
                    <a:pt x="532" y="213"/>
                  </a:cubicBezTo>
                  <a:cubicBezTo>
                    <a:pt x="546" y="209"/>
                    <a:pt x="562" y="216"/>
                    <a:pt x="568" y="225"/>
                  </a:cubicBezTo>
                  <a:cubicBezTo>
                    <a:pt x="604" y="363"/>
                    <a:pt x="664" y="363"/>
                    <a:pt x="653" y="447"/>
                  </a:cubicBezTo>
                  <a:cubicBezTo>
                    <a:pt x="662" y="436"/>
                    <a:pt x="682" y="412"/>
                    <a:pt x="690" y="400"/>
                  </a:cubicBezTo>
                  <a:cubicBezTo>
                    <a:pt x="689" y="399"/>
                    <a:pt x="689" y="399"/>
                    <a:pt x="689" y="399"/>
                  </a:cubicBezTo>
                  <a:cubicBezTo>
                    <a:pt x="692" y="384"/>
                    <a:pt x="695" y="371"/>
                    <a:pt x="697" y="357"/>
                  </a:cubicBezTo>
                  <a:cubicBezTo>
                    <a:pt x="701" y="280"/>
                    <a:pt x="694" y="183"/>
                    <a:pt x="609" y="165"/>
                  </a:cubicBezTo>
                  <a:close/>
                </a:path>
              </a:pathLst>
            </a:custGeom>
            <a:solidFill>
              <a:srgbClr val="754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2" name="Freeform 1601"/>
            <p:cNvSpPr/>
            <p:nvPr/>
          </p:nvSpPr>
          <p:spPr bwMode="auto">
            <a:xfrm>
              <a:off x="3528192" y="2054753"/>
              <a:ext cx="567059" cy="121515"/>
            </a:xfrm>
            <a:custGeom>
              <a:avLst/>
              <a:gdLst>
                <a:gd name="T0" fmla="*/ 318 w 318"/>
                <a:gd name="T1" fmla="*/ 69 h 69"/>
                <a:gd name="T2" fmla="*/ 173 w 318"/>
                <a:gd name="T3" fmla="*/ 7 h 69"/>
                <a:gd name="T4" fmla="*/ 0 w 318"/>
                <a:gd name="T5" fmla="*/ 69 h 69"/>
                <a:gd name="T6" fmla="*/ 318 w 318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69">
                  <a:moveTo>
                    <a:pt x="318" y="69"/>
                  </a:moveTo>
                  <a:cubicBezTo>
                    <a:pt x="277" y="34"/>
                    <a:pt x="228" y="7"/>
                    <a:pt x="173" y="7"/>
                  </a:cubicBezTo>
                  <a:cubicBezTo>
                    <a:pt x="112" y="7"/>
                    <a:pt x="45" y="25"/>
                    <a:pt x="0" y="69"/>
                  </a:cubicBezTo>
                  <a:cubicBezTo>
                    <a:pt x="105" y="18"/>
                    <a:pt x="220" y="0"/>
                    <a:pt x="318" y="69"/>
                  </a:cubicBezTo>
                  <a:close/>
                </a:path>
              </a:pathLst>
            </a:custGeom>
            <a:solidFill>
              <a:srgbClr val="B2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3" name="Freeform 1602"/>
            <p:cNvSpPr/>
            <p:nvPr/>
          </p:nvSpPr>
          <p:spPr bwMode="auto">
            <a:xfrm>
              <a:off x="4263499" y="2322710"/>
              <a:ext cx="171365" cy="367663"/>
            </a:xfrm>
            <a:custGeom>
              <a:avLst/>
              <a:gdLst>
                <a:gd name="T0" fmla="*/ 88 w 96"/>
                <a:gd name="T1" fmla="*/ 106 h 206"/>
                <a:gd name="T2" fmla="*/ 2 w 96"/>
                <a:gd name="T3" fmla="*/ 0 h 206"/>
                <a:gd name="T4" fmla="*/ 0 w 96"/>
                <a:gd name="T5" fmla="*/ 12 h 206"/>
                <a:gd name="T6" fmla="*/ 0 w 96"/>
                <a:gd name="T7" fmla="*/ 13 h 206"/>
                <a:gd name="T8" fmla="*/ 88 w 96"/>
                <a:gd name="T9" fmla="*/ 206 h 206"/>
                <a:gd name="T10" fmla="*/ 88 w 96"/>
                <a:gd name="T11" fmla="*/ 1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06">
                  <a:moveTo>
                    <a:pt x="88" y="106"/>
                  </a:moveTo>
                  <a:cubicBezTo>
                    <a:pt x="77" y="57"/>
                    <a:pt x="52" y="15"/>
                    <a:pt x="2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5" y="32"/>
                    <a:pt x="92" y="128"/>
                    <a:pt x="88" y="206"/>
                  </a:cubicBezTo>
                  <a:cubicBezTo>
                    <a:pt x="93" y="173"/>
                    <a:pt x="96" y="142"/>
                    <a:pt x="88" y="106"/>
                  </a:cubicBezTo>
                  <a:close/>
                </a:path>
              </a:pathLst>
            </a:custGeom>
            <a:solidFill>
              <a:srgbClr val="B2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4" name="Freeform 1603"/>
            <p:cNvSpPr>
              <a:spLocks noEditPoints="1"/>
            </p:cNvSpPr>
            <p:nvPr/>
          </p:nvSpPr>
          <p:spPr bwMode="auto">
            <a:xfrm>
              <a:off x="3160538" y="2011132"/>
              <a:ext cx="1321060" cy="847494"/>
            </a:xfrm>
            <a:custGeom>
              <a:avLst/>
              <a:gdLst>
                <a:gd name="T0" fmla="*/ 561 w 745"/>
                <a:gd name="T1" fmla="*/ 66 h 477"/>
                <a:gd name="T2" fmla="*/ 558 w 745"/>
                <a:gd name="T3" fmla="*/ 66 h 477"/>
                <a:gd name="T4" fmla="*/ 275 w 745"/>
                <a:gd name="T5" fmla="*/ 47 h 477"/>
                <a:gd name="T6" fmla="*/ 58 w 745"/>
                <a:gd name="T7" fmla="*/ 195 h 477"/>
                <a:gd name="T8" fmla="*/ 11 w 745"/>
                <a:gd name="T9" fmla="*/ 168 h 477"/>
                <a:gd name="T10" fmla="*/ 12 w 745"/>
                <a:gd name="T11" fmla="*/ 171 h 477"/>
                <a:gd name="T12" fmla="*/ 244 w 745"/>
                <a:gd name="T13" fmla="*/ 322 h 477"/>
                <a:gd name="T14" fmla="*/ 541 w 745"/>
                <a:gd name="T15" fmla="*/ 241 h 477"/>
                <a:gd name="T16" fmla="*/ 449 w 745"/>
                <a:gd name="T17" fmla="*/ 204 h 477"/>
                <a:gd name="T18" fmla="*/ 13 w 745"/>
                <a:gd name="T19" fmla="*/ 174 h 477"/>
                <a:gd name="T20" fmla="*/ 63 w 745"/>
                <a:gd name="T21" fmla="*/ 201 h 477"/>
                <a:gd name="T22" fmla="*/ 110 w 745"/>
                <a:gd name="T23" fmla="*/ 204 h 477"/>
                <a:gd name="T24" fmla="*/ 109 w 745"/>
                <a:gd name="T25" fmla="*/ 203 h 477"/>
                <a:gd name="T26" fmla="*/ 381 w 745"/>
                <a:gd name="T27" fmla="*/ 32 h 477"/>
                <a:gd name="T28" fmla="*/ 566 w 745"/>
                <a:gd name="T29" fmla="*/ 131 h 477"/>
                <a:gd name="T30" fmla="*/ 619 w 745"/>
                <a:gd name="T31" fmla="*/ 191 h 477"/>
                <a:gd name="T32" fmla="*/ 624 w 745"/>
                <a:gd name="T33" fmla="*/ 177 h 477"/>
                <a:gd name="T34" fmla="*/ 702 w 745"/>
                <a:gd name="T35" fmla="*/ 424 h 477"/>
                <a:gd name="T36" fmla="*/ 666 w 745"/>
                <a:gd name="T37" fmla="*/ 473 h 477"/>
                <a:gd name="T38" fmla="*/ 602 w 745"/>
                <a:gd name="T39" fmla="*/ 312 h 477"/>
                <a:gd name="T40" fmla="*/ 598 w 745"/>
                <a:gd name="T41" fmla="*/ 320 h 477"/>
                <a:gd name="T42" fmla="*/ 665 w 745"/>
                <a:gd name="T43" fmla="*/ 476 h 477"/>
                <a:gd name="T44" fmla="*/ 666 w 745"/>
                <a:gd name="T45" fmla="*/ 474 h 477"/>
                <a:gd name="T46" fmla="*/ 706 w 745"/>
                <a:gd name="T47" fmla="*/ 426 h 477"/>
                <a:gd name="T48" fmla="*/ 351 w 745"/>
                <a:gd name="T49" fmla="*/ 260 h 477"/>
                <a:gd name="T50" fmla="*/ 351 w 745"/>
                <a:gd name="T51" fmla="*/ 260 h 477"/>
                <a:gd name="T52" fmla="*/ 340 w 745"/>
                <a:gd name="T53" fmla="*/ 267 h 477"/>
                <a:gd name="T54" fmla="*/ 58 w 745"/>
                <a:gd name="T55" fmla="*/ 282 h 477"/>
                <a:gd name="T56" fmla="*/ 58 w 745"/>
                <a:gd name="T57" fmla="*/ 282 h 477"/>
                <a:gd name="T58" fmla="*/ 53 w 745"/>
                <a:gd name="T59" fmla="*/ 275 h 477"/>
                <a:gd name="T60" fmla="*/ 49 w 745"/>
                <a:gd name="T61" fmla="*/ 270 h 477"/>
                <a:gd name="T62" fmla="*/ 49 w 745"/>
                <a:gd name="T63" fmla="*/ 270 h 477"/>
                <a:gd name="T64" fmla="*/ 38 w 745"/>
                <a:gd name="T65" fmla="*/ 25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5" h="477">
                  <a:moveTo>
                    <a:pt x="624" y="174"/>
                  </a:moveTo>
                  <a:cubicBezTo>
                    <a:pt x="626" y="130"/>
                    <a:pt x="594" y="94"/>
                    <a:pt x="561" y="66"/>
                  </a:cubicBezTo>
                  <a:cubicBezTo>
                    <a:pt x="561" y="66"/>
                    <a:pt x="561" y="65"/>
                    <a:pt x="560" y="65"/>
                  </a:cubicBezTo>
                  <a:cubicBezTo>
                    <a:pt x="560" y="64"/>
                    <a:pt x="558" y="64"/>
                    <a:pt x="558" y="66"/>
                  </a:cubicBezTo>
                  <a:cubicBezTo>
                    <a:pt x="565" y="87"/>
                    <a:pt x="575" y="108"/>
                    <a:pt x="565" y="130"/>
                  </a:cubicBezTo>
                  <a:cubicBezTo>
                    <a:pt x="490" y="44"/>
                    <a:pt x="383" y="0"/>
                    <a:pt x="275" y="47"/>
                  </a:cubicBezTo>
                  <a:cubicBezTo>
                    <a:pt x="234" y="65"/>
                    <a:pt x="200" y="90"/>
                    <a:pt x="176" y="128"/>
                  </a:cubicBezTo>
                  <a:cubicBezTo>
                    <a:pt x="146" y="176"/>
                    <a:pt x="120" y="211"/>
                    <a:pt x="58" y="195"/>
                  </a:cubicBezTo>
                  <a:cubicBezTo>
                    <a:pt x="40" y="190"/>
                    <a:pt x="24" y="181"/>
                    <a:pt x="14" y="167"/>
                  </a:cubicBezTo>
                  <a:cubicBezTo>
                    <a:pt x="13" y="165"/>
                    <a:pt x="11" y="166"/>
                    <a:pt x="11" y="168"/>
                  </a:cubicBezTo>
                  <a:cubicBezTo>
                    <a:pt x="11" y="169"/>
                    <a:pt x="11" y="170"/>
                    <a:pt x="12" y="171"/>
                  </a:cubicBezTo>
                  <a:cubicBezTo>
                    <a:pt x="12" y="171"/>
                    <a:pt x="12" y="171"/>
                    <a:pt x="12" y="171"/>
                  </a:cubicBezTo>
                  <a:cubicBezTo>
                    <a:pt x="0" y="222"/>
                    <a:pt x="50" y="287"/>
                    <a:pt x="88" y="314"/>
                  </a:cubicBezTo>
                  <a:cubicBezTo>
                    <a:pt x="136" y="347"/>
                    <a:pt x="193" y="342"/>
                    <a:pt x="244" y="322"/>
                  </a:cubicBezTo>
                  <a:cubicBezTo>
                    <a:pt x="298" y="302"/>
                    <a:pt x="347" y="269"/>
                    <a:pt x="398" y="243"/>
                  </a:cubicBezTo>
                  <a:cubicBezTo>
                    <a:pt x="444" y="218"/>
                    <a:pt x="503" y="191"/>
                    <a:pt x="541" y="241"/>
                  </a:cubicBezTo>
                  <a:cubicBezTo>
                    <a:pt x="542" y="240"/>
                    <a:pt x="544" y="240"/>
                    <a:pt x="545" y="239"/>
                  </a:cubicBezTo>
                  <a:cubicBezTo>
                    <a:pt x="530" y="211"/>
                    <a:pt x="487" y="188"/>
                    <a:pt x="449" y="204"/>
                  </a:cubicBezTo>
                  <a:cubicBezTo>
                    <a:pt x="329" y="258"/>
                    <a:pt x="129" y="379"/>
                    <a:pt x="37" y="253"/>
                  </a:cubicBezTo>
                  <a:cubicBezTo>
                    <a:pt x="22" y="228"/>
                    <a:pt x="11" y="198"/>
                    <a:pt x="13" y="174"/>
                  </a:cubicBezTo>
                  <a:cubicBezTo>
                    <a:pt x="19" y="186"/>
                    <a:pt x="37" y="193"/>
                    <a:pt x="49" y="197"/>
                  </a:cubicBezTo>
                  <a:cubicBezTo>
                    <a:pt x="53" y="198"/>
                    <a:pt x="58" y="199"/>
                    <a:pt x="63" y="201"/>
                  </a:cubicBezTo>
                  <a:cubicBezTo>
                    <a:pt x="78" y="206"/>
                    <a:pt x="91" y="207"/>
                    <a:pt x="103" y="204"/>
                  </a:cubicBezTo>
                  <a:cubicBezTo>
                    <a:pt x="105" y="204"/>
                    <a:pt x="108" y="204"/>
                    <a:pt x="110" y="204"/>
                  </a:cubicBezTo>
                  <a:cubicBezTo>
                    <a:pt x="111" y="204"/>
                    <a:pt x="111" y="203"/>
                    <a:pt x="110" y="203"/>
                  </a:cubicBezTo>
                  <a:cubicBezTo>
                    <a:pt x="110" y="203"/>
                    <a:pt x="109" y="203"/>
                    <a:pt x="109" y="203"/>
                  </a:cubicBezTo>
                  <a:cubicBezTo>
                    <a:pt x="147" y="190"/>
                    <a:pt x="168" y="141"/>
                    <a:pt x="196" y="107"/>
                  </a:cubicBezTo>
                  <a:cubicBezTo>
                    <a:pt x="240" y="53"/>
                    <a:pt x="315" y="32"/>
                    <a:pt x="381" y="32"/>
                  </a:cubicBezTo>
                  <a:cubicBezTo>
                    <a:pt x="454" y="32"/>
                    <a:pt x="517" y="79"/>
                    <a:pt x="564" y="131"/>
                  </a:cubicBezTo>
                  <a:cubicBezTo>
                    <a:pt x="564" y="131"/>
                    <a:pt x="565" y="132"/>
                    <a:pt x="566" y="131"/>
                  </a:cubicBezTo>
                  <a:cubicBezTo>
                    <a:pt x="580" y="112"/>
                    <a:pt x="573" y="89"/>
                    <a:pt x="563" y="69"/>
                  </a:cubicBezTo>
                  <a:cubicBezTo>
                    <a:pt x="598" y="103"/>
                    <a:pt x="626" y="139"/>
                    <a:pt x="619" y="191"/>
                  </a:cubicBezTo>
                  <a:cubicBezTo>
                    <a:pt x="619" y="193"/>
                    <a:pt x="621" y="193"/>
                    <a:pt x="621" y="192"/>
                  </a:cubicBezTo>
                  <a:cubicBezTo>
                    <a:pt x="623" y="187"/>
                    <a:pt x="623" y="182"/>
                    <a:pt x="624" y="177"/>
                  </a:cubicBezTo>
                  <a:cubicBezTo>
                    <a:pt x="674" y="192"/>
                    <a:pt x="699" y="234"/>
                    <a:pt x="710" y="283"/>
                  </a:cubicBezTo>
                  <a:cubicBezTo>
                    <a:pt x="721" y="334"/>
                    <a:pt x="711" y="375"/>
                    <a:pt x="702" y="424"/>
                  </a:cubicBezTo>
                  <a:cubicBezTo>
                    <a:pt x="702" y="425"/>
                    <a:pt x="702" y="425"/>
                    <a:pt x="703" y="425"/>
                  </a:cubicBezTo>
                  <a:cubicBezTo>
                    <a:pt x="693" y="443"/>
                    <a:pt x="678" y="457"/>
                    <a:pt x="666" y="473"/>
                  </a:cubicBezTo>
                  <a:cubicBezTo>
                    <a:pt x="667" y="463"/>
                    <a:pt x="671" y="438"/>
                    <a:pt x="656" y="407"/>
                  </a:cubicBezTo>
                  <a:cubicBezTo>
                    <a:pt x="639" y="373"/>
                    <a:pt x="621" y="358"/>
                    <a:pt x="602" y="312"/>
                  </a:cubicBezTo>
                  <a:cubicBezTo>
                    <a:pt x="584" y="263"/>
                    <a:pt x="589" y="229"/>
                    <a:pt x="545" y="239"/>
                  </a:cubicBezTo>
                  <a:cubicBezTo>
                    <a:pt x="576" y="244"/>
                    <a:pt x="577" y="264"/>
                    <a:pt x="598" y="320"/>
                  </a:cubicBezTo>
                  <a:cubicBezTo>
                    <a:pt x="622" y="383"/>
                    <a:pt x="666" y="393"/>
                    <a:pt x="663" y="476"/>
                  </a:cubicBezTo>
                  <a:cubicBezTo>
                    <a:pt x="663" y="477"/>
                    <a:pt x="665" y="477"/>
                    <a:pt x="665" y="476"/>
                  </a:cubicBezTo>
                  <a:cubicBezTo>
                    <a:pt x="665" y="476"/>
                    <a:pt x="665" y="475"/>
                    <a:pt x="665" y="475"/>
                  </a:cubicBezTo>
                  <a:cubicBezTo>
                    <a:pt x="666" y="474"/>
                    <a:pt x="666" y="474"/>
                    <a:pt x="666" y="474"/>
                  </a:cubicBezTo>
                  <a:cubicBezTo>
                    <a:pt x="681" y="462"/>
                    <a:pt x="699" y="446"/>
                    <a:pt x="705" y="427"/>
                  </a:cubicBezTo>
                  <a:cubicBezTo>
                    <a:pt x="705" y="427"/>
                    <a:pt x="706" y="426"/>
                    <a:pt x="706" y="426"/>
                  </a:cubicBezTo>
                  <a:cubicBezTo>
                    <a:pt x="745" y="350"/>
                    <a:pt x="726" y="189"/>
                    <a:pt x="624" y="174"/>
                  </a:cubicBezTo>
                  <a:close/>
                  <a:moveTo>
                    <a:pt x="351" y="260"/>
                  </a:moveTo>
                  <a:cubicBezTo>
                    <a:pt x="350" y="261"/>
                    <a:pt x="349" y="262"/>
                    <a:pt x="348" y="262"/>
                  </a:cubicBezTo>
                  <a:cubicBezTo>
                    <a:pt x="349" y="262"/>
                    <a:pt x="350" y="261"/>
                    <a:pt x="351" y="260"/>
                  </a:cubicBezTo>
                  <a:close/>
                  <a:moveTo>
                    <a:pt x="345" y="264"/>
                  </a:moveTo>
                  <a:cubicBezTo>
                    <a:pt x="343" y="265"/>
                    <a:pt x="341" y="266"/>
                    <a:pt x="340" y="267"/>
                  </a:cubicBezTo>
                  <a:cubicBezTo>
                    <a:pt x="341" y="266"/>
                    <a:pt x="343" y="265"/>
                    <a:pt x="345" y="264"/>
                  </a:cubicBezTo>
                  <a:close/>
                  <a:moveTo>
                    <a:pt x="58" y="282"/>
                  </a:moveTo>
                  <a:cubicBezTo>
                    <a:pt x="58" y="281"/>
                    <a:pt x="58" y="281"/>
                    <a:pt x="57" y="280"/>
                  </a:cubicBezTo>
                  <a:cubicBezTo>
                    <a:pt x="58" y="281"/>
                    <a:pt x="58" y="281"/>
                    <a:pt x="58" y="282"/>
                  </a:cubicBezTo>
                  <a:close/>
                  <a:moveTo>
                    <a:pt x="54" y="276"/>
                  </a:moveTo>
                  <a:cubicBezTo>
                    <a:pt x="54" y="276"/>
                    <a:pt x="53" y="275"/>
                    <a:pt x="53" y="275"/>
                  </a:cubicBezTo>
                  <a:cubicBezTo>
                    <a:pt x="53" y="275"/>
                    <a:pt x="54" y="276"/>
                    <a:pt x="54" y="276"/>
                  </a:cubicBezTo>
                  <a:close/>
                  <a:moveTo>
                    <a:pt x="49" y="270"/>
                  </a:moveTo>
                  <a:cubicBezTo>
                    <a:pt x="49" y="269"/>
                    <a:pt x="48" y="269"/>
                    <a:pt x="47" y="268"/>
                  </a:cubicBezTo>
                  <a:cubicBezTo>
                    <a:pt x="48" y="269"/>
                    <a:pt x="49" y="269"/>
                    <a:pt x="49" y="270"/>
                  </a:cubicBezTo>
                  <a:close/>
                  <a:moveTo>
                    <a:pt x="45" y="265"/>
                  </a:moveTo>
                  <a:cubicBezTo>
                    <a:pt x="43" y="261"/>
                    <a:pt x="40" y="257"/>
                    <a:pt x="38" y="253"/>
                  </a:cubicBezTo>
                  <a:cubicBezTo>
                    <a:pt x="40" y="257"/>
                    <a:pt x="43" y="261"/>
                    <a:pt x="45" y="265"/>
                  </a:cubicBezTo>
                  <a:close/>
                </a:path>
              </a:pathLst>
            </a:custGeom>
            <a:solidFill>
              <a:srgbClr val="432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5" name="Freeform 1604"/>
            <p:cNvSpPr/>
            <p:nvPr/>
          </p:nvSpPr>
          <p:spPr bwMode="auto">
            <a:xfrm>
              <a:off x="3721366" y="3001952"/>
              <a:ext cx="292877" cy="93474"/>
            </a:xfrm>
            <a:custGeom>
              <a:avLst/>
              <a:gdLst>
                <a:gd name="T0" fmla="*/ 0 w 164"/>
                <a:gd name="T1" fmla="*/ 19 h 53"/>
                <a:gd name="T2" fmla="*/ 164 w 164"/>
                <a:gd name="T3" fmla="*/ 2 h 53"/>
                <a:gd name="T4" fmla="*/ 162 w 164"/>
                <a:gd name="T5" fmla="*/ 1 h 53"/>
                <a:gd name="T6" fmla="*/ 84 w 164"/>
                <a:gd name="T7" fmla="*/ 36 h 53"/>
                <a:gd name="T8" fmla="*/ 1 w 164"/>
                <a:gd name="T9" fmla="*/ 19 h 53"/>
                <a:gd name="T10" fmla="*/ 0 w 164"/>
                <a:gd name="T11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53">
                  <a:moveTo>
                    <a:pt x="0" y="19"/>
                  </a:moveTo>
                  <a:cubicBezTo>
                    <a:pt x="50" y="48"/>
                    <a:pt x="125" y="53"/>
                    <a:pt x="164" y="2"/>
                  </a:cubicBezTo>
                  <a:cubicBezTo>
                    <a:pt x="164" y="1"/>
                    <a:pt x="163" y="0"/>
                    <a:pt x="162" y="1"/>
                  </a:cubicBezTo>
                  <a:cubicBezTo>
                    <a:pt x="139" y="21"/>
                    <a:pt x="115" y="34"/>
                    <a:pt x="84" y="36"/>
                  </a:cubicBezTo>
                  <a:cubicBezTo>
                    <a:pt x="56" y="38"/>
                    <a:pt x="26" y="31"/>
                    <a:pt x="1" y="19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754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6" name="Freeform 1605"/>
            <p:cNvSpPr/>
            <p:nvPr/>
          </p:nvSpPr>
          <p:spPr bwMode="auto">
            <a:xfrm>
              <a:off x="3771217" y="2877321"/>
              <a:ext cx="186943" cy="65431"/>
            </a:xfrm>
            <a:custGeom>
              <a:avLst/>
              <a:gdLst>
                <a:gd name="T0" fmla="*/ 78 w 105"/>
                <a:gd name="T1" fmla="*/ 3 h 37"/>
                <a:gd name="T2" fmla="*/ 52 w 105"/>
                <a:gd name="T3" fmla="*/ 8 h 37"/>
                <a:gd name="T4" fmla="*/ 18 w 105"/>
                <a:gd name="T5" fmla="*/ 6 h 37"/>
                <a:gd name="T6" fmla="*/ 7 w 105"/>
                <a:gd name="T7" fmla="*/ 25 h 37"/>
                <a:gd name="T8" fmla="*/ 21 w 105"/>
                <a:gd name="T9" fmla="*/ 32 h 37"/>
                <a:gd name="T10" fmla="*/ 48 w 105"/>
                <a:gd name="T11" fmla="*/ 36 h 37"/>
                <a:gd name="T12" fmla="*/ 93 w 105"/>
                <a:gd name="T13" fmla="*/ 20 h 37"/>
                <a:gd name="T14" fmla="*/ 78 w 105"/>
                <a:gd name="T1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7">
                  <a:moveTo>
                    <a:pt x="78" y="3"/>
                  </a:moveTo>
                  <a:cubicBezTo>
                    <a:pt x="69" y="4"/>
                    <a:pt x="61" y="7"/>
                    <a:pt x="52" y="8"/>
                  </a:cubicBezTo>
                  <a:cubicBezTo>
                    <a:pt x="42" y="9"/>
                    <a:pt x="23" y="7"/>
                    <a:pt x="18" y="6"/>
                  </a:cubicBezTo>
                  <a:cubicBezTo>
                    <a:pt x="4" y="0"/>
                    <a:pt x="0" y="18"/>
                    <a:pt x="7" y="25"/>
                  </a:cubicBezTo>
                  <a:cubicBezTo>
                    <a:pt x="11" y="28"/>
                    <a:pt x="15" y="31"/>
                    <a:pt x="21" y="32"/>
                  </a:cubicBezTo>
                  <a:cubicBezTo>
                    <a:pt x="29" y="35"/>
                    <a:pt x="39" y="37"/>
                    <a:pt x="48" y="36"/>
                  </a:cubicBezTo>
                  <a:cubicBezTo>
                    <a:pt x="64" y="35"/>
                    <a:pt x="82" y="32"/>
                    <a:pt x="93" y="20"/>
                  </a:cubicBezTo>
                  <a:cubicBezTo>
                    <a:pt x="105" y="8"/>
                    <a:pt x="89" y="2"/>
                    <a:pt x="78" y="3"/>
                  </a:cubicBezTo>
                  <a:close/>
                </a:path>
              </a:pathLst>
            </a:custGeom>
            <a:solidFill>
              <a:srgbClr val="C55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7" name="Freeform 1606"/>
            <p:cNvSpPr/>
            <p:nvPr/>
          </p:nvSpPr>
          <p:spPr bwMode="auto">
            <a:xfrm>
              <a:off x="3789911" y="2883552"/>
              <a:ext cx="140208" cy="24926"/>
            </a:xfrm>
            <a:custGeom>
              <a:avLst/>
              <a:gdLst>
                <a:gd name="T0" fmla="*/ 78 w 78"/>
                <a:gd name="T1" fmla="*/ 1 h 14"/>
                <a:gd name="T2" fmla="*/ 67 w 78"/>
                <a:gd name="T3" fmla="*/ 0 h 14"/>
                <a:gd name="T4" fmla="*/ 41 w 78"/>
                <a:gd name="T5" fmla="*/ 5 h 14"/>
                <a:gd name="T6" fmla="*/ 7 w 78"/>
                <a:gd name="T7" fmla="*/ 3 h 14"/>
                <a:gd name="T8" fmla="*/ 0 w 78"/>
                <a:gd name="T9" fmla="*/ 2 h 14"/>
                <a:gd name="T10" fmla="*/ 78 w 78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4">
                  <a:moveTo>
                    <a:pt x="78" y="1"/>
                  </a:moveTo>
                  <a:cubicBezTo>
                    <a:pt x="74" y="0"/>
                    <a:pt x="70" y="0"/>
                    <a:pt x="67" y="0"/>
                  </a:cubicBezTo>
                  <a:cubicBezTo>
                    <a:pt x="58" y="1"/>
                    <a:pt x="50" y="4"/>
                    <a:pt x="41" y="5"/>
                  </a:cubicBezTo>
                  <a:cubicBezTo>
                    <a:pt x="31" y="6"/>
                    <a:pt x="12" y="4"/>
                    <a:pt x="7" y="3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25" y="14"/>
                    <a:pt x="52" y="10"/>
                    <a:pt x="78" y="1"/>
                  </a:cubicBezTo>
                  <a:close/>
                </a:path>
              </a:pathLst>
            </a:custGeom>
            <a:solidFill>
              <a:srgbClr val="D8A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8" name="Freeform 1607"/>
            <p:cNvSpPr/>
            <p:nvPr/>
          </p:nvSpPr>
          <p:spPr bwMode="auto">
            <a:xfrm>
              <a:off x="3780565" y="2889784"/>
              <a:ext cx="165132" cy="52967"/>
            </a:xfrm>
            <a:custGeom>
              <a:avLst/>
              <a:gdLst>
                <a:gd name="T0" fmla="*/ 89 w 94"/>
                <a:gd name="T1" fmla="*/ 0 h 30"/>
                <a:gd name="T2" fmla="*/ 0 w 94"/>
                <a:gd name="T3" fmla="*/ 14 h 30"/>
                <a:gd name="T4" fmla="*/ 2 w 94"/>
                <a:gd name="T5" fmla="*/ 18 h 30"/>
                <a:gd name="T6" fmla="*/ 16 w 94"/>
                <a:gd name="T7" fmla="*/ 25 h 30"/>
                <a:gd name="T8" fmla="*/ 43 w 94"/>
                <a:gd name="T9" fmla="*/ 29 h 30"/>
                <a:gd name="T10" fmla="*/ 88 w 94"/>
                <a:gd name="T11" fmla="*/ 13 h 30"/>
                <a:gd name="T12" fmla="*/ 89 w 9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30">
                  <a:moveTo>
                    <a:pt x="89" y="0"/>
                  </a:moveTo>
                  <a:cubicBezTo>
                    <a:pt x="72" y="27"/>
                    <a:pt x="27" y="29"/>
                    <a:pt x="0" y="14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6" y="21"/>
                    <a:pt x="10" y="24"/>
                    <a:pt x="16" y="25"/>
                  </a:cubicBezTo>
                  <a:cubicBezTo>
                    <a:pt x="24" y="28"/>
                    <a:pt x="34" y="30"/>
                    <a:pt x="43" y="29"/>
                  </a:cubicBezTo>
                  <a:cubicBezTo>
                    <a:pt x="59" y="28"/>
                    <a:pt x="77" y="25"/>
                    <a:pt x="88" y="13"/>
                  </a:cubicBezTo>
                  <a:cubicBezTo>
                    <a:pt x="94" y="7"/>
                    <a:pt x="93" y="3"/>
                    <a:pt x="89" y="0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9" name="Freeform 1608"/>
            <p:cNvSpPr>
              <a:spLocks noEditPoints="1"/>
            </p:cNvSpPr>
            <p:nvPr/>
          </p:nvSpPr>
          <p:spPr bwMode="auto">
            <a:xfrm>
              <a:off x="3768102" y="2874204"/>
              <a:ext cx="199405" cy="81010"/>
            </a:xfrm>
            <a:custGeom>
              <a:avLst/>
              <a:gdLst>
                <a:gd name="T0" fmla="*/ 97 w 113"/>
                <a:gd name="T1" fmla="*/ 7 h 46"/>
                <a:gd name="T2" fmla="*/ 63 w 113"/>
                <a:gd name="T3" fmla="*/ 7 h 46"/>
                <a:gd name="T4" fmla="*/ 21 w 113"/>
                <a:gd name="T5" fmla="*/ 6 h 46"/>
                <a:gd name="T6" fmla="*/ 5 w 113"/>
                <a:gd name="T7" fmla="*/ 11 h 46"/>
                <a:gd name="T8" fmla="*/ 9 w 113"/>
                <a:gd name="T9" fmla="*/ 31 h 46"/>
                <a:gd name="T10" fmla="*/ 80 w 113"/>
                <a:gd name="T11" fmla="*/ 36 h 46"/>
                <a:gd name="T12" fmla="*/ 97 w 113"/>
                <a:gd name="T13" fmla="*/ 7 h 46"/>
                <a:gd name="T14" fmla="*/ 95 w 113"/>
                <a:gd name="T15" fmla="*/ 23 h 46"/>
                <a:gd name="T16" fmla="*/ 50 w 113"/>
                <a:gd name="T17" fmla="*/ 39 h 46"/>
                <a:gd name="T18" fmla="*/ 23 w 113"/>
                <a:gd name="T19" fmla="*/ 35 h 46"/>
                <a:gd name="T20" fmla="*/ 9 w 113"/>
                <a:gd name="T21" fmla="*/ 28 h 46"/>
                <a:gd name="T22" fmla="*/ 20 w 113"/>
                <a:gd name="T23" fmla="*/ 9 h 46"/>
                <a:gd name="T24" fmla="*/ 54 w 113"/>
                <a:gd name="T25" fmla="*/ 11 h 46"/>
                <a:gd name="T26" fmla="*/ 80 w 113"/>
                <a:gd name="T27" fmla="*/ 6 h 46"/>
                <a:gd name="T28" fmla="*/ 95 w 113"/>
                <a:gd name="T2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46">
                  <a:moveTo>
                    <a:pt x="97" y="7"/>
                  </a:moveTo>
                  <a:cubicBezTo>
                    <a:pt x="88" y="0"/>
                    <a:pt x="73" y="5"/>
                    <a:pt x="63" y="7"/>
                  </a:cubicBezTo>
                  <a:cubicBezTo>
                    <a:pt x="50" y="10"/>
                    <a:pt x="27" y="10"/>
                    <a:pt x="21" y="6"/>
                  </a:cubicBezTo>
                  <a:cubicBezTo>
                    <a:pt x="15" y="3"/>
                    <a:pt x="9" y="5"/>
                    <a:pt x="5" y="11"/>
                  </a:cubicBezTo>
                  <a:cubicBezTo>
                    <a:pt x="0" y="18"/>
                    <a:pt x="3" y="26"/>
                    <a:pt x="9" y="31"/>
                  </a:cubicBezTo>
                  <a:cubicBezTo>
                    <a:pt x="26" y="46"/>
                    <a:pt x="62" y="44"/>
                    <a:pt x="80" y="36"/>
                  </a:cubicBezTo>
                  <a:cubicBezTo>
                    <a:pt x="90" y="31"/>
                    <a:pt x="113" y="17"/>
                    <a:pt x="97" y="7"/>
                  </a:cubicBezTo>
                  <a:close/>
                  <a:moveTo>
                    <a:pt x="95" y="23"/>
                  </a:moveTo>
                  <a:cubicBezTo>
                    <a:pt x="84" y="35"/>
                    <a:pt x="66" y="38"/>
                    <a:pt x="50" y="39"/>
                  </a:cubicBezTo>
                  <a:cubicBezTo>
                    <a:pt x="41" y="40"/>
                    <a:pt x="31" y="38"/>
                    <a:pt x="23" y="35"/>
                  </a:cubicBezTo>
                  <a:cubicBezTo>
                    <a:pt x="17" y="34"/>
                    <a:pt x="13" y="31"/>
                    <a:pt x="9" y="28"/>
                  </a:cubicBezTo>
                  <a:cubicBezTo>
                    <a:pt x="2" y="21"/>
                    <a:pt x="6" y="3"/>
                    <a:pt x="20" y="9"/>
                  </a:cubicBezTo>
                  <a:cubicBezTo>
                    <a:pt x="25" y="10"/>
                    <a:pt x="44" y="12"/>
                    <a:pt x="54" y="11"/>
                  </a:cubicBezTo>
                  <a:cubicBezTo>
                    <a:pt x="63" y="10"/>
                    <a:pt x="71" y="7"/>
                    <a:pt x="80" y="6"/>
                  </a:cubicBezTo>
                  <a:cubicBezTo>
                    <a:pt x="91" y="5"/>
                    <a:pt x="107" y="11"/>
                    <a:pt x="95" y="23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0" name="Freeform 1609"/>
            <p:cNvSpPr/>
            <p:nvPr/>
          </p:nvSpPr>
          <p:spPr bwMode="auto">
            <a:xfrm>
              <a:off x="3992433" y="2699720"/>
              <a:ext cx="205637" cy="202527"/>
            </a:xfrm>
            <a:custGeom>
              <a:avLst/>
              <a:gdLst>
                <a:gd name="T0" fmla="*/ 89 w 116"/>
                <a:gd name="T1" fmla="*/ 110 h 113"/>
                <a:gd name="T2" fmla="*/ 60 w 116"/>
                <a:gd name="T3" fmla="*/ 0 h 113"/>
                <a:gd name="T4" fmla="*/ 29 w 116"/>
                <a:gd name="T5" fmla="*/ 113 h 113"/>
                <a:gd name="T6" fmla="*/ 89 w 116"/>
                <a:gd name="T7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3">
                  <a:moveTo>
                    <a:pt x="89" y="110"/>
                  </a:moveTo>
                  <a:cubicBezTo>
                    <a:pt x="106" y="86"/>
                    <a:pt x="116" y="0"/>
                    <a:pt x="60" y="0"/>
                  </a:cubicBezTo>
                  <a:cubicBezTo>
                    <a:pt x="2" y="0"/>
                    <a:pt x="0" y="87"/>
                    <a:pt x="29" y="113"/>
                  </a:cubicBezTo>
                  <a:cubicBezTo>
                    <a:pt x="50" y="111"/>
                    <a:pt x="69" y="110"/>
                    <a:pt x="89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1" name="Freeform 1610"/>
            <p:cNvSpPr>
              <a:spLocks noEditPoints="1"/>
            </p:cNvSpPr>
            <p:nvPr/>
          </p:nvSpPr>
          <p:spPr bwMode="auto">
            <a:xfrm>
              <a:off x="3992433" y="2696605"/>
              <a:ext cx="202520" cy="205642"/>
            </a:xfrm>
            <a:custGeom>
              <a:avLst/>
              <a:gdLst>
                <a:gd name="T0" fmla="*/ 27 w 113"/>
                <a:gd name="T1" fmla="*/ 116 h 116"/>
                <a:gd name="T2" fmla="*/ 26 w 113"/>
                <a:gd name="T3" fmla="*/ 115 h 116"/>
                <a:gd name="T4" fmla="*/ 26 w 113"/>
                <a:gd name="T5" fmla="*/ 13 h 116"/>
                <a:gd name="T6" fmla="*/ 59 w 113"/>
                <a:gd name="T7" fmla="*/ 0 h 116"/>
                <a:gd name="T8" fmla="*/ 86 w 113"/>
                <a:gd name="T9" fmla="*/ 9 h 116"/>
                <a:gd name="T10" fmla="*/ 90 w 113"/>
                <a:gd name="T11" fmla="*/ 112 h 116"/>
                <a:gd name="T12" fmla="*/ 89 w 113"/>
                <a:gd name="T13" fmla="*/ 113 h 116"/>
                <a:gd name="T14" fmla="*/ 88 w 113"/>
                <a:gd name="T15" fmla="*/ 113 h 116"/>
                <a:gd name="T16" fmla="*/ 28 w 113"/>
                <a:gd name="T17" fmla="*/ 116 h 116"/>
                <a:gd name="T18" fmla="*/ 27 w 113"/>
                <a:gd name="T19" fmla="*/ 116 h 116"/>
                <a:gd name="T20" fmla="*/ 59 w 113"/>
                <a:gd name="T21" fmla="*/ 3 h 116"/>
                <a:gd name="T22" fmla="*/ 30 w 113"/>
                <a:gd name="T23" fmla="*/ 14 h 116"/>
                <a:gd name="T24" fmla="*/ 29 w 113"/>
                <a:gd name="T25" fmla="*/ 113 h 116"/>
                <a:gd name="T26" fmla="*/ 86 w 113"/>
                <a:gd name="T27" fmla="*/ 111 h 116"/>
                <a:gd name="T28" fmla="*/ 82 w 113"/>
                <a:gd name="T29" fmla="*/ 10 h 116"/>
                <a:gd name="T30" fmla="*/ 59 w 113"/>
                <a:gd name="T3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16">
                  <a:moveTo>
                    <a:pt x="27" y="116"/>
                  </a:moveTo>
                  <a:cubicBezTo>
                    <a:pt x="26" y="115"/>
                    <a:pt x="26" y="115"/>
                    <a:pt x="26" y="115"/>
                  </a:cubicBezTo>
                  <a:cubicBezTo>
                    <a:pt x="4" y="95"/>
                    <a:pt x="0" y="39"/>
                    <a:pt x="26" y="13"/>
                  </a:cubicBezTo>
                  <a:cubicBezTo>
                    <a:pt x="35" y="5"/>
                    <a:pt x="46" y="0"/>
                    <a:pt x="59" y="0"/>
                  </a:cubicBezTo>
                  <a:cubicBezTo>
                    <a:pt x="70" y="0"/>
                    <a:pt x="79" y="3"/>
                    <a:pt x="86" y="9"/>
                  </a:cubicBezTo>
                  <a:cubicBezTo>
                    <a:pt x="113" y="31"/>
                    <a:pt x="105" y="92"/>
                    <a:pt x="90" y="112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69" y="113"/>
                    <a:pt x="50" y="114"/>
                    <a:pt x="28" y="116"/>
                  </a:cubicBezTo>
                  <a:lnTo>
                    <a:pt x="27" y="116"/>
                  </a:lnTo>
                  <a:close/>
                  <a:moveTo>
                    <a:pt x="59" y="3"/>
                  </a:moveTo>
                  <a:cubicBezTo>
                    <a:pt x="48" y="3"/>
                    <a:pt x="38" y="7"/>
                    <a:pt x="30" y="14"/>
                  </a:cubicBezTo>
                  <a:cubicBezTo>
                    <a:pt x="5" y="38"/>
                    <a:pt x="8" y="93"/>
                    <a:pt x="29" y="113"/>
                  </a:cubicBezTo>
                  <a:cubicBezTo>
                    <a:pt x="49" y="111"/>
                    <a:pt x="68" y="111"/>
                    <a:pt x="86" y="111"/>
                  </a:cubicBezTo>
                  <a:cubicBezTo>
                    <a:pt x="101" y="90"/>
                    <a:pt x="108" y="31"/>
                    <a:pt x="82" y="10"/>
                  </a:cubicBezTo>
                  <a:cubicBezTo>
                    <a:pt x="76" y="5"/>
                    <a:pt x="68" y="3"/>
                    <a:pt x="59" y="3"/>
                  </a:cubicBezTo>
                  <a:close/>
                </a:path>
              </a:pathLst>
            </a:custGeom>
            <a:solidFill>
              <a:srgbClr val="432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2" name="Freeform 1611"/>
            <p:cNvSpPr/>
            <p:nvPr/>
          </p:nvSpPr>
          <p:spPr bwMode="auto">
            <a:xfrm>
              <a:off x="4014242" y="2737109"/>
              <a:ext cx="143323" cy="143326"/>
            </a:xfrm>
            <a:custGeom>
              <a:avLst/>
              <a:gdLst>
                <a:gd name="T0" fmla="*/ 43 w 80"/>
                <a:gd name="T1" fmla="*/ 0 h 81"/>
                <a:gd name="T2" fmla="*/ 31 w 80"/>
                <a:gd name="T3" fmla="*/ 79 h 81"/>
                <a:gd name="T4" fmla="*/ 61 w 80"/>
                <a:gd name="T5" fmla="*/ 73 h 81"/>
                <a:gd name="T6" fmla="*/ 43 w 8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43" y="0"/>
                  </a:moveTo>
                  <a:cubicBezTo>
                    <a:pt x="0" y="0"/>
                    <a:pt x="4" y="73"/>
                    <a:pt x="31" y="79"/>
                  </a:cubicBezTo>
                  <a:cubicBezTo>
                    <a:pt x="41" y="81"/>
                    <a:pt x="57" y="79"/>
                    <a:pt x="61" y="73"/>
                  </a:cubicBezTo>
                  <a:cubicBezTo>
                    <a:pt x="73" y="58"/>
                    <a:pt x="80" y="0"/>
                    <a:pt x="43" y="0"/>
                  </a:cubicBezTo>
                  <a:close/>
                </a:path>
              </a:pathLst>
            </a:custGeom>
            <a:solidFill>
              <a:srgbClr val="47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3" name="Freeform 1613"/>
            <p:cNvSpPr/>
            <p:nvPr/>
          </p:nvSpPr>
          <p:spPr bwMode="auto">
            <a:xfrm>
              <a:off x="4051631" y="2755804"/>
              <a:ext cx="43620" cy="43621"/>
            </a:xfrm>
            <a:custGeom>
              <a:avLst/>
              <a:gdLst>
                <a:gd name="T0" fmla="*/ 13 w 24"/>
                <a:gd name="T1" fmla="*/ 3 h 25"/>
                <a:gd name="T2" fmla="*/ 4 w 24"/>
                <a:gd name="T3" fmla="*/ 13 h 25"/>
                <a:gd name="T4" fmla="*/ 7 w 24"/>
                <a:gd name="T5" fmla="*/ 24 h 25"/>
                <a:gd name="T6" fmla="*/ 13 w 24"/>
                <a:gd name="T7" fmla="*/ 24 h 25"/>
                <a:gd name="T8" fmla="*/ 21 w 24"/>
                <a:gd name="T9" fmla="*/ 13 h 25"/>
                <a:gd name="T10" fmla="*/ 17 w 24"/>
                <a:gd name="T11" fmla="*/ 3 h 25"/>
                <a:gd name="T12" fmla="*/ 10 w 24"/>
                <a:gd name="T13" fmla="*/ 8 h 25"/>
                <a:gd name="T14" fmla="*/ 9 w 24"/>
                <a:gd name="T15" fmla="*/ 10 h 25"/>
                <a:gd name="T16" fmla="*/ 8 w 24"/>
                <a:gd name="T17" fmla="*/ 13 h 25"/>
                <a:gd name="T18" fmla="*/ 7 w 24"/>
                <a:gd name="T19" fmla="*/ 17 h 25"/>
                <a:gd name="T20" fmla="*/ 7 w 24"/>
                <a:gd name="T21" fmla="*/ 19 h 25"/>
                <a:gd name="T22" fmla="*/ 13 w 24"/>
                <a:gd name="T23" fmla="*/ 19 h 25"/>
                <a:gd name="T24" fmla="*/ 13 w 24"/>
                <a:gd name="T25" fmla="*/ 18 h 25"/>
                <a:gd name="T26" fmla="*/ 13 w 24"/>
                <a:gd name="T27" fmla="*/ 16 h 25"/>
                <a:gd name="T28" fmla="*/ 15 w 24"/>
                <a:gd name="T29" fmla="*/ 11 h 25"/>
                <a:gd name="T30" fmla="*/ 14 w 24"/>
                <a:gd name="T31" fmla="*/ 3 h 25"/>
                <a:gd name="T32" fmla="*/ 13 w 24"/>
                <a:gd name="T33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5">
                  <a:moveTo>
                    <a:pt x="13" y="3"/>
                  </a:moveTo>
                  <a:cubicBezTo>
                    <a:pt x="7" y="5"/>
                    <a:pt x="5" y="10"/>
                    <a:pt x="4" y="13"/>
                  </a:cubicBezTo>
                  <a:cubicBezTo>
                    <a:pt x="2" y="17"/>
                    <a:pt x="0" y="22"/>
                    <a:pt x="7" y="24"/>
                  </a:cubicBezTo>
                  <a:cubicBezTo>
                    <a:pt x="9" y="25"/>
                    <a:pt x="11" y="25"/>
                    <a:pt x="13" y="24"/>
                  </a:cubicBezTo>
                  <a:cubicBezTo>
                    <a:pt x="19" y="22"/>
                    <a:pt x="20" y="16"/>
                    <a:pt x="21" y="13"/>
                  </a:cubicBezTo>
                  <a:cubicBezTo>
                    <a:pt x="22" y="9"/>
                    <a:pt x="24" y="5"/>
                    <a:pt x="17" y="3"/>
                  </a:cubicBezTo>
                  <a:cubicBezTo>
                    <a:pt x="11" y="0"/>
                    <a:pt x="4" y="6"/>
                    <a:pt x="10" y="8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1"/>
                    <a:pt x="9" y="12"/>
                    <a:pt x="8" y="13"/>
                  </a:cubicBezTo>
                  <a:cubicBezTo>
                    <a:pt x="8" y="14"/>
                    <a:pt x="8" y="15"/>
                    <a:pt x="7" y="17"/>
                  </a:cubicBezTo>
                  <a:cubicBezTo>
                    <a:pt x="7" y="17"/>
                    <a:pt x="5" y="20"/>
                    <a:pt x="7" y="19"/>
                  </a:cubicBezTo>
                  <a:cubicBezTo>
                    <a:pt x="9" y="19"/>
                    <a:pt x="11" y="19"/>
                    <a:pt x="13" y="19"/>
                  </a:cubicBezTo>
                  <a:cubicBezTo>
                    <a:pt x="14" y="19"/>
                    <a:pt x="14" y="19"/>
                    <a:pt x="13" y="18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14" y="14"/>
                    <a:pt x="14" y="13"/>
                    <a:pt x="15" y="11"/>
                  </a:cubicBezTo>
                  <a:cubicBezTo>
                    <a:pt x="15" y="9"/>
                    <a:pt x="17" y="6"/>
                    <a:pt x="14" y="3"/>
                  </a:cubicBezTo>
                  <a:lnTo>
                    <a:pt x="1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4" name="Freeform 1614"/>
            <p:cNvSpPr/>
            <p:nvPr/>
          </p:nvSpPr>
          <p:spPr bwMode="auto">
            <a:xfrm>
              <a:off x="4057862" y="2811888"/>
              <a:ext cx="24926" cy="28043"/>
            </a:xfrm>
            <a:custGeom>
              <a:avLst/>
              <a:gdLst>
                <a:gd name="T0" fmla="*/ 4 w 13"/>
                <a:gd name="T1" fmla="*/ 2 h 16"/>
                <a:gd name="T2" fmla="*/ 0 w 13"/>
                <a:gd name="T3" fmla="*/ 7 h 16"/>
                <a:gd name="T4" fmla="*/ 3 w 13"/>
                <a:gd name="T5" fmla="*/ 14 h 16"/>
                <a:gd name="T6" fmla="*/ 10 w 13"/>
                <a:gd name="T7" fmla="*/ 14 h 16"/>
                <a:gd name="T8" fmla="*/ 12 w 13"/>
                <a:gd name="T9" fmla="*/ 7 h 16"/>
                <a:gd name="T10" fmla="*/ 10 w 13"/>
                <a:gd name="T11" fmla="*/ 1 h 16"/>
                <a:gd name="T12" fmla="*/ 3 w 13"/>
                <a:gd name="T13" fmla="*/ 3 h 16"/>
                <a:gd name="T14" fmla="*/ 3 w 13"/>
                <a:gd name="T15" fmla="*/ 3 h 16"/>
                <a:gd name="T16" fmla="*/ 9 w 13"/>
                <a:gd name="T17" fmla="*/ 5 h 16"/>
                <a:gd name="T18" fmla="*/ 9 w 13"/>
                <a:gd name="T19" fmla="*/ 4 h 16"/>
                <a:gd name="T20" fmla="*/ 4 w 13"/>
                <a:gd name="T21" fmla="*/ 4 h 16"/>
                <a:gd name="T22" fmla="*/ 2 w 13"/>
                <a:gd name="T23" fmla="*/ 13 h 16"/>
                <a:gd name="T24" fmla="*/ 10 w 13"/>
                <a:gd name="T25" fmla="*/ 12 h 16"/>
                <a:gd name="T26" fmla="*/ 8 w 13"/>
                <a:gd name="T27" fmla="*/ 7 h 16"/>
                <a:gd name="T28" fmla="*/ 8 w 13"/>
                <a:gd name="T29" fmla="*/ 3 h 16"/>
                <a:gd name="T30" fmla="*/ 4 w 13"/>
                <a:gd name="T3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6">
                  <a:moveTo>
                    <a:pt x="4" y="2"/>
                  </a:moveTo>
                  <a:cubicBezTo>
                    <a:pt x="1" y="3"/>
                    <a:pt x="1" y="6"/>
                    <a:pt x="0" y="7"/>
                  </a:cubicBezTo>
                  <a:cubicBezTo>
                    <a:pt x="0" y="10"/>
                    <a:pt x="1" y="13"/>
                    <a:pt x="3" y="14"/>
                  </a:cubicBezTo>
                  <a:cubicBezTo>
                    <a:pt x="5" y="16"/>
                    <a:pt x="9" y="16"/>
                    <a:pt x="10" y="14"/>
                  </a:cubicBezTo>
                  <a:cubicBezTo>
                    <a:pt x="11" y="12"/>
                    <a:pt x="12" y="10"/>
                    <a:pt x="12" y="7"/>
                  </a:cubicBezTo>
                  <a:cubicBezTo>
                    <a:pt x="12" y="6"/>
                    <a:pt x="13" y="3"/>
                    <a:pt x="10" y="1"/>
                  </a:cubicBezTo>
                  <a:cubicBezTo>
                    <a:pt x="7" y="0"/>
                    <a:pt x="2" y="1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7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5" y="4"/>
                    <a:pt x="4" y="4"/>
                  </a:cubicBezTo>
                  <a:cubicBezTo>
                    <a:pt x="6" y="6"/>
                    <a:pt x="4" y="10"/>
                    <a:pt x="2" y="13"/>
                  </a:cubicBezTo>
                  <a:cubicBezTo>
                    <a:pt x="5" y="13"/>
                    <a:pt x="7" y="12"/>
                    <a:pt x="10" y="12"/>
                  </a:cubicBezTo>
                  <a:cubicBezTo>
                    <a:pt x="8" y="11"/>
                    <a:pt x="8" y="9"/>
                    <a:pt x="8" y="7"/>
                  </a:cubicBezTo>
                  <a:cubicBezTo>
                    <a:pt x="8" y="6"/>
                    <a:pt x="9" y="4"/>
                    <a:pt x="8" y="3"/>
                  </a:cubicBezTo>
                  <a:cubicBezTo>
                    <a:pt x="8" y="2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5" name="Freeform 1615"/>
            <p:cNvSpPr/>
            <p:nvPr/>
          </p:nvSpPr>
          <p:spPr bwMode="auto">
            <a:xfrm>
              <a:off x="3992433" y="2886667"/>
              <a:ext cx="224331" cy="21811"/>
            </a:xfrm>
            <a:custGeom>
              <a:avLst/>
              <a:gdLst>
                <a:gd name="T0" fmla="*/ 0 w 126"/>
                <a:gd name="T1" fmla="*/ 10 h 12"/>
                <a:gd name="T2" fmla="*/ 124 w 126"/>
                <a:gd name="T3" fmla="*/ 11 h 12"/>
                <a:gd name="T4" fmla="*/ 125 w 126"/>
                <a:gd name="T5" fmla="*/ 10 h 12"/>
                <a:gd name="T6" fmla="*/ 0 w 126"/>
                <a:gd name="T7" fmla="*/ 9 h 12"/>
                <a:gd name="T8" fmla="*/ 0 w 126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">
                  <a:moveTo>
                    <a:pt x="0" y="10"/>
                  </a:moveTo>
                  <a:cubicBezTo>
                    <a:pt x="44" y="6"/>
                    <a:pt x="81" y="8"/>
                    <a:pt x="124" y="11"/>
                  </a:cubicBezTo>
                  <a:cubicBezTo>
                    <a:pt x="125" y="12"/>
                    <a:pt x="126" y="11"/>
                    <a:pt x="125" y="10"/>
                  </a:cubicBezTo>
                  <a:cubicBezTo>
                    <a:pt x="91" y="0"/>
                    <a:pt x="35" y="3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432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6" name="Freeform 1616"/>
            <p:cNvSpPr/>
            <p:nvPr/>
          </p:nvSpPr>
          <p:spPr bwMode="auto">
            <a:xfrm>
              <a:off x="3515729" y="2696605"/>
              <a:ext cx="205637" cy="202525"/>
            </a:xfrm>
            <a:custGeom>
              <a:avLst/>
              <a:gdLst>
                <a:gd name="T0" fmla="*/ 27 w 116"/>
                <a:gd name="T1" fmla="*/ 111 h 113"/>
                <a:gd name="T2" fmla="*/ 56 w 116"/>
                <a:gd name="T3" fmla="*/ 0 h 113"/>
                <a:gd name="T4" fmla="*/ 87 w 116"/>
                <a:gd name="T5" fmla="*/ 113 h 113"/>
                <a:gd name="T6" fmla="*/ 27 w 116"/>
                <a:gd name="T7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3">
                  <a:moveTo>
                    <a:pt x="27" y="111"/>
                  </a:moveTo>
                  <a:cubicBezTo>
                    <a:pt x="10" y="87"/>
                    <a:pt x="0" y="0"/>
                    <a:pt x="56" y="0"/>
                  </a:cubicBezTo>
                  <a:cubicBezTo>
                    <a:pt x="114" y="0"/>
                    <a:pt x="116" y="87"/>
                    <a:pt x="87" y="113"/>
                  </a:cubicBezTo>
                  <a:cubicBezTo>
                    <a:pt x="66" y="111"/>
                    <a:pt x="47" y="110"/>
                    <a:pt x="27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7" name="Freeform 1617"/>
            <p:cNvSpPr>
              <a:spLocks noEditPoints="1"/>
            </p:cNvSpPr>
            <p:nvPr/>
          </p:nvSpPr>
          <p:spPr bwMode="auto">
            <a:xfrm>
              <a:off x="3521960" y="2693488"/>
              <a:ext cx="199405" cy="208759"/>
            </a:xfrm>
            <a:custGeom>
              <a:avLst/>
              <a:gdLst>
                <a:gd name="T0" fmla="*/ 85 w 113"/>
                <a:gd name="T1" fmla="*/ 116 h 116"/>
                <a:gd name="T2" fmla="*/ 25 w 113"/>
                <a:gd name="T3" fmla="*/ 113 h 116"/>
                <a:gd name="T4" fmla="*/ 24 w 113"/>
                <a:gd name="T5" fmla="*/ 113 h 116"/>
                <a:gd name="T6" fmla="*/ 23 w 113"/>
                <a:gd name="T7" fmla="*/ 112 h 116"/>
                <a:gd name="T8" fmla="*/ 27 w 113"/>
                <a:gd name="T9" fmla="*/ 9 h 116"/>
                <a:gd name="T10" fmla="*/ 54 w 113"/>
                <a:gd name="T11" fmla="*/ 0 h 116"/>
                <a:gd name="T12" fmla="*/ 87 w 113"/>
                <a:gd name="T13" fmla="*/ 13 h 116"/>
                <a:gd name="T14" fmla="*/ 87 w 113"/>
                <a:gd name="T15" fmla="*/ 115 h 116"/>
                <a:gd name="T16" fmla="*/ 86 w 113"/>
                <a:gd name="T17" fmla="*/ 116 h 116"/>
                <a:gd name="T18" fmla="*/ 85 w 113"/>
                <a:gd name="T19" fmla="*/ 116 h 116"/>
                <a:gd name="T20" fmla="*/ 31 w 113"/>
                <a:gd name="T21" fmla="*/ 10 h 116"/>
                <a:gd name="T22" fmla="*/ 27 w 113"/>
                <a:gd name="T23" fmla="*/ 110 h 116"/>
                <a:gd name="T24" fmla="*/ 84 w 113"/>
                <a:gd name="T25" fmla="*/ 113 h 116"/>
                <a:gd name="T26" fmla="*/ 83 w 113"/>
                <a:gd name="T27" fmla="*/ 14 h 116"/>
                <a:gd name="T28" fmla="*/ 54 w 113"/>
                <a:gd name="T29" fmla="*/ 3 h 116"/>
                <a:gd name="T30" fmla="*/ 31 w 113"/>
                <a:gd name="T31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16">
                  <a:moveTo>
                    <a:pt x="85" y="116"/>
                  </a:moveTo>
                  <a:cubicBezTo>
                    <a:pt x="63" y="114"/>
                    <a:pt x="44" y="113"/>
                    <a:pt x="25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8" y="92"/>
                    <a:pt x="0" y="31"/>
                    <a:pt x="27" y="9"/>
                  </a:cubicBezTo>
                  <a:cubicBezTo>
                    <a:pt x="34" y="3"/>
                    <a:pt x="43" y="0"/>
                    <a:pt x="54" y="0"/>
                  </a:cubicBezTo>
                  <a:cubicBezTo>
                    <a:pt x="67" y="0"/>
                    <a:pt x="78" y="4"/>
                    <a:pt x="87" y="13"/>
                  </a:cubicBezTo>
                  <a:cubicBezTo>
                    <a:pt x="113" y="38"/>
                    <a:pt x="109" y="95"/>
                    <a:pt x="87" y="115"/>
                  </a:cubicBezTo>
                  <a:cubicBezTo>
                    <a:pt x="86" y="116"/>
                    <a:pt x="86" y="116"/>
                    <a:pt x="86" y="116"/>
                  </a:cubicBezTo>
                  <a:lnTo>
                    <a:pt x="85" y="116"/>
                  </a:lnTo>
                  <a:close/>
                  <a:moveTo>
                    <a:pt x="31" y="10"/>
                  </a:moveTo>
                  <a:cubicBezTo>
                    <a:pt x="5" y="31"/>
                    <a:pt x="13" y="90"/>
                    <a:pt x="27" y="110"/>
                  </a:cubicBezTo>
                  <a:cubicBezTo>
                    <a:pt x="45" y="110"/>
                    <a:pt x="64" y="111"/>
                    <a:pt x="84" y="113"/>
                  </a:cubicBezTo>
                  <a:cubicBezTo>
                    <a:pt x="105" y="93"/>
                    <a:pt x="108" y="38"/>
                    <a:pt x="83" y="14"/>
                  </a:cubicBezTo>
                  <a:cubicBezTo>
                    <a:pt x="75" y="6"/>
                    <a:pt x="65" y="3"/>
                    <a:pt x="54" y="3"/>
                  </a:cubicBezTo>
                  <a:cubicBezTo>
                    <a:pt x="45" y="3"/>
                    <a:pt x="37" y="5"/>
                    <a:pt x="31" y="10"/>
                  </a:cubicBezTo>
                  <a:close/>
                </a:path>
              </a:pathLst>
            </a:custGeom>
            <a:solidFill>
              <a:srgbClr val="432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8" name="Freeform 1618"/>
            <p:cNvSpPr/>
            <p:nvPr/>
          </p:nvSpPr>
          <p:spPr bwMode="auto">
            <a:xfrm>
              <a:off x="3556234" y="2733994"/>
              <a:ext cx="137091" cy="143326"/>
            </a:xfrm>
            <a:custGeom>
              <a:avLst/>
              <a:gdLst>
                <a:gd name="T0" fmla="*/ 43 w 79"/>
                <a:gd name="T1" fmla="*/ 0 h 81"/>
                <a:gd name="T2" fmla="*/ 30 w 79"/>
                <a:gd name="T3" fmla="*/ 78 h 81"/>
                <a:gd name="T4" fmla="*/ 61 w 79"/>
                <a:gd name="T5" fmla="*/ 72 h 81"/>
                <a:gd name="T6" fmla="*/ 43 w 79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81">
                  <a:moveTo>
                    <a:pt x="43" y="0"/>
                  </a:moveTo>
                  <a:cubicBezTo>
                    <a:pt x="0" y="0"/>
                    <a:pt x="4" y="73"/>
                    <a:pt x="30" y="78"/>
                  </a:cubicBezTo>
                  <a:cubicBezTo>
                    <a:pt x="41" y="81"/>
                    <a:pt x="56" y="78"/>
                    <a:pt x="61" y="72"/>
                  </a:cubicBezTo>
                  <a:cubicBezTo>
                    <a:pt x="73" y="57"/>
                    <a:pt x="79" y="0"/>
                    <a:pt x="43" y="0"/>
                  </a:cubicBezTo>
                  <a:close/>
                </a:path>
              </a:pathLst>
            </a:custGeom>
            <a:solidFill>
              <a:srgbClr val="47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9" name="Freeform 1619"/>
            <p:cNvSpPr/>
            <p:nvPr/>
          </p:nvSpPr>
          <p:spPr bwMode="auto">
            <a:xfrm>
              <a:off x="3590506" y="2752689"/>
              <a:ext cx="40505" cy="43621"/>
            </a:xfrm>
            <a:custGeom>
              <a:avLst/>
              <a:gdLst>
                <a:gd name="T0" fmla="*/ 13 w 23"/>
                <a:gd name="T1" fmla="*/ 3 h 25"/>
                <a:gd name="T2" fmla="*/ 3 w 23"/>
                <a:gd name="T3" fmla="*/ 13 h 25"/>
                <a:gd name="T4" fmla="*/ 7 w 23"/>
                <a:gd name="T5" fmla="*/ 24 h 25"/>
                <a:gd name="T6" fmla="*/ 12 w 23"/>
                <a:gd name="T7" fmla="*/ 24 h 25"/>
                <a:gd name="T8" fmla="*/ 20 w 23"/>
                <a:gd name="T9" fmla="*/ 13 h 25"/>
                <a:gd name="T10" fmla="*/ 17 w 23"/>
                <a:gd name="T11" fmla="*/ 2 h 25"/>
                <a:gd name="T12" fmla="*/ 9 w 23"/>
                <a:gd name="T13" fmla="*/ 8 h 25"/>
                <a:gd name="T14" fmla="*/ 9 w 23"/>
                <a:gd name="T15" fmla="*/ 10 h 25"/>
                <a:gd name="T16" fmla="*/ 8 w 23"/>
                <a:gd name="T17" fmla="*/ 12 h 25"/>
                <a:gd name="T18" fmla="*/ 7 w 23"/>
                <a:gd name="T19" fmla="*/ 16 h 25"/>
                <a:gd name="T20" fmla="*/ 7 w 23"/>
                <a:gd name="T21" fmla="*/ 19 h 25"/>
                <a:gd name="T22" fmla="*/ 12 w 23"/>
                <a:gd name="T23" fmla="*/ 19 h 25"/>
                <a:gd name="T24" fmla="*/ 13 w 23"/>
                <a:gd name="T25" fmla="*/ 18 h 25"/>
                <a:gd name="T26" fmla="*/ 13 w 23"/>
                <a:gd name="T27" fmla="*/ 16 h 25"/>
                <a:gd name="T28" fmla="*/ 14 w 23"/>
                <a:gd name="T29" fmla="*/ 11 h 25"/>
                <a:gd name="T30" fmla="*/ 14 w 23"/>
                <a:gd name="T31" fmla="*/ 3 h 25"/>
                <a:gd name="T32" fmla="*/ 13 w 23"/>
                <a:gd name="T33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5">
                  <a:moveTo>
                    <a:pt x="13" y="3"/>
                  </a:moveTo>
                  <a:cubicBezTo>
                    <a:pt x="6" y="5"/>
                    <a:pt x="5" y="9"/>
                    <a:pt x="3" y="13"/>
                  </a:cubicBezTo>
                  <a:cubicBezTo>
                    <a:pt x="2" y="16"/>
                    <a:pt x="0" y="22"/>
                    <a:pt x="7" y="24"/>
                  </a:cubicBezTo>
                  <a:cubicBezTo>
                    <a:pt x="8" y="24"/>
                    <a:pt x="11" y="25"/>
                    <a:pt x="12" y="24"/>
                  </a:cubicBezTo>
                  <a:cubicBezTo>
                    <a:pt x="19" y="22"/>
                    <a:pt x="19" y="16"/>
                    <a:pt x="20" y="13"/>
                  </a:cubicBezTo>
                  <a:cubicBezTo>
                    <a:pt x="21" y="9"/>
                    <a:pt x="23" y="5"/>
                    <a:pt x="17" y="2"/>
                  </a:cubicBezTo>
                  <a:cubicBezTo>
                    <a:pt x="11" y="0"/>
                    <a:pt x="4" y="5"/>
                    <a:pt x="9" y="8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4"/>
                    <a:pt x="8" y="15"/>
                    <a:pt x="7" y="16"/>
                  </a:cubicBezTo>
                  <a:cubicBezTo>
                    <a:pt x="7" y="17"/>
                    <a:pt x="4" y="19"/>
                    <a:pt x="7" y="19"/>
                  </a:cubicBezTo>
                  <a:cubicBezTo>
                    <a:pt x="9" y="19"/>
                    <a:pt x="11" y="19"/>
                    <a:pt x="12" y="19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5" y="8"/>
                    <a:pt x="16" y="6"/>
                    <a:pt x="14" y="3"/>
                  </a:cubicBezTo>
                  <a:lnTo>
                    <a:pt x="1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0" name="Freeform 1620"/>
            <p:cNvSpPr/>
            <p:nvPr/>
          </p:nvSpPr>
          <p:spPr bwMode="auto">
            <a:xfrm>
              <a:off x="3596737" y="2808773"/>
              <a:ext cx="21811" cy="28041"/>
            </a:xfrm>
            <a:custGeom>
              <a:avLst/>
              <a:gdLst>
                <a:gd name="T0" fmla="*/ 3 w 12"/>
                <a:gd name="T1" fmla="*/ 1 h 16"/>
                <a:gd name="T2" fmla="*/ 0 w 12"/>
                <a:gd name="T3" fmla="*/ 7 h 16"/>
                <a:gd name="T4" fmla="*/ 2 w 12"/>
                <a:gd name="T5" fmla="*/ 14 h 16"/>
                <a:gd name="T6" fmla="*/ 10 w 12"/>
                <a:gd name="T7" fmla="*/ 14 h 16"/>
                <a:gd name="T8" fmla="*/ 12 w 12"/>
                <a:gd name="T9" fmla="*/ 7 h 16"/>
                <a:gd name="T10" fmla="*/ 9 w 12"/>
                <a:gd name="T11" fmla="*/ 1 h 16"/>
                <a:gd name="T12" fmla="*/ 3 w 12"/>
                <a:gd name="T13" fmla="*/ 3 h 16"/>
                <a:gd name="T14" fmla="*/ 3 w 12"/>
                <a:gd name="T15" fmla="*/ 3 h 16"/>
                <a:gd name="T16" fmla="*/ 8 w 12"/>
                <a:gd name="T17" fmla="*/ 4 h 16"/>
                <a:gd name="T18" fmla="*/ 9 w 12"/>
                <a:gd name="T19" fmla="*/ 4 h 16"/>
                <a:gd name="T20" fmla="*/ 3 w 12"/>
                <a:gd name="T21" fmla="*/ 3 h 16"/>
                <a:gd name="T22" fmla="*/ 2 w 12"/>
                <a:gd name="T23" fmla="*/ 12 h 16"/>
                <a:gd name="T24" fmla="*/ 9 w 12"/>
                <a:gd name="T25" fmla="*/ 12 h 16"/>
                <a:gd name="T26" fmla="*/ 8 w 12"/>
                <a:gd name="T27" fmla="*/ 7 h 16"/>
                <a:gd name="T28" fmla="*/ 8 w 12"/>
                <a:gd name="T29" fmla="*/ 2 h 16"/>
                <a:gd name="T30" fmla="*/ 3 w 12"/>
                <a:gd name="T3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6">
                  <a:moveTo>
                    <a:pt x="3" y="1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0" y="12"/>
                    <a:pt x="2" y="14"/>
                  </a:cubicBezTo>
                  <a:cubicBezTo>
                    <a:pt x="4" y="16"/>
                    <a:pt x="9" y="15"/>
                    <a:pt x="10" y="14"/>
                  </a:cubicBezTo>
                  <a:cubicBezTo>
                    <a:pt x="11" y="12"/>
                    <a:pt x="11" y="9"/>
                    <a:pt x="12" y="7"/>
                  </a:cubicBezTo>
                  <a:cubicBezTo>
                    <a:pt x="12" y="5"/>
                    <a:pt x="12" y="2"/>
                    <a:pt x="9" y="1"/>
                  </a:cubicBezTo>
                  <a:cubicBezTo>
                    <a:pt x="7" y="0"/>
                    <a:pt x="2" y="1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6" y="5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5" y="4"/>
                    <a:pt x="3" y="3"/>
                  </a:cubicBezTo>
                  <a:cubicBezTo>
                    <a:pt x="5" y="6"/>
                    <a:pt x="3" y="10"/>
                    <a:pt x="2" y="12"/>
                  </a:cubicBezTo>
                  <a:cubicBezTo>
                    <a:pt x="4" y="12"/>
                    <a:pt x="7" y="12"/>
                    <a:pt x="9" y="12"/>
                  </a:cubicBezTo>
                  <a:cubicBezTo>
                    <a:pt x="8" y="11"/>
                    <a:pt x="8" y="9"/>
                    <a:pt x="8" y="7"/>
                  </a:cubicBezTo>
                  <a:cubicBezTo>
                    <a:pt x="8" y="6"/>
                    <a:pt x="9" y="4"/>
                    <a:pt x="8" y="2"/>
                  </a:cubicBezTo>
                  <a:cubicBezTo>
                    <a:pt x="7" y="1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1" name="Freeform 1621"/>
            <p:cNvSpPr/>
            <p:nvPr/>
          </p:nvSpPr>
          <p:spPr bwMode="auto">
            <a:xfrm>
              <a:off x="3497035" y="2883552"/>
              <a:ext cx="224331" cy="21810"/>
            </a:xfrm>
            <a:custGeom>
              <a:avLst/>
              <a:gdLst>
                <a:gd name="T0" fmla="*/ 126 w 126"/>
                <a:gd name="T1" fmla="*/ 10 h 11"/>
                <a:gd name="T2" fmla="*/ 2 w 126"/>
                <a:gd name="T3" fmla="*/ 11 h 11"/>
                <a:gd name="T4" fmla="*/ 1 w 126"/>
                <a:gd name="T5" fmla="*/ 10 h 11"/>
                <a:gd name="T6" fmla="*/ 126 w 126"/>
                <a:gd name="T7" fmla="*/ 9 h 11"/>
                <a:gd name="T8" fmla="*/ 126 w 126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1">
                  <a:moveTo>
                    <a:pt x="126" y="10"/>
                  </a:moveTo>
                  <a:cubicBezTo>
                    <a:pt x="82" y="6"/>
                    <a:pt x="45" y="7"/>
                    <a:pt x="2" y="11"/>
                  </a:cubicBezTo>
                  <a:cubicBezTo>
                    <a:pt x="1" y="11"/>
                    <a:pt x="0" y="10"/>
                    <a:pt x="1" y="10"/>
                  </a:cubicBezTo>
                  <a:cubicBezTo>
                    <a:pt x="35" y="0"/>
                    <a:pt x="91" y="3"/>
                    <a:pt x="126" y="9"/>
                  </a:cubicBezTo>
                  <a:cubicBezTo>
                    <a:pt x="126" y="9"/>
                    <a:pt x="126" y="10"/>
                    <a:pt x="126" y="10"/>
                  </a:cubicBezTo>
                  <a:close/>
                </a:path>
              </a:pathLst>
            </a:custGeom>
            <a:solidFill>
              <a:srgbClr val="432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2" name="Freeform 1622"/>
            <p:cNvSpPr/>
            <p:nvPr/>
          </p:nvSpPr>
          <p:spPr bwMode="auto">
            <a:xfrm>
              <a:off x="3534423" y="2584437"/>
              <a:ext cx="193174" cy="74779"/>
            </a:xfrm>
            <a:custGeom>
              <a:avLst/>
              <a:gdLst>
                <a:gd name="T0" fmla="*/ 107 w 108"/>
                <a:gd name="T1" fmla="*/ 29 h 42"/>
                <a:gd name="T2" fmla="*/ 55 w 108"/>
                <a:gd name="T3" fmla="*/ 1 h 42"/>
                <a:gd name="T4" fmla="*/ 3 w 108"/>
                <a:gd name="T5" fmla="*/ 34 h 42"/>
                <a:gd name="T6" fmla="*/ 9 w 108"/>
                <a:gd name="T7" fmla="*/ 40 h 42"/>
                <a:gd name="T8" fmla="*/ 55 w 108"/>
                <a:gd name="T9" fmla="*/ 20 h 42"/>
                <a:gd name="T10" fmla="*/ 105 w 108"/>
                <a:gd name="T11" fmla="*/ 32 h 42"/>
                <a:gd name="T12" fmla="*/ 107 w 108"/>
                <a:gd name="T13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2">
                  <a:moveTo>
                    <a:pt x="107" y="29"/>
                  </a:moveTo>
                  <a:cubicBezTo>
                    <a:pt x="91" y="15"/>
                    <a:pt x="77" y="3"/>
                    <a:pt x="55" y="1"/>
                  </a:cubicBezTo>
                  <a:cubicBezTo>
                    <a:pt x="33" y="0"/>
                    <a:pt x="13" y="16"/>
                    <a:pt x="3" y="34"/>
                  </a:cubicBezTo>
                  <a:cubicBezTo>
                    <a:pt x="0" y="38"/>
                    <a:pt x="5" y="42"/>
                    <a:pt x="9" y="40"/>
                  </a:cubicBezTo>
                  <a:cubicBezTo>
                    <a:pt x="23" y="32"/>
                    <a:pt x="38" y="22"/>
                    <a:pt x="55" y="20"/>
                  </a:cubicBezTo>
                  <a:cubicBezTo>
                    <a:pt x="71" y="19"/>
                    <a:pt x="91" y="25"/>
                    <a:pt x="105" y="32"/>
                  </a:cubicBezTo>
                  <a:cubicBezTo>
                    <a:pt x="106" y="33"/>
                    <a:pt x="108" y="31"/>
                    <a:pt x="107" y="29"/>
                  </a:cubicBezTo>
                  <a:close/>
                </a:path>
              </a:pathLst>
            </a:custGeom>
            <a:solidFill>
              <a:srgbClr val="754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3" name="Freeform 1623"/>
            <p:cNvSpPr/>
            <p:nvPr/>
          </p:nvSpPr>
          <p:spPr bwMode="auto">
            <a:xfrm>
              <a:off x="4001779" y="2587551"/>
              <a:ext cx="193174" cy="71664"/>
            </a:xfrm>
            <a:custGeom>
              <a:avLst/>
              <a:gdLst>
                <a:gd name="T0" fmla="*/ 3 w 108"/>
                <a:gd name="T1" fmla="*/ 31 h 41"/>
                <a:gd name="T2" fmla="*/ 51 w 108"/>
                <a:gd name="T3" fmla="*/ 19 h 41"/>
                <a:gd name="T4" fmla="*/ 99 w 108"/>
                <a:gd name="T5" fmla="*/ 39 h 41"/>
                <a:gd name="T6" fmla="*/ 106 w 108"/>
                <a:gd name="T7" fmla="*/ 33 h 41"/>
                <a:gd name="T8" fmla="*/ 53 w 108"/>
                <a:gd name="T9" fmla="*/ 0 h 41"/>
                <a:gd name="T10" fmla="*/ 1 w 108"/>
                <a:gd name="T11" fmla="*/ 28 h 41"/>
                <a:gd name="T12" fmla="*/ 3 w 108"/>
                <a:gd name="T1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1">
                  <a:moveTo>
                    <a:pt x="3" y="31"/>
                  </a:moveTo>
                  <a:cubicBezTo>
                    <a:pt x="18" y="24"/>
                    <a:pt x="35" y="19"/>
                    <a:pt x="51" y="19"/>
                  </a:cubicBezTo>
                  <a:cubicBezTo>
                    <a:pt x="68" y="19"/>
                    <a:pt x="85" y="31"/>
                    <a:pt x="99" y="39"/>
                  </a:cubicBezTo>
                  <a:cubicBezTo>
                    <a:pt x="103" y="41"/>
                    <a:pt x="108" y="37"/>
                    <a:pt x="106" y="33"/>
                  </a:cubicBezTo>
                  <a:cubicBezTo>
                    <a:pt x="95" y="14"/>
                    <a:pt x="76" y="0"/>
                    <a:pt x="53" y="0"/>
                  </a:cubicBezTo>
                  <a:cubicBezTo>
                    <a:pt x="31" y="0"/>
                    <a:pt x="16" y="14"/>
                    <a:pt x="1" y="28"/>
                  </a:cubicBezTo>
                  <a:cubicBezTo>
                    <a:pt x="0" y="30"/>
                    <a:pt x="2" y="32"/>
                    <a:pt x="3" y="31"/>
                  </a:cubicBezTo>
                  <a:close/>
                </a:path>
              </a:pathLst>
            </a:custGeom>
            <a:solidFill>
              <a:srgbClr val="754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4" name="Freeform 1624"/>
            <p:cNvSpPr/>
            <p:nvPr/>
          </p:nvSpPr>
          <p:spPr bwMode="auto">
            <a:xfrm>
              <a:off x="3668399" y="3173319"/>
              <a:ext cx="389463" cy="267958"/>
            </a:xfrm>
            <a:custGeom>
              <a:avLst/>
              <a:gdLst>
                <a:gd name="T0" fmla="*/ 206 w 220"/>
                <a:gd name="T1" fmla="*/ 75 h 150"/>
                <a:gd name="T2" fmla="*/ 205 w 220"/>
                <a:gd name="T3" fmla="*/ 8 h 150"/>
                <a:gd name="T4" fmla="*/ 149 w 220"/>
                <a:gd name="T5" fmla="*/ 42 h 150"/>
                <a:gd name="T6" fmla="*/ 110 w 220"/>
                <a:gd name="T7" fmla="*/ 65 h 150"/>
                <a:gd name="T8" fmla="*/ 71 w 220"/>
                <a:gd name="T9" fmla="*/ 42 h 150"/>
                <a:gd name="T10" fmla="*/ 15 w 220"/>
                <a:gd name="T11" fmla="*/ 8 h 150"/>
                <a:gd name="T12" fmla="*/ 15 w 220"/>
                <a:gd name="T13" fmla="*/ 75 h 150"/>
                <a:gd name="T14" fmla="*/ 14 w 220"/>
                <a:gd name="T15" fmla="*/ 142 h 150"/>
                <a:gd name="T16" fmla="*/ 71 w 220"/>
                <a:gd name="T17" fmla="*/ 109 h 150"/>
                <a:gd name="T18" fmla="*/ 110 w 220"/>
                <a:gd name="T19" fmla="*/ 85 h 150"/>
                <a:gd name="T20" fmla="*/ 149 w 220"/>
                <a:gd name="T21" fmla="*/ 109 h 150"/>
                <a:gd name="T22" fmla="*/ 206 w 220"/>
                <a:gd name="T23" fmla="*/ 142 h 150"/>
                <a:gd name="T24" fmla="*/ 206 w 220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150">
                  <a:moveTo>
                    <a:pt x="206" y="75"/>
                  </a:moveTo>
                  <a:cubicBezTo>
                    <a:pt x="206" y="54"/>
                    <a:pt x="219" y="16"/>
                    <a:pt x="205" y="8"/>
                  </a:cubicBezTo>
                  <a:cubicBezTo>
                    <a:pt x="191" y="0"/>
                    <a:pt x="149" y="42"/>
                    <a:pt x="149" y="42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29" y="0"/>
                    <a:pt x="15" y="8"/>
                  </a:cubicBezTo>
                  <a:cubicBezTo>
                    <a:pt x="1" y="16"/>
                    <a:pt x="15" y="56"/>
                    <a:pt x="15" y="75"/>
                  </a:cubicBezTo>
                  <a:cubicBezTo>
                    <a:pt x="15" y="94"/>
                    <a:pt x="0" y="133"/>
                    <a:pt x="14" y="142"/>
                  </a:cubicBezTo>
                  <a:cubicBezTo>
                    <a:pt x="28" y="150"/>
                    <a:pt x="71" y="109"/>
                    <a:pt x="71" y="109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9"/>
                    <a:pt x="192" y="150"/>
                    <a:pt x="206" y="142"/>
                  </a:cubicBezTo>
                  <a:cubicBezTo>
                    <a:pt x="220" y="133"/>
                    <a:pt x="206" y="96"/>
                    <a:pt x="206" y="75"/>
                  </a:cubicBezTo>
                  <a:close/>
                </a:path>
              </a:pathLst>
            </a:custGeom>
            <a:solidFill>
              <a:srgbClr val="C55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5" name="Freeform 1625"/>
            <p:cNvSpPr/>
            <p:nvPr/>
          </p:nvSpPr>
          <p:spPr bwMode="auto">
            <a:xfrm>
              <a:off x="3886499" y="3192014"/>
              <a:ext cx="124628" cy="84127"/>
            </a:xfrm>
            <a:custGeom>
              <a:avLst/>
              <a:gdLst>
                <a:gd name="T0" fmla="*/ 0 w 69"/>
                <a:gd name="T1" fmla="*/ 48 h 48"/>
                <a:gd name="T2" fmla="*/ 39 w 69"/>
                <a:gd name="T3" fmla="*/ 25 h 48"/>
                <a:gd name="T4" fmla="*/ 69 w 69"/>
                <a:gd name="T5" fmla="*/ 0 h 48"/>
                <a:gd name="T6" fmla="*/ 25 w 69"/>
                <a:gd name="T7" fmla="*/ 33 h 48"/>
                <a:gd name="T8" fmla="*/ 0 w 69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8">
                  <a:moveTo>
                    <a:pt x="0" y="48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54" y="10"/>
                    <a:pt x="69" y="0"/>
                  </a:cubicBezTo>
                  <a:cubicBezTo>
                    <a:pt x="51" y="7"/>
                    <a:pt x="25" y="33"/>
                    <a:pt x="25" y="33"/>
                  </a:cubicBezTo>
                  <a:cubicBezTo>
                    <a:pt x="0" y="48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6" name="Freeform 1626"/>
            <p:cNvSpPr/>
            <p:nvPr/>
          </p:nvSpPr>
          <p:spPr bwMode="auto">
            <a:xfrm>
              <a:off x="3668399" y="3185782"/>
              <a:ext cx="74777" cy="246148"/>
            </a:xfrm>
            <a:custGeom>
              <a:avLst/>
              <a:gdLst>
                <a:gd name="T0" fmla="*/ 27 w 41"/>
                <a:gd name="T1" fmla="*/ 127 h 138"/>
                <a:gd name="T2" fmla="*/ 28 w 41"/>
                <a:gd name="T3" fmla="*/ 60 h 138"/>
                <a:gd name="T4" fmla="*/ 23 w 41"/>
                <a:gd name="T5" fmla="*/ 0 h 138"/>
                <a:gd name="T6" fmla="*/ 14 w 41"/>
                <a:gd name="T7" fmla="*/ 1 h 138"/>
                <a:gd name="T8" fmla="*/ 14 w 41"/>
                <a:gd name="T9" fmla="*/ 68 h 138"/>
                <a:gd name="T10" fmla="*/ 14 w 41"/>
                <a:gd name="T11" fmla="*/ 135 h 138"/>
                <a:gd name="T12" fmla="*/ 41 w 41"/>
                <a:gd name="T13" fmla="*/ 126 h 138"/>
                <a:gd name="T14" fmla="*/ 27 w 41"/>
                <a:gd name="T15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8">
                  <a:moveTo>
                    <a:pt x="27" y="127"/>
                  </a:moveTo>
                  <a:cubicBezTo>
                    <a:pt x="13" y="119"/>
                    <a:pt x="28" y="79"/>
                    <a:pt x="28" y="60"/>
                  </a:cubicBezTo>
                  <a:cubicBezTo>
                    <a:pt x="28" y="45"/>
                    <a:pt x="18" y="15"/>
                    <a:pt x="23" y="0"/>
                  </a:cubicBezTo>
                  <a:cubicBezTo>
                    <a:pt x="19" y="0"/>
                    <a:pt x="16" y="0"/>
                    <a:pt x="14" y="1"/>
                  </a:cubicBezTo>
                  <a:cubicBezTo>
                    <a:pt x="0" y="9"/>
                    <a:pt x="14" y="49"/>
                    <a:pt x="14" y="68"/>
                  </a:cubicBezTo>
                  <a:cubicBezTo>
                    <a:pt x="14" y="87"/>
                    <a:pt x="0" y="126"/>
                    <a:pt x="14" y="135"/>
                  </a:cubicBezTo>
                  <a:cubicBezTo>
                    <a:pt x="19" y="138"/>
                    <a:pt x="30" y="133"/>
                    <a:pt x="41" y="126"/>
                  </a:cubicBezTo>
                  <a:cubicBezTo>
                    <a:pt x="35" y="128"/>
                    <a:pt x="30" y="129"/>
                    <a:pt x="27" y="127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7" name="Freeform 1627"/>
            <p:cNvSpPr/>
            <p:nvPr/>
          </p:nvSpPr>
          <p:spPr bwMode="auto">
            <a:xfrm>
              <a:off x="3864688" y="3313531"/>
              <a:ext cx="177596" cy="127746"/>
            </a:xfrm>
            <a:custGeom>
              <a:avLst/>
              <a:gdLst>
                <a:gd name="T0" fmla="*/ 52 w 100"/>
                <a:gd name="T1" fmla="*/ 23 h 72"/>
                <a:gd name="T2" fmla="*/ 13 w 100"/>
                <a:gd name="T3" fmla="*/ 0 h 72"/>
                <a:gd name="T4" fmla="*/ 0 w 100"/>
                <a:gd name="T5" fmla="*/ 8 h 72"/>
                <a:gd name="T6" fmla="*/ 39 w 100"/>
                <a:gd name="T7" fmla="*/ 31 h 72"/>
                <a:gd name="T8" fmla="*/ 95 w 100"/>
                <a:gd name="T9" fmla="*/ 64 h 72"/>
                <a:gd name="T10" fmla="*/ 100 w 100"/>
                <a:gd name="T11" fmla="*/ 57 h 72"/>
                <a:gd name="T12" fmla="*/ 52 w 100"/>
                <a:gd name="T13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2">
                  <a:moveTo>
                    <a:pt x="52" y="23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81" y="72"/>
                    <a:pt x="95" y="64"/>
                  </a:cubicBezTo>
                  <a:cubicBezTo>
                    <a:pt x="98" y="62"/>
                    <a:pt x="99" y="60"/>
                    <a:pt x="100" y="57"/>
                  </a:cubicBezTo>
                  <a:cubicBezTo>
                    <a:pt x="82" y="52"/>
                    <a:pt x="52" y="23"/>
                    <a:pt x="52" y="23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8" name="Freeform 1628"/>
            <p:cNvSpPr/>
            <p:nvPr/>
          </p:nvSpPr>
          <p:spPr bwMode="auto">
            <a:xfrm>
              <a:off x="3814837" y="3235635"/>
              <a:ext cx="96588" cy="143326"/>
            </a:xfrm>
            <a:custGeom>
              <a:avLst/>
              <a:gdLst>
                <a:gd name="T0" fmla="*/ 54 w 54"/>
                <a:gd name="T1" fmla="*/ 57 h 79"/>
                <a:gd name="T2" fmla="*/ 33 w 54"/>
                <a:gd name="T3" fmla="*/ 79 h 79"/>
                <a:gd name="T4" fmla="*/ 22 w 54"/>
                <a:gd name="T5" fmla="*/ 79 h 79"/>
                <a:gd name="T6" fmla="*/ 0 w 54"/>
                <a:gd name="T7" fmla="*/ 57 h 79"/>
                <a:gd name="T8" fmla="*/ 0 w 54"/>
                <a:gd name="T9" fmla="*/ 22 h 79"/>
                <a:gd name="T10" fmla="*/ 22 w 54"/>
                <a:gd name="T11" fmla="*/ 0 h 79"/>
                <a:gd name="T12" fmla="*/ 33 w 54"/>
                <a:gd name="T13" fmla="*/ 0 h 79"/>
                <a:gd name="T14" fmla="*/ 54 w 54"/>
                <a:gd name="T15" fmla="*/ 22 h 79"/>
                <a:gd name="T16" fmla="*/ 54 w 54"/>
                <a:gd name="T17" fmla="*/ 5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9">
                  <a:moveTo>
                    <a:pt x="54" y="57"/>
                  </a:moveTo>
                  <a:cubicBezTo>
                    <a:pt x="54" y="69"/>
                    <a:pt x="45" y="79"/>
                    <a:pt x="33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10" y="79"/>
                    <a:pt x="0" y="69"/>
                    <a:pt x="0" y="5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5" y="0"/>
                    <a:pt x="54" y="10"/>
                    <a:pt x="54" y="22"/>
                  </a:cubicBezTo>
                  <a:lnTo>
                    <a:pt x="54" y="57"/>
                  </a:lnTo>
                  <a:close/>
                </a:path>
              </a:pathLst>
            </a:custGeom>
            <a:solidFill>
              <a:srgbClr val="C55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9" name="Freeform 1629"/>
            <p:cNvSpPr/>
            <p:nvPr/>
          </p:nvSpPr>
          <p:spPr bwMode="auto">
            <a:xfrm>
              <a:off x="3814837" y="3238752"/>
              <a:ext cx="87240" cy="140209"/>
            </a:xfrm>
            <a:custGeom>
              <a:avLst/>
              <a:gdLst>
                <a:gd name="T0" fmla="*/ 46 w 49"/>
                <a:gd name="T1" fmla="*/ 71 h 78"/>
                <a:gd name="T2" fmla="*/ 35 w 49"/>
                <a:gd name="T3" fmla="*/ 71 h 78"/>
                <a:gd name="T4" fmla="*/ 14 w 49"/>
                <a:gd name="T5" fmla="*/ 49 h 78"/>
                <a:gd name="T6" fmla="*/ 14 w 49"/>
                <a:gd name="T7" fmla="*/ 13 h 78"/>
                <a:gd name="T8" fmla="*/ 19 w 49"/>
                <a:gd name="T9" fmla="*/ 0 h 78"/>
                <a:gd name="T10" fmla="*/ 0 w 49"/>
                <a:gd name="T11" fmla="*/ 21 h 78"/>
                <a:gd name="T12" fmla="*/ 0 w 49"/>
                <a:gd name="T13" fmla="*/ 56 h 78"/>
                <a:gd name="T14" fmla="*/ 22 w 49"/>
                <a:gd name="T15" fmla="*/ 78 h 78"/>
                <a:gd name="T16" fmla="*/ 33 w 49"/>
                <a:gd name="T17" fmla="*/ 78 h 78"/>
                <a:gd name="T18" fmla="*/ 49 w 49"/>
                <a:gd name="T19" fmla="*/ 70 h 78"/>
                <a:gd name="T20" fmla="*/ 46 w 49"/>
                <a:gd name="T21" fmla="*/ 7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78">
                  <a:moveTo>
                    <a:pt x="46" y="71"/>
                  </a:moveTo>
                  <a:cubicBezTo>
                    <a:pt x="35" y="71"/>
                    <a:pt x="35" y="71"/>
                    <a:pt x="35" y="71"/>
                  </a:cubicBezTo>
                  <a:cubicBezTo>
                    <a:pt x="24" y="71"/>
                    <a:pt x="14" y="61"/>
                    <a:pt x="14" y="4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8"/>
                    <a:pt x="16" y="3"/>
                    <a:pt x="19" y="0"/>
                  </a:cubicBezTo>
                  <a:cubicBezTo>
                    <a:pt x="9" y="1"/>
                    <a:pt x="0" y="10"/>
                    <a:pt x="0" y="2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8"/>
                    <a:pt x="10" y="78"/>
                    <a:pt x="22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9" y="78"/>
                    <a:pt x="45" y="75"/>
                    <a:pt x="49" y="70"/>
                  </a:cubicBezTo>
                  <a:cubicBezTo>
                    <a:pt x="48" y="70"/>
                    <a:pt x="47" y="71"/>
                    <a:pt x="46" y="71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0" name="Freeform 1630"/>
            <p:cNvSpPr/>
            <p:nvPr/>
          </p:nvSpPr>
          <p:spPr bwMode="auto">
            <a:xfrm>
              <a:off x="3908308" y="3282373"/>
              <a:ext cx="87240" cy="24926"/>
            </a:xfrm>
            <a:custGeom>
              <a:avLst/>
              <a:gdLst>
                <a:gd name="T0" fmla="*/ 47 w 49"/>
                <a:gd name="T1" fmla="*/ 1 h 14"/>
                <a:gd name="T2" fmla="*/ 45 w 49"/>
                <a:gd name="T3" fmla="*/ 1 h 14"/>
                <a:gd name="T4" fmla="*/ 42 w 49"/>
                <a:gd name="T5" fmla="*/ 0 h 14"/>
                <a:gd name="T6" fmla="*/ 38 w 49"/>
                <a:gd name="T7" fmla="*/ 0 h 14"/>
                <a:gd name="T8" fmla="*/ 34 w 49"/>
                <a:gd name="T9" fmla="*/ 0 h 14"/>
                <a:gd name="T10" fmla="*/ 29 w 49"/>
                <a:gd name="T11" fmla="*/ 0 h 14"/>
                <a:gd name="T12" fmla="*/ 25 w 49"/>
                <a:gd name="T13" fmla="*/ 0 h 14"/>
                <a:gd name="T14" fmla="*/ 15 w 49"/>
                <a:gd name="T15" fmla="*/ 2 h 14"/>
                <a:gd name="T16" fmla="*/ 8 w 49"/>
                <a:gd name="T17" fmla="*/ 4 h 14"/>
                <a:gd name="T18" fmla="*/ 2 w 49"/>
                <a:gd name="T19" fmla="*/ 6 h 14"/>
                <a:gd name="T20" fmla="*/ 1 w 49"/>
                <a:gd name="T21" fmla="*/ 7 h 14"/>
                <a:gd name="T22" fmla="*/ 0 w 49"/>
                <a:gd name="T23" fmla="*/ 7 h 14"/>
                <a:gd name="T24" fmla="*/ 1 w 49"/>
                <a:gd name="T25" fmla="*/ 8 h 14"/>
                <a:gd name="T26" fmla="*/ 1 w 49"/>
                <a:gd name="T27" fmla="*/ 11 h 14"/>
                <a:gd name="T28" fmla="*/ 2 w 49"/>
                <a:gd name="T29" fmla="*/ 11 h 14"/>
                <a:gd name="T30" fmla="*/ 5 w 49"/>
                <a:gd name="T31" fmla="*/ 10 h 14"/>
                <a:gd name="T32" fmla="*/ 10 w 49"/>
                <a:gd name="T33" fmla="*/ 10 h 14"/>
                <a:gd name="T34" fmla="*/ 14 w 49"/>
                <a:gd name="T35" fmla="*/ 10 h 14"/>
                <a:gd name="T36" fmla="*/ 19 w 49"/>
                <a:gd name="T37" fmla="*/ 11 h 14"/>
                <a:gd name="T38" fmla="*/ 21 w 49"/>
                <a:gd name="T39" fmla="*/ 11 h 14"/>
                <a:gd name="T40" fmla="*/ 23 w 49"/>
                <a:gd name="T41" fmla="*/ 12 h 14"/>
                <a:gd name="T42" fmla="*/ 25 w 49"/>
                <a:gd name="T43" fmla="*/ 13 h 14"/>
                <a:gd name="T44" fmla="*/ 26 w 49"/>
                <a:gd name="T45" fmla="*/ 13 h 14"/>
                <a:gd name="T46" fmla="*/ 27 w 49"/>
                <a:gd name="T47" fmla="*/ 14 h 14"/>
                <a:gd name="T48" fmla="*/ 26 w 49"/>
                <a:gd name="T49" fmla="*/ 13 h 14"/>
                <a:gd name="T50" fmla="*/ 25 w 49"/>
                <a:gd name="T51" fmla="*/ 12 h 14"/>
                <a:gd name="T52" fmla="*/ 24 w 49"/>
                <a:gd name="T53" fmla="*/ 11 h 14"/>
                <a:gd name="T54" fmla="*/ 22 w 49"/>
                <a:gd name="T55" fmla="*/ 10 h 14"/>
                <a:gd name="T56" fmla="*/ 20 w 49"/>
                <a:gd name="T57" fmla="*/ 10 h 14"/>
                <a:gd name="T58" fmla="*/ 15 w 49"/>
                <a:gd name="T59" fmla="*/ 8 h 14"/>
                <a:gd name="T60" fmla="*/ 10 w 49"/>
                <a:gd name="T61" fmla="*/ 7 h 14"/>
                <a:gd name="T62" fmla="*/ 7 w 49"/>
                <a:gd name="T63" fmla="*/ 7 h 14"/>
                <a:gd name="T64" fmla="*/ 9 w 49"/>
                <a:gd name="T65" fmla="*/ 7 h 14"/>
                <a:gd name="T66" fmla="*/ 16 w 49"/>
                <a:gd name="T67" fmla="*/ 4 h 14"/>
                <a:gd name="T68" fmla="*/ 25 w 49"/>
                <a:gd name="T69" fmla="*/ 2 h 14"/>
                <a:gd name="T70" fmla="*/ 29 w 49"/>
                <a:gd name="T71" fmla="*/ 1 h 14"/>
                <a:gd name="T72" fmla="*/ 34 w 49"/>
                <a:gd name="T73" fmla="*/ 1 h 14"/>
                <a:gd name="T74" fmla="*/ 38 w 49"/>
                <a:gd name="T75" fmla="*/ 1 h 14"/>
                <a:gd name="T76" fmla="*/ 42 w 49"/>
                <a:gd name="T77" fmla="*/ 1 h 14"/>
                <a:gd name="T78" fmla="*/ 45 w 49"/>
                <a:gd name="T79" fmla="*/ 1 h 14"/>
                <a:gd name="T80" fmla="*/ 47 w 49"/>
                <a:gd name="T81" fmla="*/ 1 h 14"/>
                <a:gd name="T82" fmla="*/ 49 w 49"/>
                <a:gd name="T83" fmla="*/ 1 h 14"/>
                <a:gd name="T84" fmla="*/ 47 w 49"/>
                <a:gd name="T8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" h="14">
                  <a:moveTo>
                    <a:pt x="47" y="1"/>
                  </a:moveTo>
                  <a:cubicBezTo>
                    <a:pt x="46" y="1"/>
                    <a:pt x="46" y="1"/>
                    <a:pt x="45" y="1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0"/>
                    <a:pt x="31" y="0"/>
                    <a:pt x="29" y="0"/>
                  </a:cubicBezTo>
                  <a:cubicBezTo>
                    <a:pt x="28" y="0"/>
                    <a:pt x="26" y="0"/>
                    <a:pt x="25" y="0"/>
                  </a:cubicBezTo>
                  <a:cubicBezTo>
                    <a:pt x="21" y="0"/>
                    <a:pt x="18" y="1"/>
                    <a:pt x="15" y="2"/>
                  </a:cubicBezTo>
                  <a:cubicBezTo>
                    <a:pt x="13" y="2"/>
                    <a:pt x="10" y="3"/>
                    <a:pt x="8" y="4"/>
                  </a:cubicBezTo>
                  <a:cubicBezTo>
                    <a:pt x="5" y="5"/>
                    <a:pt x="4" y="5"/>
                    <a:pt x="2" y="6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0"/>
                    <a:pt x="5" y="10"/>
                  </a:cubicBezTo>
                  <a:cubicBezTo>
                    <a:pt x="7" y="10"/>
                    <a:pt x="8" y="10"/>
                    <a:pt x="10" y="10"/>
                  </a:cubicBezTo>
                  <a:cubicBezTo>
                    <a:pt x="11" y="10"/>
                    <a:pt x="13" y="10"/>
                    <a:pt x="14" y="10"/>
                  </a:cubicBezTo>
                  <a:cubicBezTo>
                    <a:pt x="16" y="10"/>
                    <a:pt x="18" y="10"/>
                    <a:pt x="19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2" y="11"/>
                    <a:pt x="23" y="12"/>
                    <a:pt x="23" y="12"/>
                  </a:cubicBezTo>
                  <a:cubicBezTo>
                    <a:pt x="24" y="12"/>
                    <a:pt x="25" y="12"/>
                    <a:pt x="25" y="13"/>
                  </a:cubicBezTo>
                  <a:cubicBezTo>
                    <a:pt x="25" y="13"/>
                    <a:pt x="26" y="13"/>
                    <a:pt x="26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6" y="13"/>
                  </a:cubicBezTo>
                  <a:cubicBezTo>
                    <a:pt x="26" y="13"/>
                    <a:pt x="26" y="13"/>
                    <a:pt x="25" y="12"/>
                  </a:cubicBezTo>
                  <a:cubicBezTo>
                    <a:pt x="25" y="12"/>
                    <a:pt x="24" y="12"/>
                    <a:pt x="24" y="11"/>
                  </a:cubicBezTo>
                  <a:cubicBezTo>
                    <a:pt x="23" y="11"/>
                    <a:pt x="22" y="11"/>
                    <a:pt x="22" y="10"/>
                  </a:cubicBezTo>
                  <a:cubicBezTo>
                    <a:pt x="21" y="10"/>
                    <a:pt x="20" y="10"/>
                    <a:pt x="20" y="10"/>
                  </a:cubicBezTo>
                  <a:cubicBezTo>
                    <a:pt x="18" y="9"/>
                    <a:pt x="16" y="9"/>
                    <a:pt x="15" y="8"/>
                  </a:cubicBezTo>
                  <a:cubicBezTo>
                    <a:pt x="13" y="8"/>
                    <a:pt x="11" y="8"/>
                    <a:pt x="10" y="7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11" y="6"/>
                    <a:pt x="13" y="5"/>
                    <a:pt x="16" y="4"/>
                  </a:cubicBezTo>
                  <a:cubicBezTo>
                    <a:pt x="19" y="3"/>
                    <a:pt x="22" y="2"/>
                    <a:pt x="25" y="2"/>
                  </a:cubicBezTo>
                  <a:cubicBezTo>
                    <a:pt x="26" y="2"/>
                    <a:pt x="28" y="1"/>
                    <a:pt x="29" y="1"/>
                  </a:cubicBezTo>
                  <a:cubicBezTo>
                    <a:pt x="31" y="1"/>
                    <a:pt x="32" y="1"/>
                    <a:pt x="34" y="1"/>
                  </a:cubicBezTo>
                  <a:cubicBezTo>
                    <a:pt x="35" y="1"/>
                    <a:pt x="36" y="1"/>
                    <a:pt x="38" y="1"/>
                  </a:cubicBezTo>
                  <a:cubicBezTo>
                    <a:pt x="39" y="1"/>
                    <a:pt x="40" y="1"/>
                    <a:pt x="42" y="1"/>
                  </a:cubicBezTo>
                  <a:cubicBezTo>
                    <a:pt x="43" y="1"/>
                    <a:pt x="44" y="1"/>
                    <a:pt x="45" y="1"/>
                  </a:cubicBezTo>
                  <a:cubicBezTo>
                    <a:pt x="46" y="1"/>
                    <a:pt x="46" y="1"/>
                    <a:pt x="47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8" y="1"/>
                    <a:pt x="47" y="1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1" name="Freeform 1631"/>
            <p:cNvSpPr/>
            <p:nvPr/>
          </p:nvSpPr>
          <p:spPr bwMode="auto">
            <a:xfrm>
              <a:off x="3730714" y="3282373"/>
              <a:ext cx="87240" cy="24926"/>
            </a:xfrm>
            <a:custGeom>
              <a:avLst/>
              <a:gdLst>
                <a:gd name="T0" fmla="*/ 3 w 49"/>
                <a:gd name="T1" fmla="*/ 1 h 14"/>
                <a:gd name="T2" fmla="*/ 5 w 49"/>
                <a:gd name="T3" fmla="*/ 1 h 14"/>
                <a:gd name="T4" fmla="*/ 8 w 49"/>
                <a:gd name="T5" fmla="*/ 0 h 14"/>
                <a:gd name="T6" fmla="*/ 12 w 49"/>
                <a:gd name="T7" fmla="*/ 0 h 14"/>
                <a:gd name="T8" fmla="*/ 16 w 49"/>
                <a:gd name="T9" fmla="*/ 0 h 14"/>
                <a:gd name="T10" fmla="*/ 21 w 49"/>
                <a:gd name="T11" fmla="*/ 0 h 14"/>
                <a:gd name="T12" fmla="*/ 25 w 49"/>
                <a:gd name="T13" fmla="*/ 0 h 14"/>
                <a:gd name="T14" fmla="*/ 34 w 49"/>
                <a:gd name="T15" fmla="*/ 2 h 14"/>
                <a:gd name="T16" fmla="*/ 42 w 49"/>
                <a:gd name="T17" fmla="*/ 4 h 14"/>
                <a:gd name="T18" fmla="*/ 47 w 49"/>
                <a:gd name="T19" fmla="*/ 6 h 14"/>
                <a:gd name="T20" fmla="*/ 49 w 49"/>
                <a:gd name="T21" fmla="*/ 7 h 14"/>
                <a:gd name="T22" fmla="*/ 49 w 49"/>
                <a:gd name="T23" fmla="*/ 7 h 14"/>
                <a:gd name="T24" fmla="*/ 49 w 49"/>
                <a:gd name="T25" fmla="*/ 8 h 14"/>
                <a:gd name="T26" fmla="*/ 48 w 49"/>
                <a:gd name="T27" fmla="*/ 11 h 14"/>
                <a:gd name="T28" fmla="*/ 47 w 49"/>
                <a:gd name="T29" fmla="*/ 11 h 14"/>
                <a:gd name="T30" fmla="*/ 44 w 49"/>
                <a:gd name="T31" fmla="*/ 10 h 14"/>
                <a:gd name="T32" fmla="*/ 40 w 49"/>
                <a:gd name="T33" fmla="*/ 10 h 14"/>
                <a:gd name="T34" fmla="*/ 35 w 49"/>
                <a:gd name="T35" fmla="*/ 10 h 14"/>
                <a:gd name="T36" fmla="*/ 30 w 49"/>
                <a:gd name="T37" fmla="*/ 11 h 14"/>
                <a:gd name="T38" fmla="*/ 28 w 49"/>
                <a:gd name="T39" fmla="*/ 11 h 14"/>
                <a:gd name="T40" fmla="*/ 26 w 49"/>
                <a:gd name="T41" fmla="*/ 12 h 14"/>
                <a:gd name="T42" fmla="*/ 25 w 49"/>
                <a:gd name="T43" fmla="*/ 13 h 14"/>
                <a:gd name="T44" fmla="*/ 24 w 49"/>
                <a:gd name="T45" fmla="*/ 13 h 14"/>
                <a:gd name="T46" fmla="*/ 23 w 49"/>
                <a:gd name="T47" fmla="*/ 14 h 14"/>
                <a:gd name="T48" fmla="*/ 23 w 49"/>
                <a:gd name="T49" fmla="*/ 13 h 14"/>
                <a:gd name="T50" fmla="*/ 25 w 49"/>
                <a:gd name="T51" fmla="*/ 12 h 14"/>
                <a:gd name="T52" fmla="*/ 26 w 49"/>
                <a:gd name="T53" fmla="*/ 11 h 14"/>
                <a:gd name="T54" fmla="*/ 28 w 49"/>
                <a:gd name="T55" fmla="*/ 10 h 14"/>
                <a:gd name="T56" fmla="*/ 30 w 49"/>
                <a:gd name="T57" fmla="*/ 10 h 14"/>
                <a:gd name="T58" fmla="*/ 35 w 49"/>
                <a:gd name="T59" fmla="*/ 8 h 14"/>
                <a:gd name="T60" fmla="*/ 40 w 49"/>
                <a:gd name="T61" fmla="*/ 7 h 14"/>
                <a:gd name="T62" fmla="*/ 42 w 49"/>
                <a:gd name="T63" fmla="*/ 7 h 14"/>
                <a:gd name="T64" fmla="*/ 41 w 49"/>
                <a:gd name="T65" fmla="*/ 7 h 14"/>
                <a:gd name="T66" fmla="*/ 34 w 49"/>
                <a:gd name="T67" fmla="*/ 4 h 14"/>
                <a:gd name="T68" fmla="*/ 25 w 49"/>
                <a:gd name="T69" fmla="*/ 2 h 14"/>
                <a:gd name="T70" fmla="*/ 20 w 49"/>
                <a:gd name="T71" fmla="*/ 1 h 14"/>
                <a:gd name="T72" fmla="*/ 16 w 49"/>
                <a:gd name="T73" fmla="*/ 1 h 14"/>
                <a:gd name="T74" fmla="*/ 12 w 49"/>
                <a:gd name="T75" fmla="*/ 1 h 14"/>
                <a:gd name="T76" fmla="*/ 8 w 49"/>
                <a:gd name="T77" fmla="*/ 1 h 14"/>
                <a:gd name="T78" fmla="*/ 5 w 49"/>
                <a:gd name="T79" fmla="*/ 1 h 14"/>
                <a:gd name="T80" fmla="*/ 3 w 49"/>
                <a:gd name="T81" fmla="*/ 1 h 14"/>
                <a:gd name="T82" fmla="*/ 0 w 49"/>
                <a:gd name="T83" fmla="*/ 1 h 14"/>
                <a:gd name="T84" fmla="*/ 3 w 49"/>
                <a:gd name="T8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" h="14">
                  <a:moveTo>
                    <a:pt x="3" y="1"/>
                  </a:moveTo>
                  <a:cubicBezTo>
                    <a:pt x="3" y="1"/>
                    <a:pt x="4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1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8" y="0"/>
                    <a:pt x="31" y="1"/>
                    <a:pt x="34" y="2"/>
                  </a:cubicBezTo>
                  <a:cubicBezTo>
                    <a:pt x="37" y="2"/>
                    <a:pt x="40" y="3"/>
                    <a:pt x="42" y="4"/>
                  </a:cubicBezTo>
                  <a:cubicBezTo>
                    <a:pt x="44" y="5"/>
                    <a:pt x="46" y="5"/>
                    <a:pt x="47" y="6"/>
                  </a:cubicBezTo>
                  <a:cubicBezTo>
                    <a:pt x="48" y="6"/>
                    <a:pt x="48" y="6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7" y="11"/>
                  </a:cubicBezTo>
                  <a:cubicBezTo>
                    <a:pt x="47" y="11"/>
                    <a:pt x="46" y="10"/>
                    <a:pt x="44" y="10"/>
                  </a:cubicBezTo>
                  <a:cubicBezTo>
                    <a:pt x="43" y="10"/>
                    <a:pt x="42" y="10"/>
                    <a:pt x="40" y="10"/>
                  </a:cubicBezTo>
                  <a:cubicBezTo>
                    <a:pt x="38" y="10"/>
                    <a:pt x="37" y="10"/>
                    <a:pt x="35" y="10"/>
                  </a:cubicBezTo>
                  <a:cubicBezTo>
                    <a:pt x="34" y="10"/>
                    <a:pt x="32" y="10"/>
                    <a:pt x="30" y="11"/>
                  </a:cubicBezTo>
                  <a:cubicBezTo>
                    <a:pt x="30" y="11"/>
                    <a:pt x="29" y="11"/>
                    <a:pt x="28" y="11"/>
                  </a:cubicBezTo>
                  <a:cubicBezTo>
                    <a:pt x="27" y="11"/>
                    <a:pt x="27" y="12"/>
                    <a:pt x="26" y="12"/>
                  </a:cubicBezTo>
                  <a:cubicBezTo>
                    <a:pt x="26" y="12"/>
                    <a:pt x="25" y="12"/>
                    <a:pt x="25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3"/>
                  </a:cubicBezTo>
                  <a:cubicBezTo>
                    <a:pt x="24" y="13"/>
                    <a:pt x="24" y="13"/>
                    <a:pt x="25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27" y="11"/>
                    <a:pt x="27" y="11"/>
                    <a:pt x="28" y="10"/>
                  </a:cubicBezTo>
                  <a:cubicBezTo>
                    <a:pt x="29" y="10"/>
                    <a:pt x="29" y="10"/>
                    <a:pt x="30" y="10"/>
                  </a:cubicBezTo>
                  <a:cubicBezTo>
                    <a:pt x="32" y="9"/>
                    <a:pt x="33" y="9"/>
                    <a:pt x="35" y="8"/>
                  </a:cubicBezTo>
                  <a:cubicBezTo>
                    <a:pt x="37" y="8"/>
                    <a:pt x="38" y="8"/>
                    <a:pt x="40" y="7"/>
                  </a:cubicBezTo>
                  <a:cubicBezTo>
                    <a:pt x="41" y="7"/>
                    <a:pt x="41" y="7"/>
                    <a:pt x="42" y="7"/>
                  </a:cubicBezTo>
                  <a:cubicBezTo>
                    <a:pt x="42" y="7"/>
                    <a:pt x="41" y="7"/>
                    <a:pt x="41" y="7"/>
                  </a:cubicBezTo>
                  <a:cubicBezTo>
                    <a:pt x="39" y="6"/>
                    <a:pt x="36" y="5"/>
                    <a:pt x="34" y="4"/>
                  </a:cubicBezTo>
                  <a:cubicBezTo>
                    <a:pt x="31" y="3"/>
                    <a:pt x="28" y="2"/>
                    <a:pt x="25" y="2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9" y="1"/>
                    <a:pt x="17" y="1"/>
                    <a:pt x="16" y="1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11" y="1"/>
                    <a:pt x="9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92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2" name="Freeform 1632"/>
            <p:cNvSpPr/>
            <p:nvPr/>
          </p:nvSpPr>
          <p:spPr bwMode="auto">
            <a:xfrm>
              <a:off x="4350739" y="2600015"/>
              <a:ext cx="196291" cy="292884"/>
            </a:xfrm>
            <a:custGeom>
              <a:avLst/>
              <a:gdLst>
                <a:gd name="T0" fmla="*/ 0 w 111"/>
                <a:gd name="T1" fmla="*/ 29 h 166"/>
                <a:gd name="T2" fmla="*/ 0 w 111"/>
                <a:gd name="T3" fmla="*/ 166 h 166"/>
                <a:gd name="T4" fmla="*/ 50 w 111"/>
                <a:gd name="T5" fmla="*/ 149 h 166"/>
                <a:gd name="T6" fmla="*/ 80 w 111"/>
                <a:gd name="T7" fmla="*/ 103 h 166"/>
                <a:gd name="T8" fmla="*/ 111 w 111"/>
                <a:gd name="T9" fmla="*/ 4 h 166"/>
                <a:gd name="T10" fmla="*/ 0 w 111"/>
                <a:gd name="T11" fmla="*/ 2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66">
                  <a:moveTo>
                    <a:pt x="0" y="29"/>
                  </a:moveTo>
                  <a:cubicBezTo>
                    <a:pt x="0" y="166"/>
                    <a:pt x="0" y="166"/>
                    <a:pt x="0" y="166"/>
                  </a:cubicBezTo>
                  <a:cubicBezTo>
                    <a:pt x="19" y="166"/>
                    <a:pt x="36" y="163"/>
                    <a:pt x="50" y="149"/>
                  </a:cubicBezTo>
                  <a:cubicBezTo>
                    <a:pt x="64" y="137"/>
                    <a:pt x="73" y="120"/>
                    <a:pt x="80" y="103"/>
                  </a:cubicBezTo>
                  <a:cubicBezTo>
                    <a:pt x="93" y="70"/>
                    <a:pt x="98" y="36"/>
                    <a:pt x="111" y="4"/>
                  </a:cubicBezTo>
                  <a:cubicBezTo>
                    <a:pt x="71" y="0"/>
                    <a:pt x="32" y="7"/>
                    <a:pt x="0" y="29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3" name="Freeform 1633"/>
            <p:cNvSpPr>
              <a:spLocks noEditPoints="1"/>
            </p:cNvSpPr>
            <p:nvPr/>
          </p:nvSpPr>
          <p:spPr bwMode="auto">
            <a:xfrm>
              <a:off x="4344507" y="2590668"/>
              <a:ext cx="202522" cy="324042"/>
            </a:xfrm>
            <a:custGeom>
              <a:avLst/>
              <a:gdLst>
                <a:gd name="T0" fmla="*/ 114 w 114"/>
                <a:gd name="T1" fmla="*/ 8 h 182"/>
                <a:gd name="T2" fmla="*/ 2 w 114"/>
                <a:gd name="T3" fmla="*/ 34 h 182"/>
                <a:gd name="T4" fmla="*/ 0 w 114"/>
                <a:gd name="T5" fmla="*/ 172 h 182"/>
                <a:gd name="T6" fmla="*/ 81 w 114"/>
                <a:gd name="T7" fmla="*/ 119 h 182"/>
                <a:gd name="T8" fmla="*/ 114 w 114"/>
                <a:gd name="T9" fmla="*/ 9 h 182"/>
                <a:gd name="T10" fmla="*/ 114 w 114"/>
                <a:gd name="T11" fmla="*/ 8 h 182"/>
                <a:gd name="T12" fmla="*/ 83 w 114"/>
                <a:gd name="T13" fmla="*/ 108 h 182"/>
                <a:gd name="T14" fmla="*/ 53 w 114"/>
                <a:gd name="T15" fmla="*/ 154 h 182"/>
                <a:gd name="T16" fmla="*/ 3 w 114"/>
                <a:gd name="T17" fmla="*/ 171 h 182"/>
                <a:gd name="T18" fmla="*/ 3 w 114"/>
                <a:gd name="T19" fmla="*/ 34 h 182"/>
                <a:gd name="T20" fmla="*/ 114 w 114"/>
                <a:gd name="T21" fmla="*/ 9 h 182"/>
                <a:gd name="T22" fmla="*/ 83 w 114"/>
                <a:gd name="T23" fmla="*/ 10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82">
                  <a:moveTo>
                    <a:pt x="114" y="8"/>
                  </a:moveTo>
                  <a:cubicBezTo>
                    <a:pt x="79" y="0"/>
                    <a:pt x="29" y="7"/>
                    <a:pt x="2" y="3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8" y="182"/>
                    <a:pt x="66" y="149"/>
                    <a:pt x="81" y="119"/>
                  </a:cubicBezTo>
                  <a:cubicBezTo>
                    <a:pt x="97" y="84"/>
                    <a:pt x="103" y="45"/>
                    <a:pt x="114" y="9"/>
                  </a:cubicBezTo>
                  <a:lnTo>
                    <a:pt x="114" y="8"/>
                  </a:lnTo>
                  <a:close/>
                  <a:moveTo>
                    <a:pt x="83" y="108"/>
                  </a:moveTo>
                  <a:cubicBezTo>
                    <a:pt x="76" y="125"/>
                    <a:pt x="67" y="142"/>
                    <a:pt x="53" y="154"/>
                  </a:cubicBezTo>
                  <a:cubicBezTo>
                    <a:pt x="39" y="168"/>
                    <a:pt x="22" y="171"/>
                    <a:pt x="3" y="171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5" y="12"/>
                    <a:pt x="74" y="5"/>
                    <a:pt x="114" y="9"/>
                  </a:cubicBezTo>
                  <a:cubicBezTo>
                    <a:pt x="101" y="41"/>
                    <a:pt x="96" y="75"/>
                    <a:pt x="83" y="108"/>
                  </a:cubicBezTo>
                  <a:close/>
                </a:path>
              </a:pathLst>
            </a:custGeom>
            <a:solidFill>
              <a:srgbClr val="524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4" name="Freeform 1634"/>
            <p:cNvSpPr/>
            <p:nvPr/>
          </p:nvSpPr>
          <p:spPr bwMode="auto">
            <a:xfrm>
              <a:off x="4350739" y="2690373"/>
              <a:ext cx="171365" cy="202525"/>
            </a:xfrm>
            <a:custGeom>
              <a:avLst/>
              <a:gdLst>
                <a:gd name="T0" fmla="*/ 0 w 96"/>
                <a:gd name="T1" fmla="*/ 89 h 115"/>
                <a:gd name="T2" fmla="*/ 0 w 96"/>
                <a:gd name="T3" fmla="*/ 115 h 115"/>
                <a:gd name="T4" fmla="*/ 50 w 96"/>
                <a:gd name="T5" fmla="*/ 99 h 115"/>
                <a:gd name="T6" fmla="*/ 80 w 96"/>
                <a:gd name="T7" fmla="*/ 52 h 115"/>
                <a:gd name="T8" fmla="*/ 96 w 96"/>
                <a:gd name="T9" fmla="*/ 0 h 115"/>
                <a:gd name="T10" fmla="*/ 0 w 96"/>
                <a:gd name="T11" fmla="*/ 8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15">
                  <a:moveTo>
                    <a:pt x="0" y="89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19" y="115"/>
                    <a:pt x="36" y="113"/>
                    <a:pt x="50" y="99"/>
                  </a:cubicBezTo>
                  <a:cubicBezTo>
                    <a:pt x="64" y="86"/>
                    <a:pt x="73" y="69"/>
                    <a:pt x="80" y="52"/>
                  </a:cubicBezTo>
                  <a:cubicBezTo>
                    <a:pt x="87" y="35"/>
                    <a:pt x="91" y="17"/>
                    <a:pt x="96" y="0"/>
                  </a:cubicBezTo>
                  <a:cubicBezTo>
                    <a:pt x="74" y="40"/>
                    <a:pt x="42" y="72"/>
                    <a:pt x="0" y="89"/>
                  </a:cubicBezTo>
                  <a:close/>
                </a:path>
              </a:pathLst>
            </a:custGeom>
            <a:solidFill>
              <a:srgbClr val="C69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5" name="Freeform 1635"/>
            <p:cNvSpPr/>
            <p:nvPr/>
          </p:nvSpPr>
          <p:spPr bwMode="auto">
            <a:xfrm>
              <a:off x="4388127" y="2652984"/>
              <a:ext cx="109051" cy="168252"/>
            </a:xfrm>
            <a:custGeom>
              <a:avLst/>
              <a:gdLst>
                <a:gd name="T0" fmla="*/ 62 w 62"/>
                <a:gd name="T1" fmla="*/ 0 h 95"/>
                <a:gd name="T2" fmla="*/ 0 w 62"/>
                <a:gd name="T3" fmla="*/ 94 h 95"/>
                <a:gd name="T4" fmla="*/ 1 w 62"/>
                <a:gd name="T5" fmla="*/ 94 h 95"/>
                <a:gd name="T6" fmla="*/ 62 w 6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95">
                  <a:moveTo>
                    <a:pt x="62" y="0"/>
                  </a:moveTo>
                  <a:cubicBezTo>
                    <a:pt x="35" y="25"/>
                    <a:pt x="2" y="54"/>
                    <a:pt x="0" y="94"/>
                  </a:cubicBezTo>
                  <a:cubicBezTo>
                    <a:pt x="0" y="95"/>
                    <a:pt x="1" y="95"/>
                    <a:pt x="1" y="94"/>
                  </a:cubicBezTo>
                  <a:cubicBezTo>
                    <a:pt x="7" y="54"/>
                    <a:pt x="36" y="29"/>
                    <a:pt x="62" y="0"/>
                  </a:cubicBezTo>
                  <a:close/>
                </a:path>
              </a:pathLst>
            </a:custGeom>
            <a:solidFill>
              <a:srgbClr val="524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6" name="Freeform 1636"/>
            <p:cNvSpPr/>
            <p:nvPr/>
          </p:nvSpPr>
          <p:spPr bwMode="auto">
            <a:xfrm>
              <a:off x="4400590" y="2730878"/>
              <a:ext cx="59199" cy="109054"/>
            </a:xfrm>
            <a:custGeom>
              <a:avLst/>
              <a:gdLst>
                <a:gd name="T0" fmla="*/ 22 w 33"/>
                <a:gd name="T1" fmla="*/ 1 h 62"/>
                <a:gd name="T2" fmla="*/ 1 w 33"/>
                <a:gd name="T3" fmla="*/ 60 h 62"/>
                <a:gd name="T4" fmla="*/ 2 w 33"/>
                <a:gd name="T5" fmla="*/ 61 h 62"/>
                <a:gd name="T6" fmla="*/ 23 w 33"/>
                <a:gd name="T7" fmla="*/ 0 h 62"/>
                <a:gd name="T8" fmla="*/ 22 w 33"/>
                <a:gd name="T9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22" y="1"/>
                  </a:moveTo>
                  <a:cubicBezTo>
                    <a:pt x="28" y="25"/>
                    <a:pt x="21" y="45"/>
                    <a:pt x="1" y="60"/>
                  </a:cubicBezTo>
                  <a:cubicBezTo>
                    <a:pt x="0" y="61"/>
                    <a:pt x="1" y="62"/>
                    <a:pt x="2" y="61"/>
                  </a:cubicBezTo>
                  <a:cubicBezTo>
                    <a:pt x="23" y="51"/>
                    <a:pt x="33" y="22"/>
                    <a:pt x="23" y="0"/>
                  </a:cubicBezTo>
                  <a:cubicBezTo>
                    <a:pt x="23" y="0"/>
                    <a:pt x="22" y="0"/>
                    <a:pt x="22" y="1"/>
                  </a:cubicBezTo>
                  <a:close/>
                </a:path>
              </a:pathLst>
            </a:custGeom>
            <a:solidFill>
              <a:srgbClr val="524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7" name="Freeform 1637"/>
            <p:cNvSpPr/>
            <p:nvPr/>
          </p:nvSpPr>
          <p:spPr bwMode="auto">
            <a:xfrm>
              <a:off x="3191695" y="2590668"/>
              <a:ext cx="205637" cy="311579"/>
            </a:xfrm>
            <a:custGeom>
              <a:avLst/>
              <a:gdLst>
                <a:gd name="T0" fmla="*/ 0 w 117"/>
                <a:gd name="T1" fmla="*/ 4 h 176"/>
                <a:gd name="T2" fmla="*/ 115 w 117"/>
                <a:gd name="T3" fmla="*/ 176 h 176"/>
                <a:gd name="T4" fmla="*/ 117 w 117"/>
                <a:gd name="T5" fmla="*/ 33 h 176"/>
                <a:gd name="T6" fmla="*/ 0 w 117"/>
                <a:gd name="T7" fmla="*/ 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76">
                  <a:moveTo>
                    <a:pt x="0" y="4"/>
                  </a:moveTo>
                  <a:cubicBezTo>
                    <a:pt x="11" y="70"/>
                    <a:pt x="37" y="167"/>
                    <a:pt x="115" y="176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83" y="9"/>
                    <a:pt x="41" y="0"/>
                    <a:pt x="0" y="4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8" name="Freeform 1638"/>
            <p:cNvSpPr>
              <a:spLocks noEditPoints="1"/>
            </p:cNvSpPr>
            <p:nvPr/>
          </p:nvSpPr>
          <p:spPr bwMode="auto">
            <a:xfrm>
              <a:off x="3188580" y="2590668"/>
              <a:ext cx="211868" cy="314694"/>
            </a:xfrm>
            <a:custGeom>
              <a:avLst/>
              <a:gdLst>
                <a:gd name="T0" fmla="*/ 119 w 119"/>
                <a:gd name="T1" fmla="*/ 34 h 179"/>
                <a:gd name="T2" fmla="*/ 63 w 119"/>
                <a:gd name="T3" fmla="*/ 7 h 179"/>
                <a:gd name="T4" fmla="*/ 1 w 119"/>
                <a:gd name="T5" fmla="*/ 5 h 179"/>
                <a:gd name="T6" fmla="*/ 1 w 119"/>
                <a:gd name="T7" fmla="*/ 5 h 179"/>
                <a:gd name="T8" fmla="*/ 23 w 119"/>
                <a:gd name="T9" fmla="*/ 94 h 179"/>
                <a:gd name="T10" fmla="*/ 117 w 119"/>
                <a:gd name="T11" fmla="*/ 179 h 179"/>
                <a:gd name="T12" fmla="*/ 118 w 119"/>
                <a:gd name="T13" fmla="*/ 178 h 179"/>
                <a:gd name="T14" fmla="*/ 119 w 119"/>
                <a:gd name="T15" fmla="*/ 34 h 179"/>
                <a:gd name="T16" fmla="*/ 116 w 119"/>
                <a:gd name="T17" fmla="*/ 177 h 179"/>
                <a:gd name="T18" fmla="*/ 1 w 119"/>
                <a:gd name="T19" fmla="*/ 5 h 179"/>
                <a:gd name="T20" fmla="*/ 118 w 119"/>
                <a:gd name="T21" fmla="*/ 34 h 179"/>
                <a:gd name="T22" fmla="*/ 116 w 119"/>
                <a:gd name="T23" fmla="*/ 17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79">
                  <a:moveTo>
                    <a:pt x="119" y="34"/>
                  </a:moveTo>
                  <a:cubicBezTo>
                    <a:pt x="105" y="19"/>
                    <a:pt x="83" y="12"/>
                    <a:pt x="63" y="7"/>
                  </a:cubicBezTo>
                  <a:cubicBezTo>
                    <a:pt x="43" y="2"/>
                    <a:pt x="21" y="0"/>
                    <a:pt x="1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3" y="36"/>
                    <a:pt x="12" y="66"/>
                    <a:pt x="23" y="94"/>
                  </a:cubicBezTo>
                  <a:cubicBezTo>
                    <a:pt x="39" y="133"/>
                    <a:pt x="70" y="179"/>
                    <a:pt x="117" y="179"/>
                  </a:cubicBezTo>
                  <a:cubicBezTo>
                    <a:pt x="117" y="179"/>
                    <a:pt x="118" y="178"/>
                    <a:pt x="118" y="178"/>
                  </a:cubicBezTo>
                  <a:cubicBezTo>
                    <a:pt x="119" y="34"/>
                    <a:pt x="119" y="34"/>
                    <a:pt x="119" y="34"/>
                  </a:cubicBezTo>
                  <a:close/>
                  <a:moveTo>
                    <a:pt x="116" y="177"/>
                  </a:moveTo>
                  <a:cubicBezTo>
                    <a:pt x="38" y="168"/>
                    <a:pt x="12" y="71"/>
                    <a:pt x="1" y="5"/>
                  </a:cubicBezTo>
                  <a:cubicBezTo>
                    <a:pt x="42" y="1"/>
                    <a:pt x="84" y="10"/>
                    <a:pt x="118" y="34"/>
                  </a:cubicBezTo>
                  <a:lnTo>
                    <a:pt x="116" y="177"/>
                  </a:lnTo>
                  <a:close/>
                </a:path>
              </a:pathLst>
            </a:custGeom>
            <a:solidFill>
              <a:srgbClr val="524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9" name="Freeform 1639"/>
            <p:cNvSpPr/>
            <p:nvPr/>
          </p:nvSpPr>
          <p:spPr bwMode="auto">
            <a:xfrm>
              <a:off x="3194812" y="2624941"/>
              <a:ext cx="202520" cy="277306"/>
            </a:xfrm>
            <a:custGeom>
              <a:avLst/>
              <a:gdLst>
                <a:gd name="T0" fmla="*/ 0 w 113"/>
                <a:gd name="T1" fmla="*/ 0 h 156"/>
                <a:gd name="T2" fmla="*/ 112 w 113"/>
                <a:gd name="T3" fmla="*/ 156 h 156"/>
                <a:gd name="T4" fmla="*/ 113 w 113"/>
                <a:gd name="T5" fmla="*/ 122 h 156"/>
                <a:gd name="T6" fmla="*/ 0 w 113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56">
                  <a:moveTo>
                    <a:pt x="0" y="0"/>
                  </a:moveTo>
                  <a:cubicBezTo>
                    <a:pt x="12" y="64"/>
                    <a:pt x="40" y="147"/>
                    <a:pt x="112" y="156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55" y="111"/>
                    <a:pt x="24" y="51"/>
                    <a:pt x="0" y="0"/>
                  </a:cubicBezTo>
                  <a:close/>
                </a:path>
              </a:pathLst>
            </a:custGeom>
            <a:solidFill>
              <a:srgbClr val="C69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0" name="Freeform 1640"/>
            <p:cNvSpPr/>
            <p:nvPr/>
          </p:nvSpPr>
          <p:spPr bwMode="auto">
            <a:xfrm>
              <a:off x="3235315" y="2624941"/>
              <a:ext cx="149554" cy="171369"/>
            </a:xfrm>
            <a:custGeom>
              <a:avLst/>
              <a:gdLst>
                <a:gd name="T0" fmla="*/ 0 w 83"/>
                <a:gd name="T1" fmla="*/ 1 h 97"/>
                <a:gd name="T2" fmla="*/ 50 w 83"/>
                <a:gd name="T3" fmla="*/ 44 h 97"/>
                <a:gd name="T4" fmla="*/ 82 w 83"/>
                <a:gd name="T5" fmla="*/ 96 h 97"/>
                <a:gd name="T6" fmla="*/ 83 w 83"/>
                <a:gd name="T7" fmla="*/ 95 h 97"/>
                <a:gd name="T8" fmla="*/ 48 w 83"/>
                <a:gd name="T9" fmla="*/ 37 h 97"/>
                <a:gd name="T10" fmla="*/ 1 w 83"/>
                <a:gd name="T11" fmla="*/ 0 h 97"/>
                <a:gd name="T12" fmla="*/ 0 w 83"/>
                <a:gd name="T13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97">
                  <a:moveTo>
                    <a:pt x="0" y="1"/>
                  </a:moveTo>
                  <a:cubicBezTo>
                    <a:pt x="21" y="12"/>
                    <a:pt x="36" y="25"/>
                    <a:pt x="50" y="44"/>
                  </a:cubicBezTo>
                  <a:cubicBezTo>
                    <a:pt x="62" y="60"/>
                    <a:pt x="71" y="79"/>
                    <a:pt x="82" y="96"/>
                  </a:cubicBezTo>
                  <a:cubicBezTo>
                    <a:pt x="82" y="97"/>
                    <a:pt x="83" y="96"/>
                    <a:pt x="83" y="95"/>
                  </a:cubicBezTo>
                  <a:cubicBezTo>
                    <a:pt x="73" y="75"/>
                    <a:pt x="62" y="55"/>
                    <a:pt x="48" y="37"/>
                  </a:cubicBezTo>
                  <a:cubicBezTo>
                    <a:pt x="36" y="22"/>
                    <a:pt x="20" y="6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24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1" name="Freeform 1641"/>
            <p:cNvSpPr/>
            <p:nvPr/>
          </p:nvSpPr>
          <p:spPr bwMode="auto">
            <a:xfrm>
              <a:off x="3303861" y="2712183"/>
              <a:ext cx="40505" cy="130863"/>
            </a:xfrm>
            <a:custGeom>
              <a:avLst/>
              <a:gdLst>
                <a:gd name="T0" fmla="*/ 8 w 23"/>
                <a:gd name="T1" fmla="*/ 0 h 73"/>
                <a:gd name="T2" fmla="*/ 22 w 23"/>
                <a:gd name="T3" fmla="*/ 72 h 73"/>
                <a:gd name="T4" fmla="*/ 23 w 23"/>
                <a:gd name="T5" fmla="*/ 72 h 73"/>
                <a:gd name="T6" fmla="*/ 8 w 23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3">
                  <a:moveTo>
                    <a:pt x="8" y="0"/>
                  </a:moveTo>
                  <a:cubicBezTo>
                    <a:pt x="1" y="23"/>
                    <a:pt x="0" y="57"/>
                    <a:pt x="22" y="72"/>
                  </a:cubicBezTo>
                  <a:cubicBezTo>
                    <a:pt x="23" y="73"/>
                    <a:pt x="23" y="72"/>
                    <a:pt x="23" y="72"/>
                  </a:cubicBezTo>
                  <a:cubicBezTo>
                    <a:pt x="3" y="53"/>
                    <a:pt x="1" y="25"/>
                    <a:pt x="8" y="0"/>
                  </a:cubicBezTo>
                  <a:close/>
                </a:path>
              </a:pathLst>
            </a:custGeom>
            <a:solidFill>
              <a:srgbClr val="524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3"/>
          <p:cNvPicPr>
            <a:picLocks noChangeAspect="1"/>
          </p:cNvPicPr>
          <p:nvPr/>
        </p:nvPicPr>
        <p:blipFill>
          <a:blip r:embed="rId1"/>
          <a:srcRect l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2703513"/>
            <a:ext cx="2203450" cy="145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5"/>
          <p:cNvPicPr>
            <a:picLocks noChangeAspect="1"/>
          </p:cNvPicPr>
          <p:nvPr/>
        </p:nvPicPr>
        <p:blipFill>
          <a:blip r:embed="rId3"/>
          <a:srcRect t="18889" r="28645"/>
          <a:stretch>
            <a:fillRect/>
          </a:stretch>
        </p:blipFill>
        <p:spPr>
          <a:xfrm>
            <a:off x="90488" y="3870325"/>
            <a:ext cx="4673600" cy="298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矩形 9"/>
          <p:cNvSpPr/>
          <p:nvPr/>
        </p:nvSpPr>
        <p:spPr>
          <a:xfrm>
            <a:off x="3206750" y="1911350"/>
            <a:ext cx="5521325" cy="1106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8" name="TextBox 15"/>
          <p:cNvSpPr txBox="1"/>
          <p:nvPr/>
        </p:nvSpPr>
        <p:spPr>
          <a:xfrm>
            <a:off x="4016375" y="2970213"/>
            <a:ext cx="4699000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200" b="1" dirty="0">
                <a:solidFill>
                  <a:srgbClr val="6BD2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四比三演示，更贴合实际</a:t>
            </a:r>
            <a:endParaRPr lang="zh-CN" altLang="en-US" sz="3200" b="1" dirty="0">
              <a:solidFill>
                <a:srgbClr val="6BD2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681163" y="3713163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371475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1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14007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18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18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413" y="313690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3797300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8" y="1490663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3"/>
          <p:cNvPicPr>
            <a:picLocks noChangeAspect="1"/>
          </p:cNvPicPr>
          <p:nvPr/>
        </p:nvPicPr>
        <p:blipFill>
          <a:blip r:embed="rId1"/>
          <a:srcRect l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3" y="3560763"/>
            <a:ext cx="1601787" cy="241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5672138"/>
            <a:ext cx="844550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100" y="4244975"/>
            <a:ext cx="1411288" cy="241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288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138" y="6373813"/>
            <a:ext cx="730250" cy="48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TextBox 13"/>
          <p:cNvSpPr txBox="1"/>
          <p:nvPr/>
        </p:nvSpPr>
        <p:spPr>
          <a:xfrm>
            <a:off x="2184400" y="4090988"/>
            <a:ext cx="4733925" cy="7334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3F3E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400" dirty="0">
              <a:solidFill>
                <a:srgbClr val="3F3E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3F3E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400" dirty="0">
              <a:solidFill>
                <a:srgbClr val="3F3E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3F3E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400" dirty="0">
              <a:solidFill>
                <a:srgbClr val="3F3E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05" name="文本框 10"/>
          <p:cNvSpPr txBox="1"/>
          <p:nvPr/>
        </p:nvSpPr>
        <p:spPr>
          <a:xfrm>
            <a:off x="2033588" y="2816225"/>
            <a:ext cx="465455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4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6" name="文本框 1"/>
          <p:cNvSpPr txBox="1"/>
          <p:nvPr/>
        </p:nvSpPr>
        <p:spPr>
          <a:xfrm>
            <a:off x="2112963" y="1847850"/>
            <a:ext cx="2173287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404040"/>
                </a:solidFill>
                <a:latin typeface="Impact" panose="020B0806030902050204" pitchFamily="34" charset="0"/>
              </a:rPr>
              <a:t>Part 1</a:t>
            </a:r>
            <a:endParaRPr lang="zh-CN" altLang="en-US" sz="54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pic>
        <p:nvPicPr>
          <p:cNvPr id="4107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557338"/>
            <a:ext cx="660400" cy="59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7238" y="2052638"/>
            <a:ext cx="1235075" cy="71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52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55" name="空心弧 4054"/>
          <p:cNvSpPr/>
          <p:nvPr/>
        </p:nvSpPr>
        <p:spPr>
          <a:xfrm rot="7927306">
            <a:off x="-506412" y="-423862"/>
            <a:ext cx="3232150" cy="3232150"/>
          </a:xfrm>
          <a:prstGeom prst="blockArc">
            <a:avLst>
              <a:gd name="adj1" fmla="val 10800000"/>
              <a:gd name="adj2" fmla="val 1"/>
              <a:gd name="adj3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3" name="Oval 1682"/>
          <p:cNvSpPr/>
          <p:nvPr/>
        </p:nvSpPr>
        <p:spPr>
          <a:xfrm>
            <a:off x="3192463" y="3111500"/>
            <a:ext cx="41275" cy="38100"/>
          </a:xfrm>
          <a:prstGeom prst="ellipse">
            <a:avLst/>
          </a:prstGeom>
          <a:solidFill>
            <a:srgbClr val="FD9C00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Oval 1683"/>
          <p:cNvSpPr/>
          <p:nvPr/>
        </p:nvSpPr>
        <p:spPr>
          <a:xfrm>
            <a:off x="3127375" y="1976438"/>
            <a:ext cx="41275" cy="41275"/>
          </a:xfrm>
          <a:prstGeom prst="ellipse">
            <a:avLst/>
          </a:prstGeom>
          <a:solidFill>
            <a:srgbClr val="FD9C00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5" name="Oval 1684"/>
          <p:cNvSpPr/>
          <p:nvPr/>
        </p:nvSpPr>
        <p:spPr>
          <a:xfrm>
            <a:off x="5300663" y="868363"/>
            <a:ext cx="41275" cy="41275"/>
          </a:xfrm>
          <a:prstGeom prst="ellipse">
            <a:avLst/>
          </a:prstGeom>
          <a:solidFill>
            <a:srgbClr val="FD9C00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6" name="Oval 1685"/>
          <p:cNvSpPr/>
          <p:nvPr/>
        </p:nvSpPr>
        <p:spPr>
          <a:xfrm>
            <a:off x="2438400" y="2257425"/>
            <a:ext cx="42863" cy="41275"/>
          </a:xfrm>
          <a:prstGeom prst="ellipse">
            <a:avLst/>
          </a:prstGeom>
          <a:solidFill>
            <a:srgbClr val="FD9C00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7" name="Oval 1686"/>
          <p:cNvSpPr/>
          <p:nvPr/>
        </p:nvSpPr>
        <p:spPr>
          <a:xfrm>
            <a:off x="3387725" y="608013"/>
            <a:ext cx="41275" cy="41275"/>
          </a:xfrm>
          <a:prstGeom prst="ellipse">
            <a:avLst/>
          </a:prstGeom>
          <a:solidFill>
            <a:srgbClr val="FD9C00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8" name="Oval 1689"/>
          <p:cNvSpPr/>
          <p:nvPr/>
        </p:nvSpPr>
        <p:spPr>
          <a:xfrm>
            <a:off x="3268663" y="3530600"/>
            <a:ext cx="41275" cy="41275"/>
          </a:xfrm>
          <a:prstGeom prst="ellipse">
            <a:avLst/>
          </a:prstGeom>
          <a:solidFill>
            <a:srgbClr val="FD9C00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9" name="Oval 1690"/>
          <p:cNvSpPr/>
          <p:nvPr/>
        </p:nvSpPr>
        <p:spPr>
          <a:xfrm>
            <a:off x="3700463" y="2449513"/>
            <a:ext cx="41275" cy="41275"/>
          </a:xfrm>
          <a:prstGeom prst="ellipse">
            <a:avLst/>
          </a:prstGeom>
          <a:solidFill>
            <a:srgbClr val="FD9C00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30" name="Oval 1691"/>
          <p:cNvSpPr/>
          <p:nvPr/>
        </p:nvSpPr>
        <p:spPr>
          <a:xfrm>
            <a:off x="635000" y="3019425"/>
            <a:ext cx="38100" cy="41275"/>
          </a:xfrm>
          <a:prstGeom prst="ellipse">
            <a:avLst/>
          </a:prstGeom>
          <a:solidFill>
            <a:srgbClr val="FD9C00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31" name="Oval 1692"/>
          <p:cNvSpPr/>
          <p:nvPr/>
        </p:nvSpPr>
        <p:spPr>
          <a:xfrm>
            <a:off x="1474788" y="2084388"/>
            <a:ext cx="41275" cy="41275"/>
          </a:xfrm>
          <a:prstGeom prst="ellipse">
            <a:avLst/>
          </a:prstGeom>
          <a:solidFill>
            <a:srgbClr val="FD9C00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32" name="Oval 1693"/>
          <p:cNvSpPr/>
          <p:nvPr/>
        </p:nvSpPr>
        <p:spPr>
          <a:xfrm>
            <a:off x="2532063" y="2925763"/>
            <a:ext cx="41275" cy="41275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33" name="Oval 1694"/>
          <p:cNvSpPr/>
          <p:nvPr/>
        </p:nvSpPr>
        <p:spPr>
          <a:xfrm>
            <a:off x="765175" y="582613"/>
            <a:ext cx="41275" cy="41275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34" name="Oval 1695"/>
          <p:cNvSpPr/>
          <p:nvPr/>
        </p:nvSpPr>
        <p:spPr>
          <a:xfrm>
            <a:off x="773113" y="1982788"/>
            <a:ext cx="41275" cy="41275"/>
          </a:xfrm>
          <a:prstGeom prst="ellipse">
            <a:avLst/>
          </a:prstGeom>
          <a:solidFill>
            <a:srgbClr val="FD9C00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35" name="Oval 1696"/>
          <p:cNvSpPr/>
          <p:nvPr/>
        </p:nvSpPr>
        <p:spPr>
          <a:xfrm>
            <a:off x="3575050" y="1606550"/>
            <a:ext cx="41275" cy="36513"/>
          </a:xfrm>
          <a:prstGeom prst="ellipse">
            <a:avLst/>
          </a:prstGeom>
          <a:solidFill>
            <a:srgbClr val="FD9C00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36" name="Oval 1697"/>
          <p:cNvSpPr/>
          <p:nvPr/>
        </p:nvSpPr>
        <p:spPr>
          <a:xfrm>
            <a:off x="2176463" y="1681163"/>
            <a:ext cx="41275" cy="41275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137" name="组合 4151"/>
          <p:cNvGrpSpPr/>
          <p:nvPr/>
        </p:nvGrpSpPr>
        <p:grpSpPr>
          <a:xfrm>
            <a:off x="160338" y="3117850"/>
            <a:ext cx="2574925" cy="3163888"/>
            <a:chOff x="74692" y="3213663"/>
            <a:chExt cx="2575470" cy="3164593"/>
          </a:xfrm>
        </p:grpSpPr>
        <p:grpSp>
          <p:nvGrpSpPr>
            <p:cNvPr id="5226" name="组合 4049"/>
            <p:cNvGrpSpPr/>
            <p:nvPr/>
          </p:nvGrpSpPr>
          <p:grpSpPr>
            <a:xfrm rot="640026">
              <a:off x="1398560" y="3213663"/>
              <a:ext cx="1251602" cy="2653238"/>
              <a:chOff x="2549327" y="2196221"/>
              <a:chExt cx="1153692" cy="2445681"/>
            </a:xfrm>
          </p:grpSpPr>
          <p:sp>
            <p:nvSpPr>
              <p:cNvPr id="5243" name="Freeform 1571"/>
              <p:cNvSpPr/>
              <p:nvPr/>
            </p:nvSpPr>
            <p:spPr>
              <a:xfrm>
                <a:off x="2549327" y="3599819"/>
                <a:ext cx="726668" cy="823719"/>
              </a:xfrm>
              <a:custGeom>
                <a:avLst/>
                <a:gdLst/>
                <a:ahLst/>
                <a:cxnLst>
                  <a:cxn ang="0">
                    <a:pos x="1369427388" y="0"/>
                  </a:cxn>
                  <a:cxn ang="0">
                    <a:pos x="503224771" y="889648091"/>
                  </a:cxn>
                  <a:cxn ang="0">
                    <a:pos x="16497949" y="2147483647"/>
                  </a:cxn>
                  <a:cxn ang="0">
                    <a:pos x="107245282" y="2147483647"/>
                  </a:cxn>
                  <a:cxn ang="0">
                    <a:pos x="1410675131" y="1317996322"/>
                  </a:cxn>
                  <a:cxn ang="0">
                    <a:pos x="1369427388" y="0"/>
                  </a:cxn>
                </a:cxnLst>
                <a:pathLst>
                  <a:path w="253" h="287">
                    <a:moveTo>
                      <a:pt x="166" y="0"/>
                    </a:moveTo>
                    <a:cubicBezTo>
                      <a:pt x="166" y="0"/>
                      <a:pt x="115" y="14"/>
                      <a:pt x="61" y="108"/>
                    </a:cubicBezTo>
                    <a:cubicBezTo>
                      <a:pt x="39" y="148"/>
                      <a:pt x="13" y="237"/>
                      <a:pt x="2" y="276"/>
                    </a:cubicBezTo>
                    <a:cubicBezTo>
                      <a:pt x="0" y="283"/>
                      <a:pt x="8" y="287"/>
                      <a:pt x="13" y="282"/>
                    </a:cubicBezTo>
                    <a:cubicBezTo>
                      <a:pt x="47" y="244"/>
                      <a:pt x="126" y="153"/>
                      <a:pt x="171" y="160"/>
                    </a:cubicBezTo>
                    <a:cubicBezTo>
                      <a:pt x="253" y="174"/>
                      <a:pt x="166" y="0"/>
                      <a:pt x="166" y="0"/>
                    </a:cubicBezTo>
                    <a:close/>
                  </a:path>
                </a:pathLst>
              </a:custGeom>
              <a:solidFill>
                <a:srgbClr val="EFF7E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4" name="Freeform 1572"/>
              <p:cNvSpPr/>
              <p:nvPr/>
            </p:nvSpPr>
            <p:spPr>
              <a:xfrm>
                <a:off x="3043073" y="3700509"/>
                <a:ext cx="585945" cy="941393"/>
              </a:xfrm>
              <a:custGeom>
                <a:avLst/>
                <a:gdLst/>
                <a:ahLst/>
                <a:cxnLst>
                  <a:cxn ang="0">
                    <a:pos x="1262249038" y="0"/>
                  </a:cxn>
                  <a:cxn ang="0">
                    <a:pos x="1658247328" y="1186195361"/>
                  </a:cxn>
                  <a:cxn ang="0">
                    <a:pos x="1501498424" y="2147483647"/>
                  </a:cxn>
                  <a:cxn ang="0">
                    <a:pos x="1394247511" y="2147483647"/>
                  </a:cxn>
                  <a:cxn ang="0">
                    <a:pos x="651748921" y="1177958173"/>
                  </a:cxn>
                  <a:cxn ang="0">
                    <a:pos x="1262249038" y="0"/>
                  </a:cxn>
                </a:cxnLst>
                <a:pathLst>
                  <a:path w="204" h="328">
                    <a:moveTo>
                      <a:pt x="153" y="0"/>
                    </a:moveTo>
                    <a:cubicBezTo>
                      <a:pt x="153" y="0"/>
                      <a:pt x="193" y="35"/>
                      <a:pt x="201" y="144"/>
                    </a:cubicBezTo>
                    <a:cubicBezTo>
                      <a:pt x="204" y="190"/>
                      <a:pt x="189" y="281"/>
                      <a:pt x="182" y="321"/>
                    </a:cubicBezTo>
                    <a:cubicBezTo>
                      <a:pt x="181" y="328"/>
                      <a:pt x="171" y="328"/>
                      <a:pt x="169" y="322"/>
                    </a:cubicBezTo>
                    <a:cubicBezTo>
                      <a:pt x="155" y="273"/>
                      <a:pt x="123" y="156"/>
                      <a:pt x="79" y="143"/>
                    </a:cubicBezTo>
                    <a:cubicBezTo>
                      <a:pt x="0" y="121"/>
                      <a:pt x="153" y="0"/>
                      <a:pt x="153" y="0"/>
                    </a:cubicBezTo>
                  </a:path>
                </a:pathLst>
              </a:custGeom>
              <a:solidFill>
                <a:srgbClr val="BD131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5" name="Freeform 1573"/>
              <p:cNvSpPr/>
              <p:nvPr/>
            </p:nvSpPr>
            <p:spPr>
              <a:xfrm>
                <a:off x="2870808" y="3921299"/>
                <a:ext cx="611420" cy="306924"/>
              </a:xfrm>
              <a:custGeom>
                <a:avLst/>
                <a:gdLst/>
                <a:ahLst/>
                <a:cxnLst>
                  <a:cxn ang="0">
                    <a:pos x="4414598" y="0"/>
                  </a:cxn>
                  <a:cxn ang="0">
                    <a:pos x="0" y="25018552"/>
                  </a:cxn>
                  <a:cxn ang="0">
                    <a:pos x="14716540" y="119207826"/>
                  </a:cxn>
                  <a:cxn ang="0">
                    <a:pos x="4414598" y="160415709"/>
                  </a:cxn>
                  <a:cxn ang="0">
                    <a:pos x="66226248" y="211925563"/>
                  </a:cxn>
                  <a:cxn ang="0">
                    <a:pos x="55924307" y="250190372"/>
                  </a:cxn>
                  <a:cxn ang="0">
                    <a:pos x="313471637" y="344378433"/>
                  </a:cxn>
                  <a:cxn ang="0">
                    <a:pos x="581319696" y="372341272"/>
                  </a:cxn>
                  <a:cxn ang="0">
                    <a:pos x="593093171" y="331133389"/>
                  </a:cxn>
                  <a:cxn ang="0">
                    <a:pos x="669621361" y="310529447"/>
                  </a:cxn>
                  <a:cxn ang="0">
                    <a:pos x="679923303" y="272265851"/>
                  </a:cxn>
                  <a:cxn ang="0">
                    <a:pos x="731433011" y="191321621"/>
                  </a:cxn>
                  <a:cxn ang="0">
                    <a:pos x="741734953" y="167774606"/>
                  </a:cxn>
                  <a:cxn ang="0">
                    <a:pos x="384112484" y="35320523"/>
                  </a:cxn>
                  <a:cxn ang="0">
                    <a:pos x="4414598" y="0"/>
                  </a:cxn>
                </a:cxnLst>
                <a:pathLst>
                  <a:path w="504" h="253">
                    <a:moveTo>
                      <a:pt x="3" y="0"/>
                    </a:moveTo>
                    <a:lnTo>
                      <a:pt x="0" y="17"/>
                    </a:lnTo>
                    <a:lnTo>
                      <a:pt x="10" y="81"/>
                    </a:lnTo>
                    <a:lnTo>
                      <a:pt x="3" y="109"/>
                    </a:lnTo>
                    <a:lnTo>
                      <a:pt x="45" y="144"/>
                    </a:lnTo>
                    <a:lnTo>
                      <a:pt x="38" y="170"/>
                    </a:lnTo>
                    <a:lnTo>
                      <a:pt x="213" y="234"/>
                    </a:lnTo>
                    <a:lnTo>
                      <a:pt x="395" y="253"/>
                    </a:lnTo>
                    <a:lnTo>
                      <a:pt x="403" y="225"/>
                    </a:lnTo>
                    <a:lnTo>
                      <a:pt x="455" y="211"/>
                    </a:lnTo>
                    <a:lnTo>
                      <a:pt x="462" y="185"/>
                    </a:lnTo>
                    <a:lnTo>
                      <a:pt x="497" y="130"/>
                    </a:lnTo>
                    <a:lnTo>
                      <a:pt x="504" y="114"/>
                    </a:lnTo>
                    <a:lnTo>
                      <a:pt x="261" y="2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F7E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6" name="Freeform 1574"/>
              <p:cNvSpPr/>
              <p:nvPr/>
            </p:nvSpPr>
            <p:spPr>
              <a:xfrm>
                <a:off x="2870808" y="3921299"/>
                <a:ext cx="611420" cy="306924"/>
              </a:xfrm>
              <a:custGeom>
                <a:avLst/>
                <a:gdLst/>
                <a:ahLst/>
                <a:cxnLst>
                  <a:cxn ang="0">
                    <a:pos x="4414598" y="0"/>
                  </a:cxn>
                  <a:cxn ang="0">
                    <a:pos x="0" y="25018552"/>
                  </a:cxn>
                  <a:cxn ang="0">
                    <a:pos x="14716540" y="119207826"/>
                  </a:cxn>
                  <a:cxn ang="0">
                    <a:pos x="4414598" y="160415709"/>
                  </a:cxn>
                  <a:cxn ang="0">
                    <a:pos x="66226248" y="211925563"/>
                  </a:cxn>
                  <a:cxn ang="0">
                    <a:pos x="55924307" y="250190372"/>
                  </a:cxn>
                  <a:cxn ang="0">
                    <a:pos x="313471637" y="344378433"/>
                  </a:cxn>
                  <a:cxn ang="0">
                    <a:pos x="581319696" y="372341272"/>
                  </a:cxn>
                  <a:cxn ang="0">
                    <a:pos x="593093171" y="331133389"/>
                  </a:cxn>
                  <a:cxn ang="0">
                    <a:pos x="669621361" y="310529447"/>
                  </a:cxn>
                  <a:cxn ang="0">
                    <a:pos x="679923303" y="272265851"/>
                  </a:cxn>
                  <a:cxn ang="0">
                    <a:pos x="731433011" y="191321621"/>
                  </a:cxn>
                  <a:cxn ang="0">
                    <a:pos x="741734953" y="167774606"/>
                  </a:cxn>
                  <a:cxn ang="0">
                    <a:pos x="384112484" y="35320523"/>
                  </a:cxn>
                  <a:cxn ang="0">
                    <a:pos x="4414598" y="0"/>
                  </a:cxn>
                </a:cxnLst>
                <a:pathLst>
                  <a:path w="504" h="253">
                    <a:moveTo>
                      <a:pt x="3" y="0"/>
                    </a:moveTo>
                    <a:lnTo>
                      <a:pt x="0" y="17"/>
                    </a:lnTo>
                    <a:lnTo>
                      <a:pt x="10" y="81"/>
                    </a:lnTo>
                    <a:lnTo>
                      <a:pt x="3" y="109"/>
                    </a:lnTo>
                    <a:lnTo>
                      <a:pt x="45" y="144"/>
                    </a:lnTo>
                    <a:lnTo>
                      <a:pt x="38" y="170"/>
                    </a:lnTo>
                    <a:lnTo>
                      <a:pt x="213" y="234"/>
                    </a:lnTo>
                    <a:lnTo>
                      <a:pt x="395" y="253"/>
                    </a:lnTo>
                    <a:lnTo>
                      <a:pt x="403" y="225"/>
                    </a:lnTo>
                    <a:lnTo>
                      <a:pt x="455" y="211"/>
                    </a:lnTo>
                    <a:lnTo>
                      <a:pt x="462" y="185"/>
                    </a:lnTo>
                    <a:lnTo>
                      <a:pt x="497" y="130"/>
                    </a:lnTo>
                    <a:lnTo>
                      <a:pt x="504" y="114"/>
                    </a:lnTo>
                    <a:lnTo>
                      <a:pt x="261" y="24"/>
                    </a:lnTo>
                    <a:lnTo>
                      <a:pt x="3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7" name="Freeform 1575"/>
              <p:cNvSpPr/>
              <p:nvPr/>
            </p:nvSpPr>
            <p:spPr>
              <a:xfrm>
                <a:off x="2874447" y="2408520"/>
                <a:ext cx="828572" cy="1651077"/>
              </a:xfrm>
              <a:custGeom>
                <a:avLst/>
                <a:gdLst/>
                <a:ahLst/>
                <a:cxnLst>
                  <a:cxn ang="0">
                    <a:pos x="1742613065" y="2147483647"/>
                  </a:cxn>
                  <a:cxn ang="0">
                    <a:pos x="1972766857" y="2147483647"/>
                  </a:cxn>
                  <a:cxn ang="0">
                    <a:pos x="1874129518" y="115431818"/>
                  </a:cxn>
                  <a:cxn ang="0">
                    <a:pos x="139739098" y="2147483647"/>
                  </a:cxn>
                  <a:cxn ang="0">
                    <a:pos x="0" y="2147483647"/>
                  </a:cxn>
                  <a:cxn ang="0">
                    <a:pos x="1742613065" y="2147483647"/>
                  </a:cxn>
                </a:cxnLst>
                <a:pathLst>
                  <a:path w="289" h="575">
                    <a:moveTo>
                      <a:pt x="212" y="575"/>
                    </a:moveTo>
                    <a:cubicBezTo>
                      <a:pt x="223" y="544"/>
                      <a:pt x="232" y="512"/>
                      <a:pt x="240" y="477"/>
                    </a:cubicBezTo>
                    <a:cubicBezTo>
                      <a:pt x="280" y="300"/>
                      <a:pt x="289" y="28"/>
                      <a:pt x="228" y="14"/>
                    </a:cubicBezTo>
                    <a:cubicBezTo>
                      <a:pt x="166" y="0"/>
                      <a:pt x="57" y="249"/>
                      <a:pt x="17" y="427"/>
                    </a:cubicBezTo>
                    <a:cubicBezTo>
                      <a:pt x="9" y="461"/>
                      <a:pt x="3" y="495"/>
                      <a:pt x="0" y="527"/>
                    </a:cubicBezTo>
                    <a:cubicBezTo>
                      <a:pt x="212" y="575"/>
                      <a:pt x="212" y="575"/>
                      <a:pt x="212" y="575"/>
                    </a:cubicBezTo>
                  </a:path>
                </a:pathLst>
              </a:custGeom>
              <a:solidFill>
                <a:srgbClr val="60C6E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8" name="Freeform 1576"/>
              <p:cNvSpPr/>
              <p:nvPr/>
            </p:nvSpPr>
            <p:spPr>
              <a:xfrm>
                <a:off x="2874447" y="4053531"/>
                <a:ext cx="548337" cy="160134"/>
              </a:xfrm>
              <a:custGeom>
                <a:avLst/>
                <a:gdLst/>
                <a:ahLst/>
                <a:cxnLst>
                  <a:cxn ang="0">
                    <a:pos x="1524755815" y="457908892"/>
                  </a:cxn>
                  <a:cxn ang="0">
                    <a:pos x="1574206626" y="351608511"/>
                  </a:cxn>
                  <a:cxn ang="0">
                    <a:pos x="0" y="0"/>
                  </a:cxn>
                  <a:cxn ang="0">
                    <a:pos x="0" y="114478653"/>
                  </a:cxn>
                  <a:cxn ang="0">
                    <a:pos x="1524755815" y="457908892"/>
                  </a:cxn>
                </a:cxnLst>
                <a:pathLst>
                  <a:path w="191" h="56">
                    <a:moveTo>
                      <a:pt x="185" y="56"/>
                    </a:moveTo>
                    <a:cubicBezTo>
                      <a:pt x="187" y="52"/>
                      <a:pt x="189" y="48"/>
                      <a:pt x="191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185" y="56"/>
                      <a:pt x="185" y="56"/>
                      <a:pt x="185" y="56"/>
                    </a:cubicBezTo>
                  </a:path>
                </a:pathLst>
              </a:custGeom>
              <a:solidFill>
                <a:srgbClr val="A6E7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9" name="Freeform 1577"/>
              <p:cNvSpPr/>
              <p:nvPr/>
            </p:nvSpPr>
            <p:spPr>
              <a:xfrm>
                <a:off x="2916907" y="4127532"/>
                <a:ext cx="433090" cy="169839"/>
              </a:xfrm>
              <a:custGeom>
                <a:avLst/>
                <a:gdLst/>
                <a:ahLst/>
                <a:cxnLst>
                  <a:cxn ang="0">
                    <a:pos x="1102320171" y="488903151"/>
                  </a:cxn>
                  <a:cxn ang="0">
                    <a:pos x="1242165219" y="290027439"/>
                  </a:cxn>
                  <a:cxn ang="0">
                    <a:pos x="0" y="0"/>
                  </a:cxn>
                  <a:cxn ang="0">
                    <a:pos x="49357919" y="240307792"/>
                  </a:cxn>
                  <a:cxn ang="0">
                    <a:pos x="1102320171" y="488903151"/>
                  </a:cxn>
                </a:cxnLst>
                <a:pathLst>
                  <a:path w="151" h="59">
                    <a:moveTo>
                      <a:pt x="134" y="59"/>
                    </a:moveTo>
                    <a:cubicBezTo>
                      <a:pt x="140" y="51"/>
                      <a:pt x="146" y="43"/>
                      <a:pt x="151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3" y="20"/>
                      <a:pt x="6" y="29"/>
                    </a:cubicBezTo>
                    <a:cubicBezTo>
                      <a:pt x="134" y="59"/>
                      <a:pt x="134" y="59"/>
                      <a:pt x="134" y="59"/>
                    </a:cubicBezTo>
                  </a:path>
                </a:pathLst>
              </a:custGeom>
              <a:solidFill>
                <a:srgbClr val="4DA2C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0" name="Freeform 1578"/>
              <p:cNvSpPr/>
              <p:nvPr/>
            </p:nvSpPr>
            <p:spPr>
              <a:xfrm>
                <a:off x="2865955" y="3941923"/>
                <a:ext cx="607781" cy="220791"/>
              </a:xfrm>
              <a:custGeom>
                <a:avLst/>
                <a:gdLst/>
                <a:ahLst/>
                <a:cxnLst>
                  <a:cxn ang="0">
                    <a:pos x="1652031898" y="633099554"/>
                  </a:cxn>
                  <a:cxn ang="0">
                    <a:pos x="1742442188" y="394659611"/>
                  </a:cxn>
                  <a:cxn ang="0">
                    <a:pos x="16438756" y="0"/>
                  </a:cxn>
                  <a:cxn ang="0">
                    <a:pos x="0" y="254884571"/>
                  </a:cxn>
                  <a:cxn ang="0">
                    <a:pos x="1652031898" y="633099554"/>
                  </a:cxn>
                </a:cxnLst>
                <a:pathLst>
                  <a:path w="212" h="77">
                    <a:moveTo>
                      <a:pt x="201" y="77"/>
                    </a:moveTo>
                    <a:cubicBezTo>
                      <a:pt x="205" y="67"/>
                      <a:pt x="209" y="58"/>
                      <a:pt x="212" y="4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1"/>
                      <a:pt x="0" y="21"/>
                      <a:pt x="0" y="31"/>
                    </a:cubicBezTo>
                    <a:cubicBezTo>
                      <a:pt x="201" y="77"/>
                      <a:pt x="201" y="77"/>
                      <a:pt x="201" y="77"/>
                    </a:cubicBezTo>
                  </a:path>
                </a:pathLst>
              </a:custGeom>
              <a:solidFill>
                <a:srgbClr val="3A7F9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1" name="Freeform 1579"/>
              <p:cNvSpPr/>
              <p:nvPr/>
            </p:nvSpPr>
            <p:spPr>
              <a:xfrm>
                <a:off x="3488294" y="2196221"/>
                <a:ext cx="100691" cy="263251"/>
              </a:xfrm>
              <a:custGeom>
                <a:avLst/>
                <a:gdLst/>
                <a:ahLst/>
                <a:cxnLst>
                  <a:cxn ang="0">
                    <a:pos x="223464975" y="753272707"/>
                  </a:cxn>
                  <a:cxn ang="0">
                    <a:pos x="281399699" y="0"/>
                  </a:cxn>
                  <a:cxn ang="0">
                    <a:pos x="0" y="695958386"/>
                  </a:cxn>
                  <a:cxn ang="0">
                    <a:pos x="223464975" y="753272707"/>
                  </a:cxn>
                </a:cxnLst>
                <a:pathLst>
                  <a:path w="35" h="92">
                    <a:moveTo>
                      <a:pt x="27" y="92"/>
                    </a:moveTo>
                    <a:cubicBezTo>
                      <a:pt x="34" y="37"/>
                      <a:pt x="35" y="1"/>
                      <a:pt x="34" y="0"/>
                    </a:cubicBezTo>
                    <a:cubicBezTo>
                      <a:pt x="32" y="0"/>
                      <a:pt x="17" y="33"/>
                      <a:pt x="0" y="85"/>
                    </a:cubicBezTo>
                    <a:cubicBezTo>
                      <a:pt x="27" y="92"/>
                      <a:pt x="27" y="92"/>
                      <a:pt x="27" y="92"/>
                    </a:cubicBezTo>
                  </a:path>
                </a:pathLst>
              </a:custGeom>
              <a:solidFill>
                <a:srgbClr val="EFF7E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2" name="Freeform 1580"/>
              <p:cNvSpPr/>
              <p:nvPr/>
            </p:nvSpPr>
            <p:spPr>
              <a:xfrm>
                <a:off x="3286913" y="2318748"/>
                <a:ext cx="362728" cy="428237"/>
              </a:xfrm>
              <a:custGeom>
                <a:avLst/>
                <a:gdLst/>
                <a:ahLst/>
                <a:cxnLst>
                  <a:cxn ang="0">
                    <a:pos x="1044219063" y="1230784753"/>
                  </a:cxn>
                  <a:cxn ang="0">
                    <a:pos x="770733667" y="8260088"/>
                  </a:cxn>
                  <a:cxn ang="0">
                    <a:pos x="0" y="991236448"/>
                  </a:cxn>
                  <a:cxn ang="0">
                    <a:pos x="1044219063" y="1230784753"/>
                  </a:cxn>
                </a:cxnLst>
                <a:pathLst>
                  <a:path w="126" h="149">
                    <a:moveTo>
                      <a:pt x="126" y="149"/>
                    </a:moveTo>
                    <a:cubicBezTo>
                      <a:pt x="121" y="63"/>
                      <a:pt x="101" y="3"/>
                      <a:pt x="93" y="1"/>
                    </a:cubicBezTo>
                    <a:cubicBezTo>
                      <a:pt x="86" y="0"/>
                      <a:pt x="43" y="45"/>
                      <a:pt x="0" y="120"/>
                    </a:cubicBezTo>
                    <a:cubicBezTo>
                      <a:pt x="126" y="149"/>
                      <a:pt x="126" y="149"/>
                      <a:pt x="126" y="149"/>
                    </a:cubicBezTo>
                  </a:path>
                </a:pathLst>
              </a:custGeom>
              <a:solidFill>
                <a:srgbClr val="EFF7E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3" name="Freeform 1581"/>
              <p:cNvSpPr/>
              <p:nvPr/>
            </p:nvSpPr>
            <p:spPr>
              <a:xfrm>
                <a:off x="3212912" y="2908332"/>
                <a:ext cx="340891" cy="340891"/>
              </a:xfrm>
              <a:custGeom>
                <a:avLst/>
                <a:gdLst/>
                <a:ahLst/>
                <a:cxnLst>
                  <a:cxn ang="0">
                    <a:pos x="927289406" y="582634282"/>
                  </a:cxn>
                  <a:cxn ang="0">
                    <a:pos x="393892389" y="919085105"/>
                  </a:cxn>
                  <a:cxn ang="0">
                    <a:pos x="57441566" y="385688088"/>
                  </a:cxn>
                  <a:cxn ang="0">
                    <a:pos x="590838583" y="57441566"/>
                  </a:cxn>
                  <a:cxn ang="0">
                    <a:pos x="927289406" y="582634282"/>
                  </a:cxn>
                </a:cxnLst>
                <a:pathLst>
                  <a:path w="119" h="119">
                    <a:moveTo>
                      <a:pt x="113" y="71"/>
                    </a:moveTo>
                    <a:cubicBezTo>
                      <a:pt x="106" y="100"/>
                      <a:pt x="77" y="119"/>
                      <a:pt x="48" y="112"/>
                    </a:cubicBezTo>
                    <a:cubicBezTo>
                      <a:pt x="19" y="105"/>
                      <a:pt x="0" y="76"/>
                      <a:pt x="7" y="47"/>
                    </a:cubicBezTo>
                    <a:cubicBezTo>
                      <a:pt x="14" y="18"/>
                      <a:pt x="43" y="0"/>
                      <a:pt x="72" y="7"/>
                    </a:cubicBezTo>
                    <a:cubicBezTo>
                      <a:pt x="101" y="13"/>
                      <a:pt x="119" y="42"/>
                      <a:pt x="113" y="71"/>
                    </a:cubicBezTo>
                  </a:path>
                </a:pathLst>
              </a:custGeom>
              <a:solidFill>
                <a:srgbClr val="EFF7E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4" name="Freeform 1582"/>
              <p:cNvSpPr/>
              <p:nvPr/>
            </p:nvSpPr>
            <p:spPr>
              <a:xfrm>
                <a:off x="3244453" y="2939873"/>
                <a:ext cx="277808" cy="277808"/>
              </a:xfrm>
              <a:custGeom>
                <a:avLst/>
                <a:gdLst/>
                <a:ahLst/>
                <a:cxnLst>
                  <a:cxn ang="0">
                    <a:pos x="123037440" y="180454912"/>
                  </a:cxn>
                  <a:cxn ang="0">
                    <a:pos x="615187200" y="123037440"/>
                  </a:cxn>
                  <a:cxn ang="0">
                    <a:pos x="672604672" y="615187200"/>
                  </a:cxn>
                  <a:cxn ang="0">
                    <a:pos x="180454912" y="672604672"/>
                  </a:cxn>
                  <a:cxn ang="0">
                    <a:pos x="123037440" y="180454912"/>
                  </a:cxn>
                </a:cxnLst>
                <a:pathLst>
                  <a:path w="97" h="97">
                    <a:moveTo>
                      <a:pt x="15" y="22"/>
                    </a:moveTo>
                    <a:cubicBezTo>
                      <a:pt x="30" y="3"/>
                      <a:pt x="57" y="0"/>
                      <a:pt x="75" y="15"/>
                    </a:cubicBezTo>
                    <a:cubicBezTo>
                      <a:pt x="94" y="29"/>
                      <a:pt x="97" y="56"/>
                      <a:pt x="82" y="75"/>
                    </a:cubicBezTo>
                    <a:cubicBezTo>
                      <a:pt x="68" y="93"/>
                      <a:pt x="41" y="97"/>
                      <a:pt x="22" y="82"/>
                    </a:cubicBezTo>
                    <a:cubicBezTo>
                      <a:pt x="4" y="67"/>
                      <a:pt x="0" y="40"/>
                      <a:pt x="15" y="22"/>
                    </a:cubicBezTo>
                  </a:path>
                </a:pathLst>
              </a:custGeom>
              <a:solidFill>
                <a:srgbClr val="F9EF9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5" name="Freeform 1583"/>
              <p:cNvSpPr>
                <a:spLocks noEditPoints="1"/>
              </p:cNvSpPr>
              <p:nvPr/>
            </p:nvSpPr>
            <p:spPr>
              <a:xfrm>
                <a:off x="3261437" y="2953217"/>
                <a:ext cx="169839" cy="198954"/>
              </a:xfrm>
              <a:custGeom>
                <a:avLst/>
                <a:gdLst/>
                <a:ahLst/>
                <a:cxnLst>
                  <a:cxn ang="0">
                    <a:pos x="439183504" y="16628518"/>
                  </a:cxn>
                  <a:cxn ang="0">
                    <a:pos x="488903151" y="33257035"/>
                  </a:cxn>
                  <a:cxn ang="0">
                    <a:pos x="66291904" y="573662234"/>
                  </a:cxn>
                  <a:cxn ang="0">
                    <a:pos x="41432080" y="523779564"/>
                  </a:cxn>
                  <a:cxn ang="0">
                    <a:pos x="439183504" y="16628518"/>
                  </a:cxn>
                  <a:cxn ang="0">
                    <a:pos x="24859824" y="490522529"/>
                  </a:cxn>
                  <a:cxn ang="0">
                    <a:pos x="406038991" y="8312817"/>
                  </a:cxn>
                  <a:cxn ang="0">
                    <a:pos x="298315007" y="8312817"/>
                  </a:cxn>
                  <a:cxn ang="0">
                    <a:pos x="0" y="382441489"/>
                  </a:cxn>
                  <a:cxn ang="0">
                    <a:pos x="24859824" y="490522529"/>
                  </a:cxn>
                </a:cxnLst>
                <a:pathLst>
                  <a:path w="59" h="69">
                    <a:moveTo>
                      <a:pt x="53" y="2"/>
                    </a:moveTo>
                    <a:cubicBezTo>
                      <a:pt x="55" y="2"/>
                      <a:pt x="57" y="3"/>
                      <a:pt x="59" y="4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7" y="67"/>
                      <a:pt x="6" y="65"/>
                      <a:pt x="5" y="63"/>
                    </a:cubicBezTo>
                    <a:cubicBezTo>
                      <a:pt x="53" y="2"/>
                      <a:pt x="53" y="2"/>
                      <a:pt x="53" y="2"/>
                    </a:cubicBezTo>
                    <a:moveTo>
                      <a:pt x="3" y="59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44" y="0"/>
                      <a:pt x="40" y="0"/>
                      <a:pt x="36" y="1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1"/>
                      <a:pt x="1" y="55"/>
                      <a:pt x="3" y="59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6" name="Freeform 1584"/>
              <p:cNvSpPr/>
              <p:nvPr/>
            </p:nvSpPr>
            <p:spPr>
              <a:xfrm>
                <a:off x="3032155" y="3732050"/>
                <a:ext cx="289940" cy="815227"/>
              </a:xfrm>
              <a:custGeom>
                <a:avLst/>
                <a:gdLst/>
                <a:ahLst/>
                <a:cxnLst>
                  <a:cxn ang="0">
                    <a:pos x="57686577" y="2147483647"/>
                  </a:cxn>
                  <a:cxn ang="0">
                    <a:pos x="131853803" y="2147483647"/>
                  </a:cxn>
                  <a:cxn ang="0">
                    <a:pos x="774642171" y="387273012"/>
                  </a:cxn>
                  <a:cxn ang="0">
                    <a:pos x="576862902" y="32959283"/>
                  </a:cxn>
                  <a:cxn ang="0">
                    <a:pos x="247226958" y="263677136"/>
                  </a:cxn>
                  <a:cxn ang="0">
                    <a:pos x="8241760" y="2147483647"/>
                  </a:cxn>
                  <a:cxn ang="0">
                    <a:pos x="57686577" y="2147483647"/>
                  </a:cxn>
                </a:cxnLst>
                <a:pathLst>
                  <a:path w="101" h="284">
                    <a:moveTo>
                      <a:pt x="7" y="283"/>
                    </a:moveTo>
                    <a:cubicBezTo>
                      <a:pt x="11" y="284"/>
                      <a:pt x="15" y="281"/>
                      <a:pt x="16" y="27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101" y="28"/>
                      <a:pt x="89" y="8"/>
                      <a:pt x="70" y="4"/>
                    </a:cubicBezTo>
                    <a:cubicBezTo>
                      <a:pt x="51" y="0"/>
                      <a:pt x="32" y="13"/>
                      <a:pt x="30" y="32"/>
                    </a:cubicBezTo>
                    <a:cubicBezTo>
                      <a:pt x="1" y="274"/>
                      <a:pt x="1" y="274"/>
                      <a:pt x="1" y="274"/>
                    </a:cubicBezTo>
                    <a:cubicBezTo>
                      <a:pt x="0" y="278"/>
                      <a:pt x="3" y="282"/>
                      <a:pt x="7" y="283"/>
                    </a:cubicBezTo>
                  </a:path>
                </a:pathLst>
              </a:custGeom>
              <a:solidFill>
                <a:srgbClr val="EFF7E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7" name="Freeform 1585"/>
              <p:cNvSpPr/>
              <p:nvPr/>
            </p:nvSpPr>
            <p:spPr>
              <a:xfrm>
                <a:off x="3370619" y="3814543"/>
                <a:ext cx="249906" cy="824932"/>
              </a:xfrm>
              <a:custGeom>
                <a:avLst/>
                <a:gdLst/>
                <a:ahLst/>
                <a:cxnLst>
                  <a:cxn ang="0">
                    <a:pos x="528074358" y="0"/>
                  </a:cxn>
                  <a:cxn ang="0">
                    <a:pos x="321795626" y="702249953"/>
                  </a:cxn>
                  <a:cxn ang="0">
                    <a:pos x="321795626" y="702249953"/>
                  </a:cxn>
                  <a:cxn ang="0">
                    <a:pos x="297040570" y="760081422"/>
                  </a:cxn>
                  <a:cxn ang="0">
                    <a:pos x="206278732" y="999673868"/>
                  </a:cxn>
                  <a:cxn ang="0">
                    <a:pos x="206278732" y="999673868"/>
                  </a:cxn>
                  <a:cxn ang="0">
                    <a:pos x="165024134" y="983149359"/>
                  </a:cxn>
                  <a:cxn ang="0">
                    <a:pos x="148521721" y="1040980829"/>
                  </a:cxn>
                  <a:cxn ang="0">
                    <a:pos x="99014481" y="1148385825"/>
                  </a:cxn>
                  <a:cxn ang="0">
                    <a:pos x="99014481" y="1148385825"/>
                  </a:cxn>
                  <a:cxn ang="0">
                    <a:pos x="0" y="1123600499"/>
                  </a:cxn>
                  <a:cxn ang="0">
                    <a:pos x="453814934" y="2147483647"/>
                  </a:cxn>
                  <a:cxn ang="0">
                    <a:pos x="503319301" y="2147483647"/>
                  </a:cxn>
                  <a:cxn ang="0">
                    <a:pos x="561079185" y="2147483647"/>
                  </a:cxn>
                  <a:cxn ang="0">
                    <a:pos x="717850676" y="974888541"/>
                  </a:cxn>
                  <a:cxn ang="0">
                    <a:pos x="717850676" y="859222727"/>
                  </a:cxn>
                  <a:cxn ang="0">
                    <a:pos x="528074358" y="0"/>
                  </a:cxn>
                </a:cxnLst>
                <a:pathLst>
                  <a:path w="87" h="287">
                    <a:moveTo>
                      <a:pt x="64" y="0"/>
                    </a:moveTo>
                    <a:cubicBezTo>
                      <a:pt x="57" y="30"/>
                      <a:pt x="48" y="58"/>
                      <a:pt x="39" y="85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3" y="102"/>
                      <a:pt x="29" y="111"/>
                      <a:pt x="25" y="121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18" y="126"/>
                      <a:pt x="18" y="126"/>
                      <a:pt x="18" y="126"/>
                    </a:cubicBezTo>
                    <a:cubicBezTo>
                      <a:pt x="16" y="131"/>
                      <a:pt x="14" y="135"/>
                      <a:pt x="12" y="139"/>
                    </a:cubicBezTo>
                    <a:cubicBezTo>
                      <a:pt x="12" y="139"/>
                      <a:pt x="12" y="139"/>
                      <a:pt x="12" y="139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6" y="178"/>
                      <a:pt x="45" y="247"/>
                      <a:pt x="55" y="282"/>
                    </a:cubicBezTo>
                    <a:cubicBezTo>
                      <a:pt x="56" y="285"/>
                      <a:pt x="59" y="287"/>
                      <a:pt x="61" y="287"/>
                    </a:cubicBezTo>
                    <a:cubicBezTo>
                      <a:pt x="64" y="287"/>
                      <a:pt x="67" y="285"/>
                      <a:pt x="68" y="281"/>
                    </a:cubicBezTo>
                    <a:cubicBezTo>
                      <a:pt x="74" y="245"/>
                      <a:pt x="87" y="167"/>
                      <a:pt x="87" y="118"/>
                    </a:cubicBezTo>
                    <a:cubicBezTo>
                      <a:pt x="87" y="113"/>
                      <a:pt x="87" y="108"/>
                      <a:pt x="87" y="104"/>
                    </a:cubicBezTo>
                    <a:cubicBezTo>
                      <a:pt x="83" y="56"/>
                      <a:pt x="73" y="23"/>
                      <a:pt x="64" y="0"/>
                    </a:cubicBezTo>
                  </a:path>
                </a:pathLst>
              </a:custGeom>
              <a:solidFill>
                <a:srgbClr val="DCE4D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8" name="Freeform 1586"/>
              <p:cNvSpPr/>
              <p:nvPr/>
            </p:nvSpPr>
            <p:spPr>
              <a:xfrm>
                <a:off x="3246879" y="4007432"/>
                <a:ext cx="235348" cy="71575"/>
              </a:xfrm>
              <a:custGeom>
                <a:avLst/>
                <a:gdLst/>
                <a:ahLst/>
                <a:cxnLst>
                  <a:cxn ang="0">
                    <a:pos x="10301934" y="0"/>
                  </a:cxn>
                  <a:cxn ang="0">
                    <a:pos x="0" y="25018495"/>
                  </a:cxn>
                  <a:cxn ang="0">
                    <a:pos x="275206731" y="86830180"/>
                  </a:cxn>
                  <a:cxn ang="0">
                    <a:pos x="275206731" y="86830180"/>
                  </a:cxn>
                  <a:cxn ang="0">
                    <a:pos x="285508665" y="63283218"/>
                  </a:cxn>
                  <a:cxn ang="0">
                    <a:pos x="10301934" y="0"/>
                  </a:cxn>
                </a:cxnLst>
                <a:pathLst>
                  <a:path w="194" h="59">
                    <a:moveTo>
                      <a:pt x="7" y="0"/>
                    </a:moveTo>
                    <a:lnTo>
                      <a:pt x="0" y="17"/>
                    </a:lnTo>
                    <a:lnTo>
                      <a:pt x="187" y="59"/>
                    </a:lnTo>
                    <a:lnTo>
                      <a:pt x="194" y="4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FF7E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9" name="Freeform 1587"/>
              <p:cNvSpPr/>
              <p:nvPr/>
            </p:nvSpPr>
            <p:spPr>
              <a:xfrm>
                <a:off x="3246879" y="4007432"/>
                <a:ext cx="235348" cy="71575"/>
              </a:xfrm>
              <a:custGeom>
                <a:avLst/>
                <a:gdLst/>
                <a:ahLst/>
                <a:cxnLst>
                  <a:cxn ang="0">
                    <a:pos x="10301934" y="0"/>
                  </a:cxn>
                  <a:cxn ang="0">
                    <a:pos x="0" y="25018495"/>
                  </a:cxn>
                  <a:cxn ang="0">
                    <a:pos x="275206731" y="86830180"/>
                  </a:cxn>
                  <a:cxn ang="0">
                    <a:pos x="275206731" y="86830180"/>
                  </a:cxn>
                  <a:cxn ang="0">
                    <a:pos x="285508665" y="63283218"/>
                  </a:cxn>
                  <a:cxn ang="0">
                    <a:pos x="10301934" y="0"/>
                  </a:cxn>
                </a:cxnLst>
                <a:pathLst>
                  <a:path w="194" h="59">
                    <a:moveTo>
                      <a:pt x="7" y="0"/>
                    </a:moveTo>
                    <a:lnTo>
                      <a:pt x="0" y="17"/>
                    </a:lnTo>
                    <a:lnTo>
                      <a:pt x="187" y="59"/>
                    </a:lnTo>
                    <a:lnTo>
                      <a:pt x="194" y="43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0" name="Freeform 1588"/>
              <p:cNvSpPr/>
              <p:nvPr/>
            </p:nvSpPr>
            <p:spPr>
              <a:xfrm>
                <a:off x="3255372" y="4007432"/>
                <a:ext cx="226857" cy="521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5209083" y="63283424"/>
                  </a:cxn>
                  <a:cxn ang="0">
                    <a:pos x="0" y="0"/>
                  </a:cxn>
                </a:cxnLst>
                <a:pathLst>
                  <a:path w="187" h="43">
                    <a:moveTo>
                      <a:pt x="0" y="0"/>
                    </a:moveTo>
                    <a:lnTo>
                      <a:pt x="0" y="0"/>
                    </a:lnTo>
                    <a:lnTo>
                      <a:pt x="187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0F1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1" name="Freeform 1589"/>
              <p:cNvSpPr/>
              <p:nvPr/>
            </p:nvSpPr>
            <p:spPr>
              <a:xfrm>
                <a:off x="3255372" y="4007432"/>
                <a:ext cx="226857" cy="521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5209083" y="63283424"/>
                  </a:cxn>
                  <a:cxn ang="0">
                    <a:pos x="0" y="0"/>
                  </a:cxn>
                </a:cxnLst>
                <a:pathLst>
                  <a:path w="187" h="43">
                    <a:moveTo>
                      <a:pt x="0" y="0"/>
                    </a:moveTo>
                    <a:lnTo>
                      <a:pt x="0" y="0"/>
                    </a:lnTo>
                    <a:lnTo>
                      <a:pt x="187" y="4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2" name="Freeform 1590"/>
              <p:cNvSpPr/>
              <p:nvPr/>
            </p:nvSpPr>
            <p:spPr>
              <a:xfrm>
                <a:off x="3246879" y="4007432"/>
                <a:ext cx="8492" cy="20624"/>
              </a:xfrm>
              <a:custGeom>
                <a:avLst/>
                <a:gdLst/>
                <a:ahLst/>
                <a:cxnLst>
                  <a:cxn ang="0">
                    <a:pos x="10302009" y="0"/>
                  </a:cxn>
                  <a:cxn ang="0">
                    <a:pos x="0" y="25020552"/>
                  </a:cxn>
                  <a:cxn ang="0">
                    <a:pos x="0" y="25020552"/>
                  </a:cxn>
                  <a:cxn ang="0">
                    <a:pos x="10302009" y="0"/>
                  </a:cxn>
                  <a:cxn ang="0">
                    <a:pos x="10302009" y="0"/>
                  </a:cxn>
                </a:cxnLst>
                <a:pathLst>
                  <a:path w="7" h="17">
                    <a:moveTo>
                      <a:pt x="7" y="0"/>
                    </a:moveTo>
                    <a:lnTo>
                      <a:pt x="0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C030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3" name="Freeform 1591"/>
              <p:cNvSpPr/>
              <p:nvPr/>
            </p:nvSpPr>
            <p:spPr>
              <a:xfrm>
                <a:off x="3246879" y="4007432"/>
                <a:ext cx="8492" cy="20624"/>
              </a:xfrm>
              <a:custGeom>
                <a:avLst/>
                <a:gdLst/>
                <a:ahLst/>
                <a:cxnLst>
                  <a:cxn ang="0">
                    <a:pos x="10302009" y="0"/>
                  </a:cxn>
                  <a:cxn ang="0">
                    <a:pos x="0" y="25020552"/>
                  </a:cxn>
                  <a:cxn ang="0">
                    <a:pos x="0" y="25020552"/>
                  </a:cxn>
                  <a:cxn ang="0">
                    <a:pos x="10302009" y="0"/>
                  </a:cxn>
                  <a:cxn ang="0">
                    <a:pos x="10302009" y="0"/>
                  </a:cxn>
                </a:cxnLst>
                <a:pathLst>
                  <a:path w="7" h="17">
                    <a:moveTo>
                      <a:pt x="7" y="0"/>
                    </a:moveTo>
                    <a:lnTo>
                      <a:pt x="0" y="17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4" name="Freeform 1592"/>
              <p:cNvSpPr/>
              <p:nvPr/>
            </p:nvSpPr>
            <p:spPr>
              <a:xfrm>
                <a:off x="3212912" y="4110548"/>
                <a:ext cx="214725" cy="66723"/>
              </a:xfrm>
              <a:custGeom>
                <a:avLst/>
                <a:gdLst/>
                <a:ahLst/>
                <a:cxnLst>
                  <a:cxn ang="0">
                    <a:pos x="10301947" y="0"/>
                  </a:cxn>
                  <a:cxn ang="0">
                    <a:pos x="0" y="25018699"/>
                  </a:cxn>
                  <a:cxn ang="0">
                    <a:pos x="254603193" y="80944704"/>
                  </a:cxn>
                  <a:cxn ang="0">
                    <a:pos x="254603193" y="80944704"/>
                  </a:cxn>
                  <a:cxn ang="0">
                    <a:pos x="260490540" y="55926005"/>
                  </a:cxn>
                  <a:cxn ang="0">
                    <a:pos x="10301947" y="0"/>
                  </a:cxn>
                </a:cxnLst>
                <a:pathLst>
                  <a:path w="177" h="55">
                    <a:moveTo>
                      <a:pt x="7" y="0"/>
                    </a:moveTo>
                    <a:lnTo>
                      <a:pt x="0" y="17"/>
                    </a:lnTo>
                    <a:lnTo>
                      <a:pt x="173" y="55"/>
                    </a:lnTo>
                    <a:lnTo>
                      <a:pt x="177" y="3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FF7E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5" name="Freeform 1593"/>
              <p:cNvSpPr/>
              <p:nvPr/>
            </p:nvSpPr>
            <p:spPr>
              <a:xfrm>
                <a:off x="3212912" y="4110548"/>
                <a:ext cx="214725" cy="66723"/>
              </a:xfrm>
              <a:custGeom>
                <a:avLst/>
                <a:gdLst/>
                <a:ahLst/>
                <a:cxnLst>
                  <a:cxn ang="0">
                    <a:pos x="10301947" y="0"/>
                  </a:cxn>
                  <a:cxn ang="0">
                    <a:pos x="0" y="25018699"/>
                  </a:cxn>
                  <a:cxn ang="0">
                    <a:pos x="254603193" y="80944704"/>
                  </a:cxn>
                  <a:cxn ang="0">
                    <a:pos x="254603193" y="80944704"/>
                  </a:cxn>
                  <a:cxn ang="0">
                    <a:pos x="260490540" y="55926005"/>
                  </a:cxn>
                  <a:cxn ang="0">
                    <a:pos x="10301947" y="0"/>
                  </a:cxn>
                </a:cxnLst>
                <a:pathLst>
                  <a:path w="177" h="55">
                    <a:moveTo>
                      <a:pt x="7" y="0"/>
                    </a:moveTo>
                    <a:lnTo>
                      <a:pt x="0" y="17"/>
                    </a:lnTo>
                    <a:lnTo>
                      <a:pt x="173" y="55"/>
                    </a:lnTo>
                    <a:lnTo>
                      <a:pt x="177" y="38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6" name="Freeform 1594"/>
              <p:cNvSpPr/>
              <p:nvPr/>
            </p:nvSpPr>
            <p:spPr>
              <a:xfrm>
                <a:off x="3212912" y="4131172"/>
                <a:ext cx="209873" cy="460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4605064" y="55924153"/>
                  </a:cxn>
                  <a:cxn ang="0">
                    <a:pos x="0" y="0"/>
                  </a:cxn>
                </a:cxnLst>
                <a:pathLst>
                  <a:path w="173" h="38">
                    <a:moveTo>
                      <a:pt x="0" y="0"/>
                    </a:moveTo>
                    <a:lnTo>
                      <a:pt x="0" y="0"/>
                    </a:lnTo>
                    <a:lnTo>
                      <a:pt x="173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111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7" name="Freeform 1595"/>
              <p:cNvSpPr/>
              <p:nvPr/>
            </p:nvSpPr>
            <p:spPr>
              <a:xfrm>
                <a:off x="3212912" y="4131172"/>
                <a:ext cx="209873" cy="460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4605064" y="55924153"/>
                  </a:cxn>
                  <a:cxn ang="0">
                    <a:pos x="0" y="0"/>
                  </a:cxn>
                </a:cxnLst>
                <a:pathLst>
                  <a:path w="173" h="38">
                    <a:moveTo>
                      <a:pt x="0" y="0"/>
                    </a:moveTo>
                    <a:lnTo>
                      <a:pt x="0" y="0"/>
                    </a:lnTo>
                    <a:lnTo>
                      <a:pt x="173" y="3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8" name="Freeform 1596"/>
              <p:cNvSpPr>
                <a:spLocks noEditPoints="1"/>
              </p:cNvSpPr>
              <p:nvPr/>
            </p:nvSpPr>
            <p:spPr>
              <a:xfrm>
                <a:off x="3129206" y="4110548"/>
                <a:ext cx="92198" cy="94625"/>
              </a:xfrm>
              <a:custGeom>
                <a:avLst/>
                <a:gdLst/>
                <a:ahLst/>
                <a:cxnLst>
                  <a:cxn ang="0">
                    <a:pos x="17660770" y="32377521"/>
                  </a:cxn>
                  <a:cxn ang="0">
                    <a:pos x="0" y="114793470"/>
                  </a:cxn>
                  <a:cxn ang="0">
                    <a:pos x="17660770" y="35320601"/>
                  </a:cxn>
                  <a:cxn ang="0">
                    <a:pos x="17660770" y="32377521"/>
                  </a:cxn>
                  <a:cxn ang="0">
                    <a:pos x="111848305" y="0"/>
                  </a:cxn>
                  <a:cxn ang="0">
                    <a:pos x="101546392" y="25018607"/>
                  </a:cxn>
                  <a:cxn ang="0">
                    <a:pos x="101546392" y="25018607"/>
                  </a:cxn>
                  <a:cxn ang="0">
                    <a:pos x="111848305" y="0"/>
                  </a:cxn>
                </a:cxnLst>
                <a:pathLst>
                  <a:path w="76" h="78">
                    <a:moveTo>
                      <a:pt x="12" y="22"/>
                    </a:moveTo>
                    <a:lnTo>
                      <a:pt x="0" y="78"/>
                    </a:lnTo>
                    <a:lnTo>
                      <a:pt x="12" y="24"/>
                    </a:lnTo>
                    <a:lnTo>
                      <a:pt x="12" y="22"/>
                    </a:lnTo>
                    <a:close/>
                    <a:moveTo>
                      <a:pt x="76" y="0"/>
                    </a:moveTo>
                    <a:lnTo>
                      <a:pt x="69" y="17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C030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9" name="Freeform 1597"/>
              <p:cNvSpPr>
                <a:spLocks noEditPoints="1"/>
              </p:cNvSpPr>
              <p:nvPr/>
            </p:nvSpPr>
            <p:spPr>
              <a:xfrm>
                <a:off x="3129206" y="4110548"/>
                <a:ext cx="92198" cy="94625"/>
              </a:xfrm>
              <a:custGeom>
                <a:avLst/>
                <a:gdLst/>
                <a:ahLst/>
                <a:cxnLst>
                  <a:cxn ang="0">
                    <a:pos x="17660770" y="32377521"/>
                  </a:cxn>
                  <a:cxn ang="0">
                    <a:pos x="0" y="114793470"/>
                  </a:cxn>
                  <a:cxn ang="0">
                    <a:pos x="17660770" y="35320601"/>
                  </a:cxn>
                  <a:cxn ang="0">
                    <a:pos x="17660770" y="32377521"/>
                  </a:cxn>
                  <a:cxn ang="0">
                    <a:pos x="111848305" y="0"/>
                  </a:cxn>
                  <a:cxn ang="0">
                    <a:pos x="101546392" y="25018607"/>
                  </a:cxn>
                  <a:cxn ang="0">
                    <a:pos x="101546392" y="25018607"/>
                  </a:cxn>
                  <a:cxn ang="0">
                    <a:pos x="111848305" y="0"/>
                  </a:cxn>
                </a:cxnLst>
                <a:pathLst>
                  <a:path w="76" h="78">
                    <a:moveTo>
                      <a:pt x="12" y="22"/>
                    </a:moveTo>
                    <a:lnTo>
                      <a:pt x="0" y="78"/>
                    </a:lnTo>
                    <a:lnTo>
                      <a:pt x="12" y="24"/>
                    </a:lnTo>
                    <a:lnTo>
                      <a:pt x="12" y="22"/>
                    </a:lnTo>
                    <a:moveTo>
                      <a:pt x="76" y="0"/>
                    </a:moveTo>
                    <a:lnTo>
                      <a:pt x="69" y="17"/>
                    </a:lnTo>
                    <a:lnTo>
                      <a:pt x="76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0" name="Freeform 1598"/>
              <p:cNvSpPr/>
              <p:nvPr/>
            </p:nvSpPr>
            <p:spPr>
              <a:xfrm>
                <a:off x="3192289" y="4168779"/>
                <a:ext cx="163774" cy="59444"/>
              </a:xfrm>
              <a:custGeom>
                <a:avLst/>
                <a:gdLst/>
                <a:ahLst/>
                <a:cxnLst>
                  <a:cxn ang="0">
                    <a:pos x="10301991" y="0"/>
                  </a:cxn>
                  <a:cxn ang="0">
                    <a:pos x="0" y="27962943"/>
                  </a:cxn>
                  <a:cxn ang="0">
                    <a:pos x="191322000" y="72114064"/>
                  </a:cxn>
                  <a:cxn ang="0">
                    <a:pos x="191322000" y="72114064"/>
                  </a:cxn>
                  <a:cxn ang="0">
                    <a:pos x="198680912" y="41208037"/>
                  </a:cxn>
                  <a:cxn ang="0">
                    <a:pos x="10301991" y="0"/>
                  </a:cxn>
                </a:cxnLst>
                <a:pathLst>
                  <a:path w="135" h="49">
                    <a:moveTo>
                      <a:pt x="7" y="0"/>
                    </a:moveTo>
                    <a:lnTo>
                      <a:pt x="0" y="19"/>
                    </a:lnTo>
                    <a:lnTo>
                      <a:pt x="130" y="49"/>
                    </a:lnTo>
                    <a:lnTo>
                      <a:pt x="135" y="2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FF7E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1" name="Freeform 1599"/>
              <p:cNvSpPr/>
              <p:nvPr/>
            </p:nvSpPr>
            <p:spPr>
              <a:xfrm>
                <a:off x="3192289" y="4168779"/>
                <a:ext cx="163774" cy="59444"/>
              </a:xfrm>
              <a:custGeom>
                <a:avLst/>
                <a:gdLst/>
                <a:ahLst/>
                <a:cxnLst>
                  <a:cxn ang="0">
                    <a:pos x="10301991" y="0"/>
                  </a:cxn>
                  <a:cxn ang="0">
                    <a:pos x="0" y="27962943"/>
                  </a:cxn>
                  <a:cxn ang="0">
                    <a:pos x="191322000" y="72114064"/>
                  </a:cxn>
                  <a:cxn ang="0">
                    <a:pos x="191322000" y="72114064"/>
                  </a:cxn>
                  <a:cxn ang="0">
                    <a:pos x="198680912" y="41208037"/>
                  </a:cxn>
                  <a:cxn ang="0">
                    <a:pos x="10301991" y="0"/>
                  </a:cxn>
                </a:cxnLst>
                <a:pathLst>
                  <a:path w="135" h="49">
                    <a:moveTo>
                      <a:pt x="7" y="0"/>
                    </a:moveTo>
                    <a:lnTo>
                      <a:pt x="0" y="19"/>
                    </a:lnTo>
                    <a:lnTo>
                      <a:pt x="130" y="49"/>
                    </a:lnTo>
                    <a:lnTo>
                      <a:pt x="135" y="28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2" name="Freeform 1600"/>
              <p:cNvSpPr/>
              <p:nvPr/>
            </p:nvSpPr>
            <p:spPr>
              <a:xfrm>
                <a:off x="3192289" y="4168779"/>
                <a:ext cx="8492" cy="23050"/>
              </a:xfrm>
              <a:custGeom>
                <a:avLst/>
                <a:gdLst/>
                <a:ahLst/>
                <a:cxnLst>
                  <a:cxn ang="0">
                    <a:pos x="10302009" y="0"/>
                  </a:cxn>
                  <a:cxn ang="0">
                    <a:pos x="0" y="27963289"/>
                  </a:cxn>
                  <a:cxn ang="0">
                    <a:pos x="0" y="27963289"/>
                  </a:cxn>
                  <a:cxn ang="0">
                    <a:pos x="10302009" y="0"/>
                  </a:cxn>
                  <a:cxn ang="0">
                    <a:pos x="10302009" y="0"/>
                  </a:cxn>
                </a:cxnLst>
                <a:pathLst>
                  <a:path w="7" h="19">
                    <a:moveTo>
                      <a:pt x="7" y="0"/>
                    </a:moveTo>
                    <a:lnTo>
                      <a:pt x="0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C030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3" name="Freeform 1601"/>
              <p:cNvSpPr/>
              <p:nvPr/>
            </p:nvSpPr>
            <p:spPr>
              <a:xfrm>
                <a:off x="3192289" y="4168779"/>
                <a:ext cx="8492" cy="23050"/>
              </a:xfrm>
              <a:custGeom>
                <a:avLst/>
                <a:gdLst/>
                <a:ahLst/>
                <a:cxnLst>
                  <a:cxn ang="0">
                    <a:pos x="10302009" y="0"/>
                  </a:cxn>
                  <a:cxn ang="0">
                    <a:pos x="0" y="27963289"/>
                  </a:cxn>
                  <a:cxn ang="0">
                    <a:pos x="0" y="27963289"/>
                  </a:cxn>
                  <a:cxn ang="0">
                    <a:pos x="10302009" y="0"/>
                  </a:cxn>
                  <a:cxn ang="0">
                    <a:pos x="10302009" y="0"/>
                  </a:cxn>
                </a:cxnLst>
                <a:pathLst>
                  <a:path w="7" h="19">
                    <a:moveTo>
                      <a:pt x="7" y="0"/>
                    </a:moveTo>
                    <a:lnTo>
                      <a:pt x="0" y="19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4" name="Freeform 1602"/>
              <p:cNvSpPr/>
              <p:nvPr/>
            </p:nvSpPr>
            <p:spPr>
              <a:xfrm>
                <a:off x="3235962" y="2706951"/>
                <a:ext cx="435516" cy="1352646"/>
              </a:xfrm>
              <a:custGeom>
                <a:avLst/>
                <a:gdLst/>
                <a:ahLst/>
                <a:cxnLst>
                  <a:cxn ang="0">
                    <a:pos x="525412806" y="635062989"/>
                  </a:cxn>
                  <a:cxn ang="0">
                    <a:pos x="862006504" y="1121670926"/>
                  </a:cxn>
                  <a:cxn ang="0">
                    <a:pos x="862006504" y="1121670926"/>
                  </a:cxn>
                  <a:cxn ang="0">
                    <a:pos x="862006504" y="1121670926"/>
                  </a:cxn>
                  <a:cxn ang="0">
                    <a:pos x="862006504" y="1121670926"/>
                  </a:cxn>
                  <a:cxn ang="0">
                    <a:pos x="862006504" y="1121670926"/>
                  </a:cxn>
                  <a:cxn ang="0">
                    <a:pos x="862006504" y="1129918908"/>
                  </a:cxn>
                  <a:cxn ang="0">
                    <a:pos x="862006504" y="1129918908"/>
                  </a:cxn>
                  <a:cxn ang="0">
                    <a:pos x="862006504" y="1129918908"/>
                  </a:cxn>
                  <a:cxn ang="0">
                    <a:pos x="862006504" y="1129918908"/>
                  </a:cxn>
                  <a:cxn ang="0">
                    <a:pos x="862006504" y="1129918908"/>
                  </a:cxn>
                  <a:cxn ang="0">
                    <a:pos x="862006504" y="1129918908"/>
                  </a:cxn>
                  <a:cxn ang="0">
                    <a:pos x="862006504" y="1138166889"/>
                  </a:cxn>
                  <a:cxn ang="0">
                    <a:pos x="862006504" y="1138166889"/>
                  </a:cxn>
                  <a:cxn ang="0">
                    <a:pos x="862006504" y="1138166889"/>
                  </a:cxn>
                  <a:cxn ang="0">
                    <a:pos x="862006504" y="1138166889"/>
                  </a:cxn>
                  <a:cxn ang="0">
                    <a:pos x="862006504" y="1138166889"/>
                  </a:cxn>
                  <a:cxn ang="0">
                    <a:pos x="862006504" y="1138166889"/>
                  </a:cxn>
                  <a:cxn ang="0">
                    <a:pos x="862006504" y="1146414871"/>
                  </a:cxn>
                  <a:cxn ang="0">
                    <a:pos x="862006504" y="1146414871"/>
                  </a:cxn>
                  <a:cxn ang="0">
                    <a:pos x="862006504" y="1146414871"/>
                  </a:cxn>
                  <a:cxn ang="0">
                    <a:pos x="862006504" y="1146414871"/>
                  </a:cxn>
                  <a:cxn ang="0">
                    <a:pos x="862006504" y="1162907962"/>
                  </a:cxn>
                  <a:cxn ang="0">
                    <a:pos x="862006504" y="1162907962"/>
                  </a:cxn>
                  <a:cxn ang="0">
                    <a:pos x="426897368" y="1509305956"/>
                  </a:cxn>
                  <a:cxn ang="0">
                    <a:pos x="0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97030877" y="2147483647"/>
                  </a:cxn>
                  <a:cxn ang="0">
                    <a:pos x="188819108" y="2147483647"/>
                  </a:cxn>
                  <a:cxn ang="0">
                    <a:pos x="188819108" y="2147483647"/>
                  </a:cxn>
                  <a:cxn ang="0">
                    <a:pos x="188819108" y="2147483647"/>
                  </a:cxn>
                  <a:cxn ang="0">
                    <a:pos x="57468055" y="2147483647"/>
                  </a:cxn>
                  <a:cxn ang="0">
                    <a:pos x="911262791" y="2147483647"/>
                  </a:cxn>
                  <a:cxn ang="0">
                    <a:pos x="1173970626" y="115465998"/>
                  </a:cxn>
                </a:cxnLst>
                <a:pathLst>
                  <a:path w="152" h="471">
                    <a:moveTo>
                      <a:pt x="82" y="0"/>
                    </a:moveTo>
                    <a:cubicBezTo>
                      <a:pt x="64" y="77"/>
                      <a:pt x="64" y="77"/>
                      <a:pt x="64" y="77"/>
                    </a:cubicBezTo>
                    <a:cubicBezTo>
                      <a:pt x="91" y="83"/>
                      <a:pt x="109" y="109"/>
                      <a:pt x="105" y="136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5" y="136"/>
                      <a:pt x="105" y="136"/>
                      <a:pt x="105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5" y="137"/>
                      <a:pt x="105" y="138"/>
                    </a:cubicBezTo>
                    <a:cubicBezTo>
                      <a:pt x="105" y="138"/>
                      <a:pt x="105" y="138"/>
                      <a:pt x="105" y="138"/>
                    </a:cubicBezTo>
                    <a:cubicBezTo>
                      <a:pt x="105" y="138"/>
                      <a:pt x="105" y="138"/>
                      <a:pt x="105" y="138"/>
                    </a:cubicBezTo>
                    <a:cubicBezTo>
                      <a:pt x="105" y="138"/>
                      <a:pt x="105" y="138"/>
                      <a:pt x="105" y="138"/>
                    </a:cubicBezTo>
                    <a:cubicBezTo>
                      <a:pt x="105" y="138"/>
                      <a:pt x="105" y="138"/>
                      <a:pt x="105" y="138"/>
                    </a:cubicBezTo>
                    <a:cubicBezTo>
                      <a:pt x="105" y="138"/>
                      <a:pt x="105" y="138"/>
                      <a:pt x="105" y="138"/>
                    </a:cubicBezTo>
                    <a:cubicBezTo>
                      <a:pt x="105" y="138"/>
                      <a:pt x="105" y="138"/>
                      <a:pt x="105" y="138"/>
                    </a:cubicBezTo>
                    <a:cubicBezTo>
                      <a:pt x="105" y="138"/>
                      <a:pt x="105" y="138"/>
                      <a:pt x="105" y="138"/>
                    </a:cubicBezTo>
                    <a:cubicBezTo>
                      <a:pt x="105" y="138"/>
                      <a:pt x="105" y="138"/>
                      <a:pt x="105" y="138"/>
                    </a:cubicBezTo>
                    <a:cubicBezTo>
                      <a:pt x="105" y="138"/>
                      <a:pt x="105" y="138"/>
                      <a:pt x="105" y="138"/>
                    </a:cubicBezTo>
                    <a:cubicBezTo>
                      <a:pt x="105" y="138"/>
                      <a:pt x="105" y="138"/>
                      <a:pt x="105" y="138"/>
                    </a:cubicBezTo>
                    <a:cubicBezTo>
                      <a:pt x="105" y="138"/>
                      <a:pt x="105" y="138"/>
                      <a:pt x="105" y="138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5" y="140"/>
                      <a:pt x="105" y="141"/>
                      <a:pt x="105" y="141"/>
                    </a:cubicBezTo>
                    <a:cubicBezTo>
                      <a:pt x="105" y="141"/>
                      <a:pt x="105" y="141"/>
                      <a:pt x="105" y="141"/>
                    </a:cubicBezTo>
                    <a:cubicBezTo>
                      <a:pt x="105" y="141"/>
                      <a:pt x="105" y="141"/>
                      <a:pt x="105" y="141"/>
                    </a:cubicBezTo>
                    <a:cubicBezTo>
                      <a:pt x="105" y="141"/>
                      <a:pt x="105" y="141"/>
                      <a:pt x="104" y="141"/>
                    </a:cubicBezTo>
                    <a:cubicBezTo>
                      <a:pt x="99" y="166"/>
                      <a:pt x="76" y="183"/>
                      <a:pt x="52" y="183"/>
                    </a:cubicBezTo>
                    <a:cubicBezTo>
                      <a:pt x="48" y="183"/>
                      <a:pt x="44" y="183"/>
                      <a:pt x="40" y="182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17" y="365"/>
                      <a:pt x="28" y="383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1"/>
                    </a:cubicBezTo>
                    <a:cubicBezTo>
                      <a:pt x="24" y="401"/>
                      <a:pt x="24" y="401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3"/>
                      <a:pt x="24" y="403"/>
                    </a:cubicBezTo>
                    <a:cubicBezTo>
                      <a:pt x="24" y="403"/>
                      <a:pt x="24" y="404"/>
                      <a:pt x="24" y="404"/>
                    </a:cubicBezTo>
                    <a:cubicBezTo>
                      <a:pt x="24" y="404"/>
                      <a:pt x="24" y="404"/>
                      <a:pt x="24" y="404"/>
                    </a:cubicBezTo>
                    <a:cubicBezTo>
                      <a:pt x="23" y="404"/>
                      <a:pt x="23" y="404"/>
                      <a:pt x="23" y="404"/>
                    </a:cubicBezTo>
                    <a:cubicBezTo>
                      <a:pt x="23" y="404"/>
                      <a:pt x="23" y="404"/>
                      <a:pt x="23" y="404"/>
                    </a:cubicBezTo>
                    <a:cubicBezTo>
                      <a:pt x="23" y="404"/>
                      <a:pt x="23" y="404"/>
                      <a:pt x="23" y="404"/>
                    </a:cubicBezTo>
                    <a:cubicBezTo>
                      <a:pt x="23" y="404"/>
                      <a:pt x="23" y="404"/>
                      <a:pt x="23" y="404"/>
                    </a:cubicBezTo>
                    <a:cubicBezTo>
                      <a:pt x="23" y="404"/>
                      <a:pt x="23" y="404"/>
                      <a:pt x="23" y="404"/>
                    </a:cubicBezTo>
                    <a:cubicBezTo>
                      <a:pt x="23" y="404"/>
                      <a:pt x="23" y="404"/>
                      <a:pt x="23" y="404"/>
                    </a:cubicBezTo>
                    <a:cubicBezTo>
                      <a:pt x="7" y="453"/>
                      <a:pt x="7" y="453"/>
                      <a:pt x="7" y="453"/>
                    </a:cubicBezTo>
                    <a:cubicBezTo>
                      <a:pt x="86" y="471"/>
                      <a:pt x="86" y="471"/>
                      <a:pt x="86" y="471"/>
                    </a:cubicBezTo>
                    <a:cubicBezTo>
                      <a:pt x="95" y="444"/>
                      <a:pt x="104" y="416"/>
                      <a:pt x="111" y="386"/>
                    </a:cubicBezTo>
                    <a:cubicBezTo>
                      <a:pt x="112" y="382"/>
                      <a:pt x="113" y="378"/>
                      <a:pt x="114" y="373"/>
                    </a:cubicBezTo>
                    <a:cubicBezTo>
                      <a:pt x="139" y="262"/>
                      <a:pt x="152" y="112"/>
                      <a:pt x="143" y="14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249AD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5" name="Freeform 1603"/>
              <p:cNvSpPr/>
              <p:nvPr/>
            </p:nvSpPr>
            <p:spPr>
              <a:xfrm>
                <a:off x="3471310" y="2448553"/>
                <a:ext cx="174691" cy="298431"/>
              </a:xfrm>
              <a:custGeom>
                <a:avLst/>
                <a:gdLst/>
                <a:ahLst/>
                <a:cxnLst>
                  <a:cxn ang="0">
                    <a:pos x="164026258" y="0"/>
                  </a:cxn>
                  <a:cxn ang="0">
                    <a:pos x="0" y="741078781"/>
                  </a:cxn>
                  <a:cxn ang="0">
                    <a:pos x="500277795" y="856356363"/>
                  </a:cxn>
                  <a:cxn ang="0">
                    <a:pos x="500277795" y="856356363"/>
                  </a:cxn>
                  <a:cxn ang="0">
                    <a:pos x="0" y="741078781"/>
                  </a:cxn>
                  <a:cxn ang="0">
                    <a:pos x="164026258" y="0"/>
                  </a:cxn>
                  <a:cxn ang="0">
                    <a:pos x="164026258" y="0"/>
                  </a:cxn>
                </a:cxnLst>
                <a:pathLst>
                  <a:path w="61" h="104">
                    <a:moveTo>
                      <a:pt x="20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470F1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6" name="Freeform 1604"/>
              <p:cNvSpPr>
                <a:spLocks noEditPoints="1"/>
              </p:cNvSpPr>
              <p:nvPr/>
            </p:nvSpPr>
            <p:spPr>
              <a:xfrm>
                <a:off x="3349996" y="2927742"/>
                <a:ext cx="198954" cy="304497"/>
              </a:xfrm>
              <a:custGeom>
                <a:avLst/>
                <a:gdLst/>
                <a:ahLst/>
                <a:cxnLst>
                  <a:cxn ang="0">
                    <a:pos x="99768223" y="874702104"/>
                  </a:cxn>
                  <a:cxn ang="0">
                    <a:pos x="0" y="866449086"/>
                  </a:cxn>
                  <a:cxn ang="0">
                    <a:pos x="532092381" y="528121320"/>
                  </a:cxn>
                  <a:cxn ang="0">
                    <a:pos x="540405198" y="511618157"/>
                  </a:cxn>
                  <a:cxn ang="0">
                    <a:pos x="540405198" y="511618157"/>
                  </a:cxn>
                  <a:cxn ang="0">
                    <a:pos x="540405198" y="511618157"/>
                  </a:cxn>
                  <a:cxn ang="0">
                    <a:pos x="540405198" y="511618157"/>
                  </a:cxn>
                  <a:cxn ang="0">
                    <a:pos x="540405198" y="511618157"/>
                  </a:cxn>
                  <a:cxn ang="0">
                    <a:pos x="540405198" y="511618157"/>
                  </a:cxn>
                  <a:cxn ang="0">
                    <a:pos x="540405198" y="511618157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86861977"/>
                  </a:cxn>
                  <a:cxn ang="0">
                    <a:pos x="540405198" y="486861977"/>
                  </a:cxn>
                  <a:cxn ang="0">
                    <a:pos x="540405198" y="486861977"/>
                  </a:cxn>
                  <a:cxn ang="0">
                    <a:pos x="540405198" y="486861977"/>
                  </a:cxn>
                  <a:cxn ang="0">
                    <a:pos x="540405198" y="486861977"/>
                  </a:cxn>
                  <a:cxn ang="0">
                    <a:pos x="540405198" y="486861977"/>
                  </a:cxn>
                  <a:cxn ang="0">
                    <a:pos x="199533562" y="0"/>
                  </a:cxn>
                  <a:cxn ang="0">
                    <a:pos x="182907927" y="90771705"/>
                  </a:cxn>
                  <a:cxn ang="0">
                    <a:pos x="540405198" y="486861977"/>
                  </a:cxn>
                </a:cxnLst>
                <a:pathLst>
                  <a:path w="69" h="106">
                    <a:moveTo>
                      <a:pt x="64" y="64"/>
                    </a:moveTo>
                    <a:cubicBezTo>
                      <a:pt x="59" y="89"/>
                      <a:pt x="36" y="106"/>
                      <a:pt x="12" y="106"/>
                    </a:cubicBezTo>
                    <a:cubicBezTo>
                      <a:pt x="8" y="106"/>
                      <a:pt x="4" y="106"/>
                      <a:pt x="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4" y="106"/>
                      <a:pt x="8" y="106"/>
                      <a:pt x="12" y="106"/>
                    </a:cubicBezTo>
                    <a:cubicBezTo>
                      <a:pt x="36" y="106"/>
                      <a:pt x="59" y="89"/>
                      <a:pt x="64" y="64"/>
                    </a:cubicBezTo>
                    <a:moveTo>
                      <a:pt x="65" y="62"/>
                    </a:move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62"/>
                      <a:pt x="65" y="62"/>
                      <a:pt x="65" y="62"/>
                    </a:cubicBezTo>
                    <a:moveTo>
                      <a:pt x="65" y="62"/>
                    </a:move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62"/>
                      <a:pt x="65" y="62"/>
                      <a:pt x="65" y="62"/>
                    </a:cubicBezTo>
                    <a:moveTo>
                      <a:pt x="65" y="62"/>
                    </a:move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62"/>
                      <a:pt x="65" y="62"/>
                      <a:pt x="65" y="62"/>
                    </a:cubicBezTo>
                    <a:moveTo>
                      <a:pt x="65" y="62"/>
                    </a:move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62"/>
                      <a:pt x="65" y="62"/>
                      <a:pt x="65" y="62"/>
                    </a:cubicBezTo>
                    <a:moveTo>
                      <a:pt x="65" y="61"/>
                    </a:move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62"/>
                      <a:pt x="65" y="62"/>
                      <a:pt x="65" y="61"/>
                    </a:cubicBezTo>
                    <a:moveTo>
                      <a:pt x="65" y="61"/>
                    </a:move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moveTo>
                      <a:pt x="65" y="61"/>
                    </a:move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moveTo>
                      <a:pt x="65" y="61"/>
                    </a:move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moveTo>
                      <a:pt x="65" y="61"/>
                    </a:move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moveTo>
                      <a:pt x="65" y="61"/>
                    </a:move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moveTo>
                      <a:pt x="65" y="60"/>
                    </a:moveTo>
                    <a:cubicBezTo>
                      <a:pt x="65" y="60"/>
                      <a:pt x="65" y="60"/>
                      <a:pt x="65" y="61"/>
                    </a:cubicBezTo>
                    <a:cubicBezTo>
                      <a:pt x="65" y="60"/>
                      <a:pt x="65" y="60"/>
                      <a:pt x="65" y="60"/>
                    </a:cubicBezTo>
                    <a:moveTo>
                      <a:pt x="65" y="60"/>
                    </a:move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moveTo>
                      <a:pt x="65" y="60"/>
                    </a:move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moveTo>
                      <a:pt x="65" y="60"/>
                    </a:move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moveTo>
                      <a:pt x="65" y="60"/>
                    </a:move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moveTo>
                      <a:pt x="65" y="60"/>
                    </a:move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moveTo>
                      <a:pt x="65" y="59"/>
                    </a:moveTo>
                    <a:cubicBezTo>
                      <a:pt x="65" y="59"/>
                      <a:pt x="65" y="59"/>
                      <a:pt x="65" y="60"/>
                    </a:cubicBezTo>
                    <a:cubicBezTo>
                      <a:pt x="65" y="59"/>
                      <a:pt x="65" y="59"/>
                      <a:pt x="65" y="59"/>
                    </a:cubicBezTo>
                    <a:moveTo>
                      <a:pt x="65" y="59"/>
                    </a:move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moveTo>
                      <a:pt x="65" y="59"/>
                    </a:move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moveTo>
                      <a:pt x="65" y="59"/>
                    </a:move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moveTo>
                      <a:pt x="65" y="59"/>
                    </a:move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moveTo>
                      <a:pt x="24" y="0"/>
                    </a:move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51" y="6"/>
                      <a:pt x="69" y="32"/>
                      <a:pt x="65" y="59"/>
                    </a:cubicBezTo>
                    <a:cubicBezTo>
                      <a:pt x="69" y="32"/>
                      <a:pt x="51" y="6"/>
                      <a:pt x="24" y="0"/>
                    </a:cubicBezTo>
                  </a:path>
                </a:pathLst>
              </a:custGeom>
              <a:solidFill>
                <a:srgbClr val="470F1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7" name="Freeform 1605"/>
              <p:cNvSpPr>
                <a:spLocks noEditPoints="1"/>
              </p:cNvSpPr>
              <p:nvPr/>
            </p:nvSpPr>
            <p:spPr>
              <a:xfrm>
                <a:off x="3381538" y="2959283"/>
                <a:ext cx="31542" cy="129806"/>
              </a:xfrm>
              <a:custGeom>
                <a:avLst/>
                <a:gdLst/>
                <a:ahLst/>
                <a:cxnLst>
                  <a:cxn ang="0">
                    <a:pos x="25020085" y="52981471"/>
                  </a:cxn>
                  <a:cxn ang="0">
                    <a:pos x="25020085" y="52981471"/>
                  </a:cxn>
                  <a:cxn ang="0">
                    <a:pos x="0" y="157472875"/>
                  </a:cxn>
                  <a:cxn ang="0">
                    <a:pos x="14717982" y="104491404"/>
                  </a:cxn>
                  <a:cxn ang="0">
                    <a:pos x="25020085" y="52981471"/>
                  </a:cxn>
                  <a:cxn ang="0">
                    <a:pos x="38265299" y="0"/>
                  </a:cxn>
                  <a:cxn ang="0">
                    <a:pos x="35322187" y="2943078"/>
                  </a:cxn>
                  <a:cxn ang="0">
                    <a:pos x="35322187" y="2943078"/>
                  </a:cxn>
                  <a:cxn ang="0">
                    <a:pos x="38265299" y="0"/>
                  </a:cxn>
                  <a:cxn ang="0">
                    <a:pos x="38265299" y="0"/>
                  </a:cxn>
                  <a:cxn ang="0">
                    <a:pos x="38265299" y="0"/>
                  </a:cxn>
                  <a:cxn ang="0">
                    <a:pos x="38265299" y="0"/>
                  </a:cxn>
                </a:cxnLst>
                <a:pathLst>
                  <a:path w="26" h="107">
                    <a:moveTo>
                      <a:pt x="17" y="36"/>
                    </a:moveTo>
                    <a:lnTo>
                      <a:pt x="17" y="36"/>
                    </a:lnTo>
                    <a:lnTo>
                      <a:pt x="0" y="107"/>
                    </a:lnTo>
                    <a:lnTo>
                      <a:pt x="10" y="71"/>
                    </a:lnTo>
                    <a:lnTo>
                      <a:pt x="17" y="36"/>
                    </a:lnTo>
                    <a:close/>
                    <a:moveTo>
                      <a:pt x="26" y="0"/>
                    </a:moveTo>
                    <a:lnTo>
                      <a:pt x="24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5EBA8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8" name="Freeform 1606"/>
              <p:cNvSpPr>
                <a:spLocks noEditPoints="1"/>
              </p:cNvSpPr>
              <p:nvPr/>
            </p:nvSpPr>
            <p:spPr>
              <a:xfrm>
                <a:off x="3381538" y="2959283"/>
                <a:ext cx="31542" cy="129806"/>
              </a:xfrm>
              <a:custGeom>
                <a:avLst/>
                <a:gdLst/>
                <a:ahLst/>
                <a:cxnLst>
                  <a:cxn ang="0">
                    <a:pos x="25020085" y="52981471"/>
                  </a:cxn>
                  <a:cxn ang="0">
                    <a:pos x="25020085" y="52981471"/>
                  </a:cxn>
                  <a:cxn ang="0">
                    <a:pos x="0" y="157472875"/>
                  </a:cxn>
                  <a:cxn ang="0">
                    <a:pos x="14717982" y="104491404"/>
                  </a:cxn>
                  <a:cxn ang="0">
                    <a:pos x="25020085" y="52981471"/>
                  </a:cxn>
                  <a:cxn ang="0">
                    <a:pos x="38265299" y="0"/>
                  </a:cxn>
                  <a:cxn ang="0">
                    <a:pos x="35322187" y="2943078"/>
                  </a:cxn>
                  <a:cxn ang="0">
                    <a:pos x="35322187" y="2943078"/>
                  </a:cxn>
                  <a:cxn ang="0">
                    <a:pos x="38265299" y="0"/>
                  </a:cxn>
                  <a:cxn ang="0">
                    <a:pos x="38265299" y="0"/>
                  </a:cxn>
                  <a:cxn ang="0">
                    <a:pos x="38265299" y="0"/>
                  </a:cxn>
                  <a:cxn ang="0">
                    <a:pos x="38265299" y="0"/>
                  </a:cxn>
                </a:cxnLst>
                <a:pathLst>
                  <a:path w="26" h="107">
                    <a:moveTo>
                      <a:pt x="17" y="36"/>
                    </a:moveTo>
                    <a:lnTo>
                      <a:pt x="17" y="36"/>
                    </a:lnTo>
                    <a:lnTo>
                      <a:pt x="0" y="107"/>
                    </a:lnTo>
                    <a:lnTo>
                      <a:pt x="10" y="71"/>
                    </a:lnTo>
                    <a:lnTo>
                      <a:pt x="17" y="36"/>
                    </a:lnTo>
                    <a:moveTo>
                      <a:pt x="26" y="0"/>
                    </a:moveTo>
                    <a:lnTo>
                      <a:pt x="24" y="2"/>
                    </a:lnTo>
                    <a:lnTo>
                      <a:pt x="26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9" name="Freeform 1607"/>
              <p:cNvSpPr/>
              <p:nvPr/>
            </p:nvSpPr>
            <p:spPr>
              <a:xfrm>
                <a:off x="3402161" y="2961710"/>
                <a:ext cx="8492" cy="41247"/>
              </a:xfrm>
              <a:custGeom>
                <a:avLst/>
                <a:gdLst/>
                <a:ahLst/>
                <a:cxnLst>
                  <a:cxn ang="0">
                    <a:pos x="10302009" y="0"/>
                  </a:cxn>
                  <a:cxn ang="0">
                    <a:pos x="10302009" y="0"/>
                  </a:cxn>
                  <a:cxn ang="0">
                    <a:pos x="0" y="50038677"/>
                  </a:cxn>
                  <a:cxn ang="0">
                    <a:pos x="0" y="50038677"/>
                  </a:cxn>
                  <a:cxn ang="0">
                    <a:pos x="10302009" y="0"/>
                  </a:cxn>
                </a:cxnLst>
                <a:pathLst>
                  <a:path w="7" h="34">
                    <a:moveTo>
                      <a:pt x="7" y="0"/>
                    </a:moveTo>
                    <a:lnTo>
                      <a:pt x="7" y="0"/>
                    </a:lnTo>
                    <a:lnTo>
                      <a:pt x="0" y="3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0C6E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80" name="Freeform 1608"/>
              <p:cNvSpPr/>
              <p:nvPr/>
            </p:nvSpPr>
            <p:spPr>
              <a:xfrm>
                <a:off x="3402161" y="2961710"/>
                <a:ext cx="8492" cy="41247"/>
              </a:xfrm>
              <a:custGeom>
                <a:avLst/>
                <a:gdLst/>
                <a:ahLst/>
                <a:cxnLst>
                  <a:cxn ang="0">
                    <a:pos x="10302009" y="0"/>
                  </a:cxn>
                  <a:cxn ang="0">
                    <a:pos x="10302009" y="0"/>
                  </a:cxn>
                  <a:cxn ang="0">
                    <a:pos x="0" y="50038677"/>
                  </a:cxn>
                  <a:cxn ang="0">
                    <a:pos x="0" y="50038677"/>
                  </a:cxn>
                  <a:cxn ang="0">
                    <a:pos x="10302009" y="0"/>
                  </a:cxn>
                </a:cxnLst>
                <a:pathLst>
                  <a:path w="7" h="34">
                    <a:moveTo>
                      <a:pt x="7" y="0"/>
                    </a:moveTo>
                    <a:lnTo>
                      <a:pt x="7" y="0"/>
                    </a:lnTo>
                    <a:lnTo>
                      <a:pt x="0" y="34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81" name="Freeform 1609"/>
              <p:cNvSpPr>
                <a:spLocks noEditPoints="1"/>
              </p:cNvSpPr>
              <p:nvPr/>
            </p:nvSpPr>
            <p:spPr>
              <a:xfrm>
                <a:off x="3235962" y="3742969"/>
                <a:ext cx="80067" cy="264463"/>
              </a:xfrm>
              <a:custGeom>
                <a:avLst/>
                <a:gdLst/>
                <a:ahLst/>
                <a:cxnLst>
                  <a:cxn ang="0">
                    <a:pos x="188068804" y="355323288"/>
                  </a:cxn>
                  <a:cxn ang="0">
                    <a:pos x="188068804" y="355323288"/>
                  </a:cxn>
                  <a:cxn ang="0">
                    <a:pos x="188068804" y="355323288"/>
                  </a:cxn>
                  <a:cxn ang="0">
                    <a:pos x="188068804" y="355323288"/>
                  </a:cxn>
                  <a:cxn ang="0">
                    <a:pos x="188068804" y="355323288"/>
                  </a:cxn>
                  <a:cxn ang="0">
                    <a:pos x="196247077" y="355323288"/>
                  </a:cxn>
                  <a:cxn ang="0">
                    <a:pos x="196247077" y="355323288"/>
                  </a:cxn>
                  <a:cxn ang="0">
                    <a:pos x="196247077" y="347058819"/>
                  </a:cxn>
                  <a:cxn ang="0">
                    <a:pos x="196247077" y="347058819"/>
                  </a:cxn>
                  <a:cxn ang="0">
                    <a:pos x="196247077" y="347058819"/>
                  </a:cxn>
                  <a:cxn ang="0">
                    <a:pos x="196247077" y="347058819"/>
                  </a:cxn>
                  <a:cxn ang="0">
                    <a:pos x="196247077" y="347058819"/>
                  </a:cxn>
                  <a:cxn ang="0">
                    <a:pos x="196247077" y="347058819"/>
                  </a:cxn>
                  <a:cxn ang="0">
                    <a:pos x="196247077" y="347058819"/>
                  </a:cxn>
                  <a:cxn ang="0">
                    <a:pos x="196247077" y="347058819"/>
                  </a:cxn>
                  <a:cxn ang="0">
                    <a:pos x="196247077" y="347058819"/>
                  </a:cxn>
                  <a:cxn ang="0">
                    <a:pos x="196247077" y="347058819"/>
                  </a:cxn>
                  <a:cxn ang="0">
                    <a:pos x="196247077" y="347058819"/>
                  </a:cxn>
                  <a:cxn ang="0">
                    <a:pos x="196247077" y="347058819"/>
                  </a:cxn>
                  <a:cxn ang="0">
                    <a:pos x="196247077" y="338797225"/>
                  </a:cxn>
                  <a:cxn ang="0">
                    <a:pos x="196247077" y="338797225"/>
                  </a:cxn>
                  <a:cxn ang="0">
                    <a:pos x="196247077" y="338797225"/>
                  </a:cxn>
                  <a:cxn ang="0">
                    <a:pos x="196247077" y="338797225"/>
                  </a:cxn>
                  <a:cxn ang="0">
                    <a:pos x="196247077" y="338797225"/>
                  </a:cxn>
                  <a:cxn ang="0">
                    <a:pos x="196247077" y="338797225"/>
                  </a:cxn>
                  <a:cxn ang="0">
                    <a:pos x="196247077" y="338797225"/>
                  </a:cxn>
                  <a:cxn ang="0">
                    <a:pos x="196247077" y="338797225"/>
                  </a:cxn>
                  <a:cxn ang="0">
                    <a:pos x="196247077" y="338797225"/>
                  </a:cxn>
                  <a:cxn ang="0">
                    <a:pos x="196247077" y="338797225"/>
                  </a:cxn>
                  <a:cxn ang="0">
                    <a:pos x="196247077" y="338797225"/>
                  </a:cxn>
                  <a:cxn ang="0">
                    <a:pos x="196247077" y="338797225"/>
                  </a:cxn>
                  <a:cxn ang="0">
                    <a:pos x="196247077" y="338797225"/>
                  </a:cxn>
                  <a:cxn ang="0">
                    <a:pos x="196247077" y="330532756"/>
                  </a:cxn>
                  <a:cxn ang="0">
                    <a:pos x="196247077" y="330532756"/>
                  </a:cxn>
                  <a:cxn ang="0">
                    <a:pos x="196247077" y="330532756"/>
                  </a:cxn>
                  <a:cxn ang="0">
                    <a:pos x="196247077" y="330532756"/>
                  </a:cxn>
                  <a:cxn ang="0">
                    <a:pos x="196247077" y="330532756"/>
                  </a:cxn>
                  <a:cxn ang="0">
                    <a:pos x="196247077" y="330532756"/>
                  </a:cxn>
                  <a:cxn ang="0">
                    <a:pos x="196247077" y="330532756"/>
                  </a:cxn>
                  <a:cxn ang="0">
                    <a:pos x="196247077" y="330532756"/>
                  </a:cxn>
                  <a:cxn ang="0">
                    <a:pos x="196247077" y="330532756"/>
                  </a:cxn>
                  <a:cxn ang="0">
                    <a:pos x="196247077" y="330532756"/>
                  </a:cxn>
                  <a:cxn ang="0">
                    <a:pos x="196247077" y="330532756"/>
                  </a:cxn>
                  <a:cxn ang="0">
                    <a:pos x="196247077" y="330532756"/>
                  </a:cxn>
                  <a:cxn ang="0">
                    <a:pos x="196247077" y="330532756"/>
                  </a:cxn>
                  <a:cxn ang="0">
                    <a:pos x="196247077" y="33053275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8" h="92">
                    <a:moveTo>
                      <a:pt x="23" y="43"/>
                    </a:moveTo>
                    <a:cubicBezTo>
                      <a:pt x="23" y="43"/>
                      <a:pt x="23" y="43"/>
                      <a:pt x="23" y="43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moveTo>
                      <a:pt x="23" y="43"/>
                    </a:move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moveTo>
                      <a:pt x="23" y="43"/>
                    </a:move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moveTo>
                      <a:pt x="24" y="43"/>
                    </a:move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moveTo>
                      <a:pt x="24" y="42"/>
                    </a:move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moveTo>
                      <a:pt x="24" y="42"/>
                    </a:move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moveTo>
                      <a:pt x="24" y="42"/>
                    </a:move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moveTo>
                      <a:pt x="24" y="42"/>
                    </a:move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moveTo>
                      <a:pt x="24" y="42"/>
                    </a:move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moveTo>
                      <a:pt x="24" y="42"/>
                    </a:move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moveTo>
                      <a:pt x="24" y="42"/>
                    </a:move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moveTo>
                      <a:pt x="24" y="42"/>
                    </a:move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moveTo>
                      <a:pt x="24" y="41"/>
                    </a:move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moveTo>
                      <a:pt x="24" y="41"/>
                    </a:move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moveTo>
                      <a:pt x="24" y="41"/>
                    </a:move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moveTo>
                      <a:pt x="24" y="41"/>
                    </a:move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moveTo>
                      <a:pt x="24" y="41"/>
                    </a:move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moveTo>
                      <a:pt x="24" y="41"/>
                    </a:move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moveTo>
                      <a:pt x="24" y="41"/>
                    </a:move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moveTo>
                      <a:pt x="24" y="41"/>
                    </a:move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moveTo>
                      <a:pt x="24" y="41"/>
                    </a:move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moveTo>
                      <a:pt x="24" y="40"/>
                    </a:moveTo>
                    <a:cubicBezTo>
                      <a:pt x="24" y="40"/>
                      <a:pt x="24" y="40"/>
                      <a:pt x="24" y="41"/>
                    </a:cubicBezTo>
                    <a:cubicBezTo>
                      <a:pt x="24" y="40"/>
                      <a:pt x="24" y="40"/>
                      <a:pt x="24" y="40"/>
                    </a:cubicBezTo>
                    <a:moveTo>
                      <a:pt x="24" y="40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moveTo>
                      <a:pt x="24" y="40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moveTo>
                      <a:pt x="24" y="40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moveTo>
                      <a:pt x="24" y="40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moveTo>
                      <a:pt x="24" y="40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moveTo>
                      <a:pt x="24" y="40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moveTo>
                      <a:pt x="24" y="40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moveTo>
                      <a:pt x="24" y="40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" y="4"/>
                      <a:pt x="28" y="22"/>
                      <a:pt x="24" y="40"/>
                    </a:cubicBezTo>
                    <a:cubicBezTo>
                      <a:pt x="28" y="22"/>
                      <a:pt x="17" y="4"/>
                      <a:pt x="0" y="0"/>
                    </a:cubicBezTo>
                  </a:path>
                </a:pathLst>
              </a:custGeom>
              <a:solidFill>
                <a:srgbClr val="4F212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82" name="Freeform 1610"/>
              <p:cNvSpPr/>
              <p:nvPr/>
            </p:nvSpPr>
            <p:spPr>
              <a:xfrm>
                <a:off x="3143763" y="4116614"/>
                <a:ext cx="6066" cy="23050"/>
              </a:xfrm>
              <a:custGeom>
                <a:avLst/>
                <a:gdLst/>
                <a:ahLst/>
                <a:cxnLst>
                  <a:cxn ang="0">
                    <a:pos x="7359271" y="0"/>
                  </a:cxn>
                  <a:cxn ang="0">
                    <a:pos x="0" y="25020168"/>
                  </a:cxn>
                  <a:cxn ang="0">
                    <a:pos x="0" y="27963289"/>
                  </a:cxn>
                  <a:cxn ang="0">
                    <a:pos x="7359271" y="0"/>
                  </a:cxn>
                  <a:cxn ang="0">
                    <a:pos x="7359271" y="0"/>
                  </a:cxn>
                </a:cxnLst>
                <a:pathLst>
                  <a:path w="5" h="19">
                    <a:moveTo>
                      <a:pt x="5" y="0"/>
                    </a:moveTo>
                    <a:lnTo>
                      <a:pt x="0" y="17"/>
                    </a:lnTo>
                    <a:lnTo>
                      <a:pt x="0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926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83" name="Freeform 1611"/>
              <p:cNvSpPr/>
              <p:nvPr/>
            </p:nvSpPr>
            <p:spPr>
              <a:xfrm>
                <a:off x="3143763" y="4116614"/>
                <a:ext cx="6066" cy="23050"/>
              </a:xfrm>
              <a:custGeom>
                <a:avLst/>
                <a:gdLst/>
                <a:ahLst/>
                <a:cxnLst>
                  <a:cxn ang="0">
                    <a:pos x="7359271" y="0"/>
                  </a:cxn>
                  <a:cxn ang="0">
                    <a:pos x="0" y="25020168"/>
                  </a:cxn>
                  <a:cxn ang="0">
                    <a:pos x="0" y="27963289"/>
                  </a:cxn>
                  <a:cxn ang="0">
                    <a:pos x="7359271" y="0"/>
                  </a:cxn>
                  <a:cxn ang="0">
                    <a:pos x="7359271" y="0"/>
                  </a:cxn>
                </a:cxnLst>
                <a:pathLst>
                  <a:path w="5" h="19">
                    <a:moveTo>
                      <a:pt x="5" y="0"/>
                    </a:moveTo>
                    <a:lnTo>
                      <a:pt x="0" y="17"/>
                    </a:lnTo>
                    <a:lnTo>
                      <a:pt x="0" y="19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84" name="Freeform 1612"/>
              <p:cNvSpPr/>
              <p:nvPr/>
            </p:nvSpPr>
            <p:spPr>
              <a:xfrm>
                <a:off x="3356062" y="4202747"/>
                <a:ext cx="14558" cy="2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7661280" y="2942738"/>
                  </a:cxn>
                  <a:cxn ang="0">
                    <a:pos x="17661280" y="2942738"/>
                  </a:cxn>
                  <a:cxn ang="0">
                    <a:pos x="0" y="0"/>
                  </a:cxn>
                </a:cxnLst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E7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85" name="Freeform 1613"/>
              <p:cNvSpPr/>
              <p:nvPr/>
            </p:nvSpPr>
            <p:spPr>
              <a:xfrm>
                <a:off x="3356062" y="4202747"/>
                <a:ext cx="14558" cy="2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7661280" y="2942738"/>
                  </a:cxn>
                  <a:cxn ang="0">
                    <a:pos x="17661280" y="2942738"/>
                  </a:cxn>
                  <a:cxn ang="0">
                    <a:pos x="0" y="0"/>
                  </a:cxn>
                </a:cxnLst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12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86" name="Freeform 1614"/>
              <p:cNvSpPr/>
              <p:nvPr/>
            </p:nvSpPr>
            <p:spPr>
              <a:xfrm>
                <a:off x="3370619" y="4205173"/>
                <a:ext cx="33968" cy="84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1208037" y="10302009"/>
                  </a:cxn>
                  <a:cxn ang="0">
                    <a:pos x="0" y="0"/>
                  </a:cxn>
                </a:cxnLst>
                <a:pathLst>
                  <a:path w="28" h="7">
                    <a:moveTo>
                      <a:pt x="0" y="0"/>
                    </a:moveTo>
                    <a:lnTo>
                      <a:pt x="0" y="0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111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87" name="Freeform 1615"/>
              <p:cNvSpPr/>
              <p:nvPr/>
            </p:nvSpPr>
            <p:spPr>
              <a:xfrm>
                <a:off x="3370619" y="4205173"/>
                <a:ext cx="33968" cy="84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1208037" y="10302009"/>
                  </a:cxn>
                  <a:cxn ang="0">
                    <a:pos x="0" y="0"/>
                  </a:cxn>
                </a:cxnLst>
                <a:pathLst>
                  <a:path w="28" h="7">
                    <a:moveTo>
                      <a:pt x="0" y="0"/>
                    </a:moveTo>
                    <a:lnTo>
                      <a:pt x="0" y="0"/>
                    </a:lnTo>
                    <a:lnTo>
                      <a:pt x="28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88" name="Freeform 1616"/>
              <p:cNvSpPr/>
              <p:nvPr/>
            </p:nvSpPr>
            <p:spPr>
              <a:xfrm>
                <a:off x="3200780" y="4131172"/>
                <a:ext cx="222004" cy="82493"/>
              </a:xfrm>
              <a:custGeom>
                <a:avLst/>
                <a:gdLst/>
                <a:ahLst/>
                <a:cxnLst>
                  <a:cxn ang="0">
                    <a:pos x="33251586" y="0"/>
                  </a:cxn>
                  <a:cxn ang="0">
                    <a:pos x="0" y="105192798"/>
                  </a:cxn>
                  <a:cxn ang="0">
                    <a:pos x="448883438" y="202292748"/>
                  </a:cxn>
                  <a:cxn ang="0">
                    <a:pos x="490447200" y="210382751"/>
                  </a:cxn>
                  <a:cxn ang="0">
                    <a:pos x="590199076" y="234658450"/>
                  </a:cxn>
                  <a:cxn ang="0">
                    <a:pos x="640075013" y="129465652"/>
                  </a:cxn>
                  <a:cxn ang="0">
                    <a:pos x="640075013" y="129465652"/>
                  </a:cxn>
                  <a:cxn ang="0">
                    <a:pos x="33251586" y="0"/>
                  </a:cxn>
                </a:cxnLst>
                <a:pathLst>
                  <a:path w="77" h="29">
                    <a:moveTo>
                      <a:pt x="4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71" y="29"/>
                      <a:pt x="71" y="29"/>
                      <a:pt x="71" y="29"/>
                    </a:cubicBezTo>
                    <a:cubicBezTo>
                      <a:pt x="73" y="25"/>
                      <a:pt x="75" y="21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6CD1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89" name="Freeform 1617"/>
              <p:cNvSpPr/>
              <p:nvPr/>
            </p:nvSpPr>
            <p:spPr>
              <a:xfrm>
                <a:off x="3200780" y="4131172"/>
                <a:ext cx="12131" cy="37608"/>
              </a:xfrm>
              <a:custGeom>
                <a:avLst/>
                <a:gdLst/>
                <a:ahLst/>
                <a:cxnLst>
                  <a:cxn ang="0">
                    <a:pos x="14716116" y="0"/>
                  </a:cxn>
                  <a:cxn ang="0">
                    <a:pos x="0" y="45624570"/>
                  </a:cxn>
                  <a:cxn ang="0">
                    <a:pos x="0" y="45624570"/>
                  </a:cxn>
                  <a:cxn ang="0">
                    <a:pos x="14716116" y="0"/>
                  </a:cxn>
                </a:cxnLst>
                <a:pathLst>
                  <a:path w="10" h="31">
                    <a:moveTo>
                      <a:pt x="10" y="0"/>
                    </a:moveTo>
                    <a:lnTo>
                      <a:pt x="0" y="3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926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90" name="Freeform 1618"/>
              <p:cNvSpPr/>
              <p:nvPr/>
            </p:nvSpPr>
            <p:spPr>
              <a:xfrm>
                <a:off x="3200780" y="4131172"/>
                <a:ext cx="12131" cy="37608"/>
              </a:xfrm>
              <a:custGeom>
                <a:avLst/>
                <a:gdLst/>
                <a:ahLst/>
                <a:cxnLst>
                  <a:cxn ang="0">
                    <a:pos x="14716116" y="0"/>
                  </a:cxn>
                  <a:cxn ang="0">
                    <a:pos x="0" y="45624570"/>
                  </a:cxn>
                  <a:cxn ang="0">
                    <a:pos x="0" y="45624570"/>
                  </a:cxn>
                  <a:cxn ang="0">
                    <a:pos x="14716116" y="0"/>
                  </a:cxn>
                </a:cxnLst>
                <a:pathLst>
                  <a:path w="10" h="31">
                    <a:moveTo>
                      <a:pt x="10" y="0"/>
                    </a:moveTo>
                    <a:lnTo>
                      <a:pt x="0" y="31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91" name="Freeform 1619"/>
              <p:cNvSpPr/>
              <p:nvPr/>
            </p:nvSpPr>
            <p:spPr>
              <a:xfrm>
                <a:off x="3192289" y="4191829"/>
                <a:ext cx="157708" cy="363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91321640" y="44150775"/>
                  </a:cxn>
                  <a:cxn ang="0">
                    <a:pos x="191321640" y="44150775"/>
                  </a:cxn>
                  <a:cxn ang="0">
                    <a:pos x="0" y="0"/>
                  </a:cxn>
                </a:cxnLst>
                <a:pathLst>
                  <a:path w="130" h="30">
                    <a:moveTo>
                      <a:pt x="0" y="0"/>
                    </a:moveTo>
                    <a:lnTo>
                      <a:pt x="0" y="0"/>
                    </a:lnTo>
                    <a:lnTo>
                      <a:pt x="1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0C0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92" name="Freeform 1620"/>
              <p:cNvSpPr/>
              <p:nvPr/>
            </p:nvSpPr>
            <p:spPr>
              <a:xfrm>
                <a:off x="3192289" y="4191829"/>
                <a:ext cx="157708" cy="363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91321640" y="44150775"/>
                  </a:cxn>
                  <a:cxn ang="0">
                    <a:pos x="191321640" y="44150775"/>
                  </a:cxn>
                  <a:cxn ang="0">
                    <a:pos x="0" y="0"/>
                  </a:cxn>
                </a:cxnLst>
                <a:pathLst>
                  <a:path w="130" h="30">
                    <a:moveTo>
                      <a:pt x="0" y="0"/>
                    </a:moveTo>
                    <a:lnTo>
                      <a:pt x="0" y="0"/>
                    </a:lnTo>
                    <a:lnTo>
                      <a:pt x="130" y="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93" name="Freeform 1621"/>
              <p:cNvSpPr/>
              <p:nvPr/>
            </p:nvSpPr>
            <p:spPr>
              <a:xfrm>
                <a:off x="3166813" y="4191829"/>
                <a:ext cx="183184" cy="105543"/>
              </a:xfrm>
              <a:custGeom>
                <a:avLst/>
                <a:gdLst/>
                <a:ahLst/>
                <a:cxnLst>
                  <a:cxn ang="0">
                    <a:pos x="73731560" y="0"/>
                  </a:cxn>
                  <a:cxn ang="0">
                    <a:pos x="0" y="211556665"/>
                  </a:cxn>
                  <a:cxn ang="0">
                    <a:pos x="385047044" y="301062834"/>
                  </a:cxn>
                  <a:cxn ang="0">
                    <a:pos x="524318404" y="105779759"/>
                  </a:cxn>
                  <a:cxn ang="0">
                    <a:pos x="524318404" y="105779759"/>
                  </a:cxn>
                  <a:cxn ang="0">
                    <a:pos x="73731560" y="0"/>
                  </a:cxn>
                </a:cxnLst>
                <a:pathLst>
                  <a:path w="64" h="37">
                    <a:moveTo>
                      <a:pt x="9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53" y="29"/>
                      <a:pt x="59" y="21"/>
                      <a:pt x="64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17679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94" name="Freeform 1622"/>
              <p:cNvSpPr/>
              <p:nvPr/>
            </p:nvSpPr>
            <p:spPr>
              <a:xfrm>
                <a:off x="3166813" y="4191829"/>
                <a:ext cx="25476" cy="74002"/>
              </a:xfrm>
              <a:custGeom>
                <a:avLst/>
                <a:gdLst/>
                <a:ahLst/>
                <a:cxnLst>
                  <a:cxn ang="0">
                    <a:pos x="30906027" y="0"/>
                  </a:cxn>
                  <a:cxn ang="0">
                    <a:pos x="0" y="89775344"/>
                  </a:cxn>
                  <a:cxn ang="0">
                    <a:pos x="0" y="89775344"/>
                  </a:cxn>
                  <a:cxn ang="0">
                    <a:pos x="30906027" y="0"/>
                  </a:cxn>
                  <a:cxn ang="0">
                    <a:pos x="30906027" y="0"/>
                  </a:cxn>
                  <a:cxn ang="0">
                    <a:pos x="30906027" y="0"/>
                  </a:cxn>
                </a:cxnLst>
                <a:pathLst>
                  <a:path w="21" h="61">
                    <a:moveTo>
                      <a:pt x="21" y="0"/>
                    </a:moveTo>
                    <a:lnTo>
                      <a:pt x="0" y="6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401B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95" name="Freeform 1623"/>
              <p:cNvSpPr/>
              <p:nvPr/>
            </p:nvSpPr>
            <p:spPr>
              <a:xfrm>
                <a:off x="3166813" y="4191829"/>
                <a:ext cx="25476" cy="74002"/>
              </a:xfrm>
              <a:custGeom>
                <a:avLst/>
                <a:gdLst/>
                <a:ahLst/>
                <a:cxnLst>
                  <a:cxn ang="0">
                    <a:pos x="30906027" y="0"/>
                  </a:cxn>
                  <a:cxn ang="0">
                    <a:pos x="0" y="89775344"/>
                  </a:cxn>
                  <a:cxn ang="0">
                    <a:pos x="0" y="89775344"/>
                  </a:cxn>
                  <a:cxn ang="0">
                    <a:pos x="30906027" y="0"/>
                  </a:cxn>
                  <a:cxn ang="0">
                    <a:pos x="30906027" y="0"/>
                  </a:cxn>
                  <a:cxn ang="0">
                    <a:pos x="30906027" y="0"/>
                  </a:cxn>
                </a:cxnLst>
                <a:pathLst>
                  <a:path w="21" h="61">
                    <a:moveTo>
                      <a:pt x="21" y="0"/>
                    </a:moveTo>
                    <a:lnTo>
                      <a:pt x="0" y="61"/>
                    </a:lnTo>
                    <a:lnTo>
                      <a:pt x="21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96" name="Freeform 1624"/>
              <p:cNvSpPr/>
              <p:nvPr/>
            </p:nvSpPr>
            <p:spPr>
              <a:xfrm>
                <a:off x="3221404" y="4110548"/>
                <a:ext cx="206233" cy="460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0188531" y="55924153"/>
                  </a:cxn>
                  <a:cxn ang="0">
                    <a:pos x="0" y="0"/>
                  </a:cxn>
                </a:cxnLst>
                <a:pathLst>
                  <a:path w="170" h="38">
                    <a:moveTo>
                      <a:pt x="0" y="0"/>
                    </a:moveTo>
                    <a:lnTo>
                      <a:pt x="0" y="0"/>
                    </a:lnTo>
                    <a:lnTo>
                      <a:pt x="17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090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97" name="Freeform 1625"/>
              <p:cNvSpPr/>
              <p:nvPr/>
            </p:nvSpPr>
            <p:spPr>
              <a:xfrm>
                <a:off x="3221404" y="4110548"/>
                <a:ext cx="206233" cy="460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0188531" y="55924153"/>
                  </a:cxn>
                  <a:cxn ang="0">
                    <a:pos x="0" y="0"/>
                  </a:cxn>
                </a:cxnLst>
                <a:pathLst>
                  <a:path w="170" h="38">
                    <a:moveTo>
                      <a:pt x="0" y="0"/>
                    </a:moveTo>
                    <a:lnTo>
                      <a:pt x="0" y="0"/>
                    </a:lnTo>
                    <a:lnTo>
                      <a:pt x="170" y="3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98" name="Freeform 1626"/>
              <p:cNvSpPr/>
              <p:nvPr/>
            </p:nvSpPr>
            <p:spPr>
              <a:xfrm>
                <a:off x="3221404" y="4028055"/>
                <a:ext cx="252332" cy="134658"/>
              </a:xfrm>
              <a:custGeom>
                <a:avLst/>
                <a:gdLst/>
                <a:ahLst/>
                <a:cxnLst>
                  <a:cxn ang="0">
                    <a:pos x="73999226" y="0"/>
                  </a:cxn>
                  <a:cxn ang="0">
                    <a:pos x="0" y="238049558"/>
                  </a:cxn>
                  <a:cxn ang="0">
                    <a:pos x="591985209" y="369386949"/>
                  </a:cxn>
                  <a:cxn ang="0">
                    <a:pos x="633098121" y="385803765"/>
                  </a:cxn>
                  <a:cxn ang="0">
                    <a:pos x="723539071" y="147754207"/>
                  </a:cxn>
                  <a:cxn ang="0">
                    <a:pos x="723539071" y="147754207"/>
                  </a:cxn>
                  <a:cxn ang="0">
                    <a:pos x="73999226" y="0"/>
                  </a:cxn>
                </a:cxnLst>
                <a:pathLst>
                  <a:path w="88" h="47">
                    <a:moveTo>
                      <a:pt x="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81" y="37"/>
                      <a:pt x="85" y="2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0D3F5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99" name="Freeform 1627"/>
              <p:cNvSpPr>
                <a:spLocks noEditPoints="1"/>
              </p:cNvSpPr>
              <p:nvPr/>
            </p:nvSpPr>
            <p:spPr>
              <a:xfrm>
                <a:off x="3155895" y="4028055"/>
                <a:ext cx="90986" cy="82493"/>
              </a:xfrm>
              <a:custGeom>
                <a:avLst/>
                <a:gdLst/>
                <a:ahLst/>
                <a:cxnLst>
                  <a:cxn ang="0">
                    <a:pos x="5887401" y="41207680"/>
                  </a:cxn>
                  <a:cxn ang="0">
                    <a:pos x="0" y="82414146"/>
                  </a:cxn>
                  <a:cxn ang="0">
                    <a:pos x="5887401" y="41207680"/>
                  </a:cxn>
                  <a:cxn ang="0">
                    <a:pos x="110379363" y="0"/>
                  </a:cxn>
                  <a:cxn ang="0">
                    <a:pos x="79473238" y="100074927"/>
                  </a:cxn>
                  <a:cxn ang="0">
                    <a:pos x="79473238" y="100074927"/>
                  </a:cxn>
                  <a:cxn ang="0">
                    <a:pos x="110379363" y="0"/>
                  </a:cxn>
                  <a:cxn ang="0">
                    <a:pos x="110379363" y="0"/>
                  </a:cxn>
                </a:cxnLst>
                <a:pathLst>
                  <a:path w="75" h="68">
                    <a:moveTo>
                      <a:pt x="4" y="28"/>
                    </a:moveTo>
                    <a:lnTo>
                      <a:pt x="0" y="56"/>
                    </a:lnTo>
                    <a:lnTo>
                      <a:pt x="4" y="28"/>
                    </a:lnTo>
                    <a:close/>
                    <a:moveTo>
                      <a:pt x="75" y="0"/>
                    </a:moveTo>
                    <a:lnTo>
                      <a:pt x="54" y="6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0151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00" name="Freeform 1628"/>
              <p:cNvSpPr>
                <a:spLocks noEditPoints="1"/>
              </p:cNvSpPr>
              <p:nvPr/>
            </p:nvSpPr>
            <p:spPr>
              <a:xfrm>
                <a:off x="3155895" y="4028055"/>
                <a:ext cx="90986" cy="82493"/>
              </a:xfrm>
              <a:custGeom>
                <a:avLst/>
                <a:gdLst/>
                <a:ahLst/>
                <a:cxnLst>
                  <a:cxn ang="0">
                    <a:pos x="5887401" y="41207680"/>
                  </a:cxn>
                  <a:cxn ang="0">
                    <a:pos x="0" y="82414146"/>
                  </a:cxn>
                  <a:cxn ang="0">
                    <a:pos x="5887401" y="41207680"/>
                  </a:cxn>
                  <a:cxn ang="0">
                    <a:pos x="110379363" y="0"/>
                  </a:cxn>
                  <a:cxn ang="0">
                    <a:pos x="79473238" y="100074927"/>
                  </a:cxn>
                  <a:cxn ang="0">
                    <a:pos x="79473238" y="100074927"/>
                  </a:cxn>
                  <a:cxn ang="0">
                    <a:pos x="110379363" y="0"/>
                  </a:cxn>
                  <a:cxn ang="0">
                    <a:pos x="110379363" y="0"/>
                  </a:cxn>
                </a:cxnLst>
                <a:pathLst>
                  <a:path w="75" h="68">
                    <a:moveTo>
                      <a:pt x="4" y="28"/>
                    </a:moveTo>
                    <a:lnTo>
                      <a:pt x="0" y="56"/>
                    </a:lnTo>
                    <a:lnTo>
                      <a:pt x="4" y="28"/>
                    </a:lnTo>
                    <a:moveTo>
                      <a:pt x="75" y="0"/>
                    </a:moveTo>
                    <a:lnTo>
                      <a:pt x="54" y="68"/>
                    </a:lnTo>
                    <a:lnTo>
                      <a:pt x="75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01" name="Freeform 1629"/>
              <p:cNvSpPr/>
              <p:nvPr/>
            </p:nvSpPr>
            <p:spPr>
              <a:xfrm>
                <a:off x="3576852" y="2284780"/>
                <a:ext cx="6066" cy="71575"/>
              </a:xfrm>
              <a:custGeom>
                <a:avLst/>
                <a:gdLst/>
                <a:ahLst/>
                <a:cxnLst>
                  <a:cxn ang="0">
                    <a:pos x="18398178" y="0"/>
                  </a:cxn>
                  <a:cxn ang="0">
                    <a:pos x="0" y="204919225"/>
                  </a:cxn>
                  <a:cxn ang="0">
                    <a:pos x="0" y="204919225"/>
                  </a:cxn>
                  <a:cxn ang="0">
                    <a:pos x="18398178" y="0"/>
                  </a:cxn>
                </a:cxnLst>
                <a:pathLst>
                  <a:path w="2" h="25">
                    <a:moveTo>
                      <a:pt x="2" y="0"/>
                    </a:moveTo>
                    <a:cubicBezTo>
                      <a:pt x="2" y="7"/>
                      <a:pt x="1" y="1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16"/>
                      <a:pt x="2" y="7"/>
                      <a:pt x="2" y="0"/>
                    </a:cubicBezTo>
                  </a:path>
                </a:pathLst>
              </a:custGeom>
              <a:solidFill>
                <a:srgbClr val="942C2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02" name="Freeform 1630"/>
              <p:cNvSpPr/>
              <p:nvPr/>
            </p:nvSpPr>
            <p:spPr>
              <a:xfrm>
                <a:off x="3557442" y="2198647"/>
                <a:ext cx="27902" cy="157708"/>
              </a:xfrm>
              <a:custGeom>
                <a:avLst/>
                <a:gdLst/>
                <a:ahLst/>
                <a:cxnLst>
                  <a:cxn ang="0">
                    <a:pos x="77852160" y="0"/>
                  </a:cxn>
                  <a:cxn ang="0">
                    <a:pos x="0" y="353549794"/>
                  </a:cxn>
                  <a:cxn ang="0">
                    <a:pos x="54495396" y="452214787"/>
                  </a:cxn>
                  <a:cxn ang="0">
                    <a:pos x="70067502" y="246663914"/>
                  </a:cxn>
                  <a:cxn ang="0">
                    <a:pos x="77852160" y="0"/>
                  </a:cxn>
                </a:cxnLst>
                <a:pathLst>
                  <a:path w="10" h="55">
                    <a:moveTo>
                      <a:pt x="10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2" y="44"/>
                      <a:pt x="4" y="48"/>
                      <a:pt x="7" y="55"/>
                    </a:cubicBezTo>
                    <a:cubicBezTo>
                      <a:pt x="8" y="46"/>
                      <a:pt x="9" y="37"/>
                      <a:pt x="9" y="30"/>
                    </a:cubicBezTo>
                    <a:cubicBezTo>
                      <a:pt x="10" y="13"/>
                      <a:pt x="10" y="2"/>
                      <a:pt x="10" y="0"/>
                    </a:cubicBezTo>
                  </a:path>
                </a:pathLst>
              </a:custGeom>
              <a:solidFill>
                <a:srgbClr val="DCE4D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03" name="Freeform 1631"/>
              <p:cNvSpPr/>
              <p:nvPr/>
            </p:nvSpPr>
            <p:spPr>
              <a:xfrm>
                <a:off x="3557442" y="2322387"/>
                <a:ext cx="19410" cy="33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3821157" y="96152085"/>
                  </a:cxn>
                  <a:cxn ang="0">
                    <a:pos x="53821157" y="96152085"/>
                  </a:cxn>
                  <a:cxn ang="0">
                    <a:pos x="53821157" y="96152085"/>
                  </a:cxn>
                  <a:cxn ang="0">
                    <a:pos x="0" y="0"/>
                  </a:cxn>
                </a:cxnLst>
                <a:pathLst>
                  <a:path w="7" h="1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5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4" y="5"/>
                      <a:pt x="2" y="1"/>
                      <a:pt x="0" y="0"/>
                    </a:cubicBezTo>
                  </a:path>
                </a:pathLst>
              </a:custGeom>
              <a:solidFill>
                <a:srgbClr val="6E030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04" name="Freeform 1632"/>
              <p:cNvSpPr>
                <a:spLocks noEditPoints="1"/>
              </p:cNvSpPr>
              <p:nvPr/>
            </p:nvSpPr>
            <p:spPr>
              <a:xfrm>
                <a:off x="3620525" y="2517702"/>
                <a:ext cx="29115" cy="226857"/>
              </a:xfrm>
              <a:custGeom>
                <a:avLst/>
                <a:gdLst/>
                <a:ahLst/>
                <a:cxnLst>
                  <a:cxn ang="0">
                    <a:pos x="84768323" y="651444284"/>
                  </a:cxn>
                  <a:cxn ang="0">
                    <a:pos x="84768323" y="651444284"/>
                  </a:cxn>
                  <a:cxn ang="0">
                    <a:pos x="84768323" y="651444284"/>
                  </a:cxn>
                  <a:cxn ang="0">
                    <a:pos x="84768323" y="643197027"/>
                  </a:cxn>
                  <a:cxn ang="0">
                    <a:pos x="84768323" y="643197027"/>
                  </a:cxn>
                  <a:cxn ang="0">
                    <a:pos x="84768323" y="643197027"/>
                  </a:cxn>
                  <a:cxn ang="0">
                    <a:pos x="76292946" y="560735943"/>
                  </a:cxn>
                  <a:cxn ang="0">
                    <a:pos x="76292946" y="560735943"/>
                  </a:cxn>
                  <a:cxn ang="0">
                    <a:pos x="76292946" y="560735943"/>
                  </a:cxn>
                  <a:cxn ang="0">
                    <a:pos x="76292946" y="544244301"/>
                  </a:cxn>
                  <a:cxn ang="0">
                    <a:pos x="76292946" y="544244301"/>
                  </a:cxn>
                  <a:cxn ang="0">
                    <a:pos x="76292946" y="544244301"/>
                  </a:cxn>
                  <a:cxn ang="0">
                    <a:pos x="76292946" y="544244301"/>
                  </a:cxn>
                  <a:cxn ang="0">
                    <a:pos x="76292946" y="544244301"/>
                  </a:cxn>
                  <a:cxn ang="0">
                    <a:pos x="76292946" y="544244301"/>
                  </a:cxn>
                  <a:cxn ang="0">
                    <a:pos x="76292946" y="535997044"/>
                  </a:cxn>
                  <a:cxn ang="0">
                    <a:pos x="76292946" y="535997044"/>
                  </a:cxn>
                  <a:cxn ang="0">
                    <a:pos x="76292946" y="535997044"/>
                  </a:cxn>
                  <a:cxn ang="0">
                    <a:pos x="76292946" y="535997044"/>
                  </a:cxn>
                  <a:cxn ang="0">
                    <a:pos x="76292946" y="535997044"/>
                  </a:cxn>
                  <a:cxn ang="0">
                    <a:pos x="76292946" y="535997044"/>
                  </a:cxn>
                  <a:cxn ang="0">
                    <a:pos x="76292946" y="535997044"/>
                  </a:cxn>
                  <a:cxn ang="0">
                    <a:pos x="76292946" y="535997044"/>
                  </a:cxn>
                  <a:cxn ang="0">
                    <a:pos x="76292946" y="535997044"/>
                  </a:cxn>
                  <a:cxn ang="0">
                    <a:pos x="76292946" y="527752659"/>
                  </a:cxn>
                  <a:cxn ang="0">
                    <a:pos x="76292946" y="527752659"/>
                  </a:cxn>
                  <a:cxn ang="0">
                    <a:pos x="76292946" y="527752659"/>
                  </a:cxn>
                  <a:cxn ang="0">
                    <a:pos x="76292946" y="527752659"/>
                  </a:cxn>
                  <a:cxn ang="0">
                    <a:pos x="76292946" y="527752659"/>
                  </a:cxn>
                  <a:cxn ang="0">
                    <a:pos x="76292946" y="527752659"/>
                  </a:cxn>
                  <a:cxn ang="0">
                    <a:pos x="76292946" y="527752659"/>
                  </a:cxn>
                  <a:cxn ang="0">
                    <a:pos x="76292946" y="527752659"/>
                  </a:cxn>
                  <a:cxn ang="0">
                    <a:pos x="76292946" y="527752659"/>
                  </a:cxn>
                  <a:cxn ang="0">
                    <a:pos x="76292946" y="519505402"/>
                  </a:cxn>
                  <a:cxn ang="0">
                    <a:pos x="76292946" y="527752659"/>
                  </a:cxn>
                  <a:cxn ang="0">
                    <a:pos x="76292946" y="519505402"/>
                  </a:cxn>
                  <a:cxn ang="0">
                    <a:pos x="76292946" y="519505402"/>
                  </a:cxn>
                  <a:cxn ang="0">
                    <a:pos x="76292946" y="519505402"/>
                  </a:cxn>
                  <a:cxn ang="0">
                    <a:pos x="76292946" y="519505402"/>
                  </a:cxn>
                  <a:cxn ang="0">
                    <a:pos x="0" y="0"/>
                  </a:cxn>
                  <a:cxn ang="0">
                    <a:pos x="76292946" y="51950540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0" h="79">
                    <a:moveTo>
                      <a:pt x="10" y="79"/>
                    </a:moveTo>
                    <a:cubicBezTo>
                      <a:pt x="10" y="79"/>
                      <a:pt x="10" y="79"/>
                      <a:pt x="10" y="79"/>
                    </a:cubicBezTo>
                    <a:cubicBezTo>
                      <a:pt x="10" y="79"/>
                      <a:pt x="10" y="79"/>
                      <a:pt x="10" y="79"/>
                    </a:cubicBezTo>
                    <a:moveTo>
                      <a:pt x="10" y="78"/>
                    </a:moveTo>
                    <a:cubicBezTo>
                      <a:pt x="10" y="78"/>
                      <a:pt x="10" y="78"/>
                      <a:pt x="10" y="78"/>
                    </a:cubicBezTo>
                    <a:cubicBezTo>
                      <a:pt x="10" y="78"/>
                      <a:pt x="10" y="78"/>
                      <a:pt x="10" y="78"/>
                    </a:cubicBezTo>
                    <a:moveTo>
                      <a:pt x="9" y="68"/>
                    </a:moveTo>
                    <a:cubicBezTo>
                      <a:pt x="9" y="68"/>
                      <a:pt x="9" y="68"/>
                      <a:pt x="9" y="68"/>
                    </a:cubicBezTo>
                    <a:cubicBezTo>
                      <a:pt x="9" y="68"/>
                      <a:pt x="9" y="68"/>
                      <a:pt x="9" y="68"/>
                    </a:cubicBezTo>
                    <a:moveTo>
                      <a:pt x="9" y="66"/>
                    </a:moveTo>
                    <a:cubicBezTo>
                      <a:pt x="9" y="66"/>
                      <a:pt x="9" y="66"/>
                      <a:pt x="9" y="66"/>
                    </a:cubicBezTo>
                    <a:cubicBezTo>
                      <a:pt x="9" y="66"/>
                      <a:pt x="9" y="66"/>
                      <a:pt x="9" y="66"/>
                    </a:cubicBezTo>
                    <a:moveTo>
                      <a:pt x="9" y="66"/>
                    </a:moveTo>
                    <a:cubicBezTo>
                      <a:pt x="9" y="66"/>
                      <a:pt x="9" y="66"/>
                      <a:pt x="9" y="66"/>
                    </a:cubicBezTo>
                    <a:cubicBezTo>
                      <a:pt x="9" y="66"/>
                      <a:pt x="9" y="66"/>
                      <a:pt x="9" y="66"/>
                    </a:cubicBezTo>
                    <a:moveTo>
                      <a:pt x="9" y="65"/>
                    </a:moveTo>
                    <a:cubicBezTo>
                      <a:pt x="9" y="65"/>
                      <a:pt x="9" y="65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moveTo>
                      <a:pt x="9" y="65"/>
                    </a:moveTo>
                    <a:cubicBezTo>
                      <a:pt x="9" y="65"/>
                      <a:pt x="9" y="65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moveTo>
                      <a:pt x="9" y="65"/>
                    </a:moveTo>
                    <a:cubicBezTo>
                      <a:pt x="9" y="65"/>
                      <a:pt x="9" y="65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moveTo>
                      <a:pt x="9" y="64"/>
                    </a:moveTo>
                    <a:cubicBezTo>
                      <a:pt x="9" y="64"/>
                      <a:pt x="9" y="64"/>
                      <a:pt x="9" y="64"/>
                    </a:cubicBezTo>
                    <a:cubicBezTo>
                      <a:pt x="9" y="64"/>
                      <a:pt x="9" y="64"/>
                      <a:pt x="9" y="64"/>
                    </a:cubicBezTo>
                    <a:moveTo>
                      <a:pt x="9" y="64"/>
                    </a:moveTo>
                    <a:cubicBezTo>
                      <a:pt x="9" y="64"/>
                      <a:pt x="9" y="64"/>
                      <a:pt x="9" y="64"/>
                    </a:cubicBezTo>
                    <a:cubicBezTo>
                      <a:pt x="9" y="64"/>
                      <a:pt x="9" y="64"/>
                      <a:pt x="9" y="64"/>
                    </a:cubicBezTo>
                    <a:moveTo>
                      <a:pt x="9" y="64"/>
                    </a:moveTo>
                    <a:cubicBezTo>
                      <a:pt x="9" y="64"/>
                      <a:pt x="9" y="64"/>
                      <a:pt x="9" y="64"/>
                    </a:cubicBezTo>
                    <a:cubicBezTo>
                      <a:pt x="9" y="64"/>
                      <a:pt x="9" y="64"/>
                      <a:pt x="9" y="64"/>
                    </a:cubicBezTo>
                    <a:moveTo>
                      <a:pt x="9" y="63"/>
                    </a:moveTo>
                    <a:cubicBezTo>
                      <a:pt x="9" y="63"/>
                      <a:pt x="9" y="63"/>
                      <a:pt x="9" y="64"/>
                    </a:cubicBezTo>
                    <a:cubicBezTo>
                      <a:pt x="9" y="63"/>
                      <a:pt x="9" y="63"/>
                      <a:pt x="9" y="63"/>
                    </a:cubicBezTo>
                    <a:moveTo>
                      <a:pt x="9" y="63"/>
                    </a:move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moveTo>
                      <a:pt x="0" y="0"/>
                    </a:moveTo>
                    <a:cubicBezTo>
                      <a:pt x="4" y="18"/>
                      <a:pt x="7" y="39"/>
                      <a:pt x="9" y="63"/>
                    </a:cubicBezTo>
                    <a:cubicBezTo>
                      <a:pt x="7" y="39"/>
                      <a:pt x="4" y="18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D131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05" name="Freeform 1633"/>
              <p:cNvSpPr/>
              <p:nvPr/>
            </p:nvSpPr>
            <p:spPr>
              <a:xfrm>
                <a:off x="3471310" y="2322387"/>
                <a:ext cx="178331" cy="424597"/>
              </a:xfrm>
              <a:custGeom>
                <a:avLst/>
                <a:gdLst/>
                <a:ahLst/>
                <a:cxnLst>
                  <a:cxn ang="0">
                    <a:pos x="248193607" y="0"/>
                  </a:cxn>
                  <a:cxn ang="0">
                    <a:pos x="165462405" y="362146814"/>
                  </a:cxn>
                  <a:cxn ang="0">
                    <a:pos x="0" y="1102896445"/>
                  </a:cxn>
                  <a:cxn ang="0">
                    <a:pos x="504662348" y="1218125760"/>
                  </a:cxn>
                  <a:cxn ang="0">
                    <a:pos x="512934606" y="1218125760"/>
                  </a:cxn>
                  <a:cxn ang="0">
                    <a:pos x="512934606" y="1218125760"/>
                  </a:cxn>
                  <a:cxn ang="0">
                    <a:pos x="512934606" y="1209894889"/>
                  </a:cxn>
                  <a:cxn ang="0">
                    <a:pos x="512934606" y="1209894889"/>
                  </a:cxn>
                  <a:cxn ang="0">
                    <a:pos x="512934606" y="1201664019"/>
                  </a:cxn>
                  <a:cxn ang="0">
                    <a:pos x="512934606" y="1201664019"/>
                  </a:cxn>
                  <a:cxn ang="0">
                    <a:pos x="504662348" y="1119358186"/>
                  </a:cxn>
                  <a:cxn ang="0">
                    <a:pos x="504662348" y="1119358186"/>
                  </a:cxn>
                  <a:cxn ang="0">
                    <a:pos x="504662348" y="1102896445"/>
                  </a:cxn>
                  <a:cxn ang="0">
                    <a:pos x="504662348" y="1102896445"/>
                  </a:cxn>
                  <a:cxn ang="0">
                    <a:pos x="504662348" y="1102896445"/>
                  </a:cxn>
                  <a:cxn ang="0">
                    <a:pos x="504662348" y="1102896445"/>
                  </a:cxn>
                  <a:cxn ang="0">
                    <a:pos x="504662348" y="1094668444"/>
                  </a:cxn>
                  <a:cxn ang="0">
                    <a:pos x="504662348" y="1094668444"/>
                  </a:cxn>
                  <a:cxn ang="0">
                    <a:pos x="504662348" y="1094668444"/>
                  </a:cxn>
                  <a:cxn ang="0">
                    <a:pos x="504662348" y="1094668444"/>
                  </a:cxn>
                  <a:cxn ang="0">
                    <a:pos x="504662348" y="1094668444"/>
                  </a:cxn>
                  <a:cxn ang="0">
                    <a:pos x="504662348" y="1094668444"/>
                  </a:cxn>
                  <a:cxn ang="0">
                    <a:pos x="504662348" y="1086437574"/>
                  </a:cxn>
                  <a:cxn ang="0">
                    <a:pos x="504662348" y="1086437574"/>
                  </a:cxn>
                  <a:cxn ang="0">
                    <a:pos x="504662348" y="1086437574"/>
                  </a:cxn>
                  <a:cxn ang="0">
                    <a:pos x="504662348" y="1086437574"/>
                  </a:cxn>
                  <a:cxn ang="0">
                    <a:pos x="504662348" y="1086437574"/>
                  </a:cxn>
                  <a:cxn ang="0">
                    <a:pos x="504662348" y="1086437574"/>
                  </a:cxn>
                  <a:cxn ang="0">
                    <a:pos x="504662348" y="1086437574"/>
                  </a:cxn>
                  <a:cxn ang="0">
                    <a:pos x="504662348" y="1078206704"/>
                  </a:cxn>
                  <a:cxn ang="0">
                    <a:pos x="504662348" y="1078206704"/>
                  </a:cxn>
                  <a:cxn ang="0">
                    <a:pos x="504662348" y="1078206704"/>
                  </a:cxn>
                  <a:cxn ang="0">
                    <a:pos x="504662348" y="1078206704"/>
                  </a:cxn>
                  <a:cxn ang="0">
                    <a:pos x="430203403" y="559679093"/>
                  </a:cxn>
                  <a:cxn ang="0">
                    <a:pos x="430203403" y="559679093"/>
                  </a:cxn>
                  <a:cxn ang="0">
                    <a:pos x="430203403" y="559679093"/>
                  </a:cxn>
                  <a:cxn ang="0">
                    <a:pos x="430203403" y="559679093"/>
                  </a:cxn>
                  <a:cxn ang="0">
                    <a:pos x="430203403" y="559679093"/>
                  </a:cxn>
                  <a:cxn ang="0">
                    <a:pos x="306105162" y="98767574"/>
                  </a:cxn>
                  <a:cxn ang="0">
                    <a:pos x="248193607" y="0"/>
                  </a:cxn>
                  <a:cxn ang="0">
                    <a:pos x="248193607" y="0"/>
                  </a:cxn>
                </a:cxnLst>
                <a:pathLst>
                  <a:path w="62" h="148">
                    <a:moveTo>
                      <a:pt x="30" y="0"/>
                    </a:moveTo>
                    <a:cubicBezTo>
                      <a:pt x="20" y="44"/>
                      <a:pt x="20" y="44"/>
                      <a:pt x="20" y="4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61" y="148"/>
                      <a:pt x="61" y="148"/>
                      <a:pt x="61" y="148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62" y="148"/>
                      <a:pt x="62" y="148"/>
                      <a:pt x="62" y="147"/>
                    </a:cubicBezTo>
                    <a:cubicBezTo>
                      <a:pt x="62" y="147"/>
                      <a:pt x="62" y="147"/>
                      <a:pt x="62" y="147"/>
                    </a:cubicBezTo>
                    <a:cubicBezTo>
                      <a:pt x="62" y="147"/>
                      <a:pt x="62" y="146"/>
                      <a:pt x="62" y="146"/>
                    </a:cubicBezTo>
                    <a:cubicBezTo>
                      <a:pt x="62" y="146"/>
                      <a:pt x="62" y="146"/>
                      <a:pt x="62" y="146"/>
                    </a:cubicBezTo>
                    <a:cubicBezTo>
                      <a:pt x="62" y="142"/>
                      <a:pt x="61" y="139"/>
                      <a:pt x="61" y="136"/>
                    </a:cubicBezTo>
                    <a:cubicBezTo>
                      <a:pt x="61" y="136"/>
                      <a:pt x="61" y="136"/>
                      <a:pt x="61" y="136"/>
                    </a:cubicBezTo>
                    <a:cubicBezTo>
                      <a:pt x="61" y="135"/>
                      <a:pt x="61" y="135"/>
                      <a:pt x="61" y="134"/>
                    </a:cubicBezTo>
                    <a:cubicBezTo>
                      <a:pt x="61" y="134"/>
                      <a:pt x="61" y="134"/>
                      <a:pt x="61" y="134"/>
                    </a:cubicBezTo>
                    <a:cubicBezTo>
                      <a:pt x="61" y="134"/>
                      <a:pt x="61" y="134"/>
                      <a:pt x="61" y="134"/>
                    </a:cubicBezTo>
                    <a:cubicBezTo>
                      <a:pt x="61" y="134"/>
                      <a:pt x="61" y="134"/>
                      <a:pt x="61" y="134"/>
                    </a:cubicBezTo>
                    <a:cubicBezTo>
                      <a:pt x="61" y="134"/>
                      <a:pt x="61" y="133"/>
                      <a:pt x="61" y="133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61" y="133"/>
                      <a:pt x="61" y="133"/>
                      <a:pt x="61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1" y="131"/>
                      <a:pt x="61" y="131"/>
                      <a:pt x="61" y="131"/>
                    </a:cubicBezTo>
                    <a:cubicBezTo>
                      <a:pt x="61" y="131"/>
                      <a:pt x="61" y="131"/>
                      <a:pt x="61" y="131"/>
                    </a:cubicBezTo>
                    <a:cubicBezTo>
                      <a:pt x="61" y="131"/>
                      <a:pt x="61" y="131"/>
                      <a:pt x="61" y="131"/>
                    </a:cubicBezTo>
                    <a:cubicBezTo>
                      <a:pt x="61" y="131"/>
                      <a:pt x="61" y="131"/>
                      <a:pt x="61" y="131"/>
                    </a:cubicBezTo>
                    <a:cubicBezTo>
                      <a:pt x="59" y="107"/>
                      <a:pt x="56" y="86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47" y="42"/>
                      <a:pt x="42" y="23"/>
                      <a:pt x="37" y="12"/>
                    </a:cubicBezTo>
                    <a:cubicBezTo>
                      <a:pt x="34" y="5"/>
                      <a:pt x="32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DCE4D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06" name="Freeform 1634"/>
              <p:cNvSpPr>
                <a:spLocks noEditPoints="1"/>
              </p:cNvSpPr>
              <p:nvPr/>
            </p:nvSpPr>
            <p:spPr>
              <a:xfrm>
                <a:off x="3534393" y="3097581"/>
                <a:ext cx="2426" cy="14558"/>
              </a:xfrm>
              <a:custGeom>
                <a:avLst/>
                <a:gdLst/>
                <a:ahLst/>
                <a:cxnLst>
                  <a:cxn ang="0">
                    <a:pos x="0" y="42387073"/>
                  </a:cxn>
                  <a:cxn ang="0">
                    <a:pos x="5885476" y="25432826"/>
                  </a:cxn>
                  <a:cxn ang="0">
                    <a:pos x="5885476" y="25432826"/>
                  </a:cxn>
                  <a:cxn ang="0">
                    <a:pos x="5885476" y="25432826"/>
                  </a:cxn>
                  <a:cxn ang="0">
                    <a:pos x="5885476" y="25432826"/>
                  </a:cxn>
                  <a:cxn ang="0">
                    <a:pos x="5885476" y="25432826"/>
                  </a:cxn>
                  <a:cxn ang="0">
                    <a:pos x="5885476" y="25432826"/>
                  </a:cxn>
                  <a:cxn ang="0">
                    <a:pos x="5885476" y="25432826"/>
                  </a:cxn>
                  <a:cxn ang="0">
                    <a:pos x="5885476" y="25432826"/>
                  </a:cxn>
                  <a:cxn ang="0">
                    <a:pos x="5885476" y="16954247"/>
                  </a:cxn>
                  <a:cxn ang="0">
                    <a:pos x="5885476" y="16954247"/>
                  </a:cxn>
                  <a:cxn ang="0">
                    <a:pos x="5885476" y="16954247"/>
                  </a:cxn>
                  <a:cxn ang="0">
                    <a:pos x="5885476" y="16954247"/>
                  </a:cxn>
                  <a:cxn ang="0">
                    <a:pos x="5885476" y="16954247"/>
                  </a:cxn>
                  <a:cxn ang="0">
                    <a:pos x="5885476" y="16954247"/>
                  </a:cxn>
                  <a:cxn ang="0">
                    <a:pos x="5885476" y="16954247"/>
                  </a:cxn>
                  <a:cxn ang="0">
                    <a:pos x="5885476" y="16954247"/>
                  </a:cxn>
                  <a:cxn ang="0">
                    <a:pos x="5885476" y="16954247"/>
                  </a:cxn>
                  <a:cxn ang="0">
                    <a:pos x="5885476" y="8478579"/>
                  </a:cxn>
                  <a:cxn ang="0">
                    <a:pos x="5885476" y="8478579"/>
                  </a:cxn>
                  <a:cxn ang="0">
                    <a:pos x="5885476" y="8478579"/>
                  </a:cxn>
                  <a:cxn ang="0">
                    <a:pos x="5885476" y="8478579"/>
                  </a:cxn>
                  <a:cxn ang="0">
                    <a:pos x="5885476" y="8478579"/>
                  </a:cxn>
                  <a:cxn ang="0">
                    <a:pos x="5885476" y="8478579"/>
                  </a:cxn>
                  <a:cxn ang="0">
                    <a:pos x="5885476" y="8478579"/>
                  </a:cxn>
                  <a:cxn ang="0">
                    <a:pos x="5885476" y="8478579"/>
                  </a:cxn>
                  <a:cxn ang="0">
                    <a:pos x="5885476" y="8478579"/>
                  </a:cxn>
                  <a:cxn ang="0">
                    <a:pos x="5885476" y="0"/>
                  </a:cxn>
                  <a:cxn ang="0">
                    <a:pos x="5885476" y="0"/>
                  </a:cxn>
                  <a:cxn ang="0">
                    <a:pos x="5885476" y="0"/>
                  </a:cxn>
                  <a:cxn ang="0">
                    <a:pos x="5885476" y="0"/>
                  </a:cxn>
                  <a:cxn ang="0">
                    <a:pos x="5885476" y="0"/>
                  </a:cxn>
                  <a:cxn ang="0">
                    <a:pos x="5885476" y="0"/>
                  </a:cxn>
                  <a:cxn ang="0">
                    <a:pos x="5885476" y="0"/>
                  </a:cxn>
                </a:cxnLst>
                <a:pathLst>
                  <a:path w="1" h="5">
                    <a:moveTo>
                      <a:pt x="1" y="5"/>
                    </a:moveTo>
                    <a:cubicBezTo>
                      <a:pt x="1" y="5"/>
                      <a:pt x="1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3"/>
                    </a:move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470F1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07" name="Freeform 1635"/>
              <p:cNvSpPr/>
              <p:nvPr/>
            </p:nvSpPr>
            <p:spPr>
              <a:xfrm>
                <a:off x="3349996" y="2927742"/>
                <a:ext cx="198954" cy="304497"/>
              </a:xfrm>
              <a:custGeom>
                <a:avLst/>
                <a:gdLst/>
                <a:ahLst/>
                <a:cxnLst>
                  <a:cxn ang="0">
                    <a:pos x="199533562" y="0"/>
                  </a:cxn>
                  <a:cxn ang="0">
                    <a:pos x="182907927" y="90771705"/>
                  </a:cxn>
                  <a:cxn ang="0">
                    <a:pos x="315930302" y="148534211"/>
                  </a:cxn>
                  <a:cxn ang="0">
                    <a:pos x="315930302" y="148534211"/>
                  </a:cxn>
                  <a:cxn ang="0">
                    <a:pos x="315930302" y="156787229"/>
                  </a:cxn>
                  <a:cxn ang="0">
                    <a:pos x="315930302" y="156787229"/>
                  </a:cxn>
                  <a:cxn ang="0">
                    <a:pos x="315930302" y="156787229"/>
                  </a:cxn>
                  <a:cxn ang="0">
                    <a:pos x="315930302" y="156787229"/>
                  </a:cxn>
                  <a:cxn ang="0">
                    <a:pos x="374128672" y="651899351"/>
                  </a:cxn>
                  <a:cxn ang="0">
                    <a:pos x="357500154" y="676655531"/>
                  </a:cxn>
                  <a:cxn ang="0">
                    <a:pos x="99768223" y="783930399"/>
                  </a:cxn>
                  <a:cxn ang="0">
                    <a:pos x="24941335" y="775680254"/>
                  </a:cxn>
                  <a:cxn ang="0">
                    <a:pos x="0" y="866449086"/>
                  </a:cxn>
                  <a:cxn ang="0">
                    <a:pos x="0" y="866449086"/>
                  </a:cxn>
                  <a:cxn ang="0">
                    <a:pos x="99768223" y="874702104"/>
                  </a:cxn>
                  <a:cxn ang="0">
                    <a:pos x="532092381" y="528121320"/>
                  </a:cxn>
                  <a:cxn ang="0">
                    <a:pos x="540405198" y="528121320"/>
                  </a:cxn>
                  <a:cxn ang="0">
                    <a:pos x="540405198" y="528121320"/>
                  </a:cxn>
                  <a:cxn ang="0">
                    <a:pos x="540405198" y="528121320"/>
                  </a:cxn>
                  <a:cxn ang="0">
                    <a:pos x="540405198" y="511618157"/>
                  </a:cxn>
                  <a:cxn ang="0">
                    <a:pos x="540405198" y="511618157"/>
                  </a:cxn>
                  <a:cxn ang="0">
                    <a:pos x="540405198" y="511618157"/>
                  </a:cxn>
                  <a:cxn ang="0">
                    <a:pos x="540405198" y="511618157"/>
                  </a:cxn>
                  <a:cxn ang="0">
                    <a:pos x="540405198" y="511618157"/>
                  </a:cxn>
                  <a:cxn ang="0">
                    <a:pos x="540405198" y="511618157"/>
                  </a:cxn>
                  <a:cxn ang="0">
                    <a:pos x="540405198" y="511618157"/>
                  </a:cxn>
                  <a:cxn ang="0">
                    <a:pos x="540405198" y="511618157"/>
                  </a:cxn>
                  <a:cxn ang="0">
                    <a:pos x="540405198" y="511618157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503365140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95114995"/>
                  </a:cxn>
                  <a:cxn ang="0">
                    <a:pos x="540405198" y="486861977"/>
                  </a:cxn>
                  <a:cxn ang="0">
                    <a:pos x="540405198" y="486861977"/>
                  </a:cxn>
                  <a:cxn ang="0">
                    <a:pos x="540405198" y="486861977"/>
                  </a:cxn>
                  <a:cxn ang="0">
                    <a:pos x="540405198" y="486861977"/>
                  </a:cxn>
                  <a:cxn ang="0">
                    <a:pos x="540405198" y="486861977"/>
                  </a:cxn>
                  <a:cxn ang="0">
                    <a:pos x="540405198" y="486861977"/>
                  </a:cxn>
                  <a:cxn ang="0">
                    <a:pos x="540405198" y="486861977"/>
                  </a:cxn>
                  <a:cxn ang="0">
                    <a:pos x="540405198" y="486861977"/>
                  </a:cxn>
                  <a:cxn ang="0">
                    <a:pos x="540405198" y="486861977"/>
                  </a:cxn>
                  <a:cxn ang="0">
                    <a:pos x="540405198" y="486861977"/>
                  </a:cxn>
                  <a:cxn ang="0">
                    <a:pos x="199533562" y="0"/>
                  </a:cxn>
                </a:cxnLst>
                <a:pathLst>
                  <a:path w="69" h="106">
                    <a:moveTo>
                      <a:pt x="24" y="0"/>
                    </a:moveTo>
                    <a:cubicBezTo>
                      <a:pt x="22" y="11"/>
                      <a:pt x="22" y="11"/>
                      <a:pt x="22" y="11"/>
                    </a:cubicBezTo>
                    <a:cubicBezTo>
                      <a:pt x="27" y="12"/>
                      <a:pt x="33" y="15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57" y="33"/>
                      <a:pt x="60" y="60"/>
                      <a:pt x="45" y="79"/>
                    </a:cubicBezTo>
                    <a:cubicBezTo>
                      <a:pt x="45" y="80"/>
                      <a:pt x="44" y="81"/>
                      <a:pt x="43" y="82"/>
                    </a:cubicBezTo>
                    <a:cubicBezTo>
                      <a:pt x="35" y="91"/>
                      <a:pt x="23" y="95"/>
                      <a:pt x="12" y="95"/>
                    </a:cubicBezTo>
                    <a:cubicBezTo>
                      <a:pt x="9" y="95"/>
                      <a:pt x="6" y="95"/>
                      <a:pt x="3" y="9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4" y="106"/>
                      <a:pt x="8" y="106"/>
                      <a:pt x="12" y="106"/>
                    </a:cubicBezTo>
                    <a:cubicBezTo>
                      <a:pt x="36" y="106"/>
                      <a:pt x="59" y="89"/>
                      <a:pt x="64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5" y="64"/>
                      <a:pt x="65" y="63"/>
                      <a:pt x="65" y="62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62"/>
                      <a:pt x="65" y="62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9" y="32"/>
                      <a:pt x="51" y="6"/>
                      <a:pt x="24" y="0"/>
                    </a:cubicBezTo>
                  </a:path>
                </a:pathLst>
              </a:custGeom>
              <a:solidFill>
                <a:srgbClr val="EFF7E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08" name="Freeform 1636"/>
              <p:cNvSpPr>
                <a:spLocks noEditPoints="1"/>
              </p:cNvSpPr>
              <p:nvPr/>
            </p:nvSpPr>
            <p:spPr>
              <a:xfrm>
                <a:off x="3359701" y="2959283"/>
                <a:ext cx="114035" cy="241414"/>
              </a:xfrm>
              <a:custGeom>
                <a:avLst/>
                <a:gdLst/>
                <a:ahLst/>
                <a:cxnLst>
                  <a:cxn ang="0">
                    <a:pos x="97531285" y="247791353"/>
                  </a:cxn>
                  <a:cxn ang="0">
                    <a:pos x="65019906" y="371688467"/>
                  </a:cxn>
                  <a:cxn ang="0">
                    <a:pos x="0" y="685558280"/>
                  </a:cxn>
                  <a:cxn ang="0">
                    <a:pos x="73147751" y="693818088"/>
                  </a:cxn>
                  <a:cxn ang="0">
                    <a:pos x="325099531" y="586440590"/>
                  </a:cxn>
                  <a:cxn ang="0">
                    <a:pos x="73147751" y="693818088"/>
                  </a:cxn>
                  <a:cxn ang="0">
                    <a:pos x="0" y="685558280"/>
                  </a:cxn>
                  <a:cxn ang="0">
                    <a:pos x="97531285" y="247791353"/>
                  </a:cxn>
                  <a:cxn ang="0">
                    <a:pos x="284463158" y="66078461"/>
                  </a:cxn>
                  <a:cxn ang="0">
                    <a:pos x="284463158" y="66078461"/>
                  </a:cxn>
                  <a:cxn ang="0">
                    <a:pos x="284463158" y="66078461"/>
                  </a:cxn>
                  <a:cxn ang="0">
                    <a:pos x="284463158" y="57818653"/>
                  </a:cxn>
                  <a:cxn ang="0">
                    <a:pos x="284463158" y="66078461"/>
                  </a:cxn>
                  <a:cxn ang="0">
                    <a:pos x="284463158" y="57818653"/>
                  </a:cxn>
                  <a:cxn ang="0">
                    <a:pos x="154423346" y="0"/>
                  </a:cxn>
                  <a:cxn ang="0">
                    <a:pos x="154423346" y="0"/>
                  </a:cxn>
                  <a:cxn ang="0">
                    <a:pos x="284463158" y="57818653"/>
                  </a:cxn>
                  <a:cxn ang="0">
                    <a:pos x="154423346" y="0"/>
                  </a:cxn>
                </a:cxnLst>
                <a:pathLst>
                  <a:path w="40" h="84">
                    <a:moveTo>
                      <a:pt x="12" y="30"/>
                    </a:moveTo>
                    <a:cubicBezTo>
                      <a:pt x="8" y="45"/>
                      <a:pt x="8" y="45"/>
                      <a:pt x="8" y="45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3" y="84"/>
                      <a:pt x="6" y="84"/>
                      <a:pt x="9" y="84"/>
                    </a:cubicBezTo>
                    <a:cubicBezTo>
                      <a:pt x="20" y="84"/>
                      <a:pt x="32" y="80"/>
                      <a:pt x="40" y="71"/>
                    </a:cubicBezTo>
                    <a:cubicBezTo>
                      <a:pt x="32" y="80"/>
                      <a:pt x="20" y="84"/>
                      <a:pt x="9" y="84"/>
                    </a:cubicBezTo>
                    <a:cubicBezTo>
                      <a:pt x="6" y="84"/>
                      <a:pt x="3" y="84"/>
                      <a:pt x="0" y="83"/>
                    </a:cubicBezTo>
                    <a:cubicBezTo>
                      <a:pt x="12" y="30"/>
                      <a:pt x="12" y="30"/>
                      <a:pt x="12" y="30"/>
                    </a:cubicBezTo>
                    <a:moveTo>
                      <a:pt x="35" y="8"/>
                    </a:move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moveTo>
                      <a:pt x="35" y="7"/>
                    </a:moveTo>
                    <a:cubicBezTo>
                      <a:pt x="35" y="7"/>
                      <a:pt x="35" y="7"/>
                      <a:pt x="35" y="8"/>
                    </a:cubicBezTo>
                    <a:cubicBezTo>
                      <a:pt x="35" y="7"/>
                      <a:pt x="35" y="7"/>
                      <a:pt x="35" y="7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24" y="1"/>
                      <a:pt x="30" y="4"/>
                      <a:pt x="35" y="7"/>
                    </a:cubicBezTo>
                    <a:cubicBezTo>
                      <a:pt x="30" y="4"/>
                      <a:pt x="24" y="1"/>
                      <a:pt x="19" y="0"/>
                    </a:cubicBezTo>
                  </a:path>
                </a:pathLst>
              </a:custGeom>
              <a:solidFill>
                <a:srgbClr val="B9120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09" name="Freeform 1637"/>
              <p:cNvSpPr>
                <a:spLocks noEditPoints="1"/>
              </p:cNvSpPr>
              <p:nvPr/>
            </p:nvSpPr>
            <p:spPr>
              <a:xfrm>
                <a:off x="3459178" y="2979906"/>
                <a:ext cx="63083" cy="183184"/>
              </a:xfrm>
              <a:custGeom>
                <a:avLst/>
                <a:gdLst/>
                <a:ahLst/>
                <a:cxnLst>
                  <a:cxn ang="0">
                    <a:pos x="0" y="8191760"/>
                  </a:cxn>
                  <a:cxn ang="0">
                    <a:pos x="0" y="8191760"/>
                  </a:cxn>
                  <a:cxn ang="0">
                    <a:pos x="57554635" y="499740263"/>
                  </a:cxn>
                  <a:cxn ang="0">
                    <a:pos x="41110044" y="524318404"/>
                  </a:cxn>
                  <a:cxn ang="0">
                    <a:pos x="57554635" y="499740263"/>
                  </a:cxn>
                  <a:cxn ang="0">
                    <a:pos x="0" y="8191760"/>
                  </a:cxn>
                  <a:cxn ang="0">
                    <a:pos x="0" y="8191760"/>
                  </a:cxn>
                  <a:cxn ang="0">
                    <a:pos x="0" y="8191760"/>
                  </a:cxn>
                  <a:cxn ang="0">
                    <a:pos x="0" y="8191760"/>
                  </a:cxn>
                  <a:cxn ang="0">
                    <a:pos x="0" y="819176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2" h="6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9" y="15"/>
                      <a:pt x="22" y="42"/>
                      <a:pt x="7" y="61"/>
                    </a:cubicBezTo>
                    <a:cubicBezTo>
                      <a:pt x="7" y="62"/>
                      <a:pt x="6" y="63"/>
                      <a:pt x="5" y="64"/>
                    </a:cubicBezTo>
                    <a:cubicBezTo>
                      <a:pt x="6" y="63"/>
                      <a:pt x="7" y="62"/>
                      <a:pt x="7" y="61"/>
                    </a:cubicBezTo>
                    <a:cubicBezTo>
                      <a:pt x="22" y="42"/>
                      <a:pt x="19" y="1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9120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10" name="Freeform 1638"/>
              <p:cNvSpPr/>
              <p:nvPr/>
            </p:nvSpPr>
            <p:spPr>
              <a:xfrm>
                <a:off x="3359701" y="2959283"/>
                <a:ext cx="162560" cy="241414"/>
              </a:xfrm>
              <a:custGeom>
                <a:avLst/>
                <a:gdLst/>
                <a:ahLst/>
                <a:cxnLst>
                  <a:cxn ang="0">
                    <a:pos x="154537521" y="0"/>
                  </a:cxn>
                  <a:cxn ang="0">
                    <a:pos x="146403818" y="8259808"/>
                  </a:cxn>
                  <a:cxn ang="0">
                    <a:pos x="154537521" y="0"/>
                  </a:cxn>
                  <a:cxn ang="0">
                    <a:pos x="203336893" y="16519615"/>
                  </a:cxn>
                  <a:cxn ang="0">
                    <a:pos x="203336893" y="16519615"/>
                  </a:cxn>
                  <a:cxn ang="0">
                    <a:pos x="203336893" y="16519615"/>
                  </a:cxn>
                  <a:cxn ang="0">
                    <a:pos x="122002706" y="123897114"/>
                  </a:cxn>
                  <a:cxn ang="0">
                    <a:pos x="97601594" y="247791353"/>
                  </a:cxn>
                  <a:cxn ang="0">
                    <a:pos x="0" y="685558280"/>
                  </a:cxn>
                  <a:cxn ang="0">
                    <a:pos x="73200483" y="693818088"/>
                  </a:cxn>
                  <a:cxn ang="0">
                    <a:pos x="325339599" y="586440590"/>
                  </a:cxn>
                  <a:cxn ang="0">
                    <a:pos x="341607006" y="561661167"/>
                  </a:cxn>
                  <a:cxn ang="0">
                    <a:pos x="284673931" y="66078461"/>
                  </a:cxn>
                  <a:cxn ang="0">
                    <a:pos x="284673931" y="66078461"/>
                  </a:cxn>
                  <a:cxn ang="0">
                    <a:pos x="284673931" y="66078461"/>
                  </a:cxn>
                  <a:cxn ang="0">
                    <a:pos x="284673931" y="66078461"/>
                  </a:cxn>
                  <a:cxn ang="0">
                    <a:pos x="284673931" y="57818653"/>
                  </a:cxn>
                  <a:cxn ang="0">
                    <a:pos x="284673931" y="57818653"/>
                  </a:cxn>
                  <a:cxn ang="0">
                    <a:pos x="154537521" y="0"/>
                  </a:cxn>
                  <a:cxn ang="0">
                    <a:pos x="154537521" y="0"/>
                  </a:cxn>
                </a:cxnLst>
                <a:pathLst>
                  <a:path w="57" h="84">
                    <a:moveTo>
                      <a:pt x="19" y="0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3" y="84"/>
                      <a:pt x="6" y="84"/>
                      <a:pt x="9" y="84"/>
                    </a:cubicBezTo>
                    <a:cubicBezTo>
                      <a:pt x="20" y="84"/>
                      <a:pt x="32" y="80"/>
                      <a:pt x="40" y="71"/>
                    </a:cubicBezTo>
                    <a:cubicBezTo>
                      <a:pt x="41" y="70"/>
                      <a:pt x="42" y="69"/>
                      <a:pt x="42" y="68"/>
                    </a:cubicBezTo>
                    <a:cubicBezTo>
                      <a:pt x="57" y="49"/>
                      <a:pt x="54" y="22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0" y="4"/>
                      <a:pt x="24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F3E05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11" name="Freeform 1639"/>
              <p:cNvSpPr/>
              <p:nvPr/>
            </p:nvSpPr>
            <p:spPr>
              <a:xfrm>
                <a:off x="3402161" y="2959283"/>
                <a:ext cx="29115" cy="43673"/>
              </a:xfrm>
              <a:custGeom>
                <a:avLst/>
                <a:gdLst/>
                <a:ahLst/>
                <a:cxnLst>
                  <a:cxn ang="0">
                    <a:pos x="13244899" y="0"/>
                  </a:cxn>
                  <a:cxn ang="0">
                    <a:pos x="10301858" y="2943075"/>
                  </a:cxn>
                  <a:cxn ang="0">
                    <a:pos x="0" y="52981415"/>
                  </a:cxn>
                  <a:cxn ang="0">
                    <a:pos x="35320134" y="7358901"/>
                  </a:cxn>
                  <a:cxn ang="0">
                    <a:pos x="35320134" y="7358901"/>
                  </a:cxn>
                  <a:cxn ang="0">
                    <a:pos x="0" y="52981415"/>
                  </a:cxn>
                  <a:cxn ang="0">
                    <a:pos x="10301858" y="2943075"/>
                  </a:cxn>
                  <a:cxn ang="0">
                    <a:pos x="13244899" y="0"/>
                  </a:cxn>
                </a:cxnLst>
                <a:pathLst>
                  <a:path w="24" h="36">
                    <a:moveTo>
                      <a:pt x="9" y="0"/>
                    </a:moveTo>
                    <a:lnTo>
                      <a:pt x="7" y="2"/>
                    </a:lnTo>
                    <a:lnTo>
                      <a:pt x="0" y="36"/>
                    </a:lnTo>
                    <a:lnTo>
                      <a:pt x="24" y="5"/>
                    </a:lnTo>
                    <a:lnTo>
                      <a:pt x="0" y="36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9EF9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12" name="Freeform 1640"/>
              <p:cNvSpPr/>
              <p:nvPr/>
            </p:nvSpPr>
            <p:spPr>
              <a:xfrm>
                <a:off x="3402161" y="2959283"/>
                <a:ext cx="29115" cy="43673"/>
              </a:xfrm>
              <a:custGeom>
                <a:avLst/>
                <a:gdLst/>
                <a:ahLst/>
                <a:cxnLst>
                  <a:cxn ang="0">
                    <a:pos x="13244899" y="0"/>
                  </a:cxn>
                  <a:cxn ang="0">
                    <a:pos x="10301858" y="2943075"/>
                  </a:cxn>
                  <a:cxn ang="0">
                    <a:pos x="0" y="52981415"/>
                  </a:cxn>
                  <a:cxn ang="0">
                    <a:pos x="35320134" y="7358901"/>
                  </a:cxn>
                  <a:cxn ang="0">
                    <a:pos x="35320134" y="7358901"/>
                  </a:cxn>
                  <a:cxn ang="0">
                    <a:pos x="0" y="52981415"/>
                  </a:cxn>
                  <a:cxn ang="0">
                    <a:pos x="10301858" y="2943075"/>
                  </a:cxn>
                  <a:cxn ang="0">
                    <a:pos x="13244899" y="0"/>
                  </a:cxn>
                </a:cxnLst>
                <a:pathLst>
                  <a:path w="24" h="36">
                    <a:moveTo>
                      <a:pt x="9" y="0"/>
                    </a:moveTo>
                    <a:lnTo>
                      <a:pt x="7" y="2"/>
                    </a:lnTo>
                    <a:lnTo>
                      <a:pt x="0" y="36"/>
                    </a:lnTo>
                    <a:lnTo>
                      <a:pt x="24" y="5"/>
                    </a:lnTo>
                    <a:lnTo>
                      <a:pt x="0" y="36"/>
                    </a:lnTo>
                    <a:lnTo>
                      <a:pt x="7" y="2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13" name="Freeform 1641"/>
              <p:cNvSpPr/>
              <p:nvPr/>
            </p:nvSpPr>
            <p:spPr>
              <a:xfrm>
                <a:off x="3402161" y="2959283"/>
                <a:ext cx="29115" cy="43673"/>
              </a:xfrm>
              <a:custGeom>
                <a:avLst/>
                <a:gdLst/>
                <a:ahLst/>
                <a:cxnLst>
                  <a:cxn ang="0">
                    <a:pos x="33907329" y="0"/>
                  </a:cxn>
                  <a:cxn ang="0">
                    <a:pos x="33907329" y="0"/>
                  </a:cxn>
                  <a:cxn ang="0">
                    <a:pos x="25431953" y="8478385"/>
                  </a:cxn>
                  <a:cxn ang="0">
                    <a:pos x="0" y="127155395"/>
                  </a:cxn>
                  <a:cxn ang="0">
                    <a:pos x="84768323" y="16953859"/>
                  </a:cxn>
                  <a:cxn ang="0">
                    <a:pos x="33907329" y="0"/>
                  </a:cxn>
                </a:cxnLst>
                <a:pathLst>
                  <a:path w="10" h="1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1"/>
                      <a:pt x="6" y="0"/>
                      <a:pt x="4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14" name="Freeform 1642"/>
              <p:cNvSpPr/>
              <p:nvPr/>
            </p:nvSpPr>
            <p:spPr>
              <a:xfrm>
                <a:off x="3051565" y="3742969"/>
                <a:ext cx="264463" cy="801883"/>
              </a:xfrm>
              <a:custGeom>
                <a:avLst/>
                <a:gdLst/>
                <a:ahLst/>
                <a:cxnLst>
                  <a:cxn ang="0">
                    <a:pos x="314006694" y="916931655"/>
                  </a:cxn>
                  <a:cxn ang="0">
                    <a:pos x="280951693" y="1073882288"/>
                  </a:cxn>
                  <a:cxn ang="0">
                    <a:pos x="223109036" y="1329961756"/>
                  </a:cxn>
                  <a:cxn ang="0">
                    <a:pos x="16526063" y="2147483647"/>
                  </a:cxn>
                  <a:cxn ang="0">
                    <a:pos x="330532756" y="1503435779"/>
                  </a:cxn>
                  <a:cxn ang="0">
                    <a:pos x="429692008" y="1222575539"/>
                  </a:cxn>
                  <a:cxn ang="0">
                    <a:pos x="487534666" y="1057361774"/>
                  </a:cxn>
                  <a:cxn ang="0">
                    <a:pos x="586693918" y="759978146"/>
                  </a:cxn>
                  <a:cxn ang="0">
                    <a:pos x="718908170" y="355208302"/>
                  </a:cxn>
                  <a:cxn ang="0">
                    <a:pos x="718908170" y="355208302"/>
                  </a:cxn>
                  <a:cxn ang="0">
                    <a:pos x="718908170" y="355208302"/>
                  </a:cxn>
                  <a:cxn ang="0">
                    <a:pos x="727172639" y="355208302"/>
                  </a:cxn>
                  <a:cxn ang="0">
                    <a:pos x="727172639" y="346948045"/>
                  </a:cxn>
                  <a:cxn ang="0">
                    <a:pos x="727172639" y="346948045"/>
                  </a:cxn>
                  <a:cxn ang="0">
                    <a:pos x="727172639" y="346948045"/>
                  </a:cxn>
                  <a:cxn ang="0">
                    <a:pos x="727172639" y="346948045"/>
                  </a:cxn>
                  <a:cxn ang="0">
                    <a:pos x="727172639" y="346948045"/>
                  </a:cxn>
                  <a:cxn ang="0">
                    <a:pos x="727172639" y="346948045"/>
                  </a:cxn>
                  <a:cxn ang="0">
                    <a:pos x="727172639" y="346948045"/>
                  </a:cxn>
                  <a:cxn ang="0">
                    <a:pos x="727172639" y="346948045"/>
                  </a:cxn>
                  <a:cxn ang="0">
                    <a:pos x="727172639" y="338684913"/>
                  </a:cxn>
                  <a:cxn ang="0">
                    <a:pos x="727172639" y="338684913"/>
                  </a:cxn>
                  <a:cxn ang="0">
                    <a:pos x="727172639" y="338684913"/>
                  </a:cxn>
                  <a:cxn ang="0">
                    <a:pos x="727172639" y="338684913"/>
                  </a:cxn>
                  <a:cxn ang="0">
                    <a:pos x="727172639" y="338684913"/>
                  </a:cxn>
                  <a:cxn ang="0">
                    <a:pos x="727172639" y="338684913"/>
                  </a:cxn>
                  <a:cxn ang="0">
                    <a:pos x="727172639" y="338684913"/>
                  </a:cxn>
                  <a:cxn ang="0">
                    <a:pos x="727172639" y="338684913"/>
                  </a:cxn>
                  <a:cxn ang="0">
                    <a:pos x="727172639" y="338684913"/>
                  </a:cxn>
                  <a:cxn ang="0">
                    <a:pos x="727172639" y="330424656"/>
                  </a:cxn>
                  <a:cxn ang="0">
                    <a:pos x="727172639" y="330424656"/>
                  </a:cxn>
                  <a:cxn ang="0">
                    <a:pos x="727172639" y="330424656"/>
                  </a:cxn>
                  <a:cxn ang="0">
                    <a:pos x="727172639" y="330424656"/>
                  </a:cxn>
                  <a:cxn ang="0">
                    <a:pos x="727172639" y="330424656"/>
                  </a:cxn>
                  <a:cxn ang="0">
                    <a:pos x="727172639" y="330424656"/>
                  </a:cxn>
                  <a:cxn ang="0">
                    <a:pos x="727172639" y="330424656"/>
                  </a:cxn>
                  <a:cxn ang="0">
                    <a:pos x="727172639" y="330424656"/>
                  </a:cxn>
                  <a:cxn ang="0">
                    <a:pos x="727172639" y="330424656"/>
                  </a:cxn>
                  <a:cxn ang="0">
                    <a:pos x="528851260" y="0"/>
                  </a:cxn>
                </a:cxnLst>
                <a:pathLst>
                  <a:path w="92" h="279">
                    <a:moveTo>
                      <a:pt x="64" y="0"/>
                    </a:moveTo>
                    <a:cubicBezTo>
                      <a:pt x="38" y="111"/>
                      <a:pt x="38" y="111"/>
                      <a:pt x="38" y="111"/>
                    </a:cubicBezTo>
                    <a:cubicBezTo>
                      <a:pt x="36" y="123"/>
                      <a:pt x="36" y="123"/>
                      <a:pt x="36" y="123"/>
                    </a:cubicBezTo>
                    <a:cubicBezTo>
                      <a:pt x="34" y="130"/>
                      <a:pt x="34" y="130"/>
                      <a:pt x="34" y="130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1" y="279"/>
                      <a:pt x="1" y="279"/>
                      <a:pt x="2" y="279"/>
                    </a:cubicBezTo>
                    <a:cubicBezTo>
                      <a:pt x="5" y="279"/>
                      <a:pt x="8" y="277"/>
                      <a:pt x="9" y="273"/>
                    </a:cubicBezTo>
                    <a:cubicBezTo>
                      <a:pt x="40" y="182"/>
                      <a:pt x="40" y="182"/>
                      <a:pt x="40" y="182"/>
                    </a:cubicBezTo>
                    <a:cubicBezTo>
                      <a:pt x="49" y="156"/>
                      <a:pt x="49" y="156"/>
                      <a:pt x="49" y="156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6" y="135"/>
                      <a:pt x="56" y="135"/>
                      <a:pt x="56" y="135"/>
                    </a:cubicBezTo>
                    <a:cubicBezTo>
                      <a:pt x="59" y="128"/>
                      <a:pt x="59" y="128"/>
                      <a:pt x="59" y="128"/>
                    </a:cubicBezTo>
                    <a:cubicBezTo>
                      <a:pt x="68" y="99"/>
                      <a:pt x="68" y="99"/>
                      <a:pt x="68" y="99"/>
                    </a:cubicBezTo>
                    <a:cubicBezTo>
                      <a:pt x="71" y="92"/>
                      <a:pt x="71" y="92"/>
                      <a:pt x="71" y="92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43"/>
                      <a:pt x="87" y="43"/>
                      <a:pt x="88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3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42"/>
                      <a:pt x="88" y="42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92" y="22"/>
                      <a:pt x="81" y="4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</a:path>
                </a:pathLst>
              </a:custGeom>
              <a:solidFill>
                <a:srgbClr val="DCE4D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15" name="Freeform 1643"/>
              <p:cNvSpPr>
                <a:spLocks noEditPoints="1"/>
              </p:cNvSpPr>
              <p:nvPr/>
            </p:nvSpPr>
            <p:spPr>
              <a:xfrm>
                <a:off x="3301471" y="3858216"/>
                <a:ext cx="3640" cy="8492"/>
              </a:xfrm>
              <a:custGeom>
                <a:avLst/>
                <a:gdLst/>
                <a:ahLst/>
                <a:cxnLst>
                  <a:cxn ang="0">
                    <a:pos x="0" y="24038021"/>
                  </a:cxn>
                  <a:cxn ang="0">
                    <a:pos x="0" y="24038021"/>
                  </a:cxn>
                  <a:cxn ang="0">
                    <a:pos x="0" y="24038021"/>
                  </a:cxn>
                  <a:cxn ang="0">
                    <a:pos x="0" y="24038021"/>
                  </a:cxn>
                  <a:cxn ang="0">
                    <a:pos x="13249600" y="16024404"/>
                  </a:cxn>
                  <a:cxn ang="0">
                    <a:pos x="13249600" y="16024404"/>
                  </a:cxn>
                  <a:cxn ang="0">
                    <a:pos x="13249600" y="16024404"/>
                  </a:cxn>
                  <a:cxn ang="0">
                    <a:pos x="13249600" y="16024404"/>
                  </a:cxn>
                  <a:cxn ang="0">
                    <a:pos x="13249600" y="16024404"/>
                  </a:cxn>
                  <a:cxn ang="0">
                    <a:pos x="13249600" y="16024404"/>
                  </a:cxn>
                  <a:cxn ang="0">
                    <a:pos x="13249600" y="16024404"/>
                  </a:cxn>
                  <a:cxn ang="0">
                    <a:pos x="13249600" y="16024404"/>
                  </a:cxn>
                  <a:cxn ang="0">
                    <a:pos x="13249600" y="16024404"/>
                  </a:cxn>
                  <a:cxn ang="0">
                    <a:pos x="13249600" y="16024404"/>
                  </a:cxn>
                  <a:cxn ang="0">
                    <a:pos x="13249600" y="16024404"/>
                  </a:cxn>
                  <a:cxn ang="0">
                    <a:pos x="13249600" y="16024404"/>
                  </a:cxn>
                  <a:cxn ang="0">
                    <a:pos x="13249600" y="8013617"/>
                  </a:cxn>
                  <a:cxn ang="0">
                    <a:pos x="13249600" y="8013617"/>
                  </a:cxn>
                  <a:cxn ang="0">
                    <a:pos x="13249600" y="8013617"/>
                  </a:cxn>
                  <a:cxn ang="0">
                    <a:pos x="13249600" y="8013617"/>
                  </a:cxn>
                  <a:cxn ang="0">
                    <a:pos x="13249600" y="8013617"/>
                  </a:cxn>
                  <a:cxn ang="0">
                    <a:pos x="13249600" y="8013617"/>
                  </a:cxn>
                  <a:cxn ang="0">
                    <a:pos x="13249600" y="8013617"/>
                  </a:cxn>
                  <a:cxn ang="0">
                    <a:pos x="13249600" y="8013617"/>
                  </a:cxn>
                  <a:cxn ang="0">
                    <a:pos x="13249600" y="8013617"/>
                  </a:cxn>
                  <a:cxn ang="0">
                    <a:pos x="13249600" y="8013617"/>
                  </a:cxn>
                  <a:cxn ang="0">
                    <a:pos x="13249600" y="8013617"/>
                  </a:cxn>
                  <a:cxn ang="0">
                    <a:pos x="13249600" y="8013617"/>
                  </a:cxn>
                  <a:cxn ang="0">
                    <a:pos x="13249600" y="8013617"/>
                  </a:cxn>
                  <a:cxn ang="0">
                    <a:pos x="13249600" y="8013617"/>
                  </a:cxn>
                  <a:cxn ang="0">
                    <a:pos x="13249600" y="8013617"/>
                  </a:cxn>
                  <a:cxn ang="0">
                    <a:pos x="13249600" y="0"/>
                  </a:cxn>
                  <a:cxn ang="0">
                    <a:pos x="13249600" y="0"/>
                  </a:cxn>
                  <a:cxn ang="0">
                    <a:pos x="13249600" y="0"/>
                  </a:cxn>
                  <a:cxn ang="0">
                    <a:pos x="13249600" y="0"/>
                  </a:cxn>
                  <a:cxn ang="0">
                    <a:pos x="13249600" y="0"/>
                  </a:cxn>
                  <a:cxn ang="0">
                    <a:pos x="13249600" y="0"/>
                  </a:cxn>
                  <a:cxn ang="0">
                    <a:pos x="13249600" y="0"/>
                  </a:cxn>
                  <a:cxn ang="0">
                    <a:pos x="13249600" y="0"/>
                  </a:cxn>
                  <a:cxn ang="0">
                    <a:pos x="13249600" y="0"/>
                  </a:cxn>
                  <a:cxn ang="0">
                    <a:pos x="13249600" y="0"/>
                  </a:cxn>
                  <a:cxn ang="0">
                    <a:pos x="13249600" y="0"/>
                  </a:cxn>
                  <a:cxn ang="0">
                    <a:pos x="13249600" y="0"/>
                  </a:cxn>
                  <a:cxn ang="0">
                    <a:pos x="13249600" y="0"/>
                  </a:cxn>
                  <a:cxn ang="0">
                    <a:pos x="13249600" y="0"/>
                  </a:cxn>
                </a:cxnLst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4F212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227" name="组合 4051"/>
            <p:cNvGrpSpPr/>
            <p:nvPr/>
          </p:nvGrpSpPr>
          <p:grpSpPr>
            <a:xfrm>
              <a:off x="360442" y="5681240"/>
              <a:ext cx="1458860" cy="697016"/>
              <a:chOff x="533400" y="4429603"/>
              <a:chExt cx="2667380" cy="1274424"/>
            </a:xfrm>
          </p:grpSpPr>
          <p:sp>
            <p:nvSpPr>
              <p:cNvPr id="5240" name="Freeform 1644"/>
              <p:cNvSpPr/>
              <p:nvPr/>
            </p:nvSpPr>
            <p:spPr>
              <a:xfrm>
                <a:off x="554084" y="4429603"/>
                <a:ext cx="2409632" cy="1140776"/>
              </a:xfrm>
              <a:custGeom>
                <a:avLst/>
                <a:gdLst/>
                <a:ahLst/>
                <a:cxnLst>
                  <a:cxn ang="0">
                    <a:pos x="2147483647" y="74417751"/>
                  </a:cxn>
                  <a:cxn ang="0">
                    <a:pos x="2147483647" y="77960557"/>
                  </a:cxn>
                  <a:cxn ang="0">
                    <a:pos x="2147483647" y="95680234"/>
                  </a:cxn>
                  <a:cxn ang="0">
                    <a:pos x="2147483647" y="148835501"/>
                  </a:cxn>
                  <a:cxn ang="0">
                    <a:pos x="2147483647" y="350824387"/>
                  </a:cxn>
                  <a:cxn ang="0">
                    <a:pos x="2147483647" y="644950701"/>
                  </a:cxn>
                  <a:cxn ang="0">
                    <a:pos x="2147483647" y="988689476"/>
                  </a:cxn>
                  <a:cxn ang="0">
                    <a:pos x="2147483647" y="1343058551"/>
                  </a:cxn>
                  <a:cxn ang="0">
                    <a:pos x="2147483647" y="1654902660"/>
                  </a:cxn>
                  <a:cxn ang="0">
                    <a:pos x="2147483647" y="1895873706"/>
                  </a:cxn>
                  <a:cxn ang="0">
                    <a:pos x="2147483647" y="1984464563"/>
                  </a:cxn>
                  <a:cxn ang="0">
                    <a:pos x="2147483647" y="2023446724"/>
                  </a:cxn>
                  <a:cxn ang="0">
                    <a:pos x="2144060433" y="2037619830"/>
                  </a:cxn>
                  <a:cxn ang="0">
                    <a:pos x="2069638572" y="2055339508"/>
                  </a:cxn>
                  <a:cxn ang="0">
                    <a:pos x="1460086390" y="2136844753"/>
                  </a:cxn>
                  <a:cxn ang="0">
                    <a:pos x="868256298" y="2094319786"/>
                  </a:cxn>
                  <a:cxn ang="0">
                    <a:pos x="361478685" y="1863980922"/>
                  </a:cxn>
                  <a:cxn ang="0">
                    <a:pos x="184282255" y="1676165143"/>
                  </a:cxn>
                  <a:cxn ang="0">
                    <a:pos x="70878949" y="1459999386"/>
                  </a:cxn>
                  <a:cxn ang="0">
                    <a:pos x="10632501" y="1045387549"/>
                  </a:cxn>
                  <a:cxn ang="0">
                    <a:pos x="99229775" y="737086246"/>
                  </a:cxn>
                  <a:cxn ang="0">
                    <a:pos x="212634964" y="563447338"/>
                  </a:cxn>
                  <a:cxn ang="0">
                    <a:pos x="262248910" y="506747382"/>
                  </a:cxn>
                  <a:cxn ang="0">
                    <a:pos x="212634964" y="563447338"/>
                  </a:cxn>
                  <a:cxn ang="0">
                    <a:pos x="102772687" y="737086246"/>
                  </a:cxn>
                  <a:cxn ang="0">
                    <a:pos x="21263120" y="1048932237"/>
                  </a:cxn>
                  <a:cxn ang="0">
                    <a:pos x="88597274" y="1452911891"/>
                  </a:cxn>
                  <a:cxn ang="0">
                    <a:pos x="202002463" y="1661990154"/>
                  </a:cxn>
                  <a:cxn ang="0">
                    <a:pos x="379197011" y="1842718439"/>
                  </a:cxn>
                  <a:cxn ang="0">
                    <a:pos x="875344005" y="2058882314"/>
                  </a:cxn>
                  <a:cxn ang="0">
                    <a:pos x="1460086390" y="2090776980"/>
                  </a:cxn>
                  <a:cxn ang="0">
                    <a:pos x="2059006071" y="1998639552"/>
                  </a:cxn>
                  <a:cxn ang="0">
                    <a:pos x="2133427932" y="1980921757"/>
                  </a:cxn>
                  <a:cxn ang="0">
                    <a:pos x="2147483647" y="1963203962"/>
                  </a:cxn>
                  <a:cxn ang="0">
                    <a:pos x="2147483647" y="1924221801"/>
                  </a:cxn>
                  <a:cxn ang="0">
                    <a:pos x="2147483647" y="1832086256"/>
                  </a:cxn>
                  <a:cxn ang="0">
                    <a:pos x="2147483647" y="1587572403"/>
                  </a:cxn>
                  <a:cxn ang="0">
                    <a:pos x="2147483647" y="1275728295"/>
                  </a:cxn>
                  <a:cxn ang="0">
                    <a:pos x="2147483647" y="928446714"/>
                  </a:cxn>
                  <a:cxn ang="0">
                    <a:pos x="2147483647" y="591795433"/>
                  </a:cxn>
                  <a:cxn ang="0">
                    <a:pos x="2147483647" y="308301303"/>
                  </a:cxn>
                  <a:cxn ang="0">
                    <a:pos x="2147483647" y="116940835"/>
                  </a:cxn>
                  <a:cxn ang="0">
                    <a:pos x="2147483647" y="67330256"/>
                  </a:cxn>
                  <a:cxn ang="0">
                    <a:pos x="2147483647" y="49612461"/>
                  </a:cxn>
                  <a:cxn ang="0">
                    <a:pos x="2147483647" y="49612461"/>
                  </a:cxn>
                  <a:cxn ang="0">
                    <a:pos x="2147483647" y="7087494"/>
                  </a:cxn>
                  <a:cxn ang="0">
                    <a:pos x="2147483647" y="74417751"/>
                  </a:cxn>
                </a:cxnLst>
                <a:pathLst>
                  <a:path w="1280" h="606">
                    <a:moveTo>
                      <a:pt x="1278" y="21"/>
                    </a:moveTo>
                    <a:cubicBezTo>
                      <a:pt x="1278" y="21"/>
                      <a:pt x="1278" y="21"/>
                      <a:pt x="1278" y="22"/>
                    </a:cubicBezTo>
                    <a:cubicBezTo>
                      <a:pt x="1278" y="23"/>
                      <a:pt x="1277" y="25"/>
                      <a:pt x="1277" y="27"/>
                    </a:cubicBezTo>
                    <a:cubicBezTo>
                      <a:pt x="1276" y="30"/>
                      <a:pt x="1274" y="35"/>
                      <a:pt x="1272" y="42"/>
                    </a:cubicBezTo>
                    <a:cubicBezTo>
                      <a:pt x="1268" y="56"/>
                      <a:pt x="1262" y="75"/>
                      <a:pt x="1252" y="99"/>
                    </a:cubicBezTo>
                    <a:cubicBezTo>
                      <a:pt x="1241" y="123"/>
                      <a:pt x="1228" y="151"/>
                      <a:pt x="1209" y="182"/>
                    </a:cubicBezTo>
                    <a:cubicBezTo>
                      <a:pt x="1190" y="212"/>
                      <a:pt x="1167" y="246"/>
                      <a:pt x="1139" y="279"/>
                    </a:cubicBezTo>
                    <a:cubicBezTo>
                      <a:pt x="1110" y="313"/>
                      <a:pt x="1076" y="347"/>
                      <a:pt x="1037" y="379"/>
                    </a:cubicBezTo>
                    <a:cubicBezTo>
                      <a:pt x="998" y="411"/>
                      <a:pt x="954" y="441"/>
                      <a:pt x="906" y="467"/>
                    </a:cubicBezTo>
                    <a:cubicBezTo>
                      <a:pt x="858" y="493"/>
                      <a:pt x="806" y="516"/>
                      <a:pt x="752" y="535"/>
                    </a:cubicBezTo>
                    <a:cubicBezTo>
                      <a:pt x="724" y="544"/>
                      <a:pt x="697" y="553"/>
                      <a:pt x="669" y="560"/>
                    </a:cubicBezTo>
                    <a:cubicBezTo>
                      <a:pt x="655" y="564"/>
                      <a:pt x="641" y="567"/>
                      <a:pt x="627" y="571"/>
                    </a:cubicBezTo>
                    <a:cubicBezTo>
                      <a:pt x="605" y="575"/>
                      <a:pt x="605" y="575"/>
                      <a:pt x="605" y="575"/>
                    </a:cubicBezTo>
                    <a:cubicBezTo>
                      <a:pt x="584" y="580"/>
                      <a:pt x="584" y="580"/>
                      <a:pt x="584" y="580"/>
                    </a:cubicBezTo>
                    <a:cubicBezTo>
                      <a:pt x="527" y="592"/>
                      <a:pt x="470" y="600"/>
                      <a:pt x="412" y="603"/>
                    </a:cubicBezTo>
                    <a:cubicBezTo>
                      <a:pt x="355" y="606"/>
                      <a:pt x="298" y="603"/>
                      <a:pt x="245" y="591"/>
                    </a:cubicBezTo>
                    <a:cubicBezTo>
                      <a:pt x="191" y="579"/>
                      <a:pt x="141" y="558"/>
                      <a:pt x="102" y="526"/>
                    </a:cubicBezTo>
                    <a:cubicBezTo>
                      <a:pt x="83" y="510"/>
                      <a:pt x="66" y="492"/>
                      <a:pt x="52" y="473"/>
                    </a:cubicBezTo>
                    <a:cubicBezTo>
                      <a:pt x="38" y="453"/>
                      <a:pt x="28" y="433"/>
                      <a:pt x="20" y="412"/>
                    </a:cubicBezTo>
                    <a:cubicBezTo>
                      <a:pt x="5" y="371"/>
                      <a:pt x="0" y="331"/>
                      <a:pt x="3" y="295"/>
                    </a:cubicBezTo>
                    <a:cubicBezTo>
                      <a:pt x="6" y="260"/>
                      <a:pt x="17" y="230"/>
                      <a:pt x="28" y="208"/>
                    </a:cubicBezTo>
                    <a:cubicBezTo>
                      <a:pt x="39" y="185"/>
                      <a:pt x="51" y="169"/>
                      <a:pt x="60" y="159"/>
                    </a:cubicBezTo>
                    <a:cubicBezTo>
                      <a:pt x="68" y="148"/>
                      <a:pt x="74" y="143"/>
                      <a:pt x="74" y="143"/>
                    </a:cubicBezTo>
                    <a:cubicBezTo>
                      <a:pt x="74" y="143"/>
                      <a:pt x="68" y="148"/>
                      <a:pt x="60" y="159"/>
                    </a:cubicBezTo>
                    <a:cubicBezTo>
                      <a:pt x="52" y="169"/>
                      <a:pt x="40" y="186"/>
                      <a:pt x="29" y="208"/>
                    </a:cubicBezTo>
                    <a:cubicBezTo>
                      <a:pt x="19" y="231"/>
                      <a:pt x="9" y="261"/>
                      <a:pt x="6" y="296"/>
                    </a:cubicBezTo>
                    <a:cubicBezTo>
                      <a:pt x="3" y="330"/>
                      <a:pt x="9" y="371"/>
                      <a:pt x="25" y="410"/>
                    </a:cubicBezTo>
                    <a:cubicBezTo>
                      <a:pt x="33" y="430"/>
                      <a:pt x="43" y="450"/>
                      <a:pt x="57" y="469"/>
                    </a:cubicBezTo>
                    <a:cubicBezTo>
                      <a:pt x="71" y="488"/>
                      <a:pt x="87" y="505"/>
                      <a:pt x="107" y="520"/>
                    </a:cubicBezTo>
                    <a:cubicBezTo>
                      <a:pt x="145" y="550"/>
                      <a:pt x="194" y="571"/>
                      <a:pt x="247" y="581"/>
                    </a:cubicBezTo>
                    <a:cubicBezTo>
                      <a:pt x="299" y="592"/>
                      <a:pt x="355" y="594"/>
                      <a:pt x="412" y="590"/>
                    </a:cubicBezTo>
                    <a:cubicBezTo>
                      <a:pt x="468" y="586"/>
                      <a:pt x="525" y="577"/>
                      <a:pt x="581" y="564"/>
                    </a:cubicBezTo>
                    <a:cubicBezTo>
                      <a:pt x="602" y="559"/>
                      <a:pt x="602" y="559"/>
                      <a:pt x="602" y="559"/>
                    </a:cubicBezTo>
                    <a:cubicBezTo>
                      <a:pt x="623" y="554"/>
                      <a:pt x="623" y="554"/>
                      <a:pt x="623" y="554"/>
                    </a:cubicBezTo>
                    <a:cubicBezTo>
                      <a:pt x="637" y="551"/>
                      <a:pt x="651" y="547"/>
                      <a:pt x="664" y="543"/>
                    </a:cubicBezTo>
                    <a:cubicBezTo>
                      <a:pt x="692" y="535"/>
                      <a:pt x="719" y="527"/>
                      <a:pt x="745" y="517"/>
                    </a:cubicBezTo>
                    <a:cubicBezTo>
                      <a:pt x="798" y="498"/>
                      <a:pt x="849" y="474"/>
                      <a:pt x="895" y="448"/>
                    </a:cubicBezTo>
                    <a:cubicBezTo>
                      <a:pt x="942" y="421"/>
                      <a:pt x="984" y="391"/>
                      <a:pt x="1021" y="360"/>
                    </a:cubicBezTo>
                    <a:cubicBezTo>
                      <a:pt x="1059" y="328"/>
                      <a:pt x="1091" y="295"/>
                      <a:pt x="1118" y="262"/>
                    </a:cubicBezTo>
                    <a:cubicBezTo>
                      <a:pt x="1145" y="229"/>
                      <a:pt x="1167" y="197"/>
                      <a:pt x="1184" y="167"/>
                    </a:cubicBezTo>
                    <a:cubicBezTo>
                      <a:pt x="1201" y="137"/>
                      <a:pt x="1214" y="110"/>
                      <a:pt x="1223" y="87"/>
                    </a:cubicBezTo>
                    <a:cubicBezTo>
                      <a:pt x="1233" y="64"/>
                      <a:pt x="1239" y="46"/>
                      <a:pt x="1242" y="33"/>
                    </a:cubicBezTo>
                    <a:cubicBezTo>
                      <a:pt x="1244" y="27"/>
                      <a:pt x="1245" y="22"/>
                      <a:pt x="1246" y="19"/>
                    </a:cubicBezTo>
                    <a:cubicBezTo>
                      <a:pt x="1246" y="16"/>
                      <a:pt x="1247" y="14"/>
                      <a:pt x="1247" y="14"/>
                    </a:cubicBezTo>
                    <a:cubicBezTo>
                      <a:pt x="1247" y="14"/>
                      <a:pt x="1247" y="14"/>
                      <a:pt x="1247" y="14"/>
                    </a:cubicBezTo>
                    <a:cubicBezTo>
                      <a:pt x="1249" y="5"/>
                      <a:pt x="1257" y="0"/>
                      <a:pt x="1266" y="2"/>
                    </a:cubicBezTo>
                    <a:cubicBezTo>
                      <a:pt x="1275" y="4"/>
                      <a:pt x="1280" y="12"/>
                      <a:pt x="1278" y="21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1" name="Freeform 1645"/>
              <p:cNvSpPr/>
              <p:nvPr/>
            </p:nvSpPr>
            <p:spPr>
              <a:xfrm>
                <a:off x="533400" y="4495631"/>
                <a:ext cx="2667380" cy="1208396"/>
              </a:xfrm>
              <a:custGeom>
                <a:avLst/>
                <a:gdLst/>
                <a:ahLst/>
                <a:cxnLst>
                  <a:cxn ang="0">
                    <a:pos x="2147483647" y="74399172"/>
                  </a:cxn>
                  <a:cxn ang="0">
                    <a:pos x="2147483647" y="81483912"/>
                  </a:cxn>
                  <a:cxn ang="0">
                    <a:pos x="2147483647" y="95655272"/>
                  </a:cxn>
                  <a:cxn ang="0">
                    <a:pos x="2147483647" y="159427336"/>
                  </a:cxn>
                  <a:cxn ang="0">
                    <a:pos x="2147483647" y="379080601"/>
                  </a:cxn>
                  <a:cxn ang="0">
                    <a:pos x="2147483647" y="701477642"/>
                  </a:cxn>
                  <a:cxn ang="0">
                    <a:pos x="2147483647" y="1084100613"/>
                  </a:cxn>
                  <a:cxn ang="0">
                    <a:pos x="2147483647" y="1473810206"/>
                  </a:cxn>
                  <a:cxn ang="0">
                    <a:pos x="2147483647" y="1813920977"/>
                  </a:cxn>
                  <a:cxn ang="0">
                    <a:pos x="2147483647" y="2065461215"/>
                  </a:cxn>
                  <a:cxn ang="0">
                    <a:pos x="2147483647" y="2147483647"/>
                  </a:cxn>
                  <a:cxn ang="0">
                    <a:pos x="1647717993" y="2147483647"/>
                  </a:cxn>
                  <a:cxn ang="0">
                    <a:pos x="1002804993" y="2147483647"/>
                  </a:cxn>
                  <a:cxn ang="0">
                    <a:pos x="460652949" y="1881235410"/>
                  </a:cxn>
                  <a:cxn ang="0">
                    <a:pos x="102760956" y="1470267836"/>
                  </a:cxn>
                  <a:cxn ang="0">
                    <a:pos x="21259979" y="1239985580"/>
                  </a:cxn>
                  <a:cxn ang="0">
                    <a:pos x="0" y="1020330432"/>
                  </a:cxn>
                  <a:cxn ang="0">
                    <a:pos x="24804563" y="832562257"/>
                  </a:cxn>
                  <a:cxn ang="0">
                    <a:pos x="77956392" y="676677291"/>
                  </a:cxn>
                  <a:cxn ang="0">
                    <a:pos x="201979209" y="485364864"/>
                  </a:cxn>
                  <a:cxn ang="0">
                    <a:pos x="258673740" y="428681304"/>
                  </a:cxn>
                  <a:cxn ang="0">
                    <a:pos x="201979209" y="485364864"/>
                  </a:cxn>
                  <a:cxn ang="0">
                    <a:pos x="81500977" y="680219661"/>
                  </a:cxn>
                  <a:cxn ang="0">
                    <a:pos x="31891850" y="832562257"/>
                  </a:cxn>
                  <a:cxn ang="0">
                    <a:pos x="10629989" y="1023872801"/>
                  </a:cxn>
                  <a:cxn ang="0">
                    <a:pos x="17717276" y="1126614695"/>
                  </a:cxn>
                  <a:cxn ang="0">
                    <a:pos x="24804563" y="1183300137"/>
                  </a:cxn>
                  <a:cxn ang="0">
                    <a:pos x="28347266" y="1208100489"/>
                  </a:cxn>
                  <a:cxn ang="0">
                    <a:pos x="35434553" y="1236443210"/>
                  </a:cxn>
                  <a:cxn ang="0">
                    <a:pos x="120478232" y="1459640727"/>
                  </a:cxn>
                  <a:cxn ang="0">
                    <a:pos x="474825641" y="1859977428"/>
                  </a:cxn>
                  <a:cxn ang="0">
                    <a:pos x="1013434983" y="2125689027"/>
                  </a:cxn>
                  <a:cxn ang="0">
                    <a:pos x="1647717993" y="2147483647"/>
                  </a:cxn>
                  <a:cxn ang="0">
                    <a:pos x="2147483647" y="2147483647"/>
                  </a:cxn>
                  <a:cxn ang="0">
                    <a:pos x="2147483647" y="2005233403"/>
                  </a:cxn>
                  <a:cxn ang="0">
                    <a:pos x="2147483647" y="1746608426"/>
                  </a:cxn>
                  <a:cxn ang="0">
                    <a:pos x="2147483647" y="1410040024"/>
                  </a:cxn>
                  <a:cxn ang="0">
                    <a:pos x="2147483647" y="1027417053"/>
                  </a:cxn>
                  <a:cxn ang="0">
                    <a:pos x="2147483647" y="651878822"/>
                  </a:cxn>
                  <a:cxn ang="0">
                    <a:pos x="2147483647" y="336566520"/>
                  </a:cxn>
                  <a:cxn ang="0">
                    <a:pos x="2147483647" y="127542245"/>
                  </a:cxn>
                  <a:cxn ang="0">
                    <a:pos x="2147483647" y="70856803"/>
                  </a:cxn>
                  <a:cxn ang="0">
                    <a:pos x="2147483647" y="53143073"/>
                  </a:cxn>
                  <a:cxn ang="0">
                    <a:pos x="2147483647" y="53143073"/>
                  </a:cxn>
                  <a:cxn ang="0">
                    <a:pos x="2147483647" y="7084739"/>
                  </a:cxn>
                  <a:cxn ang="0">
                    <a:pos x="2147483647" y="74399172"/>
                  </a:cxn>
                </a:cxnLst>
                <a:pathLst>
                  <a:path w="1417" h="642">
                    <a:moveTo>
                      <a:pt x="1415" y="21"/>
                    </a:moveTo>
                    <a:cubicBezTo>
                      <a:pt x="1415" y="21"/>
                      <a:pt x="1415" y="22"/>
                      <a:pt x="1415" y="23"/>
                    </a:cubicBezTo>
                    <a:cubicBezTo>
                      <a:pt x="1415" y="24"/>
                      <a:pt x="1414" y="25"/>
                      <a:pt x="1414" y="27"/>
                    </a:cubicBezTo>
                    <a:cubicBezTo>
                      <a:pt x="1413" y="31"/>
                      <a:pt x="1411" y="37"/>
                      <a:pt x="1409" y="45"/>
                    </a:cubicBezTo>
                    <a:cubicBezTo>
                      <a:pt x="1405" y="59"/>
                      <a:pt x="1398" y="81"/>
                      <a:pt x="1387" y="107"/>
                    </a:cubicBezTo>
                    <a:cubicBezTo>
                      <a:pt x="1376" y="133"/>
                      <a:pt x="1362" y="164"/>
                      <a:pt x="1342" y="198"/>
                    </a:cubicBezTo>
                    <a:cubicBezTo>
                      <a:pt x="1322" y="232"/>
                      <a:pt x="1297" y="269"/>
                      <a:pt x="1266" y="306"/>
                    </a:cubicBezTo>
                    <a:cubicBezTo>
                      <a:pt x="1235" y="344"/>
                      <a:pt x="1198" y="381"/>
                      <a:pt x="1155" y="416"/>
                    </a:cubicBezTo>
                    <a:cubicBezTo>
                      <a:pt x="1112" y="451"/>
                      <a:pt x="1064" y="484"/>
                      <a:pt x="1011" y="512"/>
                    </a:cubicBezTo>
                    <a:cubicBezTo>
                      <a:pt x="957" y="540"/>
                      <a:pt x="900" y="564"/>
                      <a:pt x="840" y="583"/>
                    </a:cubicBezTo>
                    <a:cubicBezTo>
                      <a:pt x="780" y="602"/>
                      <a:pt x="718" y="617"/>
                      <a:pt x="655" y="627"/>
                    </a:cubicBezTo>
                    <a:cubicBezTo>
                      <a:pt x="592" y="637"/>
                      <a:pt x="528" y="642"/>
                      <a:pt x="465" y="640"/>
                    </a:cubicBezTo>
                    <a:cubicBezTo>
                      <a:pt x="402" y="638"/>
                      <a:pt x="340" y="628"/>
                      <a:pt x="283" y="610"/>
                    </a:cubicBezTo>
                    <a:cubicBezTo>
                      <a:pt x="226" y="591"/>
                      <a:pt x="173" y="565"/>
                      <a:pt x="130" y="531"/>
                    </a:cubicBezTo>
                    <a:cubicBezTo>
                      <a:pt x="86" y="498"/>
                      <a:pt x="52" y="457"/>
                      <a:pt x="29" y="415"/>
                    </a:cubicBezTo>
                    <a:cubicBezTo>
                      <a:pt x="18" y="393"/>
                      <a:pt x="10" y="372"/>
                      <a:pt x="6" y="350"/>
                    </a:cubicBezTo>
                    <a:cubicBezTo>
                      <a:pt x="1" y="329"/>
                      <a:pt x="0" y="308"/>
                      <a:pt x="0" y="288"/>
                    </a:cubicBezTo>
                    <a:cubicBezTo>
                      <a:pt x="1" y="269"/>
                      <a:pt x="3" y="251"/>
                      <a:pt x="7" y="235"/>
                    </a:cubicBezTo>
                    <a:cubicBezTo>
                      <a:pt x="11" y="218"/>
                      <a:pt x="16" y="204"/>
                      <a:pt x="22" y="191"/>
                    </a:cubicBezTo>
                    <a:cubicBezTo>
                      <a:pt x="34" y="166"/>
                      <a:pt x="47" y="148"/>
                      <a:pt x="57" y="137"/>
                    </a:cubicBezTo>
                    <a:cubicBezTo>
                      <a:pt x="66" y="126"/>
                      <a:pt x="73" y="121"/>
                      <a:pt x="73" y="121"/>
                    </a:cubicBezTo>
                    <a:cubicBezTo>
                      <a:pt x="73" y="121"/>
                      <a:pt x="67" y="126"/>
                      <a:pt x="57" y="137"/>
                    </a:cubicBezTo>
                    <a:cubicBezTo>
                      <a:pt x="47" y="148"/>
                      <a:pt x="34" y="166"/>
                      <a:pt x="23" y="192"/>
                    </a:cubicBezTo>
                    <a:cubicBezTo>
                      <a:pt x="18" y="204"/>
                      <a:pt x="13" y="219"/>
                      <a:pt x="9" y="235"/>
                    </a:cubicBezTo>
                    <a:cubicBezTo>
                      <a:pt x="6" y="251"/>
                      <a:pt x="3" y="269"/>
                      <a:pt x="3" y="289"/>
                    </a:cubicBezTo>
                    <a:cubicBezTo>
                      <a:pt x="3" y="298"/>
                      <a:pt x="4" y="308"/>
                      <a:pt x="5" y="318"/>
                    </a:cubicBezTo>
                    <a:cubicBezTo>
                      <a:pt x="5" y="323"/>
                      <a:pt x="6" y="328"/>
                      <a:pt x="7" y="334"/>
                    </a:cubicBezTo>
                    <a:cubicBezTo>
                      <a:pt x="7" y="336"/>
                      <a:pt x="7" y="339"/>
                      <a:pt x="8" y="341"/>
                    </a:cubicBezTo>
                    <a:cubicBezTo>
                      <a:pt x="8" y="344"/>
                      <a:pt x="9" y="347"/>
                      <a:pt x="10" y="349"/>
                    </a:cubicBezTo>
                    <a:cubicBezTo>
                      <a:pt x="14" y="370"/>
                      <a:pt x="23" y="392"/>
                      <a:pt x="34" y="412"/>
                    </a:cubicBezTo>
                    <a:cubicBezTo>
                      <a:pt x="56" y="454"/>
                      <a:pt x="91" y="493"/>
                      <a:pt x="134" y="525"/>
                    </a:cubicBezTo>
                    <a:cubicBezTo>
                      <a:pt x="177" y="558"/>
                      <a:pt x="229" y="583"/>
                      <a:pt x="286" y="600"/>
                    </a:cubicBezTo>
                    <a:cubicBezTo>
                      <a:pt x="342" y="617"/>
                      <a:pt x="403" y="626"/>
                      <a:pt x="465" y="628"/>
                    </a:cubicBezTo>
                    <a:cubicBezTo>
                      <a:pt x="527" y="629"/>
                      <a:pt x="590" y="623"/>
                      <a:pt x="652" y="612"/>
                    </a:cubicBezTo>
                    <a:cubicBezTo>
                      <a:pt x="714" y="601"/>
                      <a:pt x="775" y="586"/>
                      <a:pt x="834" y="566"/>
                    </a:cubicBezTo>
                    <a:cubicBezTo>
                      <a:pt x="893" y="546"/>
                      <a:pt x="949" y="522"/>
                      <a:pt x="1001" y="493"/>
                    </a:cubicBezTo>
                    <a:cubicBezTo>
                      <a:pt x="1052" y="465"/>
                      <a:pt x="1099" y="432"/>
                      <a:pt x="1140" y="398"/>
                    </a:cubicBezTo>
                    <a:cubicBezTo>
                      <a:pt x="1181" y="363"/>
                      <a:pt x="1216" y="326"/>
                      <a:pt x="1245" y="290"/>
                    </a:cubicBezTo>
                    <a:cubicBezTo>
                      <a:pt x="1275" y="253"/>
                      <a:pt x="1298" y="217"/>
                      <a:pt x="1317" y="184"/>
                    </a:cubicBezTo>
                    <a:cubicBezTo>
                      <a:pt x="1335" y="151"/>
                      <a:pt x="1349" y="121"/>
                      <a:pt x="1359" y="95"/>
                    </a:cubicBezTo>
                    <a:cubicBezTo>
                      <a:pt x="1369" y="70"/>
                      <a:pt x="1375" y="50"/>
                      <a:pt x="1379" y="36"/>
                    </a:cubicBezTo>
                    <a:cubicBezTo>
                      <a:pt x="1381" y="29"/>
                      <a:pt x="1382" y="24"/>
                      <a:pt x="1383" y="20"/>
                    </a:cubicBezTo>
                    <a:cubicBezTo>
                      <a:pt x="1384" y="17"/>
                      <a:pt x="1384" y="15"/>
                      <a:pt x="1384" y="15"/>
                    </a:cubicBezTo>
                    <a:cubicBezTo>
                      <a:pt x="1384" y="15"/>
                      <a:pt x="1384" y="15"/>
                      <a:pt x="1384" y="15"/>
                    </a:cubicBezTo>
                    <a:cubicBezTo>
                      <a:pt x="1386" y="6"/>
                      <a:pt x="1394" y="0"/>
                      <a:pt x="1403" y="2"/>
                    </a:cubicBezTo>
                    <a:cubicBezTo>
                      <a:pt x="1412" y="4"/>
                      <a:pt x="1417" y="13"/>
                      <a:pt x="1415" y="21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2" name="Freeform 1646"/>
              <p:cNvSpPr/>
              <p:nvPr/>
            </p:nvSpPr>
            <p:spPr>
              <a:xfrm>
                <a:off x="541355" y="4587912"/>
                <a:ext cx="2491570" cy="1038950"/>
              </a:xfrm>
              <a:custGeom>
                <a:avLst/>
                <a:gdLst/>
                <a:ahLst/>
                <a:cxnLst>
                  <a:cxn ang="0">
                    <a:pos x="2147483647" y="77934425"/>
                  </a:cxn>
                  <a:cxn ang="0">
                    <a:pos x="2147483647" y="85020742"/>
                  </a:cxn>
                  <a:cxn ang="0">
                    <a:pos x="2147483647" y="99189611"/>
                  </a:cxn>
                  <a:cxn ang="0">
                    <a:pos x="2147483647" y="152328515"/>
                  </a:cxn>
                  <a:cxn ang="0">
                    <a:pos x="2147483647" y="343623302"/>
                  </a:cxn>
                  <a:cxn ang="0">
                    <a:pos x="2147483647" y="619938830"/>
                  </a:cxn>
                  <a:cxn ang="0">
                    <a:pos x="2147483647" y="942306946"/>
                  </a:cxn>
                  <a:cxn ang="0">
                    <a:pos x="2147483647" y="1264676945"/>
                  </a:cxn>
                  <a:cxn ang="0">
                    <a:pos x="2147483647" y="1548076907"/>
                  </a:cxn>
                  <a:cxn ang="0">
                    <a:pos x="2147483647" y="1760626879"/>
                  </a:cxn>
                  <a:cxn ang="0">
                    <a:pos x="2147483647" y="1838563187"/>
                  </a:cxn>
                  <a:cxn ang="0">
                    <a:pos x="2135441093" y="1898786526"/>
                  </a:cxn>
                  <a:cxn ang="0">
                    <a:pos x="1533408905" y="1951923548"/>
                  </a:cxn>
                  <a:cxn ang="0">
                    <a:pos x="949084930" y="1884615775"/>
                  </a:cxn>
                  <a:cxn ang="0">
                    <a:pos x="683482439" y="1792510599"/>
                  </a:cxn>
                  <a:cxn ang="0">
                    <a:pos x="453294492" y="1657895052"/>
                  </a:cxn>
                  <a:cxn ang="0">
                    <a:pos x="123948080" y="1293016565"/>
                  </a:cxn>
                  <a:cxn ang="0">
                    <a:pos x="38954304" y="1091093244"/>
                  </a:cxn>
                  <a:cxn ang="0">
                    <a:pos x="17706331" y="995445851"/>
                  </a:cxn>
                  <a:cxn ang="0">
                    <a:pos x="7083285" y="899798458"/>
                  </a:cxn>
                  <a:cxn ang="0">
                    <a:pos x="46037589" y="584514776"/>
                  </a:cxn>
                  <a:cxn ang="0">
                    <a:pos x="134571126" y="396760324"/>
                  </a:cxn>
                  <a:cxn ang="0">
                    <a:pos x="177068955" y="340081085"/>
                  </a:cxn>
                  <a:cxn ang="0">
                    <a:pos x="134571126" y="400304424"/>
                  </a:cxn>
                  <a:cxn ang="0">
                    <a:pos x="53120875" y="584514776"/>
                  </a:cxn>
                  <a:cxn ang="0">
                    <a:pos x="17706331" y="896254358"/>
                  </a:cxn>
                  <a:cxn ang="0">
                    <a:pos x="28331259" y="991903634"/>
                  </a:cxn>
                  <a:cxn ang="0">
                    <a:pos x="53120875" y="1087551027"/>
                  </a:cxn>
                  <a:cxn ang="0">
                    <a:pos x="138112768" y="1285932130"/>
                  </a:cxn>
                  <a:cxn ang="0">
                    <a:pos x="467459180" y="1636639866"/>
                  </a:cxn>
                  <a:cxn ang="0">
                    <a:pos x="959707976" y="1852732056"/>
                  </a:cxn>
                  <a:cxn ang="0">
                    <a:pos x="1533408905" y="1909413177"/>
                  </a:cxn>
                  <a:cxn ang="0">
                    <a:pos x="2128357808" y="1845647621"/>
                  </a:cxn>
                  <a:cxn ang="0">
                    <a:pos x="2147483647" y="1781882065"/>
                  </a:cxn>
                  <a:cxn ang="0">
                    <a:pos x="2147483647" y="1700405423"/>
                  </a:cxn>
                  <a:cxn ang="0">
                    <a:pos x="2147483647" y="1480769134"/>
                  </a:cxn>
                  <a:cxn ang="0">
                    <a:pos x="2147483647" y="1197369171"/>
                  </a:cxn>
                  <a:cxn ang="0">
                    <a:pos x="2147483647" y="878543272"/>
                  </a:cxn>
                  <a:cxn ang="0">
                    <a:pos x="2147483647" y="559717373"/>
                  </a:cxn>
                  <a:cxn ang="0">
                    <a:pos x="2147483647" y="294028496"/>
                  </a:cxn>
                  <a:cxn ang="0">
                    <a:pos x="2147483647" y="109818144"/>
                  </a:cxn>
                  <a:cxn ang="0">
                    <a:pos x="2147483647" y="63765556"/>
                  </a:cxn>
                  <a:cxn ang="0">
                    <a:pos x="2147483647" y="46052588"/>
                  </a:cxn>
                  <a:cxn ang="0">
                    <a:pos x="2147483647" y="46052588"/>
                  </a:cxn>
                  <a:cxn ang="0">
                    <a:pos x="2147483647" y="7084434"/>
                  </a:cxn>
                  <a:cxn ang="0">
                    <a:pos x="2147483647" y="77934425"/>
                  </a:cxn>
                </a:cxnLst>
                <a:pathLst>
                  <a:path w="1324" h="552">
                    <a:moveTo>
                      <a:pt x="1321" y="22"/>
                    </a:moveTo>
                    <a:cubicBezTo>
                      <a:pt x="1321" y="22"/>
                      <a:pt x="1321" y="23"/>
                      <a:pt x="1321" y="24"/>
                    </a:cubicBezTo>
                    <a:cubicBezTo>
                      <a:pt x="1320" y="25"/>
                      <a:pt x="1320" y="26"/>
                      <a:pt x="1319" y="28"/>
                    </a:cubicBezTo>
                    <a:cubicBezTo>
                      <a:pt x="1318" y="31"/>
                      <a:pt x="1316" y="36"/>
                      <a:pt x="1314" y="43"/>
                    </a:cubicBezTo>
                    <a:cubicBezTo>
                      <a:pt x="1309" y="56"/>
                      <a:pt x="1301" y="74"/>
                      <a:pt x="1289" y="97"/>
                    </a:cubicBezTo>
                    <a:cubicBezTo>
                      <a:pt x="1277" y="119"/>
                      <a:pt x="1261" y="146"/>
                      <a:pt x="1241" y="175"/>
                    </a:cubicBezTo>
                    <a:cubicBezTo>
                      <a:pt x="1220" y="204"/>
                      <a:pt x="1195" y="235"/>
                      <a:pt x="1165" y="266"/>
                    </a:cubicBezTo>
                    <a:cubicBezTo>
                      <a:pt x="1134" y="297"/>
                      <a:pt x="1099" y="328"/>
                      <a:pt x="1059" y="357"/>
                    </a:cubicBezTo>
                    <a:cubicBezTo>
                      <a:pt x="1018" y="387"/>
                      <a:pt x="973" y="414"/>
                      <a:pt x="925" y="437"/>
                    </a:cubicBezTo>
                    <a:cubicBezTo>
                      <a:pt x="876" y="461"/>
                      <a:pt x="824" y="481"/>
                      <a:pt x="770" y="497"/>
                    </a:cubicBezTo>
                    <a:cubicBezTo>
                      <a:pt x="743" y="505"/>
                      <a:pt x="715" y="513"/>
                      <a:pt x="687" y="519"/>
                    </a:cubicBezTo>
                    <a:cubicBezTo>
                      <a:pt x="660" y="525"/>
                      <a:pt x="632" y="531"/>
                      <a:pt x="603" y="536"/>
                    </a:cubicBezTo>
                    <a:cubicBezTo>
                      <a:pt x="547" y="546"/>
                      <a:pt x="489" y="551"/>
                      <a:pt x="433" y="551"/>
                    </a:cubicBezTo>
                    <a:cubicBezTo>
                      <a:pt x="376" y="552"/>
                      <a:pt x="321" y="546"/>
                      <a:pt x="268" y="532"/>
                    </a:cubicBezTo>
                    <a:cubicBezTo>
                      <a:pt x="242" y="525"/>
                      <a:pt x="217" y="517"/>
                      <a:pt x="193" y="506"/>
                    </a:cubicBezTo>
                    <a:cubicBezTo>
                      <a:pt x="170" y="495"/>
                      <a:pt x="148" y="482"/>
                      <a:pt x="128" y="468"/>
                    </a:cubicBezTo>
                    <a:cubicBezTo>
                      <a:pt x="87" y="439"/>
                      <a:pt x="56" y="403"/>
                      <a:pt x="35" y="365"/>
                    </a:cubicBezTo>
                    <a:cubicBezTo>
                      <a:pt x="24" y="347"/>
                      <a:pt x="16" y="327"/>
                      <a:pt x="11" y="308"/>
                    </a:cubicBezTo>
                    <a:cubicBezTo>
                      <a:pt x="8" y="299"/>
                      <a:pt x="6" y="290"/>
                      <a:pt x="5" y="281"/>
                    </a:cubicBezTo>
                    <a:cubicBezTo>
                      <a:pt x="3" y="271"/>
                      <a:pt x="2" y="262"/>
                      <a:pt x="2" y="254"/>
                    </a:cubicBezTo>
                    <a:cubicBezTo>
                      <a:pt x="0" y="219"/>
                      <a:pt x="5" y="188"/>
                      <a:pt x="13" y="165"/>
                    </a:cubicBezTo>
                    <a:cubicBezTo>
                      <a:pt x="21" y="141"/>
                      <a:pt x="31" y="124"/>
                      <a:pt x="38" y="112"/>
                    </a:cubicBezTo>
                    <a:cubicBezTo>
                      <a:pt x="45" y="101"/>
                      <a:pt x="50" y="96"/>
                      <a:pt x="50" y="96"/>
                    </a:cubicBezTo>
                    <a:cubicBezTo>
                      <a:pt x="50" y="96"/>
                      <a:pt x="45" y="101"/>
                      <a:pt x="38" y="113"/>
                    </a:cubicBezTo>
                    <a:cubicBezTo>
                      <a:pt x="31" y="124"/>
                      <a:pt x="22" y="141"/>
                      <a:pt x="15" y="165"/>
                    </a:cubicBezTo>
                    <a:cubicBezTo>
                      <a:pt x="7" y="189"/>
                      <a:pt x="2" y="219"/>
                      <a:pt x="5" y="253"/>
                    </a:cubicBezTo>
                    <a:cubicBezTo>
                      <a:pt x="5" y="262"/>
                      <a:pt x="6" y="271"/>
                      <a:pt x="8" y="280"/>
                    </a:cubicBezTo>
                    <a:cubicBezTo>
                      <a:pt x="10" y="289"/>
                      <a:pt x="12" y="298"/>
                      <a:pt x="15" y="307"/>
                    </a:cubicBezTo>
                    <a:cubicBezTo>
                      <a:pt x="20" y="326"/>
                      <a:pt x="29" y="344"/>
                      <a:pt x="39" y="363"/>
                    </a:cubicBezTo>
                    <a:cubicBezTo>
                      <a:pt x="61" y="399"/>
                      <a:pt x="92" y="434"/>
                      <a:pt x="132" y="462"/>
                    </a:cubicBezTo>
                    <a:cubicBezTo>
                      <a:pt x="172" y="490"/>
                      <a:pt x="219" y="510"/>
                      <a:pt x="271" y="523"/>
                    </a:cubicBezTo>
                    <a:cubicBezTo>
                      <a:pt x="322" y="535"/>
                      <a:pt x="377" y="540"/>
                      <a:pt x="433" y="539"/>
                    </a:cubicBezTo>
                    <a:cubicBezTo>
                      <a:pt x="488" y="538"/>
                      <a:pt x="545" y="531"/>
                      <a:pt x="601" y="521"/>
                    </a:cubicBezTo>
                    <a:cubicBezTo>
                      <a:pt x="628" y="516"/>
                      <a:pt x="656" y="510"/>
                      <a:pt x="683" y="503"/>
                    </a:cubicBezTo>
                    <a:cubicBezTo>
                      <a:pt x="711" y="496"/>
                      <a:pt x="738" y="488"/>
                      <a:pt x="764" y="480"/>
                    </a:cubicBezTo>
                    <a:cubicBezTo>
                      <a:pt x="817" y="463"/>
                      <a:pt x="868" y="442"/>
                      <a:pt x="915" y="418"/>
                    </a:cubicBezTo>
                    <a:cubicBezTo>
                      <a:pt x="962" y="394"/>
                      <a:pt x="1006" y="367"/>
                      <a:pt x="1044" y="338"/>
                    </a:cubicBezTo>
                    <a:cubicBezTo>
                      <a:pt x="1083" y="309"/>
                      <a:pt x="1117" y="278"/>
                      <a:pt x="1145" y="248"/>
                    </a:cubicBezTo>
                    <a:cubicBezTo>
                      <a:pt x="1174" y="217"/>
                      <a:pt x="1198" y="187"/>
                      <a:pt x="1217" y="158"/>
                    </a:cubicBezTo>
                    <a:cubicBezTo>
                      <a:pt x="1236" y="130"/>
                      <a:pt x="1251" y="104"/>
                      <a:pt x="1262" y="83"/>
                    </a:cubicBezTo>
                    <a:cubicBezTo>
                      <a:pt x="1273" y="61"/>
                      <a:pt x="1280" y="43"/>
                      <a:pt x="1284" y="31"/>
                    </a:cubicBezTo>
                    <a:cubicBezTo>
                      <a:pt x="1287" y="25"/>
                      <a:pt x="1288" y="21"/>
                      <a:pt x="1289" y="18"/>
                    </a:cubicBezTo>
                    <a:cubicBezTo>
                      <a:pt x="1290" y="15"/>
                      <a:pt x="1290" y="13"/>
                      <a:pt x="1290" y="13"/>
                    </a:cubicBezTo>
                    <a:cubicBezTo>
                      <a:pt x="1291" y="13"/>
                      <a:pt x="1291" y="13"/>
                      <a:pt x="1291" y="13"/>
                    </a:cubicBezTo>
                    <a:cubicBezTo>
                      <a:pt x="1293" y="4"/>
                      <a:pt x="1302" y="0"/>
                      <a:pt x="1311" y="2"/>
                    </a:cubicBezTo>
                    <a:cubicBezTo>
                      <a:pt x="1319" y="5"/>
                      <a:pt x="1324" y="14"/>
                      <a:pt x="1321" y="22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228" name="组合 4052"/>
            <p:cNvGrpSpPr/>
            <p:nvPr/>
          </p:nvGrpSpPr>
          <p:grpSpPr>
            <a:xfrm>
              <a:off x="74692" y="4900727"/>
              <a:ext cx="665163" cy="665163"/>
              <a:chOff x="295049" y="3429227"/>
              <a:chExt cx="665163" cy="665163"/>
            </a:xfrm>
          </p:grpSpPr>
          <p:sp>
            <p:nvSpPr>
              <p:cNvPr id="5231" name="Oval 1647"/>
              <p:cNvSpPr/>
              <p:nvPr/>
            </p:nvSpPr>
            <p:spPr>
              <a:xfrm>
                <a:off x="295049" y="3429227"/>
                <a:ext cx="665163" cy="665163"/>
              </a:xfrm>
              <a:prstGeom prst="ellipse">
                <a:avLst/>
              </a:prstGeom>
              <a:solidFill>
                <a:srgbClr val="EFF7E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32" name="Oval 1649"/>
              <p:cNvSpPr/>
              <p:nvPr/>
            </p:nvSpPr>
            <p:spPr>
              <a:xfrm>
                <a:off x="512537" y="3473677"/>
                <a:ext cx="109538" cy="109538"/>
              </a:xfrm>
              <a:prstGeom prst="ellipse">
                <a:avLst/>
              </a:prstGeom>
              <a:solidFill>
                <a:srgbClr val="DCE4D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33" name="Oval 1650"/>
              <p:cNvSpPr/>
              <p:nvPr/>
            </p:nvSpPr>
            <p:spPr>
              <a:xfrm>
                <a:off x="385537" y="3605440"/>
                <a:ext cx="79375" cy="82550"/>
              </a:xfrm>
              <a:prstGeom prst="ellipse">
                <a:avLst/>
              </a:prstGeom>
              <a:solidFill>
                <a:srgbClr val="DCE4D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34" name="Oval 1651"/>
              <p:cNvSpPr/>
              <p:nvPr/>
            </p:nvSpPr>
            <p:spPr>
              <a:xfrm>
                <a:off x="456974" y="3891190"/>
                <a:ext cx="123825" cy="123825"/>
              </a:xfrm>
              <a:prstGeom prst="ellipse">
                <a:avLst/>
              </a:prstGeom>
              <a:solidFill>
                <a:srgbClr val="DCE4D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35" name="Oval 1652"/>
              <p:cNvSpPr/>
              <p:nvPr/>
            </p:nvSpPr>
            <p:spPr>
              <a:xfrm>
                <a:off x="495074" y="3680052"/>
                <a:ext cx="85725" cy="87313"/>
              </a:xfrm>
              <a:prstGeom prst="ellipse">
                <a:avLst/>
              </a:prstGeom>
              <a:solidFill>
                <a:srgbClr val="DCE4D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36" name="Oval 1653"/>
              <p:cNvSpPr/>
              <p:nvPr/>
            </p:nvSpPr>
            <p:spPr>
              <a:xfrm>
                <a:off x="633187" y="3792765"/>
                <a:ext cx="71438" cy="76200"/>
              </a:xfrm>
              <a:prstGeom prst="ellipse">
                <a:avLst/>
              </a:prstGeom>
              <a:solidFill>
                <a:srgbClr val="DCE4D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37" name="Oval 1654"/>
              <p:cNvSpPr/>
              <p:nvPr/>
            </p:nvSpPr>
            <p:spPr>
              <a:xfrm>
                <a:off x="737962" y="3894365"/>
                <a:ext cx="90488" cy="90488"/>
              </a:xfrm>
              <a:prstGeom prst="ellipse">
                <a:avLst/>
              </a:prstGeom>
              <a:solidFill>
                <a:srgbClr val="DCE4D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38" name="Oval 1655"/>
              <p:cNvSpPr/>
              <p:nvPr/>
            </p:nvSpPr>
            <p:spPr>
              <a:xfrm>
                <a:off x="761774" y="3608615"/>
                <a:ext cx="123825" cy="120650"/>
              </a:xfrm>
              <a:prstGeom prst="ellipse">
                <a:avLst/>
              </a:prstGeom>
              <a:solidFill>
                <a:srgbClr val="DCE4D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39" name="Oval 1656"/>
              <p:cNvSpPr/>
              <p:nvPr/>
            </p:nvSpPr>
            <p:spPr>
              <a:xfrm>
                <a:off x="382362" y="3789590"/>
                <a:ext cx="52388" cy="52388"/>
              </a:xfrm>
              <a:prstGeom prst="ellipse">
                <a:avLst/>
              </a:prstGeom>
              <a:solidFill>
                <a:srgbClr val="DCE4D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229" name="Oval 1680"/>
            <p:cNvSpPr/>
            <p:nvPr/>
          </p:nvSpPr>
          <p:spPr>
            <a:xfrm>
              <a:off x="2237173" y="4044643"/>
              <a:ext cx="41275" cy="41275"/>
            </a:xfrm>
            <a:prstGeom prst="ellipse">
              <a:avLst/>
            </a:prstGeom>
            <a:solidFill>
              <a:srgbClr val="FD9C0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30" name="Oval 1698"/>
            <p:cNvSpPr/>
            <p:nvPr/>
          </p:nvSpPr>
          <p:spPr>
            <a:xfrm>
              <a:off x="1173433" y="4507008"/>
              <a:ext cx="38100" cy="41275"/>
            </a:xfrm>
            <a:prstGeom prst="ellipse">
              <a:avLst/>
            </a:prstGeom>
            <a:solidFill>
              <a:srgbClr val="FD9C0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138" name="Oval 1699"/>
          <p:cNvSpPr/>
          <p:nvPr/>
        </p:nvSpPr>
        <p:spPr>
          <a:xfrm>
            <a:off x="3346450" y="3865563"/>
            <a:ext cx="41275" cy="41275"/>
          </a:xfrm>
          <a:prstGeom prst="ellipse">
            <a:avLst/>
          </a:prstGeom>
          <a:noFill/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39" name="Oval 1700"/>
          <p:cNvSpPr/>
          <p:nvPr/>
        </p:nvSpPr>
        <p:spPr>
          <a:xfrm>
            <a:off x="2282825" y="3282950"/>
            <a:ext cx="41275" cy="41275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40" name="Oval 1701"/>
          <p:cNvSpPr/>
          <p:nvPr/>
        </p:nvSpPr>
        <p:spPr>
          <a:xfrm>
            <a:off x="1444625" y="1879600"/>
            <a:ext cx="41275" cy="41275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41" name="Oval 1702"/>
          <p:cNvSpPr/>
          <p:nvPr/>
        </p:nvSpPr>
        <p:spPr>
          <a:xfrm>
            <a:off x="4168775" y="890588"/>
            <a:ext cx="26988" cy="30162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42" name="Oval 1703"/>
          <p:cNvSpPr/>
          <p:nvPr/>
        </p:nvSpPr>
        <p:spPr>
          <a:xfrm>
            <a:off x="2628900" y="2322513"/>
            <a:ext cx="26988" cy="30162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43" name="Oval 1704"/>
          <p:cNvSpPr/>
          <p:nvPr/>
        </p:nvSpPr>
        <p:spPr>
          <a:xfrm>
            <a:off x="2533650" y="2960688"/>
            <a:ext cx="25400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44" name="Oval 1705"/>
          <p:cNvSpPr/>
          <p:nvPr/>
        </p:nvSpPr>
        <p:spPr>
          <a:xfrm>
            <a:off x="2465388" y="3125788"/>
            <a:ext cx="30162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45" name="Oval 1706"/>
          <p:cNvSpPr/>
          <p:nvPr/>
        </p:nvSpPr>
        <p:spPr>
          <a:xfrm>
            <a:off x="2363788" y="2762250"/>
            <a:ext cx="26987" cy="25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46" name="Oval 1707"/>
          <p:cNvSpPr/>
          <p:nvPr/>
        </p:nvSpPr>
        <p:spPr>
          <a:xfrm>
            <a:off x="2613025" y="2074863"/>
            <a:ext cx="25400" cy="25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47" name="Oval 1708"/>
          <p:cNvSpPr/>
          <p:nvPr/>
        </p:nvSpPr>
        <p:spPr>
          <a:xfrm>
            <a:off x="2460625" y="2408238"/>
            <a:ext cx="25400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48" name="Oval 1709"/>
          <p:cNvSpPr/>
          <p:nvPr/>
        </p:nvSpPr>
        <p:spPr>
          <a:xfrm>
            <a:off x="2635250" y="2295525"/>
            <a:ext cx="26988" cy="2698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49" name="Oval 1710"/>
          <p:cNvSpPr/>
          <p:nvPr/>
        </p:nvSpPr>
        <p:spPr>
          <a:xfrm>
            <a:off x="2533650" y="2754313"/>
            <a:ext cx="25400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50" name="Oval 1711"/>
          <p:cNvSpPr/>
          <p:nvPr/>
        </p:nvSpPr>
        <p:spPr>
          <a:xfrm>
            <a:off x="1725613" y="1504950"/>
            <a:ext cx="30162" cy="25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51" name="Oval 1712"/>
          <p:cNvSpPr/>
          <p:nvPr/>
        </p:nvSpPr>
        <p:spPr>
          <a:xfrm>
            <a:off x="957263" y="2959100"/>
            <a:ext cx="25400" cy="2698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52" name="Oval 1713"/>
          <p:cNvSpPr/>
          <p:nvPr/>
        </p:nvSpPr>
        <p:spPr>
          <a:xfrm>
            <a:off x="1939925" y="1624013"/>
            <a:ext cx="26988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53" name="Oval 1714"/>
          <p:cNvSpPr/>
          <p:nvPr/>
        </p:nvSpPr>
        <p:spPr>
          <a:xfrm>
            <a:off x="1519238" y="3192463"/>
            <a:ext cx="26987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54" name="Oval 1715"/>
          <p:cNvSpPr/>
          <p:nvPr/>
        </p:nvSpPr>
        <p:spPr>
          <a:xfrm>
            <a:off x="1400175" y="2865438"/>
            <a:ext cx="30163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55" name="Oval 1716"/>
          <p:cNvSpPr/>
          <p:nvPr/>
        </p:nvSpPr>
        <p:spPr>
          <a:xfrm>
            <a:off x="1062038" y="2663825"/>
            <a:ext cx="25400" cy="25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56" name="Oval 1717"/>
          <p:cNvSpPr/>
          <p:nvPr/>
        </p:nvSpPr>
        <p:spPr>
          <a:xfrm>
            <a:off x="1087438" y="2455863"/>
            <a:ext cx="26987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57" name="Oval 1718"/>
          <p:cNvSpPr/>
          <p:nvPr/>
        </p:nvSpPr>
        <p:spPr>
          <a:xfrm>
            <a:off x="828675" y="2455863"/>
            <a:ext cx="26988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58" name="Oval 1719"/>
          <p:cNvSpPr/>
          <p:nvPr/>
        </p:nvSpPr>
        <p:spPr>
          <a:xfrm>
            <a:off x="1260475" y="2663825"/>
            <a:ext cx="26988" cy="25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59" name="Oval 1720"/>
          <p:cNvSpPr/>
          <p:nvPr/>
        </p:nvSpPr>
        <p:spPr>
          <a:xfrm>
            <a:off x="930275" y="2820988"/>
            <a:ext cx="26988" cy="30162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60" name="Oval 1721"/>
          <p:cNvSpPr/>
          <p:nvPr/>
        </p:nvSpPr>
        <p:spPr>
          <a:xfrm>
            <a:off x="677863" y="2835275"/>
            <a:ext cx="26987" cy="2698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61" name="Oval 1722"/>
          <p:cNvSpPr/>
          <p:nvPr/>
        </p:nvSpPr>
        <p:spPr>
          <a:xfrm>
            <a:off x="693738" y="2636838"/>
            <a:ext cx="25400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62" name="Oval 1723"/>
          <p:cNvSpPr/>
          <p:nvPr/>
        </p:nvSpPr>
        <p:spPr>
          <a:xfrm>
            <a:off x="479425" y="2636838"/>
            <a:ext cx="26988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63" name="Oval 1724"/>
          <p:cNvSpPr/>
          <p:nvPr/>
        </p:nvSpPr>
        <p:spPr>
          <a:xfrm>
            <a:off x="438150" y="2509838"/>
            <a:ext cx="26988" cy="25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64" name="Oval 1725"/>
          <p:cNvSpPr/>
          <p:nvPr/>
        </p:nvSpPr>
        <p:spPr>
          <a:xfrm>
            <a:off x="1652588" y="328613"/>
            <a:ext cx="25400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65" name="Oval 1726"/>
          <p:cNvSpPr/>
          <p:nvPr/>
        </p:nvSpPr>
        <p:spPr>
          <a:xfrm>
            <a:off x="1652588" y="573088"/>
            <a:ext cx="25400" cy="25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66" name="Oval 1727"/>
          <p:cNvSpPr/>
          <p:nvPr/>
        </p:nvSpPr>
        <p:spPr>
          <a:xfrm>
            <a:off x="250825" y="2906713"/>
            <a:ext cx="25400" cy="30162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67" name="Oval 1728"/>
          <p:cNvSpPr/>
          <p:nvPr/>
        </p:nvSpPr>
        <p:spPr>
          <a:xfrm>
            <a:off x="355600" y="2859088"/>
            <a:ext cx="30163" cy="28575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68" name="Oval 1729"/>
          <p:cNvSpPr/>
          <p:nvPr/>
        </p:nvSpPr>
        <p:spPr>
          <a:xfrm>
            <a:off x="1838325" y="1865313"/>
            <a:ext cx="26988" cy="25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69" name="Oval 1730"/>
          <p:cNvSpPr/>
          <p:nvPr/>
        </p:nvSpPr>
        <p:spPr>
          <a:xfrm>
            <a:off x="2003425" y="1824038"/>
            <a:ext cx="30163" cy="25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70" name="Oval 1731"/>
          <p:cNvSpPr/>
          <p:nvPr/>
        </p:nvSpPr>
        <p:spPr>
          <a:xfrm>
            <a:off x="2079625" y="2192338"/>
            <a:ext cx="30163" cy="25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71" name="Oval 1732"/>
          <p:cNvSpPr/>
          <p:nvPr/>
        </p:nvSpPr>
        <p:spPr>
          <a:xfrm>
            <a:off x="1447800" y="2105025"/>
            <a:ext cx="30163" cy="2698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72" name="Oval 1733"/>
          <p:cNvSpPr/>
          <p:nvPr/>
        </p:nvSpPr>
        <p:spPr>
          <a:xfrm>
            <a:off x="1647825" y="1843088"/>
            <a:ext cx="25400" cy="25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73" name="Oval 1734"/>
          <p:cNvSpPr/>
          <p:nvPr/>
        </p:nvSpPr>
        <p:spPr>
          <a:xfrm>
            <a:off x="1373188" y="1557338"/>
            <a:ext cx="25400" cy="25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74" name="Oval 1735"/>
          <p:cNvSpPr/>
          <p:nvPr/>
        </p:nvSpPr>
        <p:spPr>
          <a:xfrm>
            <a:off x="1200150" y="1428750"/>
            <a:ext cx="30163" cy="3016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75" name="Oval 1736"/>
          <p:cNvSpPr/>
          <p:nvPr/>
        </p:nvSpPr>
        <p:spPr>
          <a:xfrm>
            <a:off x="1493838" y="1695450"/>
            <a:ext cx="30162" cy="2698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76" name="Oval 1737"/>
          <p:cNvSpPr/>
          <p:nvPr/>
        </p:nvSpPr>
        <p:spPr>
          <a:xfrm>
            <a:off x="1858963" y="1154113"/>
            <a:ext cx="30162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77" name="Oval 1738"/>
          <p:cNvSpPr/>
          <p:nvPr/>
        </p:nvSpPr>
        <p:spPr>
          <a:xfrm>
            <a:off x="1727200" y="1233488"/>
            <a:ext cx="26988" cy="30162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78" name="Oval 1739"/>
          <p:cNvSpPr/>
          <p:nvPr/>
        </p:nvSpPr>
        <p:spPr>
          <a:xfrm>
            <a:off x="1200150" y="1954213"/>
            <a:ext cx="30163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79" name="Oval 1740"/>
          <p:cNvSpPr/>
          <p:nvPr/>
        </p:nvSpPr>
        <p:spPr>
          <a:xfrm>
            <a:off x="1292225" y="1990725"/>
            <a:ext cx="26988" cy="2698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80" name="Oval 1741"/>
          <p:cNvSpPr/>
          <p:nvPr/>
        </p:nvSpPr>
        <p:spPr>
          <a:xfrm>
            <a:off x="3311525" y="1776413"/>
            <a:ext cx="30163" cy="30162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81" name="Oval 1742"/>
          <p:cNvSpPr/>
          <p:nvPr/>
        </p:nvSpPr>
        <p:spPr>
          <a:xfrm>
            <a:off x="3224213" y="1524000"/>
            <a:ext cx="26987" cy="2698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82" name="Oval 1743"/>
          <p:cNvSpPr/>
          <p:nvPr/>
        </p:nvSpPr>
        <p:spPr>
          <a:xfrm>
            <a:off x="3157538" y="1704975"/>
            <a:ext cx="25400" cy="2698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83" name="Oval 1744"/>
          <p:cNvSpPr/>
          <p:nvPr/>
        </p:nvSpPr>
        <p:spPr>
          <a:xfrm>
            <a:off x="3454400" y="1468438"/>
            <a:ext cx="25400" cy="25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84" name="Oval 1745"/>
          <p:cNvSpPr/>
          <p:nvPr/>
        </p:nvSpPr>
        <p:spPr>
          <a:xfrm>
            <a:off x="3863975" y="1223963"/>
            <a:ext cx="25400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85" name="Oval 1746"/>
          <p:cNvSpPr/>
          <p:nvPr/>
        </p:nvSpPr>
        <p:spPr>
          <a:xfrm>
            <a:off x="3240088" y="1201738"/>
            <a:ext cx="25400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86" name="Oval 1747"/>
          <p:cNvSpPr/>
          <p:nvPr/>
        </p:nvSpPr>
        <p:spPr>
          <a:xfrm>
            <a:off x="3017838" y="1408113"/>
            <a:ext cx="30162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87" name="Oval 1748"/>
          <p:cNvSpPr/>
          <p:nvPr/>
        </p:nvSpPr>
        <p:spPr>
          <a:xfrm>
            <a:off x="3059113" y="1130300"/>
            <a:ext cx="26987" cy="2698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88" name="Oval 1749"/>
          <p:cNvSpPr/>
          <p:nvPr/>
        </p:nvSpPr>
        <p:spPr>
          <a:xfrm>
            <a:off x="3141663" y="796925"/>
            <a:ext cx="26987" cy="28575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89" name="Oval 1750"/>
          <p:cNvSpPr/>
          <p:nvPr/>
        </p:nvSpPr>
        <p:spPr>
          <a:xfrm>
            <a:off x="3044825" y="623888"/>
            <a:ext cx="30163" cy="25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90" name="Oval 1751"/>
          <p:cNvSpPr/>
          <p:nvPr/>
        </p:nvSpPr>
        <p:spPr>
          <a:xfrm>
            <a:off x="3281363" y="393700"/>
            <a:ext cx="26987" cy="2698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91" name="Oval 1752"/>
          <p:cNvSpPr/>
          <p:nvPr/>
        </p:nvSpPr>
        <p:spPr>
          <a:xfrm>
            <a:off x="3213100" y="547688"/>
            <a:ext cx="26988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92" name="Oval 1753"/>
          <p:cNvSpPr/>
          <p:nvPr/>
        </p:nvSpPr>
        <p:spPr>
          <a:xfrm>
            <a:off x="3487738" y="514350"/>
            <a:ext cx="30162" cy="2698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93" name="Oval 1754"/>
          <p:cNvSpPr/>
          <p:nvPr/>
        </p:nvSpPr>
        <p:spPr>
          <a:xfrm>
            <a:off x="3581400" y="406400"/>
            <a:ext cx="26988" cy="28575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94" name="Oval 1755"/>
          <p:cNvSpPr/>
          <p:nvPr/>
        </p:nvSpPr>
        <p:spPr>
          <a:xfrm>
            <a:off x="3924300" y="379413"/>
            <a:ext cx="25400" cy="26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95" name="Oval 1756"/>
          <p:cNvSpPr/>
          <p:nvPr/>
        </p:nvSpPr>
        <p:spPr>
          <a:xfrm>
            <a:off x="3795713" y="434975"/>
            <a:ext cx="26987" cy="2698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96" name="Oval 1757"/>
          <p:cNvSpPr/>
          <p:nvPr/>
        </p:nvSpPr>
        <p:spPr>
          <a:xfrm>
            <a:off x="1377950" y="231775"/>
            <a:ext cx="26988" cy="28575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97" name="Oval 1758"/>
          <p:cNvSpPr/>
          <p:nvPr/>
        </p:nvSpPr>
        <p:spPr>
          <a:xfrm>
            <a:off x="2992438" y="1949450"/>
            <a:ext cx="25400" cy="3016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98" name="Oval 1759"/>
          <p:cNvSpPr/>
          <p:nvPr/>
        </p:nvSpPr>
        <p:spPr>
          <a:xfrm>
            <a:off x="3454400" y="1344613"/>
            <a:ext cx="30163" cy="30162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99" name="Oval 1760"/>
          <p:cNvSpPr/>
          <p:nvPr/>
        </p:nvSpPr>
        <p:spPr>
          <a:xfrm>
            <a:off x="3630613" y="1292225"/>
            <a:ext cx="26987" cy="25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76" name="任意多边形 1775"/>
          <p:cNvSpPr/>
          <p:nvPr/>
        </p:nvSpPr>
        <p:spPr>
          <a:xfrm>
            <a:off x="2182813" y="738188"/>
            <a:ext cx="455613" cy="1289050"/>
          </a:xfrm>
          <a:custGeom>
            <a:avLst/>
            <a:gdLst>
              <a:gd name="connsiteX0" fmla="*/ 702079 w 1072946"/>
              <a:gd name="connsiteY0" fmla="*/ 0 h 2334210"/>
              <a:gd name="connsiteX1" fmla="*/ 747864 w 1072946"/>
              <a:gd name="connsiteY1" fmla="*/ 50377 h 2334210"/>
              <a:gd name="connsiteX2" fmla="*/ 1072946 w 1072946"/>
              <a:gd name="connsiteY2" fmla="*/ 955921 h 2334210"/>
              <a:gd name="connsiteX3" fmla="*/ 72678 w 1072946"/>
              <a:gd name="connsiteY3" fmla="*/ 2315523 h 2334210"/>
              <a:gd name="connsiteX4" fmla="*/ 0 w 1072946"/>
              <a:gd name="connsiteY4" fmla="*/ 2334210 h 2334210"/>
              <a:gd name="connsiteX5" fmla="*/ 120697 w 1072946"/>
              <a:gd name="connsiteY5" fmla="*/ 2266324 h 2334210"/>
              <a:gd name="connsiteX6" fmla="*/ 939698 w 1072946"/>
              <a:gd name="connsiteY6" fmla="*/ 840217 h 2334210"/>
              <a:gd name="connsiteX7" fmla="*/ 715495 w 1072946"/>
              <a:gd name="connsiteY7" fmla="*/ 20446 h 2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2946" h="2334210">
                <a:moveTo>
                  <a:pt x="702079" y="0"/>
                </a:moveTo>
                <a:lnTo>
                  <a:pt x="747864" y="50377"/>
                </a:lnTo>
                <a:cubicBezTo>
                  <a:pt x="950950" y="296459"/>
                  <a:pt x="1072946" y="611943"/>
                  <a:pt x="1072946" y="955921"/>
                </a:cubicBezTo>
                <a:cubicBezTo>
                  <a:pt x="1072946" y="1594737"/>
                  <a:pt x="652183" y="2135278"/>
                  <a:pt x="72678" y="2315523"/>
                </a:cubicBezTo>
                <a:lnTo>
                  <a:pt x="0" y="2334210"/>
                </a:lnTo>
                <a:lnTo>
                  <a:pt x="120697" y="2266324"/>
                </a:lnTo>
                <a:cubicBezTo>
                  <a:pt x="614824" y="1957259"/>
                  <a:pt x="939698" y="1433863"/>
                  <a:pt x="939698" y="840217"/>
                </a:cubicBezTo>
                <a:cubicBezTo>
                  <a:pt x="939698" y="543394"/>
                  <a:pt x="858479" y="264134"/>
                  <a:pt x="715495" y="20446"/>
                </a:cubicBezTo>
                <a:close/>
              </a:path>
            </a:pathLst>
          </a:custGeom>
          <a:solidFill>
            <a:srgbClr val="00E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01" name="图片 41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6888" y="2295525"/>
            <a:ext cx="627062" cy="835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202" name="组合 4148"/>
          <p:cNvGrpSpPr/>
          <p:nvPr/>
        </p:nvGrpSpPr>
        <p:grpSpPr>
          <a:xfrm>
            <a:off x="7291388" y="-19050"/>
            <a:ext cx="1852612" cy="1939925"/>
            <a:chOff x="7291698" y="-18514"/>
            <a:chExt cx="1852303" cy="1939886"/>
          </a:xfrm>
        </p:grpSpPr>
        <p:sp>
          <p:nvSpPr>
            <p:cNvPr id="1808" name="任意多边形 1807"/>
            <p:cNvSpPr/>
            <p:nvPr/>
          </p:nvSpPr>
          <p:spPr>
            <a:xfrm>
              <a:off x="7291698" y="536"/>
              <a:ext cx="1852303" cy="1920836"/>
            </a:xfrm>
            <a:custGeom>
              <a:avLst/>
              <a:gdLst>
                <a:gd name="connsiteX0" fmla="*/ 19361 w 1852303"/>
                <a:gd name="connsiteY0" fmla="*/ 0 h 1921372"/>
                <a:gd name="connsiteX1" fmla="*/ 1852303 w 1852303"/>
                <a:gd name="connsiteY1" fmla="*/ 0 h 1921372"/>
                <a:gd name="connsiteX2" fmla="*/ 1852303 w 1852303"/>
                <a:gd name="connsiteY2" fmla="*/ 1912553 h 1921372"/>
                <a:gd name="connsiteX3" fmla="*/ 1851334 w 1852303"/>
                <a:gd name="connsiteY3" fmla="*/ 1912700 h 1921372"/>
                <a:gd name="connsiteX4" fmla="*/ 1679604 w 1852303"/>
                <a:gd name="connsiteY4" fmla="*/ 1921372 h 1921372"/>
                <a:gd name="connsiteX5" fmla="*/ 0 w 1852303"/>
                <a:gd name="connsiteY5" fmla="*/ 241768 h 1921372"/>
                <a:gd name="connsiteX6" fmla="*/ 8672 w 1852303"/>
                <a:gd name="connsiteY6" fmla="*/ 70038 h 192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2303" h="1921372">
                  <a:moveTo>
                    <a:pt x="19361" y="0"/>
                  </a:moveTo>
                  <a:lnTo>
                    <a:pt x="1852303" y="0"/>
                  </a:lnTo>
                  <a:lnTo>
                    <a:pt x="1852303" y="1912553"/>
                  </a:lnTo>
                  <a:lnTo>
                    <a:pt x="1851334" y="1912700"/>
                  </a:lnTo>
                  <a:cubicBezTo>
                    <a:pt x="1794871" y="1918435"/>
                    <a:pt x="1737580" y="1921372"/>
                    <a:pt x="1679604" y="1921372"/>
                  </a:cubicBezTo>
                  <a:cubicBezTo>
                    <a:pt x="751984" y="1921372"/>
                    <a:pt x="0" y="1169388"/>
                    <a:pt x="0" y="241768"/>
                  </a:cubicBezTo>
                  <a:cubicBezTo>
                    <a:pt x="0" y="183792"/>
                    <a:pt x="2938" y="126502"/>
                    <a:pt x="8672" y="70038"/>
                  </a:cubicBezTo>
                  <a:close/>
                </a:path>
              </a:pathLst>
            </a:custGeom>
            <a:solidFill>
              <a:srgbClr val="275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07" name="任意多边形 1806"/>
            <p:cNvSpPr/>
            <p:nvPr/>
          </p:nvSpPr>
          <p:spPr>
            <a:xfrm>
              <a:off x="7515498" y="-18514"/>
              <a:ext cx="1628503" cy="1709704"/>
            </a:xfrm>
            <a:custGeom>
              <a:avLst/>
              <a:gdLst>
                <a:gd name="connsiteX0" fmla="*/ 19883 w 1629254"/>
                <a:gd name="connsiteY0" fmla="*/ 0 h 1710026"/>
                <a:gd name="connsiteX1" fmla="*/ 1629254 w 1629254"/>
                <a:gd name="connsiteY1" fmla="*/ 0 h 1710026"/>
                <a:gd name="connsiteX2" fmla="*/ 1629254 w 1629254"/>
                <a:gd name="connsiteY2" fmla="*/ 1702418 h 1710026"/>
                <a:gd name="connsiteX3" fmla="*/ 1478592 w 1629254"/>
                <a:gd name="connsiteY3" fmla="*/ 1710026 h 1710026"/>
                <a:gd name="connsiteX4" fmla="*/ 0 w 1629254"/>
                <a:gd name="connsiteY4" fmla="*/ 231434 h 1710026"/>
                <a:gd name="connsiteX5" fmla="*/ 7634 w 1629254"/>
                <a:gd name="connsiteY5" fmla="*/ 80257 h 17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9254" h="1710026">
                  <a:moveTo>
                    <a:pt x="19883" y="0"/>
                  </a:moveTo>
                  <a:lnTo>
                    <a:pt x="1629254" y="0"/>
                  </a:lnTo>
                  <a:lnTo>
                    <a:pt x="1629254" y="1702418"/>
                  </a:lnTo>
                  <a:lnTo>
                    <a:pt x="1478592" y="1710026"/>
                  </a:lnTo>
                  <a:cubicBezTo>
                    <a:pt x="661988" y="1710026"/>
                    <a:pt x="0" y="1048038"/>
                    <a:pt x="0" y="231434"/>
                  </a:cubicBezTo>
                  <a:cubicBezTo>
                    <a:pt x="0" y="180396"/>
                    <a:pt x="2586" y="129963"/>
                    <a:pt x="7634" y="80257"/>
                  </a:cubicBezTo>
                  <a:close/>
                </a:path>
              </a:pathLst>
            </a:custGeom>
            <a:solidFill>
              <a:srgbClr val="4DA2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06" name="任意多边形 1805"/>
            <p:cNvSpPr/>
            <p:nvPr/>
          </p:nvSpPr>
          <p:spPr>
            <a:xfrm>
              <a:off x="7699617" y="-13752"/>
              <a:ext cx="1444384" cy="1496983"/>
            </a:xfrm>
            <a:custGeom>
              <a:avLst/>
              <a:gdLst>
                <a:gd name="connsiteX0" fmla="*/ 19664 w 1443917"/>
                <a:gd name="connsiteY0" fmla="*/ 0 h 1496524"/>
                <a:gd name="connsiteX1" fmla="*/ 1443917 w 1443917"/>
                <a:gd name="connsiteY1" fmla="*/ 0 h 1496524"/>
                <a:gd name="connsiteX2" fmla="*/ 1443917 w 1443917"/>
                <a:gd name="connsiteY2" fmla="*/ 1484889 h 1496524"/>
                <a:gd name="connsiteX3" fmla="*/ 1410983 w 1443917"/>
                <a:gd name="connsiteY3" fmla="*/ 1489915 h 1496524"/>
                <a:gd name="connsiteX4" fmla="*/ 1280100 w 1443917"/>
                <a:gd name="connsiteY4" fmla="*/ 1496524 h 1496524"/>
                <a:gd name="connsiteX5" fmla="*/ 0 w 1443917"/>
                <a:gd name="connsiteY5" fmla="*/ 216424 h 1496524"/>
                <a:gd name="connsiteX6" fmla="*/ 6609 w 1443917"/>
                <a:gd name="connsiteY6" fmla="*/ 85541 h 14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3917" h="1496524">
                  <a:moveTo>
                    <a:pt x="19664" y="0"/>
                  </a:moveTo>
                  <a:lnTo>
                    <a:pt x="1443917" y="0"/>
                  </a:lnTo>
                  <a:lnTo>
                    <a:pt x="1443917" y="1484889"/>
                  </a:lnTo>
                  <a:lnTo>
                    <a:pt x="1410983" y="1489915"/>
                  </a:lnTo>
                  <a:cubicBezTo>
                    <a:pt x="1367950" y="1494285"/>
                    <a:pt x="1324286" y="1496524"/>
                    <a:pt x="1280100" y="1496524"/>
                  </a:cubicBezTo>
                  <a:cubicBezTo>
                    <a:pt x="573120" y="1496524"/>
                    <a:pt x="0" y="923404"/>
                    <a:pt x="0" y="216424"/>
                  </a:cubicBezTo>
                  <a:cubicBezTo>
                    <a:pt x="0" y="172238"/>
                    <a:pt x="2239" y="128574"/>
                    <a:pt x="6609" y="85541"/>
                  </a:cubicBezTo>
                  <a:close/>
                </a:path>
              </a:pathLst>
            </a:custGeom>
            <a:solidFill>
              <a:srgbClr val="FDC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05" name="任意多边形 1804"/>
            <p:cNvSpPr/>
            <p:nvPr/>
          </p:nvSpPr>
          <p:spPr>
            <a:xfrm>
              <a:off x="7899609" y="5299"/>
              <a:ext cx="1244392" cy="1301724"/>
            </a:xfrm>
            <a:custGeom>
              <a:avLst/>
              <a:gdLst>
                <a:gd name="connsiteX0" fmla="*/ 24559 w 1243656"/>
                <a:gd name="connsiteY0" fmla="*/ 0 h 1302077"/>
                <a:gd name="connsiteX1" fmla="*/ 1243656 w 1243656"/>
                <a:gd name="connsiteY1" fmla="*/ 0 h 1302077"/>
                <a:gd name="connsiteX2" fmla="*/ 1243656 w 1243656"/>
                <a:gd name="connsiteY2" fmla="*/ 1287541 h 1302077"/>
                <a:gd name="connsiteX3" fmla="*/ 1184771 w 1243656"/>
                <a:gd name="connsiteY3" fmla="*/ 1296528 h 1302077"/>
                <a:gd name="connsiteX4" fmla="*/ 1074872 w 1243656"/>
                <a:gd name="connsiteY4" fmla="*/ 1302077 h 1302077"/>
                <a:gd name="connsiteX5" fmla="*/ 0 w 1243656"/>
                <a:gd name="connsiteY5" fmla="*/ 227205 h 1302077"/>
                <a:gd name="connsiteX6" fmla="*/ 21838 w 1243656"/>
                <a:gd name="connsiteY6" fmla="*/ 10581 h 130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656" h="1302077">
                  <a:moveTo>
                    <a:pt x="24559" y="0"/>
                  </a:moveTo>
                  <a:lnTo>
                    <a:pt x="1243656" y="0"/>
                  </a:lnTo>
                  <a:lnTo>
                    <a:pt x="1243656" y="1287541"/>
                  </a:lnTo>
                  <a:lnTo>
                    <a:pt x="1184771" y="1296528"/>
                  </a:lnTo>
                  <a:cubicBezTo>
                    <a:pt x="1148637" y="1300197"/>
                    <a:pt x="1111974" y="1302077"/>
                    <a:pt x="1074872" y="1302077"/>
                  </a:cubicBezTo>
                  <a:cubicBezTo>
                    <a:pt x="481237" y="1302077"/>
                    <a:pt x="0" y="820840"/>
                    <a:pt x="0" y="227205"/>
                  </a:cubicBezTo>
                  <a:cubicBezTo>
                    <a:pt x="0" y="153001"/>
                    <a:pt x="7520" y="80553"/>
                    <a:pt x="21838" y="1058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04" name="任意多边形 1803"/>
            <p:cNvSpPr/>
            <p:nvPr/>
          </p:nvSpPr>
          <p:spPr>
            <a:xfrm>
              <a:off x="8144043" y="-7402"/>
              <a:ext cx="999958" cy="1027092"/>
            </a:xfrm>
            <a:custGeom>
              <a:avLst/>
              <a:gdLst>
                <a:gd name="connsiteX0" fmla="*/ 26996 w 1000159"/>
                <a:gd name="connsiteY0" fmla="*/ 0 h 1026881"/>
                <a:gd name="connsiteX1" fmla="*/ 1000159 w 1000159"/>
                <a:gd name="connsiteY1" fmla="*/ 0 h 1026881"/>
                <a:gd name="connsiteX2" fmla="*/ 1000159 w 1000159"/>
                <a:gd name="connsiteY2" fmla="*/ 1008506 h 1026881"/>
                <a:gd name="connsiteX3" fmla="*/ 994065 w 1000159"/>
                <a:gd name="connsiteY3" fmla="*/ 1010073 h 1026881"/>
                <a:gd name="connsiteX4" fmla="*/ 827329 w 1000159"/>
                <a:gd name="connsiteY4" fmla="*/ 1026881 h 1026881"/>
                <a:gd name="connsiteX5" fmla="*/ 0 w 1000159"/>
                <a:gd name="connsiteY5" fmla="*/ 199552 h 1026881"/>
                <a:gd name="connsiteX6" fmla="*/ 16809 w 1000159"/>
                <a:gd name="connsiteY6" fmla="*/ 32816 h 102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59" h="1026881">
                  <a:moveTo>
                    <a:pt x="26996" y="0"/>
                  </a:moveTo>
                  <a:lnTo>
                    <a:pt x="1000159" y="0"/>
                  </a:lnTo>
                  <a:lnTo>
                    <a:pt x="1000159" y="1008506"/>
                  </a:lnTo>
                  <a:lnTo>
                    <a:pt x="994065" y="1010073"/>
                  </a:lnTo>
                  <a:cubicBezTo>
                    <a:pt x="940208" y="1021093"/>
                    <a:pt x="884444" y="1026881"/>
                    <a:pt x="827329" y="1026881"/>
                  </a:cubicBezTo>
                  <a:cubicBezTo>
                    <a:pt x="370408" y="1026881"/>
                    <a:pt x="0" y="656473"/>
                    <a:pt x="0" y="199552"/>
                  </a:cubicBezTo>
                  <a:cubicBezTo>
                    <a:pt x="0" y="142437"/>
                    <a:pt x="5788" y="86674"/>
                    <a:pt x="16809" y="32816"/>
                  </a:cubicBezTo>
                  <a:close/>
                </a:path>
              </a:pathLst>
            </a:custGeom>
            <a:solidFill>
              <a:srgbClr val="E94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155" name="圆角矩形 4154"/>
          <p:cNvSpPr/>
          <p:nvPr/>
        </p:nvSpPr>
        <p:spPr>
          <a:xfrm>
            <a:off x="4076700" y="4133850"/>
            <a:ext cx="1457325" cy="428625"/>
          </a:xfrm>
          <a:prstGeom prst="roundRect">
            <a:avLst>
              <a:gd name="adj" fmla="val 10643"/>
            </a:avLst>
          </a:prstGeom>
          <a:solidFill>
            <a:srgbClr val="00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58" name="组合 4157"/>
          <p:cNvGrpSpPr/>
          <p:nvPr/>
        </p:nvGrpSpPr>
        <p:grpSpPr>
          <a:xfrm>
            <a:off x="4182689" y="4199385"/>
            <a:ext cx="223317" cy="275368"/>
            <a:chOff x="1876426" y="3554414"/>
            <a:chExt cx="211137" cy="260350"/>
          </a:xfrm>
          <a:solidFill>
            <a:schemeClr val="bg1"/>
          </a:solidFill>
        </p:grpSpPr>
        <p:sp>
          <p:nvSpPr>
            <p:cNvPr id="1836" name="Freeform 174"/>
            <p:cNvSpPr/>
            <p:nvPr/>
          </p:nvSpPr>
          <p:spPr bwMode="auto">
            <a:xfrm>
              <a:off x="1876426" y="3656014"/>
              <a:ext cx="42863" cy="136525"/>
            </a:xfrm>
            <a:custGeom>
              <a:avLst/>
              <a:gdLst>
                <a:gd name="T0" fmla="*/ 38 w 47"/>
                <a:gd name="T1" fmla="*/ 36 h 151"/>
                <a:gd name="T2" fmla="*/ 46 w 47"/>
                <a:gd name="T3" fmla="*/ 0 h 151"/>
                <a:gd name="T4" fmla="*/ 17 w 47"/>
                <a:gd name="T5" fmla="*/ 0 h 151"/>
                <a:gd name="T6" fmla="*/ 0 w 47"/>
                <a:gd name="T7" fmla="*/ 53 h 151"/>
                <a:gd name="T8" fmla="*/ 0 w 47"/>
                <a:gd name="T9" fmla="*/ 98 h 151"/>
                <a:gd name="T10" fmla="*/ 17 w 47"/>
                <a:gd name="T11" fmla="*/ 151 h 151"/>
                <a:gd name="T12" fmla="*/ 47 w 47"/>
                <a:gd name="T13" fmla="*/ 151 h 151"/>
                <a:gd name="T14" fmla="*/ 38 w 47"/>
                <a:gd name="T15" fmla="*/ 114 h 151"/>
                <a:gd name="T16" fmla="*/ 38 w 47"/>
                <a:gd name="T17" fmla="*/ 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1">
                  <a:moveTo>
                    <a:pt x="38" y="36"/>
                  </a:moveTo>
                  <a:cubicBezTo>
                    <a:pt x="38" y="27"/>
                    <a:pt x="41" y="13"/>
                    <a:pt x="4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39"/>
                    <a:pt x="0" y="5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2"/>
                    <a:pt x="8" y="151"/>
                    <a:pt x="17" y="151"/>
                  </a:cubicBezTo>
                  <a:cubicBezTo>
                    <a:pt x="47" y="151"/>
                    <a:pt x="47" y="151"/>
                    <a:pt x="47" y="151"/>
                  </a:cubicBezTo>
                  <a:cubicBezTo>
                    <a:pt x="41" y="137"/>
                    <a:pt x="38" y="123"/>
                    <a:pt x="38" y="114"/>
                  </a:cubicBezTo>
                  <a:lnTo>
                    <a:pt x="3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37" name="Freeform 175"/>
            <p:cNvSpPr/>
            <p:nvPr/>
          </p:nvSpPr>
          <p:spPr bwMode="auto">
            <a:xfrm>
              <a:off x="1925638" y="3554414"/>
              <a:ext cx="161925" cy="260350"/>
            </a:xfrm>
            <a:custGeom>
              <a:avLst/>
              <a:gdLst>
                <a:gd name="T0" fmla="*/ 17 w 180"/>
                <a:gd name="T1" fmla="*/ 100 h 289"/>
                <a:gd name="T2" fmla="*/ 0 w 180"/>
                <a:gd name="T3" fmla="*/ 149 h 289"/>
                <a:gd name="T4" fmla="*/ 0 w 180"/>
                <a:gd name="T5" fmla="*/ 227 h 289"/>
                <a:gd name="T6" fmla="*/ 36 w 180"/>
                <a:gd name="T7" fmla="*/ 289 h 289"/>
                <a:gd name="T8" fmla="*/ 131 w 180"/>
                <a:gd name="T9" fmla="*/ 289 h 289"/>
                <a:gd name="T10" fmla="*/ 166 w 180"/>
                <a:gd name="T11" fmla="*/ 255 h 289"/>
                <a:gd name="T12" fmla="*/ 167 w 180"/>
                <a:gd name="T13" fmla="*/ 253 h 289"/>
                <a:gd name="T14" fmla="*/ 94 w 180"/>
                <a:gd name="T15" fmla="*/ 253 h 289"/>
                <a:gd name="T16" fmla="*/ 82 w 180"/>
                <a:gd name="T17" fmla="*/ 241 h 289"/>
                <a:gd name="T18" fmla="*/ 94 w 180"/>
                <a:gd name="T19" fmla="*/ 230 h 289"/>
                <a:gd name="T20" fmla="*/ 169 w 180"/>
                <a:gd name="T21" fmla="*/ 230 h 289"/>
                <a:gd name="T22" fmla="*/ 172 w 180"/>
                <a:gd name="T23" fmla="*/ 199 h 289"/>
                <a:gd name="T24" fmla="*/ 94 w 180"/>
                <a:gd name="T25" fmla="*/ 199 h 289"/>
                <a:gd name="T26" fmla="*/ 82 w 180"/>
                <a:gd name="T27" fmla="*/ 188 h 289"/>
                <a:gd name="T28" fmla="*/ 94 w 180"/>
                <a:gd name="T29" fmla="*/ 177 h 289"/>
                <a:gd name="T30" fmla="*/ 175 w 180"/>
                <a:gd name="T31" fmla="*/ 177 h 289"/>
                <a:gd name="T32" fmla="*/ 178 w 180"/>
                <a:gd name="T33" fmla="*/ 146 h 289"/>
                <a:gd name="T34" fmla="*/ 94 w 180"/>
                <a:gd name="T35" fmla="*/ 146 h 289"/>
                <a:gd name="T36" fmla="*/ 82 w 180"/>
                <a:gd name="T37" fmla="*/ 135 h 289"/>
                <a:gd name="T38" fmla="*/ 94 w 180"/>
                <a:gd name="T39" fmla="*/ 124 h 289"/>
                <a:gd name="T40" fmla="*/ 180 w 180"/>
                <a:gd name="T41" fmla="*/ 124 h 289"/>
                <a:gd name="T42" fmla="*/ 180 w 180"/>
                <a:gd name="T43" fmla="*/ 121 h 289"/>
                <a:gd name="T44" fmla="*/ 145 w 180"/>
                <a:gd name="T45" fmla="*/ 87 h 289"/>
                <a:gd name="T46" fmla="*/ 82 w 180"/>
                <a:gd name="T47" fmla="*/ 87 h 289"/>
                <a:gd name="T48" fmla="*/ 84 w 180"/>
                <a:gd name="T49" fmla="*/ 71 h 289"/>
                <a:gd name="T50" fmla="*/ 90 w 180"/>
                <a:gd name="T51" fmla="*/ 38 h 289"/>
                <a:gd name="T52" fmla="*/ 64 w 180"/>
                <a:gd name="T53" fmla="*/ 2 h 289"/>
                <a:gd name="T54" fmla="*/ 29 w 180"/>
                <a:gd name="T55" fmla="*/ 28 h 289"/>
                <a:gd name="T56" fmla="*/ 21 w 180"/>
                <a:gd name="T57" fmla="*/ 74 h 289"/>
                <a:gd name="T58" fmla="*/ 17 w 180"/>
                <a:gd name="T59" fmla="*/ 10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289">
                  <a:moveTo>
                    <a:pt x="17" y="100"/>
                  </a:moveTo>
                  <a:cubicBezTo>
                    <a:pt x="7" y="114"/>
                    <a:pt x="0" y="137"/>
                    <a:pt x="0" y="149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46"/>
                    <a:pt x="16" y="289"/>
                    <a:pt x="36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50" y="289"/>
                    <a:pt x="166" y="274"/>
                    <a:pt x="166" y="255"/>
                  </a:cubicBezTo>
                  <a:cubicBezTo>
                    <a:pt x="167" y="253"/>
                    <a:pt x="167" y="253"/>
                    <a:pt x="167" y="253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87" y="253"/>
                    <a:pt x="82" y="248"/>
                    <a:pt x="82" y="241"/>
                  </a:cubicBezTo>
                  <a:cubicBezTo>
                    <a:pt x="82" y="235"/>
                    <a:pt x="87" y="230"/>
                    <a:pt x="94" y="230"/>
                  </a:cubicBezTo>
                  <a:cubicBezTo>
                    <a:pt x="169" y="230"/>
                    <a:pt x="169" y="230"/>
                    <a:pt x="169" y="23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94" y="199"/>
                    <a:pt x="94" y="199"/>
                    <a:pt x="94" y="199"/>
                  </a:cubicBezTo>
                  <a:cubicBezTo>
                    <a:pt x="87" y="199"/>
                    <a:pt x="82" y="194"/>
                    <a:pt x="82" y="188"/>
                  </a:cubicBezTo>
                  <a:cubicBezTo>
                    <a:pt x="82" y="182"/>
                    <a:pt x="87" y="177"/>
                    <a:pt x="94" y="177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87" y="146"/>
                    <a:pt x="82" y="141"/>
                    <a:pt x="82" y="135"/>
                  </a:cubicBezTo>
                  <a:cubicBezTo>
                    <a:pt x="82" y="129"/>
                    <a:pt x="87" y="124"/>
                    <a:pt x="94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02"/>
                    <a:pt x="164" y="87"/>
                    <a:pt x="145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2" y="21"/>
                    <a:pt x="81" y="5"/>
                    <a:pt x="64" y="2"/>
                  </a:cubicBezTo>
                  <a:cubicBezTo>
                    <a:pt x="47" y="0"/>
                    <a:pt x="32" y="11"/>
                    <a:pt x="29" y="28"/>
                  </a:cubicBezTo>
                  <a:cubicBezTo>
                    <a:pt x="21" y="74"/>
                    <a:pt x="21" y="74"/>
                    <a:pt x="21" y="74"/>
                  </a:cubicBezTo>
                  <a:lnTo>
                    <a:pt x="17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205" name="文本框 4158"/>
          <p:cNvSpPr txBox="1"/>
          <p:nvPr/>
        </p:nvSpPr>
        <p:spPr>
          <a:xfrm>
            <a:off x="4405313" y="4164013"/>
            <a:ext cx="11287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普屏设计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" name="圆角矩形 201"/>
          <p:cNvSpPr/>
          <p:nvPr/>
        </p:nvSpPr>
        <p:spPr>
          <a:xfrm>
            <a:off x="5591175" y="4133850"/>
            <a:ext cx="1457325" cy="428625"/>
          </a:xfrm>
          <a:prstGeom prst="roundRect">
            <a:avLst>
              <a:gd name="adj" fmla="val 10643"/>
            </a:avLst>
          </a:prstGeom>
          <a:solidFill>
            <a:srgbClr val="00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07" name="文本框 205"/>
          <p:cNvSpPr txBox="1"/>
          <p:nvPr/>
        </p:nvSpPr>
        <p:spPr>
          <a:xfrm>
            <a:off x="5919788" y="4164013"/>
            <a:ext cx="11287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任意编辑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圆角矩形 206"/>
          <p:cNvSpPr/>
          <p:nvPr/>
        </p:nvSpPr>
        <p:spPr>
          <a:xfrm>
            <a:off x="7108825" y="4133850"/>
            <a:ext cx="1457325" cy="428625"/>
          </a:xfrm>
          <a:prstGeom prst="roundRect">
            <a:avLst>
              <a:gd name="adj" fmla="val 10643"/>
            </a:avLst>
          </a:prstGeom>
          <a:solidFill>
            <a:srgbClr val="00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09" name="文本框 210"/>
          <p:cNvSpPr txBox="1"/>
          <p:nvPr/>
        </p:nvSpPr>
        <p:spPr>
          <a:xfrm>
            <a:off x="7439025" y="4164013"/>
            <a:ext cx="11271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图文并茂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3" name="圆角矩形 212"/>
          <p:cNvSpPr/>
          <p:nvPr/>
        </p:nvSpPr>
        <p:spPr>
          <a:xfrm>
            <a:off x="4076700" y="4630738"/>
            <a:ext cx="1457325" cy="428625"/>
          </a:xfrm>
          <a:prstGeom prst="roundRect">
            <a:avLst>
              <a:gd name="adj" fmla="val 10643"/>
            </a:avLst>
          </a:prstGeom>
          <a:solidFill>
            <a:srgbClr val="00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11" name="文本框 216"/>
          <p:cNvSpPr txBox="1"/>
          <p:nvPr/>
        </p:nvSpPr>
        <p:spPr>
          <a:xfrm>
            <a:off x="4405313" y="4660900"/>
            <a:ext cx="11287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图表原创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" name="圆角矩形 217"/>
          <p:cNvSpPr/>
          <p:nvPr/>
        </p:nvSpPr>
        <p:spPr>
          <a:xfrm>
            <a:off x="5591175" y="4630738"/>
            <a:ext cx="1457325" cy="428625"/>
          </a:xfrm>
          <a:prstGeom prst="roundRect">
            <a:avLst>
              <a:gd name="adj" fmla="val 10643"/>
            </a:avLst>
          </a:prstGeom>
          <a:solidFill>
            <a:srgbClr val="00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13" name="文本框 221"/>
          <p:cNvSpPr txBox="1"/>
          <p:nvPr/>
        </p:nvSpPr>
        <p:spPr>
          <a:xfrm>
            <a:off x="5919788" y="4660900"/>
            <a:ext cx="11287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超值特惠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3" name="圆角矩形 222"/>
          <p:cNvSpPr/>
          <p:nvPr/>
        </p:nvSpPr>
        <p:spPr>
          <a:xfrm>
            <a:off x="7108825" y="4630738"/>
            <a:ext cx="1457325" cy="428625"/>
          </a:xfrm>
          <a:prstGeom prst="roundRect">
            <a:avLst>
              <a:gd name="adj" fmla="val 10643"/>
            </a:avLst>
          </a:prstGeom>
          <a:solidFill>
            <a:srgbClr val="00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15" name="文本框 226"/>
          <p:cNvSpPr txBox="1"/>
          <p:nvPr/>
        </p:nvSpPr>
        <p:spPr>
          <a:xfrm>
            <a:off x="7439025" y="4660900"/>
            <a:ext cx="11271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兼容测试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16" name="Freeform 225"/>
          <p:cNvSpPr/>
          <p:nvPr/>
        </p:nvSpPr>
        <p:spPr>
          <a:xfrm>
            <a:off x="5721350" y="4217988"/>
            <a:ext cx="198438" cy="265112"/>
          </a:xfrm>
          <a:custGeom>
            <a:avLst/>
            <a:gdLst/>
            <a:ahLst/>
            <a:cxnLst>
              <a:cxn ang="0">
                <a:pos x="104811180" y="40381500"/>
              </a:cxn>
              <a:cxn ang="0">
                <a:pos x="155605023" y="64610940"/>
              </a:cxn>
              <a:cxn ang="0">
                <a:pos x="178179366" y="63803022"/>
              </a:cxn>
              <a:cxn ang="0">
                <a:pos x="109649117" y="1614936"/>
              </a:cxn>
              <a:cxn ang="0">
                <a:pos x="58048951" y="1614936"/>
              </a:cxn>
              <a:cxn ang="0">
                <a:pos x="48374874" y="8076480"/>
              </a:cxn>
              <a:cxn ang="0">
                <a:pos x="33055640" y="3230772"/>
              </a:cxn>
              <a:cxn ang="0">
                <a:pos x="14512013" y="807918"/>
              </a:cxn>
              <a:cxn ang="0">
                <a:pos x="12093943" y="807918"/>
              </a:cxn>
              <a:cxn ang="0">
                <a:pos x="0" y="11307251"/>
              </a:cxn>
              <a:cxn ang="0">
                <a:pos x="0" y="42804354"/>
              </a:cxn>
              <a:cxn ang="0">
                <a:pos x="12093943" y="53303688"/>
              </a:cxn>
              <a:cxn ang="0">
                <a:pos x="14512013" y="53303688"/>
              </a:cxn>
              <a:cxn ang="0">
                <a:pos x="34668286" y="49265898"/>
              </a:cxn>
              <a:cxn ang="0">
                <a:pos x="56437204" y="44420190"/>
              </a:cxn>
              <a:cxn ang="0">
                <a:pos x="68530249" y="63803022"/>
              </a:cxn>
              <a:cxn ang="0">
                <a:pos x="68530249" y="112261901"/>
              </a:cxn>
              <a:cxn ang="0">
                <a:pos x="60467920" y="124376171"/>
              </a:cxn>
              <a:cxn ang="0">
                <a:pos x="60467920" y="127606943"/>
              </a:cxn>
              <a:cxn ang="0">
                <a:pos x="60467920" y="214831487"/>
              </a:cxn>
              <a:cxn ang="0">
                <a:pos x="60467920" y="217254341"/>
              </a:cxn>
              <a:cxn ang="0">
                <a:pos x="109649117" y="217254341"/>
              </a:cxn>
              <a:cxn ang="0">
                <a:pos x="109649117" y="214831487"/>
              </a:cxn>
              <a:cxn ang="0">
                <a:pos x="109649117" y="127606943"/>
              </a:cxn>
              <a:cxn ang="0">
                <a:pos x="109649117" y="124376171"/>
              </a:cxn>
              <a:cxn ang="0">
                <a:pos x="100780465" y="112261901"/>
              </a:cxn>
              <a:cxn ang="0">
                <a:pos x="100780465" y="53303688"/>
              </a:cxn>
              <a:cxn ang="0">
                <a:pos x="104811180" y="40381500"/>
              </a:cxn>
            </a:cxnLst>
            <a:pathLst>
              <a:path w="221" h="295">
                <a:moveTo>
                  <a:pt x="130" y="50"/>
                </a:moveTo>
                <a:cubicBezTo>
                  <a:pt x="163" y="41"/>
                  <a:pt x="193" y="80"/>
                  <a:pt x="193" y="80"/>
                </a:cubicBezTo>
                <a:cubicBezTo>
                  <a:pt x="221" y="79"/>
                  <a:pt x="221" y="79"/>
                  <a:pt x="221" y="79"/>
                </a:cubicBezTo>
                <a:cubicBezTo>
                  <a:pt x="221" y="79"/>
                  <a:pt x="185" y="2"/>
                  <a:pt x="136" y="2"/>
                </a:cubicBezTo>
                <a:cubicBezTo>
                  <a:pt x="119" y="2"/>
                  <a:pt x="93" y="2"/>
                  <a:pt x="72" y="2"/>
                </a:cubicBezTo>
                <a:cubicBezTo>
                  <a:pt x="68" y="2"/>
                  <a:pt x="64" y="10"/>
                  <a:pt x="60" y="10"/>
                </a:cubicBezTo>
                <a:cubicBezTo>
                  <a:pt x="50" y="8"/>
                  <a:pt x="43" y="5"/>
                  <a:pt x="41" y="4"/>
                </a:cubicBezTo>
                <a:cubicBezTo>
                  <a:pt x="36" y="0"/>
                  <a:pt x="26" y="1"/>
                  <a:pt x="18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3" y="1"/>
                  <a:pt x="0" y="0"/>
                  <a:pt x="0" y="1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7"/>
                  <a:pt x="3" y="66"/>
                  <a:pt x="15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7" y="66"/>
                  <a:pt x="38" y="67"/>
                  <a:pt x="43" y="61"/>
                </a:cubicBezTo>
                <a:cubicBezTo>
                  <a:pt x="48" y="58"/>
                  <a:pt x="59" y="52"/>
                  <a:pt x="70" y="55"/>
                </a:cubicBezTo>
                <a:cubicBezTo>
                  <a:pt x="83" y="60"/>
                  <a:pt x="84" y="73"/>
                  <a:pt x="85" y="79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79" y="143"/>
                  <a:pt x="75" y="148"/>
                  <a:pt x="75" y="154"/>
                </a:cubicBezTo>
                <a:cubicBezTo>
                  <a:pt x="75" y="155"/>
                  <a:pt x="75" y="156"/>
                  <a:pt x="75" y="158"/>
                </a:cubicBezTo>
                <a:cubicBezTo>
                  <a:pt x="75" y="158"/>
                  <a:pt x="75" y="244"/>
                  <a:pt x="75" y="266"/>
                </a:cubicBezTo>
                <a:cubicBezTo>
                  <a:pt x="75" y="267"/>
                  <a:pt x="75" y="268"/>
                  <a:pt x="75" y="269"/>
                </a:cubicBezTo>
                <a:cubicBezTo>
                  <a:pt x="75" y="295"/>
                  <a:pt x="136" y="295"/>
                  <a:pt x="136" y="269"/>
                </a:cubicBezTo>
                <a:cubicBezTo>
                  <a:pt x="136" y="268"/>
                  <a:pt x="136" y="267"/>
                  <a:pt x="136" y="266"/>
                </a:cubicBezTo>
                <a:cubicBezTo>
                  <a:pt x="136" y="243"/>
                  <a:pt x="136" y="158"/>
                  <a:pt x="136" y="158"/>
                </a:cubicBezTo>
                <a:cubicBezTo>
                  <a:pt x="136" y="156"/>
                  <a:pt x="136" y="155"/>
                  <a:pt x="136" y="154"/>
                </a:cubicBezTo>
                <a:cubicBezTo>
                  <a:pt x="136" y="148"/>
                  <a:pt x="131" y="143"/>
                  <a:pt x="125" y="139"/>
                </a:cubicBezTo>
                <a:cubicBezTo>
                  <a:pt x="125" y="66"/>
                  <a:pt x="125" y="66"/>
                  <a:pt x="125" y="66"/>
                </a:cubicBezTo>
                <a:cubicBezTo>
                  <a:pt x="126" y="58"/>
                  <a:pt x="127" y="51"/>
                  <a:pt x="130" y="5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223085" y="4218780"/>
            <a:ext cx="193675" cy="258763"/>
            <a:chOff x="6034088" y="4592639"/>
            <a:chExt cx="193675" cy="258763"/>
          </a:xfrm>
          <a:solidFill>
            <a:schemeClr val="bg1"/>
          </a:solidFill>
        </p:grpSpPr>
        <p:sp>
          <p:nvSpPr>
            <p:cNvPr id="244" name="Freeform 347"/>
            <p:cNvSpPr>
              <a:spLocks noEditPoints="1"/>
            </p:cNvSpPr>
            <p:nvPr/>
          </p:nvSpPr>
          <p:spPr bwMode="auto">
            <a:xfrm>
              <a:off x="6034088" y="4592639"/>
              <a:ext cx="193675" cy="258763"/>
            </a:xfrm>
            <a:custGeom>
              <a:avLst/>
              <a:gdLst>
                <a:gd name="T0" fmla="*/ 191 w 214"/>
                <a:gd name="T1" fmla="*/ 20 h 289"/>
                <a:gd name="T2" fmla="*/ 178 w 214"/>
                <a:gd name="T3" fmla="*/ 20 h 289"/>
                <a:gd name="T4" fmla="*/ 178 w 214"/>
                <a:gd name="T5" fmla="*/ 11 h 289"/>
                <a:gd name="T6" fmla="*/ 167 w 214"/>
                <a:gd name="T7" fmla="*/ 0 h 289"/>
                <a:gd name="T8" fmla="*/ 155 w 214"/>
                <a:gd name="T9" fmla="*/ 11 h 289"/>
                <a:gd name="T10" fmla="*/ 155 w 214"/>
                <a:gd name="T11" fmla="*/ 20 h 289"/>
                <a:gd name="T12" fmla="*/ 118 w 214"/>
                <a:gd name="T13" fmla="*/ 20 h 289"/>
                <a:gd name="T14" fmla="*/ 118 w 214"/>
                <a:gd name="T15" fmla="*/ 11 h 289"/>
                <a:gd name="T16" fmla="*/ 107 w 214"/>
                <a:gd name="T17" fmla="*/ 0 h 289"/>
                <a:gd name="T18" fmla="*/ 96 w 214"/>
                <a:gd name="T19" fmla="*/ 11 h 289"/>
                <a:gd name="T20" fmla="*/ 96 w 214"/>
                <a:gd name="T21" fmla="*/ 20 h 289"/>
                <a:gd name="T22" fmla="*/ 59 w 214"/>
                <a:gd name="T23" fmla="*/ 20 h 289"/>
                <a:gd name="T24" fmla="*/ 59 w 214"/>
                <a:gd name="T25" fmla="*/ 11 h 289"/>
                <a:gd name="T26" fmla="*/ 48 w 214"/>
                <a:gd name="T27" fmla="*/ 0 h 289"/>
                <a:gd name="T28" fmla="*/ 36 w 214"/>
                <a:gd name="T29" fmla="*/ 11 h 289"/>
                <a:gd name="T30" fmla="*/ 36 w 214"/>
                <a:gd name="T31" fmla="*/ 20 h 289"/>
                <a:gd name="T32" fmla="*/ 24 w 214"/>
                <a:gd name="T33" fmla="*/ 20 h 289"/>
                <a:gd name="T34" fmla="*/ 0 w 214"/>
                <a:gd name="T35" fmla="*/ 43 h 289"/>
                <a:gd name="T36" fmla="*/ 0 w 214"/>
                <a:gd name="T37" fmla="*/ 266 h 289"/>
                <a:gd name="T38" fmla="*/ 24 w 214"/>
                <a:gd name="T39" fmla="*/ 289 h 289"/>
                <a:gd name="T40" fmla="*/ 191 w 214"/>
                <a:gd name="T41" fmla="*/ 289 h 289"/>
                <a:gd name="T42" fmla="*/ 214 w 214"/>
                <a:gd name="T43" fmla="*/ 266 h 289"/>
                <a:gd name="T44" fmla="*/ 214 w 214"/>
                <a:gd name="T45" fmla="*/ 43 h 289"/>
                <a:gd name="T46" fmla="*/ 191 w 214"/>
                <a:gd name="T47" fmla="*/ 20 h 289"/>
                <a:gd name="T48" fmla="*/ 191 w 214"/>
                <a:gd name="T49" fmla="*/ 264 h 289"/>
                <a:gd name="T50" fmla="*/ 23 w 214"/>
                <a:gd name="T51" fmla="*/ 264 h 289"/>
                <a:gd name="T52" fmla="*/ 23 w 214"/>
                <a:gd name="T53" fmla="*/ 45 h 289"/>
                <a:gd name="T54" fmla="*/ 36 w 214"/>
                <a:gd name="T55" fmla="*/ 45 h 289"/>
                <a:gd name="T56" fmla="*/ 36 w 214"/>
                <a:gd name="T57" fmla="*/ 52 h 289"/>
                <a:gd name="T58" fmla="*/ 48 w 214"/>
                <a:gd name="T59" fmla="*/ 63 h 289"/>
                <a:gd name="T60" fmla="*/ 59 w 214"/>
                <a:gd name="T61" fmla="*/ 52 h 289"/>
                <a:gd name="T62" fmla="*/ 59 w 214"/>
                <a:gd name="T63" fmla="*/ 45 h 289"/>
                <a:gd name="T64" fmla="*/ 96 w 214"/>
                <a:gd name="T65" fmla="*/ 45 h 289"/>
                <a:gd name="T66" fmla="*/ 96 w 214"/>
                <a:gd name="T67" fmla="*/ 52 h 289"/>
                <a:gd name="T68" fmla="*/ 107 w 214"/>
                <a:gd name="T69" fmla="*/ 63 h 289"/>
                <a:gd name="T70" fmla="*/ 118 w 214"/>
                <a:gd name="T71" fmla="*/ 52 h 289"/>
                <a:gd name="T72" fmla="*/ 118 w 214"/>
                <a:gd name="T73" fmla="*/ 45 h 289"/>
                <a:gd name="T74" fmla="*/ 155 w 214"/>
                <a:gd name="T75" fmla="*/ 45 h 289"/>
                <a:gd name="T76" fmla="*/ 155 w 214"/>
                <a:gd name="T77" fmla="*/ 52 h 289"/>
                <a:gd name="T78" fmla="*/ 167 w 214"/>
                <a:gd name="T79" fmla="*/ 63 h 289"/>
                <a:gd name="T80" fmla="*/ 178 w 214"/>
                <a:gd name="T81" fmla="*/ 52 h 289"/>
                <a:gd name="T82" fmla="*/ 178 w 214"/>
                <a:gd name="T83" fmla="*/ 45 h 289"/>
                <a:gd name="T84" fmla="*/ 191 w 214"/>
                <a:gd name="T85" fmla="*/ 45 h 289"/>
                <a:gd name="T86" fmla="*/ 191 w 214"/>
                <a:gd name="T87" fmla="*/ 26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89">
                  <a:moveTo>
                    <a:pt x="191" y="20"/>
                  </a:moveTo>
                  <a:cubicBezTo>
                    <a:pt x="178" y="20"/>
                    <a:pt x="178" y="20"/>
                    <a:pt x="178" y="20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5"/>
                    <a:pt x="173" y="0"/>
                    <a:pt x="167" y="0"/>
                  </a:cubicBezTo>
                  <a:cubicBezTo>
                    <a:pt x="160" y="0"/>
                    <a:pt x="155" y="5"/>
                    <a:pt x="155" y="11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5"/>
                    <a:pt x="113" y="0"/>
                    <a:pt x="107" y="0"/>
                  </a:cubicBezTo>
                  <a:cubicBezTo>
                    <a:pt x="101" y="0"/>
                    <a:pt x="96" y="5"/>
                    <a:pt x="96" y="1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5"/>
                    <a:pt x="54" y="0"/>
                    <a:pt x="48" y="0"/>
                  </a:cubicBezTo>
                  <a:cubicBezTo>
                    <a:pt x="41" y="0"/>
                    <a:pt x="36" y="5"/>
                    <a:pt x="36" y="1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1" y="20"/>
                    <a:pt x="0" y="30"/>
                    <a:pt x="0" y="4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78"/>
                    <a:pt x="11" y="289"/>
                    <a:pt x="24" y="289"/>
                  </a:cubicBezTo>
                  <a:cubicBezTo>
                    <a:pt x="191" y="289"/>
                    <a:pt x="191" y="289"/>
                    <a:pt x="191" y="289"/>
                  </a:cubicBezTo>
                  <a:cubicBezTo>
                    <a:pt x="204" y="289"/>
                    <a:pt x="214" y="278"/>
                    <a:pt x="214" y="266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4" y="30"/>
                    <a:pt x="204" y="20"/>
                    <a:pt x="191" y="20"/>
                  </a:cubicBezTo>
                  <a:close/>
                  <a:moveTo>
                    <a:pt x="191" y="264"/>
                  </a:moveTo>
                  <a:cubicBezTo>
                    <a:pt x="23" y="264"/>
                    <a:pt x="23" y="264"/>
                    <a:pt x="23" y="26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8"/>
                    <a:pt x="41" y="63"/>
                    <a:pt x="48" y="63"/>
                  </a:cubicBezTo>
                  <a:cubicBezTo>
                    <a:pt x="54" y="63"/>
                    <a:pt x="59" y="58"/>
                    <a:pt x="59" y="5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8"/>
                    <a:pt x="101" y="63"/>
                    <a:pt x="107" y="63"/>
                  </a:cubicBezTo>
                  <a:cubicBezTo>
                    <a:pt x="113" y="63"/>
                    <a:pt x="118" y="58"/>
                    <a:pt x="118" y="52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8"/>
                    <a:pt x="160" y="63"/>
                    <a:pt x="167" y="63"/>
                  </a:cubicBezTo>
                  <a:cubicBezTo>
                    <a:pt x="173" y="63"/>
                    <a:pt x="178" y="58"/>
                    <a:pt x="178" y="52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91" y="45"/>
                    <a:pt x="191" y="45"/>
                    <a:pt x="191" y="45"/>
                  </a:cubicBezTo>
                  <a:lnTo>
                    <a:pt x="191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" name="Rectangle 348"/>
            <p:cNvSpPr>
              <a:spLocks noChangeArrowheads="1"/>
            </p:cNvSpPr>
            <p:nvPr/>
          </p:nvSpPr>
          <p:spPr bwMode="auto">
            <a:xfrm>
              <a:off x="6076951" y="4675189"/>
              <a:ext cx="10795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" name="Rectangle 349"/>
            <p:cNvSpPr>
              <a:spLocks noChangeArrowheads="1"/>
            </p:cNvSpPr>
            <p:nvPr/>
          </p:nvSpPr>
          <p:spPr bwMode="auto">
            <a:xfrm>
              <a:off x="6076951" y="4711701"/>
              <a:ext cx="10795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7" name="Rectangle 350"/>
            <p:cNvSpPr>
              <a:spLocks noChangeArrowheads="1"/>
            </p:cNvSpPr>
            <p:nvPr/>
          </p:nvSpPr>
          <p:spPr bwMode="auto">
            <a:xfrm>
              <a:off x="6076951" y="4748214"/>
              <a:ext cx="10795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8" name="Rectangle 351"/>
            <p:cNvSpPr>
              <a:spLocks noChangeArrowheads="1"/>
            </p:cNvSpPr>
            <p:nvPr/>
          </p:nvSpPr>
          <p:spPr bwMode="auto">
            <a:xfrm>
              <a:off x="6076951" y="4784726"/>
              <a:ext cx="1079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25096" y="4727777"/>
            <a:ext cx="220662" cy="258761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250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1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72073" y="4722281"/>
            <a:ext cx="274638" cy="222249"/>
            <a:chOff x="5491163" y="3163888"/>
            <a:chExt cx="274638" cy="222249"/>
          </a:xfrm>
          <a:solidFill>
            <a:schemeClr val="bg1"/>
          </a:solidFill>
        </p:grpSpPr>
        <p:sp>
          <p:nvSpPr>
            <p:cNvPr id="254" name="Oval 312"/>
            <p:cNvSpPr>
              <a:spLocks noChangeArrowheads="1"/>
            </p:cNvSpPr>
            <p:nvPr/>
          </p:nvSpPr>
          <p:spPr bwMode="auto">
            <a:xfrm>
              <a:off x="5599113" y="3346450"/>
              <a:ext cx="39688" cy="396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5" name="Oval 313"/>
            <p:cNvSpPr>
              <a:spLocks noChangeArrowheads="1"/>
            </p:cNvSpPr>
            <p:nvPr/>
          </p:nvSpPr>
          <p:spPr bwMode="auto">
            <a:xfrm>
              <a:off x="5692776" y="3346450"/>
              <a:ext cx="39688" cy="396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" name="Freeform 314"/>
            <p:cNvSpPr/>
            <p:nvPr/>
          </p:nvSpPr>
          <p:spPr bwMode="auto">
            <a:xfrm>
              <a:off x="5491163" y="3163888"/>
              <a:ext cx="254000" cy="166687"/>
            </a:xfrm>
            <a:custGeom>
              <a:avLst/>
              <a:gdLst>
                <a:gd name="T0" fmla="*/ 255 w 265"/>
                <a:gd name="T1" fmla="*/ 153 h 174"/>
                <a:gd name="T2" fmla="*/ 113 w 265"/>
                <a:gd name="T3" fmla="*/ 153 h 174"/>
                <a:gd name="T4" fmla="*/ 64 w 265"/>
                <a:gd name="T5" fmla="*/ 7 h 174"/>
                <a:gd name="T6" fmla="*/ 54 w 265"/>
                <a:gd name="T7" fmla="*/ 0 h 174"/>
                <a:gd name="T8" fmla="*/ 10 w 265"/>
                <a:gd name="T9" fmla="*/ 0 h 174"/>
                <a:gd name="T10" fmla="*/ 0 w 265"/>
                <a:gd name="T11" fmla="*/ 11 h 174"/>
                <a:gd name="T12" fmla="*/ 10 w 265"/>
                <a:gd name="T13" fmla="*/ 21 h 174"/>
                <a:gd name="T14" fmla="*/ 46 w 265"/>
                <a:gd name="T15" fmla="*/ 21 h 174"/>
                <a:gd name="T16" fmla="*/ 95 w 265"/>
                <a:gd name="T17" fmla="*/ 167 h 174"/>
                <a:gd name="T18" fmla="*/ 105 w 265"/>
                <a:gd name="T19" fmla="*/ 174 h 174"/>
                <a:gd name="T20" fmla="*/ 255 w 265"/>
                <a:gd name="T21" fmla="*/ 174 h 174"/>
                <a:gd name="T22" fmla="*/ 265 w 265"/>
                <a:gd name="T23" fmla="*/ 164 h 174"/>
                <a:gd name="T24" fmla="*/ 255 w 265"/>
                <a:gd name="T25" fmla="*/ 15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" h="174">
                  <a:moveTo>
                    <a:pt x="255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3"/>
                    <a:pt x="58" y="0"/>
                    <a:pt x="5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7" y="171"/>
                    <a:pt x="101" y="174"/>
                    <a:pt x="105" y="174"/>
                  </a:cubicBezTo>
                  <a:cubicBezTo>
                    <a:pt x="255" y="174"/>
                    <a:pt x="255" y="174"/>
                    <a:pt x="255" y="174"/>
                  </a:cubicBezTo>
                  <a:cubicBezTo>
                    <a:pt x="261" y="174"/>
                    <a:pt x="265" y="169"/>
                    <a:pt x="265" y="164"/>
                  </a:cubicBezTo>
                  <a:cubicBezTo>
                    <a:pt x="265" y="158"/>
                    <a:pt x="261" y="153"/>
                    <a:pt x="255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7" name="Freeform 315"/>
            <p:cNvSpPr>
              <a:spLocks noEditPoints="1"/>
            </p:cNvSpPr>
            <p:nvPr/>
          </p:nvSpPr>
          <p:spPr bwMode="auto">
            <a:xfrm>
              <a:off x="5578476" y="3187700"/>
              <a:ext cx="187325" cy="106362"/>
            </a:xfrm>
            <a:custGeom>
              <a:avLst/>
              <a:gdLst>
                <a:gd name="T0" fmla="*/ 185 w 195"/>
                <a:gd name="T1" fmla="*/ 16 h 111"/>
                <a:gd name="T2" fmla="*/ 9 w 195"/>
                <a:gd name="T3" fmla="*/ 0 h 111"/>
                <a:gd name="T4" fmla="*/ 8 w 195"/>
                <a:gd name="T5" fmla="*/ 0 h 111"/>
                <a:gd name="T6" fmla="*/ 2 w 195"/>
                <a:gd name="T7" fmla="*/ 9 h 111"/>
                <a:gd name="T8" fmla="*/ 33 w 195"/>
                <a:gd name="T9" fmla="*/ 101 h 111"/>
                <a:gd name="T10" fmla="*/ 46 w 195"/>
                <a:gd name="T11" fmla="*/ 111 h 111"/>
                <a:gd name="T12" fmla="*/ 175 w 195"/>
                <a:gd name="T13" fmla="*/ 111 h 111"/>
                <a:gd name="T14" fmla="*/ 187 w 195"/>
                <a:gd name="T15" fmla="*/ 100 h 111"/>
                <a:gd name="T16" fmla="*/ 195 w 195"/>
                <a:gd name="T17" fmla="*/ 27 h 111"/>
                <a:gd name="T18" fmla="*/ 185 w 195"/>
                <a:gd name="T19" fmla="*/ 16 h 111"/>
                <a:gd name="T20" fmla="*/ 167 w 195"/>
                <a:gd name="T21" fmla="*/ 90 h 111"/>
                <a:gd name="T22" fmla="*/ 51 w 195"/>
                <a:gd name="T23" fmla="*/ 90 h 111"/>
                <a:gd name="T24" fmla="*/ 28 w 195"/>
                <a:gd name="T25" fmla="*/ 23 h 111"/>
                <a:gd name="T26" fmla="*/ 173 w 195"/>
                <a:gd name="T27" fmla="*/ 36 h 111"/>
                <a:gd name="T28" fmla="*/ 167 w 195"/>
                <a:gd name="T29" fmla="*/ 9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111">
                  <a:moveTo>
                    <a:pt x="185" y="1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3" y="0"/>
                    <a:pt x="0" y="4"/>
                    <a:pt x="2" y="9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5" y="106"/>
                    <a:pt x="41" y="111"/>
                    <a:pt x="46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81" y="111"/>
                    <a:pt x="186" y="106"/>
                    <a:pt x="187" y="100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1"/>
                    <a:pt x="191" y="16"/>
                    <a:pt x="185" y="16"/>
                  </a:cubicBezTo>
                  <a:close/>
                  <a:moveTo>
                    <a:pt x="167" y="90"/>
                  </a:moveTo>
                  <a:cubicBezTo>
                    <a:pt x="51" y="90"/>
                    <a:pt x="51" y="90"/>
                    <a:pt x="51" y="90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173" y="36"/>
                    <a:pt x="173" y="36"/>
                    <a:pt x="173" y="36"/>
                  </a:cubicBezTo>
                  <a:lnTo>
                    <a:pt x="167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187437" y="4735098"/>
            <a:ext cx="274639" cy="225424"/>
            <a:chOff x="8799513" y="2058988"/>
            <a:chExt cx="274638" cy="225424"/>
          </a:xfrm>
          <a:solidFill>
            <a:schemeClr val="bg1"/>
          </a:solidFill>
        </p:grpSpPr>
        <p:sp>
          <p:nvSpPr>
            <p:cNvPr id="259" name="Freeform 500"/>
            <p:cNvSpPr>
              <a:spLocks noEditPoints="1"/>
            </p:cNvSpPr>
            <p:nvPr/>
          </p:nvSpPr>
          <p:spPr bwMode="auto">
            <a:xfrm>
              <a:off x="8799513" y="2058988"/>
              <a:ext cx="274638" cy="188912"/>
            </a:xfrm>
            <a:custGeom>
              <a:avLst/>
              <a:gdLst>
                <a:gd name="T0" fmla="*/ 0 w 173"/>
                <a:gd name="T1" fmla="*/ 0 h 119"/>
                <a:gd name="T2" fmla="*/ 0 w 173"/>
                <a:gd name="T3" fmla="*/ 119 h 119"/>
                <a:gd name="T4" fmla="*/ 173 w 173"/>
                <a:gd name="T5" fmla="*/ 119 h 119"/>
                <a:gd name="T6" fmla="*/ 173 w 173"/>
                <a:gd name="T7" fmla="*/ 0 h 119"/>
                <a:gd name="T8" fmla="*/ 0 w 173"/>
                <a:gd name="T9" fmla="*/ 0 h 119"/>
                <a:gd name="T10" fmla="*/ 154 w 173"/>
                <a:gd name="T11" fmla="*/ 100 h 119"/>
                <a:gd name="T12" fmla="*/ 19 w 173"/>
                <a:gd name="T13" fmla="*/ 100 h 119"/>
                <a:gd name="T14" fmla="*/ 19 w 173"/>
                <a:gd name="T15" fmla="*/ 19 h 119"/>
                <a:gd name="T16" fmla="*/ 154 w 173"/>
                <a:gd name="T17" fmla="*/ 19 h 119"/>
                <a:gd name="T18" fmla="*/ 154 w 173"/>
                <a:gd name="T19" fmla="*/ 10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9">
                  <a:moveTo>
                    <a:pt x="0" y="0"/>
                  </a:moveTo>
                  <a:lnTo>
                    <a:pt x="0" y="119"/>
                  </a:lnTo>
                  <a:lnTo>
                    <a:pt x="173" y="119"/>
                  </a:lnTo>
                  <a:lnTo>
                    <a:pt x="173" y="0"/>
                  </a:lnTo>
                  <a:lnTo>
                    <a:pt x="0" y="0"/>
                  </a:lnTo>
                  <a:close/>
                  <a:moveTo>
                    <a:pt x="154" y="100"/>
                  </a:moveTo>
                  <a:lnTo>
                    <a:pt x="19" y="100"/>
                  </a:lnTo>
                  <a:lnTo>
                    <a:pt x="19" y="19"/>
                  </a:lnTo>
                  <a:lnTo>
                    <a:pt x="154" y="19"/>
                  </a:lnTo>
                  <a:lnTo>
                    <a:pt x="154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0" name="Freeform 501"/>
            <p:cNvSpPr/>
            <p:nvPr/>
          </p:nvSpPr>
          <p:spPr bwMode="auto">
            <a:xfrm>
              <a:off x="8858251" y="2263775"/>
              <a:ext cx="158750" cy="20637"/>
            </a:xfrm>
            <a:custGeom>
              <a:avLst/>
              <a:gdLst>
                <a:gd name="T0" fmla="*/ 0 w 166"/>
                <a:gd name="T1" fmla="*/ 12 h 20"/>
                <a:gd name="T2" fmla="*/ 8 w 166"/>
                <a:gd name="T3" fmla="*/ 20 h 20"/>
                <a:gd name="T4" fmla="*/ 158 w 166"/>
                <a:gd name="T5" fmla="*/ 20 h 20"/>
                <a:gd name="T6" fmla="*/ 166 w 166"/>
                <a:gd name="T7" fmla="*/ 12 h 20"/>
                <a:gd name="T8" fmla="*/ 166 w 166"/>
                <a:gd name="T9" fmla="*/ 0 h 20"/>
                <a:gd name="T10" fmla="*/ 0 w 166"/>
                <a:gd name="T11" fmla="*/ 0 h 20"/>
                <a:gd name="T12" fmla="*/ 0 w 166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0">
                  <a:moveTo>
                    <a:pt x="0" y="12"/>
                  </a:moveTo>
                  <a:cubicBezTo>
                    <a:pt x="0" y="16"/>
                    <a:pt x="4" y="20"/>
                    <a:pt x="8" y="20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62" y="20"/>
                    <a:pt x="166" y="16"/>
                    <a:pt x="166" y="12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1" name="Freeform 502"/>
            <p:cNvSpPr/>
            <p:nvPr/>
          </p:nvSpPr>
          <p:spPr bwMode="auto">
            <a:xfrm>
              <a:off x="8901113" y="2112963"/>
              <a:ext cx="79375" cy="80962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51 h 51"/>
                <a:gd name="T4" fmla="*/ 50 w 50"/>
                <a:gd name="T5" fmla="*/ 25 h 51"/>
                <a:gd name="T6" fmla="*/ 0 w 50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1">
                  <a:moveTo>
                    <a:pt x="0" y="0"/>
                  </a:moveTo>
                  <a:lnTo>
                    <a:pt x="0" y="51"/>
                  </a:lnTo>
                  <a:lnTo>
                    <a:pt x="50" y="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6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4000500" y="2135188"/>
            <a:ext cx="1033463" cy="1482725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6BD2D5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3019425" y="3079750"/>
            <a:ext cx="1450975" cy="1063625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FCCB00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7"/>
          <p:cNvSpPr/>
          <p:nvPr/>
        </p:nvSpPr>
        <p:spPr bwMode="auto">
          <a:xfrm>
            <a:off x="3544888" y="3797300"/>
            <a:ext cx="1235075" cy="1354138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EC6063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8"/>
          <p:cNvSpPr/>
          <p:nvPr/>
        </p:nvSpPr>
        <p:spPr bwMode="auto">
          <a:xfrm>
            <a:off x="4548188" y="3738563"/>
            <a:ext cx="1019175" cy="1403350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3ABFA8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9"/>
          <p:cNvSpPr/>
          <p:nvPr/>
        </p:nvSpPr>
        <p:spPr bwMode="auto">
          <a:xfrm>
            <a:off x="4649788" y="3079750"/>
            <a:ext cx="1465263" cy="930275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EC6063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206"/>
          <p:cNvSpPr>
            <a:spLocks noEditPoints="1"/>
          </p:cNvSpPr>
          <p:nvPr/>
        </p:nvSpPr>
        <p:spPr bwMode="auto">
          <a:xfrm>
            <a:off x="4383088" y="2706688"/>
            <a:ext cx="319088" cy="319088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170"/>
          <p:cNvSpPr>
            <a:spLocks noEditPoints="1"/>
          </p:cNvSpPr>
          <p:nvPr/>
        </p:nvSpPr>
        <p:spPr bwMode="auto">
          <a:xfrm>
            <a:off x="5303838" y="3325813"/>
            <a:ext cx="314325" cy="263525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3917950" y="4322763"/>
            <a:ext cx="328613" cy="319088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45"/>
          <p:cNvSpPr>
            <a:spLocks noEditPoints="1"/>
          </p:cNvSpPr>
          <p:nvPr/>
        </p:nvSpPr>
        <p:spPr bwMode="auto">
          <a:xfrm>
            <a:off x="4914900" y="4257675"/>
            <a:ext cx="368300" cy="400050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177"/>
          <p:cNvSpPr>
            <a:spLocks noEditPoints="1"/>
          </p:cNvSpPr>
          <p:nvPr/>
        </p:nvSpPr>
        <p:spPr bwMode="auto">
          <a:xfrm>
            <a:off x="3651250" y="3343275"/>
            <a:ext cx="328613" cy="347663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59" name="TextBox 13"/>
          <p:cNvSpPr txBox="1"/>
          <p:nvPr/>
        </p:nvSpPr>
        <p:spPr>
          <a:xfrm>
            <a:off x="1522413" y="4724400"/>
            <a:ext cx="1751012" cy="3317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0" name="TextBox 13"/>
          <p:cNvSpPr txBox="1"/>
          <p:nvPr/>
        </p:nvSpPr>
        <p:spPr>
          <a:xfrm>
            <a:off x="990600" y="3343275"/>
            <a:ext cx="1751013" cy="3317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1" name="TextBox 13"/>
          <p:cNvSpPr txBox="1"/>
          <p:nvPr/>
        </p:nvSpPr>
        <p:spPr>
          <a:xfrm>
            <a:off x="4902200" y="1868488"/>
            <a:ext cx="1751013" cy="3317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2" name="TextBox 13"/>
          <p:cNvSpPr txBox="1"/>
          <p:nvPr/>
        </p:nvSpPr>
        <p:spPr>
          <a:xfrm>
            <a:off x="6292850" y="3224213"/>
            <a:ext cx="1751013" cy="3333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3" name="TextBox 13"/>
          <p:cNvSpPr txBox="1"/>
          <p:nvPr/>
        </p:nvSpPr>
        <p:spPr>
          <a:xfrm>
            <a:off x="5702300" y="4687888"/>
            <a:ext cx="1751013" cy="3333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1808163" y="4473575"/>
            <a:ext cx="14652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r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1276350" y="3079750"/>
            <a:ext cx="14652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r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5702300" y="4456113"/>
            <a:ext cx="1465263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6292850" y="2986088"/>
            <a:ext cx="1465263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4884738" y="1668463"/>
            <a:ext cx="14652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pic>
        <p:nvPicPr>
          <p:cNvPr id="717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063" y="3516313"/>
            <a:ext cx="1471612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888" y="3328988"/>
            <a:ext cx="1550987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575" y="2752725"/>
            <a:ext cx="1265238" cy="1573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950" y="2270125"/>
            <a:ext cx="1387475" cy="2081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>
            <a:off x="1522413" y="4537075"/>
            <a:ext cx="1295400" cy="1104900"/>
          </a:xfrm>
          <a:prstGeom prst="rect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8" name="文本框 17"/>
          <p:cNvSpPr txBox="1"/>
          <p:nvPr/>
        </p:nvSpPr>
        <p:spPr>
          <a:xfrm>
            <a:off x="1581150" y="4635500"/>
            <a:ext cx="4730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9" name="文本框 18"/>
          <p:cNvSpPr txBox="1"/>
          <p:nvPr/>
        </p:nvSpPr>
        <p:spPr>
          <a:xfrm>
            <a:off x="1958975" y="4683125"/>
            <a:ext cx="8826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651000" y="5002213"/>
            <a:ext cx="990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/>
          <p:nvPr/>
        </p:nvSpPr>
        <p:spPr>
          <a:xfrm>
            <a:off x="1611313" y="5051425"/>
            <a:ext cx="1157288" cy="590550"/>
          </a:xfrm>
          <a:prstGeom prst="rect">
            <a:avLst/>
          </a:prstGeom>
        </p:spPr>
        <p:txBody>
          <a:bodyPr lIns="91262" tIns="45631" rIns="91262" bIns="4563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我们工作室致力于专业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模板的发布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46425" y="4537075"/>
            <a:ext cx="1295400" cy="1104900"/>
          </a:xfrm>
          <a:prstGeom prst="rect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83" name="文本框 22"/>
          <p:cNvSpPr txBox="1"/>
          <p:nvPr/>
        </p:nvSpPr>
        <p:spPr>
          <a:xfrm>
            <a:off x="3205163" y="4635500"/>
            <a:ext cx="62388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4" name="文本框 23"/>
          <p:cNvSpPr txBox="1"/>
          <p:nvPr/>
        </p:nvSpPr>
        <p:spPr>
          <a:xfrm>
            <a:off x="3582988" y="4683125"/>
            <a:ext cx="881062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273425" y="5002213"/>
            <a:ext cx="990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/>
          <p:nvPr/>
        </p:nvSpPr>
        <p:spPr>
          <a:xfrm>
            <a:off x="3233738" y="5051425"/>
            <a:ext cx="1158875" cy="590550"/>
          </a:xfrm>
          <a:prstGeom prst="rect">
            <a:avLst/>
          </a:prstGeom>
        </p:spPr>
        <p:txBody>
          <a:bodyPr lIns="91262" tIns="45631" rIns="91262" bIns="4563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我们工作室致力于专业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模板的发布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32338" y="4537075"/>
            <a:ext cx="1295400" cy="1104900"/>
          </a:xfrm>
          <a:prstGeom prst="rect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88" name="文本框 27"/>
          <p:cNvSpPr txBox="1"/>
          <p:nvPr/>
        </p:nvSpPr>
        <p:spPr>
          <a:xfrm>
            <a:off x="4791075" y="4635500"/>
            <a:ext cx="68738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9" name="文本框 28"/>
          <p:cNvSpPr txBox="1"/>
          <p:nvPr/>
        </p:nvSpPr>
        <p:spPr>
          <a:xfrm>
            <a:off x="5168900" y="4683125"/>
            <a:ext cx="8826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860925" y="5002213"/>
            <a:ext cx="990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/>
          <p:nvPr/>
        </p:nvSpPr>
        <p:spPr>
          <a:xfrm>
            <a:off x="4821238" y="5051425"/>
            <a:ext cx="1157288" cy="590550"/>
          </a:xfrm>
          <a:prstGeom prst="rect">
            <a:avLst/>
          </a:prstGeom>
        </p:spPr>
        <p:txBody>
          <a:bodyPr lIns="91262" tIns="45631" rIns="91262" bIns="4563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我们工作室致力于专业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模板的发布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96025" y="4537075"/>
            <a:ext cx="1295400" cy="1104900"/>
          </a:xfrm>
          <a:prstGeom prst="rect">
            <a:avLst/>
          </a:prstGeom>
          <a:solidFill>
            <a:srgbClr val="3AB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93" name="文本框 32"/>
          <p:cNvSpPr txBox="1"/>
          <p:nvPr/>
        </p:nvSpPr>
        <p:spPr>
          <a:xfrm>
            <a:off x="6354763" y="4635500"/>
            <a:ext cx="53181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4" name="文本框 33"/>
          <p:cNvSpPr txBox="1"/>
          <p:nvPr/>
        </p:nvSpPr>
        <p:spPr>
          <a:xfrm>
            <a:off x="6732588" y="4683125"/>
            <a:ext cx="8826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424613" y="5002213"/>
            <a:ext cx="990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/>
          <p:nvPr/>
        </p:nvSpPr>
        <p:spPr>
          <a:xfrm>
            <a:off x="6384925" y="5051425"/>
            <a:ext cx="1157288" cy="590550"/>
          </a:xfrm>
          <a:prstGeom prst="rect">
            <a:avLst/>
          </a:prstGeom>
        </p:spPr>
        <p:txBody>
          <a:bodyPr lIns="91262" tIns="45631" rIns="91262" bIns="4563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我们工作室致力于专业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模板的发布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197" name="组合 36"/>
          <p:cNvGrpSpPr/>
          <p:nvPr/>
        </p:nvGrpSpPr>
        <p:grpSpPr>
          <a:xfrm>
            <a:off x="765175" y="1481138"/>
            <a:ext cx="6826250" cy="1798637"/>
            <a:chOff x="1087619" y="877557"/>
            <a:chExt cx="9103360" cy="2398782"/>
          </a:xfrm>
        </p:grpSpPr>
        <p:sp>
          <p:nvSpPr>
            <p:cNvPr id="38" name="弧形 37"/>
            <p:cNvSpPr/>
            <p:nvPr/>
          </p:nvSpPr>
          <p:spPr>
            <a:xfrm rot="20679156" flipV="1">
              <a:off x="1087619" y="1239597"/>
              <a:ext cx="9103360" cy="1401584"/>
            </a:xfrm>
            <a:prstGeom prst="arc">
              <a:avLst>
                <a:gd name="adj1" fmla="val 11154934"/>
                <a:gd name="adj2" fmla="val 21222019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199" name="组合 38"/>
            <p:cNvGrpSpPr/>
            <p:nvPr/>
          </p:nvGrpSpPr>
          <p:grpSpPr>
            <a:xfrm>
              <a:off x="2152101" y="877557"/>
              <a:ext cx="7901982" cy="2398782"/>
              <a:chOff x="2152101" y="877557"/>
              <a:chExt cx="7901982" cy="2398782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2808790" y="3102729"/>
                <a:ext cx="171481" cy="1736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4999947" y="2702580"/>
                <a:ext cx="173599" cy="1736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7148764" y="2126702"/>
                <a:ext cx="171481" cy="1736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9075289" y="1402622"/>
                <a:ext cx="173599" cy="1736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152501" y="2615774"/>
                <a:ext cx="1721170" cy="4001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50" b="1" kern="1200" cap="none" spc="0" normalizeH="0" baseline="0" noProof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单击添加标题</a:t>
                </a:r>
                <a:endParaRPr kumimoji="0" lang="zh-CN" altLang="en-US" sz="1350" b="1" kern="1200" cap="none" spc="0" normalizeH="0" baseline="0" noProof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237805" y="2200804"/>
                <a:ext cx="1721171" cy="4001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50" b="1" kern="1200" cap="none" spc="0" normalizeH="0" baseline="0" noProof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单击添加标题</a:t>
                </a:r>
                <a:endParaRPr kumimoji="0" lang="zh-CN" altLang="en-US" sz="1350" b="1" kern="1200" cap="none" spc="0" normalizeH="0" baseline="0" noProof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6376036" y="1616458"/>
                <a:ext cx="1721171" cy="4001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50" b="1" kern="1200" cap="none" spc="0" normalizeH="0" baseline="0" noProof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单击添加标题</a:t>
                </a:r>
                <a:endParaRPr kumimoji="0" lang="zh-CN" altLang="en-US" sz="1350" b="1" kern="1200" cap="none" spc="0" normalizeH="0" baseline="0" noProof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8332200" y="877557"/>
                <a:ext cx="1721171" cy="4001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50" b="1" kern="1200" cap="none" spc="0" normalizeH="0" baseline="0" noProof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单击添加标题</a:t>
                </a:r>
                <a:endParaRPr kumimoji="0" lang="zh-CN" altLang="en-US" sz="1350" b="1" kern="1200" cap="none" spc="0" normalizeH="0" baseline="0" noProof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3"/>
          <p:cNvPicPr>
            <a:picLocks noChangeAspect="1"/>
          </p:cNvPicPr>
          <p:nvPr/>
        </p:nvPicPr>
        <p:blipFill>
          <a:blip r:embed="rId1"/>
          <a:srcRect t="9962"/>
          <a:stretch>
            <a:fillRect/>
          </a:stretch>
        </p:blipFill>
        <p:spPr>
          <a:xfrm>
            <a:off x="0" y="928688"/>
            <a:ext cx="9144000" cy="2763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08388" y="3068638"/>
            <a:ext cx="5535613" cy="1209675"/>
          </a:xfrm>
          <a:prstGeom prst="rect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199" name="组合 9"/>
          <p:cNvGrpSpPr/>
          <p:nvPr/>
        </p:nvGrpSpPr>
        <p:grpSpPr>
          <a:xfrm>
            <a:off x="1006475" y="3068638"/>
            <a:ext cx="1211263" cy="1209675"/>
            <a:chOff x="1342417" y="2947481"/>
            <a:chExt cx="1614791" cy="1614791"/>
          </a:xfrm>
        </p:grpSpPr>
        <p:sp>
          <p:nvSpPr>
            <p:cNvPr id="11" name="矩形 10"/>
            <p:cNvSpPr/>
            <p:nvPr/>
          </p:nvSpPr>
          <p:spPr>
            <a:xfrm>
              <a:off x="1342417" y="2947481"/>
              <a:ext cx="1614791" cy="1614791"/>
            </a:xfrm>
            <a:prstGeom prst="rect">
              <a:avLst/>
            </a:prstGeom>
            <a:solidFill>
              <a:srgbClr val="6BD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206" name="组合 11"/>
            <p:cNvGrpSpPr/>
            <p:nvPr/>
          </p:nvGrpSpPr>
          <p:grpSpPr>
            <a:xfrm>
              <a:off x="1876426" y="3410832"/>
              <a:ext cx="558023" cy="688090"/>
              <a:chOff x="1876426" y="3554414"/>
              <a:chExt cx="211137" cy="260350"/>
            </a:xfrm>
          </p:grpSpPr>
          <p:sp>
            <p:nvSpPr>
              <p:cNvPr id="13" name="Freeform 174"/>
              <p:cNvSpPr/>
              <p:nvPr/>
            </p:nvSpPr>
            <p:spPr bwMode="auto">
              <a:xfrm>
                <a:off x="1876167" y="3655723"/>
                <a:ext cx="43241" cy="136308"/>
              </a:xfrm>
              <a:custGeom>
                <a:avLst/>
                <a:gdLst>
                  <a:gd name="T0" fmla="*/ 38 w 47"/>
                  <a:gd name="T1" fmla="*/ 36 h 151"/>
                  <a:gd name="T2" fmla="*/ 46 w 47"/>
                  <a:gd name="T3" fmla="*/ 0 h 151"/>
                  <a:gd name="T4" fmla="*/ 17 w 47"/>
                  <a:gd name="T5" fmla="*/ 0 h 151"/>
                  <a:gd name="T6" fmla="*/ 0 w 47"/>
                  <a:gd name="T7" fmla="*/ 53 h 151"/>
                  <a:gd name="T8" fmla="*/ 0 w 47"/>
                  <a:gd name="T9" fmla="*/ 98 h 151"/>
                  <a:gd name="T10" fmla="*/ 17 w 47"/>
                  <a:gd name="T11" fmla="*/ 151 h 151"/>
                  <a:gd name="T12" fmla="*/ 47 w 47"/>
                  <a:gd name="T13" fmla="*/ 151 h 151"/>
                  <a:gd name="T14" fmla="*/ 38 w 47"/>
                  <a:gd name="T15" fmla="*/ 114 h 151"/>
                  <a:gd name="T16" fmla="*/ 38 w 47"/>
                  <a:gd name="T17" fmla="*/ 3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51">
                    <a:moveTo>
                      <a:pt x="38" y="36"/>
                    </a:moveTo>
                    <a:cubicBezTo>
                      <a:pt x="38" y="27"/>
                      <a:pt x="41" y="13"/>
                      <a:pt x="4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39"/>
                      <a:pt x="0" y="53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12"/>
                      <a:pt x="8" y="151"/>
                      <a:pt x="17" y="151"/>
                    </a:cubicBezTo>
                    <a:cubicBezTo>
                      <a:pt x="47" y="151"/>
                      <a:pt x="47" y="151"/>
                      <a:pt x="47" y="151"/>
                    </a:cubicBezTo>
                    <a:cubicBezTo>
                      <a:pt x="41" y="137"/>
                      <a:pt x="38" y="123"/>
                      <a:pt x="38" y="114"/>
                    </a:cubicBezTo>
                    <a:lnTo>
                      <a:pt x="38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175"/>
              <p:cNvSpPr/>
              <p:nvPr/>
            </p:nvSpPr>
            <p:spPr bwMode="auto">
              <a:xfrm>
                <a:off x="1925815" y="3554695"/>
                <a:ext cx="161754" cy="259788"/>
              </a:xfrm>
              <a:custGeom>
                <a:avLst/>
                <a:gdLst>
                  <a:gd name="T0" fmla="*/ 17 w 180"/>
                  <a:gd name="T1" fmla="*/ 100 h 289"/>
                  <a:gd name="T2" fmla="*/ 0 w 180"/>
                  <a:gd name="T3" fmla="*/ 149 h 289"/>
                  <a:gd name="T4" fmla="*/ 0 w 180"/>
                  <a:gd name="T5" fmla="*/ 227 h 289"/>
                  <a:gd name="T6" fmla="*/ 36 w 180"/>
                  <a:gd name="T7" fmla="*/ 289 h 289"/>
                  <a:gd name="T8" fmla="*/ 131 w 180"/>
                  <a:gd name="T9" fmla="*/ 289 h 289"/>
                  <a:gd name="T10" fmla="*/ 166 w 180"/>
                  <a:gd name="T11" fmla="*/ 255 h 289"/>
                  <a:gd name="T12" fmla="*/ 167 w 180"/>
                  <a:gd name="T13" fmla="*/ 253 h 289"/>
                  <a:gd name="T14" fmla="*/ 94 w 180"/>
                  <a:gd name="T15" fmla="*/ 253 h 289"/>
                  <a:gd name="T16" fmla="*/ 82 w 180"/>
                  <a:gd name="T17" fmla="*/ 241 h 289"/>
                  <a:gd name="T18" fmla="*/ 94 w 180"/>
                  <a:gd name="T19" fmla="*/ 230 h 289"/>
                  <a:gd name="T20" fmla="*/ 169 w 180"/>
                  <a:gd name="T21" fmla="*/ 230 h 289"/>
                  <a:gd name="T22" fmla="*/ 172 w 180"/>
                  <a:gd name="T23" fmla="*/ 199 h 289"/>
                  <a:gd name="T24" fmla="*/ 94 w 180"/>
                  <a:gd name="T25" fmla="*/ 199 h 289"/>
                  <a:gd name="T26" fmla="*/ 82 w 180"/>
                  <a:gd name="T27" fmla="*/ 188 h 289"/>
                  <a:gd name="T28" fmla="*/ 94 w 180"/>
                  <a:gd name="T29" fmla="*/ 177 h 289"/>
                  <a:gd name="T30" fmla="*/ 175 w 180"/>
                  <a:gd name="T31" fmla="*/ 177 h 289"/>
                  <a:gd name="T32" fmla="*/ 178 w 180"/>
                  <a:gd name="T33" fmla="*/ 146 h 289"/>
                  <a:gd name="T34" fmla="*/ 94 w 180"/>
                  <a:gd name="T35" fmla="*/ 146 h 289"/>
                  <a:gd name="T36" fmla="*/ 82 w 180"/>
                  <a:gd name="T37" fmla="*/ 135 h 289"/>
                  <a:gd name="T38" fmla="*/ 94 w 180"/>
                  <a:gd name="T39" fmla="*/ 124 h 289"/>
                  <a:gd name="T40" fmla="*/ 180 w 180"/>
                  <a:gd name="T41" fmla="*/ 124 h 289"/>
                  <a:gd name="T42" fmla="*/ 180 w 180"/>
                  <a:gd name="T43" fmla="*/ 121 h 289"/>
                  <a:gd name="T44" fmla="*/ 145 w 180"/>
                  <a:gd name="T45" fmla="*/ 87 h 289"/>
                  <a:gd name="T46" fmla="*/ 82 w 180"/>
                  <a:gd name="T47" fmla="*/ 87 h 289"/>
                  <a:gd name="T48" fmla="*/ 84 w 180"/>
                  <a:gd name="T49" fmla="*/ 71 h 289"/>
                  <a:gd name="T50" fmla="*/ 90 w 180"/>
                  <a:gd name="T51" fmla="*/ 38 h 289"/>
                  <a:gd name="T52" fmla="*/ 64 w 180"/>
                  <a:gd name="T53" fmla="*/ 2 h 289"/>
                  <a:gd name="T54" fmla="*/ 29 w 180"/>
                  <a:gd name="T55" fmla="*/ 28 h 289"/>
                  <a:gd name="T56" fmla="*/ 21 w 180"/>
                  <a:gd name="T57" fmla="*/ 74 h 289"/>
                  <a:gd name="T58" fmla="*/ 17 w 180"/>
                  <a:gd name="T59" fmla="*/ 10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289">
                    <a:moveTo>
                      <a:pt x="17" y="100"/>
                    </a:moveTo>
                    <a:cubicBezTo>
                      <a:pt x="7" y="114"/>
                      <a:pt x="0" y="137"/>
                      <a:pt x="0" y="149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46"/>
                      <a:pt x="16" y="289"/>
                      <a:pt x="36" y="289"/>
                    </a:cubicBezTo>
                    <a:cubicBezTo>
                      <a:pt x="131" y="289"/>
                      <a:pt x="131" y="289"/>
                      <a:pt x="131" y="289"/>
                    </a:cubicBezTo>
                    <a:cubicBezTo>
                      <a:pt x="150" y="289"/>
                      <a:pt x="166" y="274"/>
                      <a:pt x="166" y="255"/>
                    </a:cubicBezTo>
                    <a:cubicBezTo>
                      <a:pt x="167" y="253"/>
                      <a:pt x="167" y="253"/>
                      <a:pt x="167" y="253"/>
                    </a:cubicBezTo>
                    <a:cubicBezTo>
                      <a:pt x="94" y="253"/>
                      <a:pt x="94" y="253"/>
                      <a:pt x="94" y="253"/>
                    </a:cubicBezTo>
                    <a:cubicBezTo>
                      <a:pt x="87" y="253"/>
                      <a:pt x="82" y="248"/>
                      <a:pt x="82" y="241"/>
                    </a:cubicBezTo>
                    <a:cubicBezTo>
                      <a:pt x="82" y="235"/>
                      <a:pt x="87" y="230"/>
                      <a:pt x="94" y="230"/>
                    </a:cubicBezTo>
                    <a:cubicBezTo>
                      <a:pt x="169" y="230"/>
                      <a:pt x="169" y="230"/>
                      <a:pt x="169" y="230"/>
                    </a:cubicBezTo>
                    <a:cubicBezTo>
                      <a:pt x="172" y="199"/>
                      <a:pt x="172" y="199"/>
                      <a:pt x="172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87" y="199"/>
                      <a:pt x="82" y="194"/>
                      <a:pt x="82" y="188"/>
                    </a:cubicBezTo>
                    <a:cubicBezTo>
                      <a:pt x="82" y="182"/>
                      <a:pt x="87" y="177"/>
                      <a:pt x="94" y="177"/>
                    </a:cubicBezTo>
                    <a:cubicBezTo>
                      <a:pt x="175" y="177"/>
                      <a:pt x="175" y="177"/>
                      <a:pt x="175" y="177"/>
                    </a:cubicBezTo>
                    <a:cubicBezTo>
                      <a:pt x="178" y="146"/>
                      <a:pt x="178" y="146"/>
                      <a:pt x="178" y="146"/>
                    </a:cubicBezTo>
                    <a:cubicBezTo>
                      <a:pt x="94" y="146"/>
                      <a:pt x="94" y="146"/>
                      <a:pt x="94" y="146"/>
                    </a:cubicBezTo>
                    <a:cubicBezTo>
                      <a:pt x="87" y="146"/>
                      <a:pt x="82" y="141"/>
                      <a:pt x="82" y="135"/>
                    </a:cubicBezTo>
                    <a:cubicBezTo>
                      <a:pt x="82" y="129"/>
                      <a:pt x="87" y="124"/>
                      <a:pt x="94" y="124"/>
                    </a:cubicBezTo>
                    <a:cubicBezTo>
                      <a:pt x="180" y="124"/>
                      <a:pt x="180" y="124"/>
                      <a:pt x="180" y="124"/>
                    </a:cubicBezTo>
                    <a:cubicBezTo>
                      <a:pt x="180" y="121"/>
                      <a:pt x="180" y="121"/>
                      <a:pt x="180" y="121"/>
                    </a:cubicBezTo>
                    <a:cubicBezTo>
                      <a:pt x="180" y="102"/>
                      <a:pt x="164" y="87"/>
                      <a:pt x="145" y="87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2" y="21"/>
                      <a:pt x="81" y="5"/>
                      <a:pt x="64" y="2"/>
                    </a:cubicBezTo>
                    <a:cubicBezTo>
                      <a:pt x="47" y="0"/>
                      <a:pt x="32" y="11"/>
                      <a:pt x="29" y="28"/>
                    </a:cubicBezTo>
                    <a:cubicBezTo>
                      <a:pt x="21" y="74"/>
                      <a:pt x="21" y="74"/>
                      <a:pt x="21" y="74"/>
                    </a:cubicBezTo>
                    <a:lnTo>
                      <a:pt x="17" y="1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200" name="组合 14"/>
          <p:cNvGrpSpPr/>
          <p:nvPr/>
        </p:nvGrpSpPr>
        <p:grpSpPr>
          <a:xfrm>
            <a:off x="2308225" y="3068638"/>
            <a:ext cx="1211263" cy="1209675"/>
            <a:chOff x="3077183" y="2947480"/>
            <a:chExt cx="1614791" cy="1614791"/>
          </a:xfrm>
        </p:grpSpPr>
        <p:sp>
          <p:nvSpPr>
            <p:cNvPr id="16" name="矩形 15"/>
            <p:cNvSpPr/>
            <p:nvPr/>
          </p:nvSpPr>
          <p:spPr>
            <a:xfrm>
              <a:off x="3077183" y="2947480"/>
              <a:ext cx="1614791" cy="1614791"/>
            </a:xfrm>
            <a:prstGeom prst="rect">
              <a:avLst/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626435" y="3446292"/>
              <a:ext cx="516285" cy="636621"/>
              <a:chOff x="2395538" y="3556001"/>
              <a:chExt cx="211138" cy="260350"/>
            </a:xfrm>
            <a:solidFill>
              <a:schemeClr val="bg1"/>
            </a:solidFill>
          </p:grpSpPr>
          <p:sp>
            <p:nvSpPr>
              <p:cNvPr id="18" name="Freeform 176"/>
              <p:cNvSpPr/>
              <p:nvPr/>
            </p:nvSpPr>
            <p:spPr bwMode="auto">
              <a:xfrm>
                <a:off x="2563813" y="3578226"/>
                <a:ext cx="42863" cy="136525"/>
              </a:xfrm>
              <a:custGeom>
                <a:avLst/>
                <a:gdLst>
                  <a:gd name="T0" fmla="*/ 9 w 47"/>
                  <a:gd name="T1" fmla="*/ 115 h 151"/>
                  <a:gd name="T2" fmla="*/ 1 w 47"/>
                  <a:gd name="T3" fmla="*/ 151 h 151"/>
                  <a:gd name="T4" fmla="*/ 30 w 47"/>
                  <a:gd name="T5" fmla="*/ 151 h 151"/>
                  <a:gd name="T6" fmla="*/ 47 w 47"/>
                  <a:gd name="T7" fmla="*/ 98 h 151"/>
                  <a:gd name="T8" fmla="*/ 47 w 47"/>
                  <a:gd name="T9" fmla="*/ 53 h 151"/>
                  <a:gd name="T10" fmla="*/ 30 w 47"/>
                  <a:gd name="T11" fmla="*/ 0 h 151"/>
                  <a:gd name="T12" fmla="*/ 0 w 47"/>
                  <a:gd name="T13" fmla="*/ 0 h 151"/>
                  <a:gd name="T14" fmla="*/ 9 w 47"/>
                  <a:gd name="T15" fmla="*/ 36 h 151"/>
                  <a:gd name="T16" fmla="*/ 9 w 47"/>
                  <a:gd name="T17" fmla="*/ 11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51">
                    <a:moveTo>
                      <a:pt x="9" y="115"/>
                    </a:moveTo>
                    <a:cubicBezTo>
                      <a:pt x="9" y="124"/>
                      <a:pt x="6" y="137"/>
                      <a:pt x="1" y="151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39" y="151"/>
                      <a:pt x="47" y="112"/>
                      <a:pt x="47" y="98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39"/>
                      <a:pt x="39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4"/>
                      <a:pt x="9" y="28"/>
                      <a:pt x="9" y="36"/>
                    </a:cubicBezTo>
                    <a:lnTo>
                      <a:pt x="9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77"/>
              <p:cNvSpPr/>
              <p:nvPr/>
            </p:nvSpPr>
            <p:spPr bwMode="auto">
              <a:xfrm>
                <a:off x="2395538" y="3556001"/>
                <a:ext cx="161925" cy="260350"/>
              </a:xfrm>
              <a:custGeom>
                <a:avLst/>
                <a:gdLst>
                  <a:gd name="T0" fmla="*/ 163 w 180"/>
                  <a:gd name="T1" fmla="*/ 189 h 289"/>
                  <a:gd name="T2" fmla="*/ 180 w 180"/>
                  <a:gd name="T3" fmla="*/ 140 h 289"/>
                  <a:gd name="T4" fmla="*/ 180 w 180"/>
                  <a:gd name="T5" fmla="*/ 61 h 289"/>
                  <a:gd name="T6" fmla="*/ 144 w 180"/>
                  <a:gd name="T7" fmla="*/ 0 h 289"/>
                  <a:gd name="T8" fmla="*/ 49 w 180"/>
                  <a:gd name="T9" fmla="*/ 0 h 289"/>
                  <a:gd name="T10" fmla="*/ 14 w 180"/>
                  <a:gd name="T11" fmla="*/ 33 h 289"/>
                  <a:gd name="T12" fmla="*/ 13 w 180"/>
                  <a:gd name="T13" fmla="*/ 36 h 289"/>
                  <a:gd name="T14" fmla="*/ 86 w 180"/>
                  <a:gd name="T15" fmla="*/ 36 h 289"/>
                  <a:gd name="T16" fmla="*/ 98 w 180"/>
                  <a:gd name="T17" fmla="*/ 47 h 289"/>
                  <a:gd name="T18" fmla="*/ 86 w 180"/>
                  <a:gd name="T19" fmla="*/ 59 h 289"/>
                  <a:gd name="T20" fmla="*/ 11 w 180"/>
                  <a:gd name="T21" fmla="*/ 59 h 289"/>
                  <a:gd name="T22" fmla="*/ 8 w 180"/>
                  <a:gd name="T23" fmla="*/ 89 h 289"/>
                  <a:gd name="T24" fmla="*/ 86 w 180"/>
                  <a:gd name="T25" fmla="*/ 89 h 289"/>
                  <a:gd name="T26" fmla="*/ 98 w 180"/>
                  <a:gd name="T27" fmla="*/ 101 h 289"/>
                  <a:gd name="T28" fmla="*/ 86 w 180"/>
                  <a:gd name="T29" fmla="*/ 112 h 289"/>
                  <a:gd name="T30" fmla="*/ 5 w 180"/>
                  <a:gd name="T31" fmla="*/ 112 h 289"/>
                  <a:gd name="T32" fmla="*/ 2 w 180"/>
                  <a:gd name="T33" fmla="*/ 143 h 289"/>
                  <a:gd name="T34" fmla="*/ 86 w 180"/>
                  <a:gd name="T35" fmla="*/ 143 h 289"/>
                  <a:gd name="T36" fmla="*/ 98 w 180"/>
                  <a:gd name="T37" fmla="*/ 154 h 289"/>
                  <a:gd name="T38" fmla="*/ 86 w 180"/>
                  <a:gd name="T39" fmla="*/ 165 h 289"/>
                  <a:gd name="T40" fmla="*/ 0 w 180"/>
                  <a:gd name="T41" fmla="*/ 165 h 289"/>
                  <a:gd name="T42" fmla="*/ 0 w 180"/>
                  <a:gd name="T43" fmla="*/ 168 h 289"/>
                  <a:gd name="T44" fmla="*/ 35 w 180"/>
                  <a:gd name="T45" fmla="*/ 201 h 289"/>
                  <a:gd name="T46" fmla="*/ 98 w 180"/>
                  <a:gd name="T47" fmla="*/ 201 h 289"/>
                  <a:gd name="T48" fmla="*/ 96 w 180"/>
                  <a:gd name="T49" fmla="*/ 218 h 289"/>
                  <a:gd name="T50" fmla="*/ 90 w 180"/>
                  <a:gd name="T51" fmla="*/ 251 h 289"/>
                  <a:gd name="T52" fmla="*/ 116 w 180"/>
                  <a:gd name="T53" fmla="*/ 287 h 289"/>
                  <a:gd name="T54" fmla="*/ 151 w 180"/>
                  <a:gd name="T55" fmla="*/ 261 h 289"/>
                  <a:gd name="T56" fmla="*/ 159 w 180"/>
                  <a:gd name="T57" fmla="*/ 215 h 289"/>
                  <a:gd name="T58" fmla="*/ 163 w 180"/>
                  <a:gd name="T59" fmla="*/ 1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289">
                    <a:moveTo>
                      <a:pt x="163" y="189"/>
                    </a:moveTo>
                    <a:cubicBezTo>
                      <a:pt x="173" y="175"/>
                      <a:pt x="180" y="152"/>
                      <a:pt x="180" y="140"/>
                    </a:cubicBezTo>
                    <a:cubicBezTo>
                      <a:pt x="180" y="61"/>
                      <a:pt x="180" y="61"/>
                      <a:pt x="180" y="61"/>
                    </a:cubicBezTo>
                    <a:cubicBezTo>
                      <a:pt x="180" y="43"/>
                      <a:pt x="164" y="0"/>
                      <a:pt x="144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0" y="0"/>
                      <a:pt x="14" y="15"/>
                      <a:pt x="14" y="33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93" y="36"/>
                      <a:pt x="98" y="41"/>
                      <a:pt x="98" y="47"/>
                    </a:cubicBezTo>
                    <a:cubicBezTo>
                      <a:pt x="98" y="54"/>
                      <a:pt x="93" y="59"/>
                      <a:pt x="86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93" y="89"/>
                      <a:pt x="98" y="94"/>
                      <a:pt x="98" y="101"/>
                    </a:cubicBezTo>
                    <a:cubicBezTo>
                      <a:pt x="98" y="107"/>
                      <a:pt x="93" y="112"/>
                      <a:pt x="86" y="112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86" y="143"/>
                      <a:pt x="86" y="143"/>
                      <a:pt x="86" y="143"/>
                    </a:cubicBezTo>
                    <a:cubicBezTo>
                      <a:pt x="93" y="143"/>
                      <a:pt x="98" y="148"/>
                      <a:pt x="98" y="154"/>
                    </a:cubicBezTo>
                    <a:cubicBezTo>
                      <a:pt x="98" y="160"/>
                      <a:pt x="93" y="165"/>
                      <a:pt x="86" y="165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6"/>
                      <a:pt x="16" y="201"/>
                      <a:pt x="35" y="201"/>
                    </a:cubicBezTo>
                    <a:cubicBezTo>
                      <a:pt x="98" y="201"/>
                      <a:pt x="98" y="201"/>
                      <a:pt x="98" y="201"/>
                    </a:cubicBezTo>
                    <a:cubicBezTo>
                      <a:pt x="96" y="218"/>
                      <a:pt x="96" y="218"/>
                      <a:pt x="96" y="218"/>
                    </a:cubicBezTo>
                    <a:cubicBezTo>
                      <a:pt x="90" y="251"/>
                      <a:pt x="90" y="251"/>
                      <a:pt x="90" y="251"/>
                    </a:cubicBezTo>
                    <a:cubicBezTo>
                      <a:pt x="88" y="268"/>
                      <a:pt x="99" y="284"/>
                      <a:pt x="116" y="287"/>
                    </a:cubicBezTo>
                    <a:cubicBezTo>
                      <a:pt x="132" y="289"/>
                      <a:pt x="148" y="278"/>
                      <a:pt x="151" y="261"/>
                    </a:cubicBezTo>
                    <a:cubicBezTo>
                      <a:pt x="159" y="215"/>
                      <a:pt x="159" y="215"/>
                      <a:pt x="159" y="215"/>
                    </a:cubicBezTo>
                    <a:lnTo>
                      <a:pt x="163" y="1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3930650" y="3441700"/>
            <a:ext cx="4962525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我们工作室致力于专业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模板的发布，课件及汇报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的美化，并为您提供专业的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个性定制服务。我们秉承“给您演示的光和热”的理念，为您分担职场压力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让您的每一次亮相都信心澎湃。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02" name="矩形 20"/>
          <p:cNvSpPr/>
          <p:nvPr/>
        </p:nvSpPr>
        <p:spPr>
          <a:xfrm>
            <a:off x="1130300" y="4768850"/>
            <a:ext cx="7077075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790825" y="2116138"/>
            <a:ext cx="923925" cy="782638"/>
          </a:xfrm>
          <a:custGeom>
            <a:avLst/>
            <a:gdLst>
              <a:gd name="connsiteX0" fmla="*/ 0 w 1115526"/>
              <a:gd name="connsiteY0" fmla="*/ 868921 h 868921"/>
              <a:gd name="connsiteX1" fmla="*/ 557760 w 1115526"/>
              <a:gd name="connsiteY1" fmla="*/ 0 h 868921"/>
              <a:gd name="connsiteX2" fmla="*/ 557766 w 1115526"/>
              <a:gd name="connsiteY2" fmla="*/ 0 h 868921"/>
              <a:gd name="connsiteX3" fmla="*/ 1115526 w 1115526"/>
              <a:gd name="connsiteY3" fmla="*/ 868921 h 868921"/>
              <a:gd name="connsiteX4" fmla="*/ 0 w 1115526"/>
              <a:gd name="connsiteY4" fmla="*/ 868921 h 86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526" h="868921">
                <a:moveTo>
                  <a:pt x="0" y="868921"/>
                </a:moveTo>
                <a:lnTo>
                  <a:pt x="557760" y="0"/>
                </a:lnTo>
                <a:lnTo>
                  <a:pt x="557766" y="0"/>
                </a:lnTo>
                <a:lnTo>
                  <a:pt x="1115526" y="868921"/>
                </a:lnTo>
                <a:lnTo>
                  <a:pt x="0" y="868921"/>
                </a:lnTo>
                <a:close/>
              </a:path>
            </a:pathLst>
          </a:custGeom>
          <a:solidFill>
            <a:srgbClr val="FCCB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338" tIns="33338" rIns="33338" bIns="33338" spcCol="1270" anchor="ctr"/>
          <a:lstStyle/>
          <a:p>
            <a:pPr marL="0" marR="0" lvl="0" indent="0" algn="ctr" defTabSz="11664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6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328863" y="2898775"/>
            <a:ext cx="1847850" cy="781050"/>
          </a:xfrm>
          <a:custGeom>
            <a:avLst/>
            <a:gdLst>
              <a:gd name="connsiteX0" fmla="*/ 0 w 2231053"/>
              <a:gd name="connsiteY0" fmla="*/ 868921 h 868921"/>
              <a:gd name="connsiteX1" fmla="*/ 557760 w 2231053"/>
              <a:gd name="connsiteY1" fmla="*/ 0 h 868921"/>
              <a:gd name="connsiteX2" fmla="*/ 1673293 w 2231053"/>
              <a:gd name="connsiteY2" fmla="*/ 0 h 868921"/>
              <a:gd name="connsiteX3" fmla="*/ 2231053 w 2231053"/>
              <a:gd name="connsiteY3" fmla="*/ 868921 h 868921"/>
              <a:gd name="connsiteX4" fmla="*/ 0 w 2231053"/>
              <a:gd name="connsiteY4" fmla="*/ 868921 h 86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1053" h="868921">
                <a:moveTo>
                  <a:pt x="0" y="868921"/>
                </a:moveTo>
                <a:lnTo>
                  <a:pt x="557760" y="0"/>
                </a:lnTo>
                <a:lnTo>
                  <a:pt x="1673293" y="0"/>
                </a:lnTo>
                <a:lnTo>
                  <a:pt x="2231053" y="868921"/>
                </a:lnTo>
                <a:lnTo>
                  <a:pt x="0" y="868921"/>
                </a:lnTo>
                <a:close/>
              </a:path>
            </a:pathLst>
          </a:custGeom>
          <a:solidFill>
            <a:srgbClr val="6BD2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5688" tIns="42863" rIns="335689" bIns="42863" spcCol="1270" anchor="ctr"/>
          <a:lstStyle/>
          <a:p>
            <a:pPr marL="0" marR="0" lvl="0" indent="0" algn="ctr" defTabSz="14998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3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866900" y="3679825"/>
            <a:ext cx="2771775" cy="782638"/>
          </a:xfrm>
          <a:custGeom>
            <a:avLst/>
            <a:gdLst>
              <a:gd name="connsiteX0" fmla="*/ 0 w 3346579"/>
              <a:gd name="connsiteY0" fmla="*/ 868921 h 868921"/>
              <a:gd name="connsiteX1" fmla="*/ 557760 w 3346579"/>
              <a:gd name="connsiteY1" fmla="*/ 0 h 868921"/>
              <a:gd name="connsiteX2" fmla="*/ 2788819 w 3346579"/>
              <a:gd name="connsiteY2" fmla="*/ 0 h 868921"/>
              <a:gd name="connsiteX3" fmla="*/ 3346579 w 3346579"/>
              <a:gd name="connsiteY3" fmla="*/ 868921 h 868921"/>
              <a:gd name="connsiteX4" fmla="*/ 0 w 3346579"/>
              <a:gd name="connsiteY4" fmla="*/ 868921 h 86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579" h="868921">
                <a:moveTo>
                  <a:pt x="0" y="868921"/>
                </a:moveTo>
                <a:lnTo>
                  <a:pt x="557760" y="0"/>
                </a:lnTo>
                <a:lnTo>
                  <a:pt x="2788819" y="0"/>
                </a:lnTo>
                <a:lnTo>
                  <a:pt x="3346579" y="868921"/>
                </a:lnTo>
                <a:lnTo>
                  <a:pt x="0" y="868921"/>
                </a:lnTo>
                <a:close/>
              </a:path>
            </a:pathLst>
          </a:custGeom>
          <a:solidFill>
            <a:srgbClr val="EC60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85911" tIns="46673" rIns="485912" bIns="46673" spcCol="1270" anchor="ctr"/>
          <a:lstStyle/>
          <a:p>
            <a:pPr marL="0" marR="0" lvl="0" indent="0" algn="ctr" defTabSz="1633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404938" y="4462463"/>
            <a:ext cx="3697288" cy="781050"/>
          </a:xfrm>
          <a:custGeom>
            <a:avLst/>
            <a:gdLst>
              <a:gd name="connsiteX0" fmla="*/ 0 w 4462106"/>
              <a:gd name="connsiteY0" fmla="*/ 868921 h 868921"/>
              <a:gd name="connsiteX1" fmla="*/ 557760 w 4462106"/>
              <a:gd name="connsiteY1" fmla="*/ 0 h 868921"/>
              <a:gd name="connsiteX2" fmla="*/ 3904346 w 4462106"/>
              <a:gd name="connsiteY2" fmla="*/ 0 h 868921"/>
              <a:gd name="connsiteX3" fmla="*/ 4462106 w 4462106"/>
              <a:gd name="connsiteY3" fmla="*/ 868921 h 868921"/>
              <a:gd name="connsiteX4" fmla="*/ 0 w 4462106"/>
              <a:gd name="connsiteY4" fmla="*/ 868921 h 86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2106" h="868921">
                <a:moveTo>
                  <a:pt x="0" y="868921"/>
                </a:moveTo>
                <a:lnTo>
                  <a:pt x="557760" y="0"/>
                </a:lnTo>
                <a:lnTo>
                  <a:pt x="3904346" y="0"/>
                </a:lnTo>
                <a:lnTo>
                  <a:pt x="4462106" y="868921"/>
                </a:lnTo>
                <a:lnTo>
                  <a:pt x="0" y="868921"/>
                </a:lnTo>
                <a:close/>
              </a:path>
            </a:pathLst>
          </a:custGeom>
          <a:solidFill>
            <a:srgbClr val="3ABFA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35181" tIns="49530" rIns="635183" bIns="49530" spcCol="1270" anchor="ctr"/>
          <a:lstStyle/>
          <a:p>
            <a:pPr marL="0" marR="0" lvl="0" indent="0" algn="ctr" defTabSz="1733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252788" y="2124075"/>
            <a:ext cx="18494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714750" y="2890838"/>
            <a:ext cx="18494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881438" y="2232025"/>
            <a:ext cx="15113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1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en-US" altLang="zh-CN" sz="2100" b="1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单击此处添加标题</a:t>
            </a:r>
            <a:endParaRPr kumimoji="0" lang="zh-CN" altLang="en-US" sz="1050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平行四边形 14"/>
          <p:cNvSpPr/>
          <p:nvPr/>
        </p:nvSpPr>
        <p:spPr>
          <a:xfrm flipH="1">
            <a:off x="5102225" y="2124075"/>
            <a:ext cx="1141413" cy="774700"/>
          </a:xfrm>
          <a:prstGeom prst="parallelogram">
            <a:avLst>
              <a:gd name="adj" fmla="val 59014"/>
            </a:avLst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3"/>
          <p:cNvGrpSpPr>
            <a:grpSpLocks noChangeAspect="1"/>
          </p:cNvGrpSpPr>
          <p:nvPr/>
        </p:nvGrpSpPr>
        <p:grpSpPr bwMode="auto">
          <a:xfrm>
            <a:off x="5607262" y="2321609"/>
            <a:ext cx="191775" cy="374853"/>
            <a:chOff x="1" y="2"/>
            <a:chExt cx="397" cy="776"/>
          </a:xfrm>
          <a:solidFill>
            <a:schemeClr val="bg1"/>
          </a:solidFill>
        </p:grpSpPr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174" y="673"/>
              <a:ext cx="48" cy="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" y="2"/>
              <a:ext cx="397" cy="776"/>
            </a:xfrm>
            <a:custGeom>
              <a:avLst/>
              <a:gdLst>
                <a:gd name="T0" fmla="*/ 140 w 165"/>
                <a:gd name="T1" fmla="*/ 0 h 325"/>
                <a:gd name="T2" fmla="*/ 25 w 165"/>
                <a:gd name="T3" fmla="*/ 0 h 325"/>
                <a:gd name="T4" fmla="*/ 0 w 165"/>
                <a:gd name="T5" fmla="*/ 25 h 325"/>
                <a:gd name="T6" fmla="*/ 0 w 165"/>
                <a:gd name="T7" fmla="*/ 299 h 325"/>
                <a:gd name="T8" fmla="*/ 25 w 165"/>
                <a:gd name="T9" fmla="*/ 325 h 325"/>
                <a:gd name="T10" fmla="*/ 140 w 165"/>
                <a:gd name="T11" fmla="*/ 325 h 325"/>
                <a:gd name="T12" fmla="*/ 165 w 165"/>
                <a:gd name="T13" fmla="*/ 299 h 325"/>
                <a:gd name="T14" fmla="*/ 165 w 165"/>
                <a:gd name="T15" fmla="*/ 25 h 325"/>
                <a:gd name="T16" fmla="*/ 140 w 165"/>
                <a:gd name="T17" fmla="*/ 0 h 325"/>
                <a:gd name="T18" fmla="*/ 61 w 165"/>
                <a:gd name="T19" fmla="*/ 20 h 325"/>
                <a:gd name="T20" fmla="*/ 104 w 165"/>
                <a:gd name="T21" fmla="*/ 20 h 325"/>
                <a:gd name="T22" fmla="*/ 106 w 165"/>
                <a:gd name="T23" fmla="*/ 22 h 325"/>
                <a:gd name="T24" fmla="*/ 104 w 165"/>
                <a:gd name="T25" fmla="*/ 24 h 325"/>
                <a:gd name="T26" fmla="*/ 61 w 165"/>
                <a:gd name="T27" fmla="*/ 24 h 325"/>
                <a:gd name="T28" fmla="*/ 58 w 165"/>
                <a:gd name="T29" fmla="*/ 22 h 325"/>
                <a:gd name="T30" fmla="*/ 61 w 165"/>
                <a:gd name="T31" fmla="*/ 20 h 325"/>
                <a:gd name="T32" fmla="*/ 82 w 165"/>
                <a:gd name="T33" fmla="*/ 306 h 325"/>
                <a:gd name="T34" fmla="*/ 68 w 165"/>
                <a:gd name="T35" fmla="*/ 292 h 325"/>
                <a:gd name="T36" fmla="*/ 82 w 165"/>
                <a:gd name="T37" fmla="*/ 277 h 325"/>
                <a:gd name="T38" fmla="*/ 97 w 165"/>
                <a:gd name="T39" fmla="*/ 292 h 325"/>
                <a:gd name="T40" fmla="*/ 82 w 165"/>
                <a:gd name="T41" fmla="*/ 306 h 325"/>
                <a:gd name="T42" fmla="*/ 154 w 165"/>
                <a:gd name="T43" fmla="*/ 261 h 325"/>
                <a:gd name="T44" fmla="*/ 11 w 165"/>
                <a:gd name="T45" fmla="*/ 261 h 325"/>
                <a:gd name="T46" fmla="*/ 11 w 165"/>
                <a:gd name="T47" fmla="*/ 50 h 325"/>
                <a:gd name="T48" fmla="*/ 154 w 165"/>
                <a:gd name="T49" fmla="*/ 50 h 325"/>
                <a:gd name="T50" fmla="*/ 154 w 165"/>
                <a:gd name="T51" fmla="*/ 26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25">
                  <a:moveTo>
                    <a:pt x="14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3"/>
                    <a:pt x="11" y="325"/>
                    <a:pt x="25" y="325"/>
                  </a:cubicBezTo>
                  <a:cubicBezTo>
                    <a:pt x="140" y="325"/>
                    <a:pt x="140" y="325"/>
                    <a:pt x="140" y="325"/>
                  </a:cubicBezTo>
                  <a:cubicBezTo>
                    <a:pt x="153" y="325"/>
                    <a:pt x="165" y="313"/>
                    <a:pt x="165" y="299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5" y="11"/>
                    <a:pt x="153" y="0"/>
                    <a:pt x="140" y="0"/>
                  </a:cubicBezTo>
                  <a:close/>
                  <a:moveTo>
                    <a:pt x="61" y="20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20"/>
                    <a:pt x="106" y="21"/>
                    <a:pt x="106" y="22"/>
                  </a:cubicBezTo>
                  <a:cubicBezTo>
                    <a:pt x="106" y="23"/>
                    <a:pt x="105" y="24"/>
                    <a:pt x="104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59" y="24"/>
                    <a:pt x="58" y="23"/>
                    <a:pt x="58" y="22"/>
                  </a:cubicBezTo>
                  <a:cubicBezTo>
                    <a:pt x="58" y="21"/>
                    <a:pt x="59" y="20"/>
                    <a:pt x="61" y="20"/>
                  </a:cubicBezTo>
                  <a:close/>
                  <a:moveTo>
                    <a:pt x="82" y="306"/>
                  </a:moveTo>
                  <a:cubicBezTo>
                    <a:pt x="74" y="306"/>
                    <a:pt x="68" y="300"/>
                    <a:pt x="68" y="292"/>
                  </a:cubicBezTo>
                  <a:cubicBezTo>
                    <a:pt x="68" y="284"/>
                    <a:pt x="74" y="277"/>
                    <a:pt x="82" y="277"/>
                  </a:cubicBezTo>
                  <a:cubicBezTo>
                    <a:pt x="90" y="277"/>
                    <a:pt x="97" y="284"/>
                    <a:pt x="97" y="292"/>
                  </a:cubicBezTo>
                  <a:cubicBezTo>
                    <a:pt x="97" y="300"/>
                    <a:pt x="90" y="306"/>
                    <a:pt x="82" y="306"/>
                  </a:cubicBezTo>
                  <a:close/>
                  <a:moveTo>
                    <a:pt x="154" y="261"/>
                  </a:moveTo>
                  <a:cubicBezTo>
                    <a:pt x="11" y="261"/>
                    <a:pt x="11" y="261"/>
                    <a:pt x="11" y="261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54" y="50"/>
                    <a:pt x="154" y="50"/>
                    <a:pt x="154" y="50"/>
                  </a:cubicBezTo>
                  <a:lnTo>
                    <a:pt x="154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230" name="文本框 18"/>
          <p:cNvSpPr txBox="1"/>
          <p:nvPr/>
        </p:nvSpPr>
        <p:spPr>
          <a:xfrm>
            <a:off x="2962275" y="2578100"/>
            <a:ext cx="6207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175125" y="3681413"/>
            <a:ext cx="18478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287838" y="3011488"/>
            <a:ext cx="15113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1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en-US" altLang="zh-CN" sz="2100" b="1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单击此处添加标题</a:t>
            </a:r>
            <a:endParaRPr kumimoji="0" lang="zh-CN" altLang="en-US" sz="1050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平行四边形 21"/>
          <p:cNvSpPr/>
          <p:nvPr/>
        </p:nvSpPr>
        <p:spPr>
          <a:xfrm flipH="1">
            <a:off x="5565775" y="2898775"/>
            <a:ext cx="1141413" cy="774700"/>
          </a:xfrm>
          <a:prstGeom prst="parallelogram">
            <a:avLst>
              <a:gd name="adj" fmla="val 59014"/>
            </a:avLst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3" name="Group 4"/>
          <p:cNvGrpSpPr>
            <a:grpSpLocks noChangeAspect="1"/>
          </p:cNvGrpSpPr>
          <p:nvPr/>
        </p:nvGrpSpPr>
        <p:grpSpPr bwMode="auto">
          <a:xfrm>
            <a:off x="5972581" y="3184627"/>
            <a:ext cx="327704" cy="203613"/>
            <a:chOff x="1" y="2957"/>
            <a:chExt cx="1125" cy="699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89" y="2957"/>
              <a:ext cx="949" cy="598"/>
            </a:xfrm>
            <a:custGeom>
              <a:avLst/>
              <a:gdLst>
                <a:gd name="T0" fmla="*/ 10 w 399"/>
                <a:gd name="T1" fmla="*/ 251 h 251"/>
                <a:gd name="T2" fmla="*/ 389 w 399"/>
                <a:gd name="T3" fmla="*/ 251 h 251"/>
                <a:gd name="T4" fmla="*/ 399 w 399"/>
                <a:gd name="T5" fmla="*/ 241 h 251"/>
                <a:gd name="T6" fmla="*/ 399 w 399"/>
                <a:gd name="T7" fmla="*/ 9 h 251"/>
                <a:gd name="T8" fmla="*/ 389 w 399"/>
                <a:gd name="T9" fmla="*/ 0 h 251"/>
                <a:gd name="T10" fmla="*/ 10 w 399"/>
                <a:gd name="T11" fmla="*/ 0 h 251"/>
                <a:gd name="T12" fmla="*/ 0 w 399"/>
                <a:gd name="T13" fmla="*/ 9 h 251"/>
                <a:gd name="T14" fmla="*/ 0 w 399"/>
                <a:gd name="T15" fmla="*/ 241 h 251"/>
                <a:gd name="T16" fmla="*/ 10 w 399"/>
                <a:gd name="T17" fmla="*/ 251 h 251"/>
                <a:gd name="T18" fmla="*/ 199 w 399"/>
                <a:gd name="T19" fmla="*/ 6 h 251"/>
                <a:gd name="T20" fmla="*/ 206 w 399"/>
                <a:gd name="T21" fmla="*/ 12 h 251"/>
                <a:gd name="T22" fmla="*/ 199 w 399"/>
                <a:gd name="T23" fmla="*/ 18 h 251"/>
                <a:gd name="T24" fmla="*/ 193 w 399"/>
                <a:gd name="T25" fmla="*/ 12 h 251"/>
                <a:gd name="T26" fmla="*/ 199 w 399"/>
                <a:gd name="T27" fmla="*/ 6 h 251"/>
                <a:gd name="T28" fmla="*/ 24 w 399"/>
                <a:gd name="T29" fmla="*/ 23 h 251"/>
                <a:gd name="T30" fmla="*/ 374 w 399"/>
                <a:gd name="T31" fmla="*/ 23 h 251"/>
                <a:gd name="T32" fmla="*/ 374 w 399"/>
                <a:gd name="T33" fmla="*/ 226 h 251"/>
                <a:gd name="T34" fmla="*/ 24 w 399"/>
                <a:gd name="T35" fmla="*/ 226 h 251"/>
                <a:gd name="T36" fmla="*/ 24 w 399"/>
                <a:gd name="T37" fmla="*/ 2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9" h="251">
                  <a:moveTo>
                    <a:pt x="10" y="251"/>
                  </a:moveTo>
                  <a:cubicBezTo>
                    <a:pt x="389" y="251"/>
                    <a:pt x="389" y="251"/>
                    <a:pt x="389" y="251"/>
                  </a:cubicBezTo>
                  <a:cubicBezTo>
                    <a:pt x="395" y="251"/>
                    <a:pt x="399" y="246"/>
                    <a:pt x="399" y="241"/>
                  </a:cubicBezTo>
                  <a:cubicBezTo>
                    <a:pt x="399" y="9"/>
                    <a:pt x="399" y="9"/>
                    <a:pt x="399" y="9"/>
                  </a:cubicBezTo>
                  <a:cubicBezTo>
                    <a:pt x="399" y="4"/>
                    <a:pt x="395" y="0"/>
                    <a:pt x="38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6"/>
                    <a:pt x="4" y="251"/>
                    <a:pt x="10" y="251"/>
                  </a:cubicBezTo>
                  <a:close/>
                  <a:moveTo>
                    <a:pt x="199" y="6"/>
                  </a:moveTo>
                  <a:cubicBezTo>
                    <a:pt x="203" y="6"/>
                    <a:pt x="206" y="8"/>
                    <a:pt x="206" y="12"/>
                  </a:cubicBezTo>
                  <a:cubicBezTo>
                    <a:pt x="206" y="15"/>
                    <a:pt x="203" y="18"/>
                    <a:pt x="199" y="18"/>
                  </a:cubicBezTo>
                  <a:cubicBezTo>
                    <a:pt x="196" y="18"/>
                    <a:pt x="193" y="15"/>
                    <a:pt x="193" y="12"/>
                  </a:cubicBezTo>
                  <a:cubicBezTo>
                    <a:pt x="193" y="8"/>
                    <a:pt x="196" y="6"/>
                    <a:pt x="199" y="6"/>
                  </a:cubicBezTo>
                  <a:close/>
                  <a:moveTo>
                    <a:pt x="24" y="23"/>
                  </a:moveTo>
                  <a:cubicBezTo>
                    <a:pt x="374" y="23"/>
                    <a:pt x="374" y="23"/>
                    <a:pt x="374" y="23"/>
                  </a:cubicBezTo>
                  <a:cubicBezTo>
                    <a:pt x="374" y="226"/>
                    <a:pt x="374" y="226"/>
                    <a:pt x="374" y="226"/>
                  </a:cubicBezTo>
                  <a:cubicBezTo>
                    <a:pt x="24" y="226"/>
                    <a:pt x="24" y="226"/>
                    <a:pt x="24" y="226"/>
                  </a:cubicBezTo>
                  <a:lnTo>
                    <a:pt x="2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1" y="3582"/>
              <a:ext cx="1125" cy="74"/>
            </a:xfrm>
            <a:custGeom>
              <a:avLst/>
              <a:gdLst>
                <a:gd name="T0" fmla="*/ 473 w 473"/>
                <a:gd name="T1" fmla="*/ 0 h 31"/>
                <a:gd name="T2" fmla="*/ 309 w 473"/>
                <a:gd name="T3" fmla="*/ 0 h 31"/>
                <a:gd name="T4" fmla="*/ 303 w 473"/>
                <a:gd name="T5" fmla="*/ 5 h 31"/>
                <a:gd name="T6" fmla="*/ 170 w 473"/>
                <a:gd name="T7" fmla="*/ 5 h 31"/>
                <a:gd name="T8" fmla="*/ 164 w 473"/>
                <a:gd name="T9" fmla="*/ 0 h 31"/>
                <a:gd name="T10" fmla="*/ 0 w 473"/>
                <a:gd name="T11" fmla="*/ 0 h 31"/>
                <a:gd name="T12" fmla="*/ 0 w 473"/>
                <a:gd name="T13" fmla="*/ 2 h 31"/>
                <a:gd name="T14" fmla="*/ 0 w 473"/>
                <a:gd name="T15" fmla="*/ 9 h 31"/>
                <a:gd name="T16" fmla="*/ 21 w 473"/>
                <a:gd name="T17" fmla="*/ 31 h 31"/>
                <a:gd name="T18" fmla="*/ 452 w 473"/>
                <a:gd name="T19" fmla="*/ 31 h 31"/>
                <a:gd name="T20" fmla="*/ 473 w 473"/>
                <a:gd name="T21" fmla="*/ 9 h 31"/>
                <a:gd name="T22" fmla="*/ 473 w 473"/>
                <a:gd name="T23" fmla="*/ 2 h 31"/>
                <a:gd name="T24" fmla="*/ 473 w 473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3" h="31">
                  <a:moveTo>
                    <a:pt x="473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3"/>
                    <a:pt x="306" y="5"/>
                    <a:pt x="303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7" y="5"/>
                    <a:pt x="164" y="3"/>
                    <a:pt x="1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1"/>
                    <a:pt x="9" y="31"/>
                    <a:pt x="21" y="31"/>
                  </a:cubicBezTo>
                  <a:cubicBezTo>
                    <a:pt x="452" y="31"/>
                    <a:pt x="452" y="31"/>
                    <a:pt x="452" y="31"/>
                  </a:cubicBezTo>
                  <a:cubicBezTo>
                    <a:pt x="464" y="31"/>
                    <a:pt x="473" y="21"/>
                    <a:pt x="473" y="9"/>
                  </a:cubicBezTo>
                  <a:cubicBezTo>
                    <a:pt x="473" y="2"/>
                    <a:pt x="473" y="2"/>
                    <a:pt x="473" y="2"/>
                  </a:cubicBezTo>
                  <a:cubicBezTo>
                    <a:pt x="473" y="1"/>
                    <a:pt x="473" y="0"/>
                    <a:pt x="4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6" name="Content Placeholder 2"/>
          <p:cNvSpPr txBox="1"/>
          <p:nvPr/>
        </p:nvSpPr>
        <p:spPr>
          <a:xfrm>
            <a:off x="2471738" y="3214688"/>
            <a:ext cx="1562100" cy="398463"/>
          </a:xfrm>
          <a:prstGeom prst="rect">
            <a:avLst/>
          </a:prstGeom>
        </p:spPr>
        <p:txBody>
          <a:bodyPr lIns="91262" tIns="45631" rIns="91262" bIns="4563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我们工作室致力于专业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模板的发布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637088" y="4454525"/>
            <a:ext cx="18478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805363" y="3770313"/>
            <a:ext cx="1511300" cy="57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1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en-US" altLang="zh-CN" sz="2100" b="1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单击此处添加标题</a:t>
            </a:r>
            <a:endParaRPr kumimoji="0" lang="zh-CN" altLang="en-US" sz="1050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平行四边形 28"/>
          <p:cNvSpPr/>
          <p:nvPr/>
        </p:nvSpPr>
        <p:spPr>
          <a:xfrm flipH="1">
            <a:off x="6026150" y="3670300"/>
            <a:ext cx="1141413" cy="774700"/>
          </a:xfrm>
          <a:prstGeom prst="parallelogram">
            <a:avLst>
              <a:gd name="adj" fmla="val 59014"/>
            </a:avLst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9"/>
          <p:cNvGrpSpPr>
            <a:grpSpLocks noChangeAspect="1"/>
          </p:cNvGrpSpPr>
          <p:nvPr/>
        </p:nvGrpSpPr>
        <p:grpSpPr bwMode="auto">
          <a:xfrm>
            <a:off x="6508268" y="3927006"/>
            <a:ext cx="266803" cy="267735"/>
            <a:chOff x="1585" y="2812"/>
            <a:chExt cx="858" cy="861"/>
          </a:xfrm>
          <a:solidFill>
            <a:schemeClr val="bg1"/>
          </a:solidFill>
        </p:grpSpPr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1585" y="2939"/>
              <a:ext cx="858" cy="734"/>
            </a:xfrm>
            <a:custGeom>
              <a:avLst/>
              <a:gdLst>
                <a:gd name="T0" fmla="*/ 349 w 360"/>
                <a:gd name="T1" fmla="*/ 0 h 308"/>
                <a:gd name="T2" fmla="*/ 10 w 360"/>
                <a:gd name="T3" fmla="*/ 0 h 308"/>
                <a:gd name="T4" fmla="*/ 0 w 360"/>
                <a:gd name="T5" fmla="*/ 11 h 308"/>
                <a:gd name="T6" fmla="*/ 0 w 360"/>
                <a:gd name="T7" fmla="*/ 297 h 308"/>
                <a:gd name="T8" fmla="*/ 10 w 360"/>
                <a:gd name="T9" fmla="*/ 308 h 308"/>
                <a:gd name="T10" fmla="*/ 349 w 360"/>
                <a:gd name="T11" fmla="*/ 308 h 308"/>
                <a:gd name="T12" fmla="*/ 360 w 360"/>
                <a:gd name="T13" fmla="*/ 297 h 308"/>
                <a:gd name="T14" fmla="*/ 360 w 360"/>
                <a:gd name="T15" fmla="*/ 11 h 308"/>
                <a:gd name="T16" fmla="*/ 349 w 360"/>
                <a:gd name="T17" fmla="*/ 0 h 308"/>
                <a:gd name="T18" fmla="*/ 226 w 360"/>
                <a:gd name="T19" fmla="*/ 279 h 308"/>
                <a:gd name="T20" fmla="*/ 226 w 360"/>
                <a:gd name="T21" fmla="*/ 279 h 308"/>
                <a:gd name="T22" fmla="*/ 133 w 360"/>
                <a:gd name="T23" fmla="*/ 279 h 308"/>
                <a:gd name="T24" fmla="*/ 133 w 360"/>
                <a:gd name="T25" fmla="*/ 279 h 308"/>
                <a:gd name="T26" fmla="*/ 133 w 360"/>
                <a:gd name="T27" fmla="*/ 277 h 308"/>
                <a:gd name="T28" fmla="*/ 138 w 360"/>
                <a:gd name="T29" fmla="*/ 273 h 308"/>
                <a:gd name="T30" fmla="*/ 222 w 360"/>
                <a:gd name="T31" fmla="*/ 273 h 308"/>
                <a:gd name="T32" fmla="*/ 226 w 360"/>
                <a:gd name="T33" fmla="*/ 277 h 308"/>
                <a:gd name="T34" fmla="*/ 226 w 360"/>
                <a:gd name="T35" fmla="*/ 279 h 308"/>
                <a:gd name="T36" fmla="*/ 324 w 360"/>
                <a:gd name="T37" fmla="*/ 286 h 308"/>
                <a:gd name="T38" fmla="*/ 315 w 360"/>
                <a:gd name="T39" fmla="*/ 277 h 308"/>
                <a:gd name="T40" fmla="*/ 324 w 360"/>
                <a:gd name="T41" fmla="*/ 268 h 308"/>
                <a:gd name="T42" fmla="*/ 333 w 360"/>
                <a:gd name="T43" fmla="*/ 277 h 308"/>
                <a:gd name="T44" fmla="*/ 324 w 360"/>
                <a:gd name="T45" fmla="*/ 286 h 308"/>
                <a:gd name="T46" fmla="*/ 333 w 360"/>
                <a:gd name="T47" fmla="*/ 247 h 308"/>
                <a:gd name="T48" fmla="*/ 27 w 360"/>
                <a:gd name="T49" fmla="*/ 247 h 308"/>
                <a:gd name="T50" fmla="*/ 27 w 360"/>
                <a:gd name="T51" fmla="*/ 26 h 308"/>
                <a:gd name="T52" fmla="*/ 333 w 360"/>
                <a:gd name="T53" fmla="*/ 26 h 308"/>
                <a:gd name="T54" fmla="*/ 333 w 360"/>
                <a:gd name="T55" fmla="*/ 24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0" h="308">
                  <a:moveTo>
                    <a:pt x="34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303"/>
                    <a:pt x="4" y="308"/>
                    <a:pt x="10" y="308"/>
                  </a:cubicBezTo>
                  <a:cubicBezTo>
                    <a:pt x="349" y="308"/>
                    <a:pt x="349" y="308"/>
                    <a:pt x="349" y="308"/>
                  </a:cubicBezTo>
                  <a:cubicBezTo>
                    <a:pt x="355" y="308"/>
                    <a:pt x="360" y="303"/>
                    <a:pt x="360" y="297"/>
                  </a:cubicBezTo>
                  <a:cubicBezTo>
                    <a:pt x="360" y="11"/>
                    <a:pt x="360" y="11"/>
                    <a:pt x="360" y="11"/>
                  </a:cubicBezTo>
                  <a:cubicBezTo>
                    <a:pt x="360" y="5"/>
                    <a:pt x="355" y="0"/>
                    <a:pt x="349" y="0"/>
                  </a:cubicBezTo>
                  <a:close/>
                  <a:moveTo>
                    <a:pt x="226" y="279"/>
                  </a:moveTo>
                  <a:cubicBezTo>
                    <a:pt x="226" y="279"/>
                    <a:pt x="226" y="279"/>
                    <a:pt x="226" y="279"/>
                  </a:cubicBezTo>
                  <a:cubicBezTo>
                    <a:pt x="133" y="279"/>
                    <a:pt x="133" y="279"/>
                    <a:pt x="133" y="279"/>
                  </a:cubicBezTo>
                  <a:cubicBezTo>
                    <a:pt x="133" y="279"/>
                    <a:pt x="133" y="279"/>
                    <a:pt x="133" y="279"/>
                  </a:cubicBezTo>
                  <a:cubicBezTo>
                    <a:pt x="133" y="277"/>
                    <a:pt x="133" y="277"/>
                    <a:pt x="133" y="277"/>
                  </a:cubicBezTo>
                  <a:cubicBezTo>
                    <a:pt x="133" y="275"/>
                    <a:pt x="135" y="273"/>
                    <a:pt x="138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4" y="273"/>
                    <a:pt x="226" y="275"/>
                    <a:pt x="226" y="277"/>
                  </a:cubicBezTo>
                  <a:lnTo>
                    <a:pt x="226" y="279"/>
                  </a:lnTo>
                  <a:close/>
                  <a:moveTo>
                    <a:pt x="324" y="286"/>
                  </a:moveTo>
                  <a:cubicBezTo>
                    <a:pt x="319" y="286"/>
                    <a:pt x="315" y="282"/>
                    <a:pt x="315" y="277"/>
                  </a:cubicBezTo>
                  <a:cubicBezTo>
                    <a:pt x="315" y="272"/>
                    <a:pt x="319" y="268"/>
                    <a:pt x="324" y="268"/>
                  </a:cubicBezTo>
                  <a:cubicBezTo>
                    <a:pt x="329" y="268"/>
                    <a:pt x="333" y="272"/>
                    <a:pt x="333" y="277"/>
                  </a:cubicBezTo>
                  <a:cubicBezTo>
                    <a:pt x="333" y="282"/>
                    <a:pt x="329" y="286"/>
                    <a:pt x="324" y="286"/>
                  </a:cubicBezTo>
                  <a:close/>
                  <a:moveTo>
                    <a:pt x="333" y="247"/>
                  </a:moveTo>
                  <a:cubicBezTo>
                    <a:pt x="27" y="247"/>
                    <a:pt x="27" y="247"/>
                    <a:pt x="27" y="24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33" y="26"/>
                    <a:pt x="333" y="26"/>
                    <a:pt x="333" y="26"/>
                  </a:cubicBezTo>
                  <a:lnTo>
                    <a:pt x="333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1"/>
            <p:cNvSpPr/>
            <p:nvPr/>
          </p:nvSpPr>
          <p:spPr bwMode="auto">
            <a:xfrm>
              <a:off x="1873" y="2812"/>
              <a:ext cx="279" cy="119"/>
            </a:xfrm>
            <a:custGeom>
              <a:avLst/>
              <a:gdLst>
                <a:gd name="T0" fmla="*/ 54 w 117"/>
                <a:gd name="T1" fmla="*/ 49 h 50"/>
                <a:gd name="T2" fmla="*/ 59 w 117"/>
                <a:gd name="T3" fmla="*/ 50 h 50"/>
                <a:gd name="T4" fmla="*/ 64 w 117"/>
                <a:gd name="T5" fmla="*/ 49 h 50"/>
                <a:gd name="T6" fmla="*/ 115 w 117"/>
                <a:gd name="T7" fmla="*/ 10 h 50"/>
                <a:gd name="T8" fmla="*/ 115 w 117"/>
                <a:gd name="T9" fmla="*/ 2 h 50"/>
                <a:gd name="T10" fmla="*/ 105 w 117"/>
                <a:gd name="T11" fmla="*/ 2 h 50"/>
                <a:gd name="T12" fmla="*/ 59 w 117"/>
                <a:gd name="T13" fmla="*/ 38 h 50"/>
                <a:gd name="T14" fmla="*/ 12 w 117"/>
                <a:gd name="T15" fmla="*/ 2 h 50"/>
                <a:gd name="T16" fmla="*/ 3 w 117"/>
                <a:gd name="T17" fmla="*/ 2 h 50"/>
                <a:gd name="T18" fmla="*/ 3 w 117"/>
                <a:gd name="T19" fmla="*/ 10 h 50"/>
                <a:gd name="T20" fmla="*/ 54 w 117"/>
                <a:gd name="T21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50">
                  <a:moveTo>
                    <a:pt x="54" y="49"/>
                  </a:moveTo>
                  <a:cubicBezTo>
                    <a:pt x="55" y="50"/>
                    <a:pt x="57" y="50"/>
                    <a:pt x="59" y="50"/>
                  </a:cubicBezTo>
                  <a:cubicBezTo>
                    <a:pt x="61" y="50"/>
                    <a:pt x="62" y="50"/>
                    <a:pt x="64" y="49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7" y="8"/>
                    <a:pt x="117" y="4"/>
                    <a:pt x="115" y="2"/>
                  </a:cubicBezTo>
                  <a:cubicBezTo>
                    <a:pt x="112" y="0"/>
                    <a:pt x="108" y="0"/>
                    <a:pt x="105" y="2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lnTo>
                    <a:pt x="5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240" name="Content Placeholder 2"/>
          <p:cNvSpPr txBox="1"/>
          <p:nvPr/>
        </p:nvSpPr>
        <p:spPr>
          <a:xfrm>
            <a:off x="2411413" y="3881438"/>
            <a:ext cx="1562100" cy="398462"/>
          </a:xfrm>
          <a:prstGeom prst="rect">
            <a:avLst/>
          </a:prstGeom>
          <a:noFill/>
          <a:ln w="9525">
            <a:noFill/>
          </a:ln>
        </p:spPr>
        <p:txBody>
          <a:bodyPr lIns="91262" tIns="45631" rIns="91262" bIns="45631"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099050" y="5243513"/>
            <a:ext cx="18478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267325" y="4568825"/>
            <a:ext cx="15113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1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en-US" altLang="zh-CN" sz="2100" b="1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单击此处添加标题</a:t>
            </a:r>
            <a:endParaRPr kumimoji="0" lang="zh-CN" altLang="en-US" sz="1050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平行四边形 35"/>
          <p:cNvSpPr/>
          <p:nvPr/>
        </p:nvSpPr>
        <p:spPr>
          <a:xfrm flipH="1">
            <a:off x="6484938" y="4445000"/>
            <a:ext cx="1149350" cy="798513"/>
          </a:xfrm>
          <a:prstGeom prst="parallelogram">
            <a:avLst>
              <a:gd name="adj" fmla="val 59014"/>
            </a:avLst>
          </a:prstGeom>
          <a:solidFill>
            <a:srgbClr val="3AB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6985000" y="4737100"/>
            <a:ext cx="233363" cy="298450"/>
          </a:xfrm>
          <a:custGeom>
            <a:avLst/>
            <a:gdLst>
              <a:gd name="T0" fmla="*/ 250 w 267"/>
              <a:gd name="T1" fmla="*/ 0 h 341"/>
              <a:gd name="T2" fmla="*/ 17 w 267"/>
              <a:gd name="T3" fmla="*/ 0 h 341"/>
              <a:gd name="T4" fmla="*/ 0 w 267"/>
              <a:gd name="T5" fmla="*/ 17 h 341"/>
              <a:gd name="T6" fmla="*/ 0 w 267"/>
              <a:gd name="T7" fmla="*/ 324 h 341"/>
              <a:gd name="T8" fmla="*/ 17 w 267"/>
              <a:gd name="T9" fmla="*/ 341 h 341"/>
              <a:gd name="T10" fmla="*/ 250 w 267"/>
              <a:gd name="T11" fmla="*/ 341 h 341"/>
              <a:gd name="T12" fmla="*/ 267 w 267"/>
              <a:gd name="T13" fmla="*/ 324 h 341"/>
              <a:gd name="T14" fmla="*/ 267 w 267"/>
              <a:gd name="T15" fmla="*/ 17 h 341"/>
              <a:gd name="T16" fmla="*/ 250 w 267"/>
              <a:gd name="T17" fmla="*/ 0 h 341"/>
              <a:gd name="T18" fmla="*/ 134 w 267"/>
              <a:gd name="T19" fmla="*/ 333 h 341"/>
              <a:gd name="T20" fmla="*/ 127 w 267"/>
              <a:gd name="T21" fmla="*/ 326 h 341"/>
              <a:gd name="T22" fmla="*/ 134 w 267"/>
              <a:gd name="T23" fmla="*/ 319 h 341"/>
              <a:gd name="T24" fmla="*/ 140 w 267"/>
              <a:gd name="T25" fmla="*/ 326 h 341"/>
              <a:gd name="T26" fmla="*/ 134 w 267"/>
              <a:gd name="T27" fmla="*/ 333 h 341"/>
              <a:gd name="T28" fmla="*/ 237 w 267"/>
              <a:gd name="T29" fmla="*/ 308 h 341"/>
              <a:gd name="T30" fmla="*/ 30 w 267"/>
              <a:gd name="T31" fmla="*/ 308 h 341"/>
              <a:gd name="T32" fmla="*/ 30 w 267"/>
              <a:gd name="T33" fmla="*/ 33 h 341"/>
              <a:gd name="T34" fmla="*/ 237 w 267"/>
              <a:gd name="T35" fmla="*/ 33 h 341"/>
              <a:gd name="T36" fmla="*/ 237 w 267"/>
              <a:gd name="T37" fmla="*/ 308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7" h="341">
                <a:moveTo>
                  <a:pt x="250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4"/>
                  <a:pt x="7" y="341"/>
                  <a:pt x="17" y="341"/>
                </a:cubicBezTo>
                <a:cubicBezTo>
                  <a:pt x="250" y="341"/>
                  <a:pt x="250" y="341"/>
                  <a:pt x="250" y="341"/>
                </a:cubicBezTo>
                <a:cubicBezTo>
                  <a:pt x="260" y="341"/>
                  <a:pt x="267" y="334"/>
                  <a:pt x="267" y="324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8"/>
                  <a:pt x="260" y="0"/>
                  <a:pt x="250" y="0"/>
                </a:cubicBezTo>
                <a:close/>
                <a:moveTo>
                  <a:pt x="134" y="333"/>
                </a:moveTo>
                <a:cubicBezTo>
                  <a:pt x="130" y="333"/>
                  <a:pt x="127" y="330"/>
                  <a:pt x="127" y="326"/>
                </a:cubicBezTo>
                <a:cubicBezTo>
                  <a:pt x="127" y="322"/>
                  <a:pt x="130" y="319"/>
                  <a:pt x="134" y="319"/>
                </a:cubicBezTo>
                <a:cubicBezTo>
                  <a:pt x="137" y="319"/>
                  <a:pt x="140" y="322"/>
                  <a:pt x="140" y="326"/>
                </a:cubicBezTo>
                <a:cubicBezTo>
                  <a:pt x="140" y="330"/>
                  <a:pt x="137" y="333"/>
                  <a:pt x="134" y="333"/>
                </a:cubicBezTo>
                <a:close/>
                <a:moveTo>
                  <a:pt x="237" y="308"/>
                </a:moveTo>
                <a:cubicBezTo>
                  <a:pt x="30" y="308"/>
                  <a:pt x="30" y="308"/>
                  <a:pt x="30" y="308"/>
                </a:cubicBezTo>
                <a:cubicBezTo>
                  <a:pt x="30" y="33"/>
                  <a:pt x="30" y="33"/>
                  <a:pt x="30" y="33"/>
                </a:cubicBezTo>
                <a:cubicBezTo>
                  <a:pt x="237" y="33"/>
                  <a:pt x="237" y="33"/>
                  <a:pt x="237" y="33"/>
                </a:cubicBezTo>
                <a:lnTo>
                  <a:pt x="237" y="3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45" name="Content Placeholder 2"/>
          <p:cNvSpPr txBox="1"/>
          <p:nvPr/>
        </p:nvSpPr>
        <p:spPr>
          <a:xfrm>
            <a:off x="2471738" y="4632325"/>
            <a:ext cx="1562100" cy="398463"/>
          </a:xfrm>
          <a:prstGeom prst="rect">
            <a:avLst/>
          </a:prstGeom>
          <a:noFill/>
          <a:ln w="9525">
            <a:noFill/>
          </a:ln>
        </p:spPr>
        <p:txBody>
          <a:bodyPr lIns="91262" tIns="45631" rIns="91262" bIns="45631"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A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2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8" y="246063"/>
            <a:ext cx="111283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0"/>
            <a:ext cx="1008063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文本框 6"/>
          <p:cNvSpPr txBox="1"/>
          <p:nvPr/>
        </p:nvSpPr>
        <p:spPr>
          <a:xfrm>
            <a:off x="1355725" y="349250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404040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8" name="平行四边形 4"/>
          <p:cNvSpPr/>
          <p:nvPr/>
        </p:nvSpPr>
        <p:spPr>
          <a:xfrm rot="5400000" flipH="1">
            <a:off x="8258969" y="2455069"/>
            <a:ext cx="1103313" cy="669925"/>
          </a:xfrm>
          <a:custGeom>
            <a:avLst/>
            <a:gdLst>
              <a:gd name="connsiteX0" fmla="*/ 0 w 986971"/>
              <a:gd name="connsiteY0" fmla="*/ 798288 h 798288"/>
              <a:gd name="connsiteX1" fmla="*/ 199572 w 986971"/>
              <a:gd name="connsiteY1" fmla="*/ 0 h 798288"/>
              <a:gd name="connsiteX2" fmla="*/ 986971 w 986971"/>
              <a:gd name="connsiteY2" fmla="*/ 0 h 798288"/>
              <a:gd name="connsiteX3" fmla="*/ 787399 w 986971"/>
              <a:gd name="connsiteY3" fmla="*/ 798288 h 798288"/>
              <a:gd name="connsiteX4" fmla="*/ 0 w 986971"/>
              <a:gd name="connsiteY4" fmla="*/ 798288 h 798288"/>
              <a:gd name="connsiteX0-1" fmla="*/ 0 w 1219199"/>
              <a:gd name="connsiteY0-2" fmla="*/ 812800 h 812800"/>
              <a:gd name="connsiteX1-3" fmla="*/ 199572 w 1219199"/>
              <a:gd name="connsiteY1-4" fmla="*/ 14512 h 812800"/>
              <a:gd name="connsiteX2-5" fmla="*/ 1219199 w 1219199"/>
              <a:gd name="connsiteY2-6" fmla="*/ 0 h 812800"/>
              <a:gd name="connsiteX3-7" fmla="*/ 787399 w 1219199"/>
              <a:gd name="connsiteY3-8" fmla="*/ 812800 h 812800"/>
              <a:gd name="connsiteX4-9" fmla="*/ 0 w 1219199"/>
              <a:gd name="connsiteY4-10" fmla="*/ 812800 h 812800"/>
              <a:gd name="connsiteX0-11" fmla="*/ 0 w 1219199"/>
              <a:gd name="connsiteY0-12" fmla="*/ 812800 h 812800"/>
              <a:gd name="connsiteX1-13" fmla="*/ 199572 w 1219199"/>
              <a:gd name="connsiteY1-14" fmla="*/ 14512 h 812800"/>
              <a:gd name="connsiteX2-15" fmla="*/ 1219199 w 1219199"/>
              <a:gd name="connsiteY2-16" fmla="*/ 0 h 812800"/>
              <a:gd name="connsiteX3-17" fmla="*/ 874484 w 1219199"/>
              <a:gd name="connsiteY3-18" fmla="*/ 798289 h 812800"/>
              <a:gd name="connsiteX4-19" fmla="*/ 0 w 1219199"/>
              <a:gd name="connsiteY4-20" fmla="*/ 812800 h 812800"/>
              <a:gd name="connsiteX0-21" fmla="*/ 0 w 1248230"/>
              <a:gd name="connsiteY0-22" fmla="*/ 812803 h 812803"/>
              <a:gd name="connsiteX1-23" fmla="*/ 228603 w 1248230"/>
              <a:gd name="connsiteY1-24" fmla="*/ 14512 h 812803"/>
              <a:gd name="connsiteX2-25" fmla="*/ 1248230 w 1248230"/>
              <a:gd name="connsiteY2-26" fmla="*/ 0 h 812803"/>
              <a:gd name="connsiteX3-27" fmla="*/ 903515 w 1248230"/>
              <a:gd name="connsiteY3-28" fmla="*/ 798289 h 812803"/>
              <a:gd name="connsiteX4-29" fmla="*/ 0 w 1248230"/>
              <a:gd name="connsiteY4-30" fmla="*/ 812803 h 812803"/>
              <a:gd name="connsiteX0-31" fmla="*/ 0 w 1248230"/>
              <a:gd name="connsiteY0-32" fmla="*/ 841832 h 841832"/>
              <a:gd name="connsiteX1-33" fmla="*/ 228603 w 1248230"/>
              <a:gd name="connsiteY1-34" fmla="*/ 0 h 841832"/>
              <a:gd name="connsiteX2-35" fmla="*/ 1248230 w 1248230"/>
              <a:gd name="connsiteY2-36" fmla="*/ 29029 h 841832"/>
              <a:gd name="connsiteX3-37" fmla="*/ 903515 w 1248230"/>
              <a:gd name="connsiteY3-38" fmla="*/ 827318 h 841832"/>
              <a:gd name="connsiteX4-39" fmla="*/ 0 w 1248230"/>
              <a:gd name="connsiteY4-40" fmla="*/ 841832 h 841832"/>
              <a:gd name="connsiteX0-41" fmla="*/ 0 w 1219201"/>
              <a:gd name="connsiteY0-42" fmla="*/ 827317 h 827318"/>
              <a:gd name="connsiteX1-43" fmla="*/ 199574 w 1219201"/>
              <a:gd name="connsiteY1-44" fmla="*/ 0 h 827318"/>
              <a:gd name="connsiteX2-45" fmla="*/ 1219201 w 1219201"/>
              <a:gd name="connsiteY2-46" fmla="*/ 29029 h 827318"/>
              <a:gd name="connsiteX3-47" fmla="*/ 874486 w 1219201"/>
              <a:gd name="connsiteY3-48" fmla="*/ 827318 h 827318"/>
              <a:gd name="connsiteX4-49" fmla="*/ 0 w 1219201"/>
              <a:gd name="connsiteY4-50" fmla="*/ 827317 h 827318"/>
              <a:gd name="connsiteX0-51" fmla="*/ 0 w 1219201"/>
              <a:gd name="connsiteY0-52" fmla="*/ 798288 h 798289"/>
              <a:gd name="connsiteX1-53" fmla="*/ 185398 w 1219201"/>
              <a:gd name="connsiteY1-54" fmla="*/ 14514 h 798289"/>
              <a:gd name="connsiteX2-55" fmla="*/ 1219201 w 1219201"/>
              <a:gd name="connsiteY2-56" fmla="*/ 0 h 798289"/>
              <a:gd name="connsiteX3-57" fmla="*/ 874486 w 1219201"/>
              <a:gd name="connsiteY3-58" fmla="*/ 798289 h 798289"/>
              <a:gd name="connsiteX4-59" fmla="*/ 0 w 1219201"/>
              <a:gd name="connsiteY4-60" fmla="*/ 798288 h 798289"/>
              <a:gd name="connsiteX0-61" fmla="*/ 0 w 1233378"/>
              <a:gd name="connsiteY0-62" fmla="*/ 783774 h 783775"/>
              <a:gd name="connsiteX1-63" fmla="*/ 185398 w 1233378"/>
              <a:gd name="connsiteY1-64" fmla="*/ 0 h 783775"/>
              <a:gd name="connsiteX2-65" fmla="*/ 1233378 w 1233378"/>
              <a:gd name="connsiteY2-66" fmla="*/ 14518 h 783775"/>
              <a:gd name="connsiteX3-67" fmla="*/ 874486 w 1233378"/>
              <a:gd name="connsiteY3-68" fmla="*/ 783775 h 783775"/>
              <a:gd name="connsiteX4-69" fmla="*/ 0 w 1233378"/>
              <a:gd name="connsiteY4-70" fmla="*/ 783774 h 783775"/>
              <a:gd name="connsiteX0-71" fmla="*/ 0 w 1205024"/>
              <a:gd name="connsiteY0-72" fmla="*/ 783774 h 783775"/>
              <a:gd name="connsiteX1-73" fmla="*/ 185398 w 1205024"/>
              <a:gd name="connsiteY1-74" fmla="*/ 0 h 783775"/>
              <a:gd name="connsiteX2-75" fmla="*/ 1205024 w 1205024"/>
              <a:gd name="connsiteY2-76" fmla="*/ 14518 h 783775"/>
              <a:gd name="connsiteX3-77" fmla="*/ 874486 w 1205024"/>
              <a:gd name="connsiteY3-78" fmla="*/ 783775 h 783775"/>
              <a:gd name="connsiteX4-79" fmla="*/ 0 w 1205024"/>
              <a:gd name="connsiteY4-80" fmla="*/ 783774 h 783775"/>
              <a:gd name="connsiteX0-81" fmla="*/ 0 w 1205024"/>
              <a:gd name="connsiteY0-82" fmla="*/ 785925 h 785926"/>
              <a:gd name="connsiteX1-83" fmla="*/ 185398 w 1205024"/>
              <a:gd name="connsiteY1-84" fmla="*/ 2151 h 785926"/>
              <a:gd name="connsiteX2-85" fmla="*/ 1205024 w 1205024"/>
              <a:gd name="connsiteY2-86" fmla="*/ 0 h 785926"/>
              <a:gd name="connsiteX3-87" fmla="*/ 874486 w 1205024"/>
              <a:gd name="connsiteY3-88" fmla="*/ 785926 h 785926"/>
              <a:gd name="connsiteX4-89" fmla="*/ 0 w 1205024"/>
              <a:gd name="connsiteY4-90" fmla="*/ 785925 h 785926"/>
              <a:gd name="connsiteX0-91" fmla="*/ 0 w 1177468"/>
              <a:gd name="connsiteY0-92" fmla="*/ 781166 h 785926"/>
              <a:gd name="connsiteX1-93" fmla="*/ 157842 w 1177468"/>
              <a:gd name="connsiteY1-94" fmla="*/ 2151 h 785926"/>
              <a:gd name="connsiteX2-95" fmla="*/ 1177468 w 1177468"/>
              <a:gd name="connsiteY2-96" fmla="*/ 0 h 785926"/>
              <a:gd name="connsiteX3-97" fmla="*/ 846930 w 1177468"/>
              <a:gd name="connsiteY3-98" fmla="*/ 785926 h 785926"/>
              <a:gd name="connsiteX4-99" fmla="*/ 0 w 1177468"/>
              <a:gd name="connsiteY4-100" fmla="*/ 781166 h 785926"/>
              <a:gd name="connsiteX0-101" fmla="*/ 0 w 1194189"/>
              <a:gd name="connsiteY0-102" fmla="*/ 787977 h 787977"/>
              <a:gd name="connsiteX1-103" fmla="*/ 174563 w 1194189"/>
              <a:gd name="connsiteY1-104" fmla="*/ 2151 h 787977"/>
              <a:gd name="connsiteX2-105" fmla="*/ 1194189 w 1194189"/>
              <a:gd name="connsiteY2-106" fmla="*/ 0 h 787977"/>
              <a:gd name="connsiteX3-107" fmla="*/ 863651 w 1194189"/>
              <a:gd name="connsiteY3-108" fmla="*/ 785926 h 787977"/>
              <a:gd name="connsiteX4-109" fmla="*/ 0 w 1194189"/>
              <a:gd name="connsiteY4-110" fmla="*/ 787977 h 7879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94189" h="787977">
                <a:moveTo>
                  <a:pt x="0" y="787977"/>
                </a:moveTo>
                <a:lnTo>
                  <a:pt x="174563" y="2151"/>
                </a:lnTo>
                <a:lnTo>
                  <a:pt x="1194189" y="0"/>
                </a:lnTo>
                <a:lnTo>
                  <a:pt x="863651" y="785926"/>
                </a:lnTo>
                <a:lnTo>
                  <a:pt x="0" y="787977"/>
                </a:lnTo>
                <a:close/>
              </a:path>
            </a:pathLst>
          </a:custGeom>
          <a:solidFill>
            <a:srgbClr val="E9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6457950" y="2543175"/>
            <a:ext cx="2020888" cy="796925"/>
          </a:xfrm>
          <a:prstGeom prst="rect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>
          <a:xfrm rot="16200000" flipH="1">
            <a:off x="5944394" y="2826544"/>
            <a:ext cx="804863" cy="222250"/>
          </a:xfrm>
          <a:prstGeom prst="triangle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rot="16200000" flipH="1">
            <a:off x="8293894" y="3366294"/>
            <a:ext cx="1033463" cy="666750"/>
          </a:xfrm>
          <a:custGeom>
            <a:avLst/>
            <a:gdLst>
              <a:gd name="connsiteX0" fmla="*/ 0 w 1052648"/>
              <a:gd name="connsiteY0" fmla="*/ 792520 h 792520"/>
              <a:gd name="connsiteX1" fmla="*/ 165577 w 1052648"/>
              <a:gd name="connsiteY1" fmla="*/ 6362 h 792520"/>
              <a:gd name="connsiteX2" fmla="*/ 1052648 w 1052648"/>
              <a:gd name="connsiteY2" fmla="*/ 0 h 792520"/>
              <a:gd name="connsiteX3" fmla="*/ 1052648 w 1052648"/>
              <a:gd name="connsiteY3" fmla="*/ 792311 h 792520"/>
              <a:gd name="connsiteX0-1" fmla="*/ 0 w 1199169"/>
              <a:gd name="connsiteY0-2" fmla="*/ 786158 h 786158"/>
              <a:gd name="connsiteX1-3" fmla="*/ 165577 w 1199169"/>
              <a:gd name="connsiteY1-4" fmla="*/ 0 h 786158"/>
              <a:gd name="connsiteX2-5" fmla="*/ 1199169 w 1199169"/>
              <a:gd name="connsiteY2-6" fmla="*/ 2778 h 786158"/>
              <a:gd name="connsiteX3-7" fmla="*/ 1052648 w 1199169"/>
              <a:gd name="connsiteY3-8" fmla="*/ 785949 h 786158"/>
              <a:gd name="connsiteX4" fmla="*/ 0 w 1199169"/>
              <a:gd name="connsiteY4" fmla="*/ 786158 h 786158"/>
              <a:gd name="connsiteX0-9" fmla="*/ 0 w 1237725"/>
              <a:gd name="connsiteY0-10" fmla="*/ 790727 h 790727"/>
              <a:gd name="connsiteX1-11" fmla="*/ 204133 w 1237725"/>
              <a:gd name="connsiteY1-12" fmla="*/ 0 h 790727"/>
              <a:gd name="connsiteX2-13" fmla="*/ 1237725 w 1237725"/>
              <a:gd name="connsiteY2-14" fmla="*/ 2778 h 790727"/>
              <a:gd name="connsiteX3-15" fmla="*/ 1091204 w 1237725"/>
              <a:gd name="connsiteY3-16" fmla="*/ 785949 h 790727"/>
              <a:gd name="connsiteX4-17" fmla="*/ 0 w 1237725"/>
              <a:gd name="connsiteY4-18" fmla="*/ 790727 h 790727"/>
              <a:gd name="connsiteX0-19" fmla="*/ 0 w 1376538"/>
              <a:gd name="connsiteY0-20" fmla="*/ 790727 h 790727"/>
              <a:gd name="connsiteX1-21" fmla="*/ 204133 w 1376538"/>
              <a:gd name="connsiteY1-22" fmla="*/ 0 h 790727"/>
              <a:gd name="connsiteX2-23" fmla="*/ 1237725 w 1376538"/>
              <a:gd name="connsiteY2-24" fmla="*/ 2778 h 790727"/>
              <a:gd name="connsiteX3-25" fmla="*/ 1376538 w 1376538"/>
              <a:gd name="connsiteY3-26" fmla="*/ 790518 h 790727"/>
              <a:gd name="connsiteX4-27" fmla="*/ 0 w 1376538"/>
              <a:gd name="connsiteY4-28" fmla="*/ 790727 h 7907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376538" h="790727">
                <a:moveTo>
                  <a:pt x="0" y="790727"/>
                </a:moveTo>
                <a:lnTo>
                  <a:pt x="204133" y="0"/>
                </a:lnTo>
                <a:lnTo>
                  <a:pt x="1237725" y="2778"/>
                </a:lnTo>
                <a:lnTo>
                  <a:pt x="1376538" y="790518"/>
                </a:lnTo>
                <a:lnTo>
                  <a:pt x="0" y="790727"/>
                </a:lnTo>
                <a:close/>
              </a:path>
            </a:pathLst>
          </a:custGeom>
          <a:solidFill>
            <a:srgbClr val="52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6459538" y="4108450"/>
            <a:ext cx="2019300" cy="796925"/>
          </a:xfrm>
          <a:prstGeom prst="rect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等腰三角形 12"/>
          <p:cNvSpPr/>
          <p:nvPr/>
        </p:nvSpPr>
        <p:spPr>
          <a:xfrm rot="16200000" flipH="1">
            <a:off x="5949950" y="4395788"/>
            <a:ext cx="801688" cy="217488"/>
          </a:xfrm>
          <a:prstGeom prst="triangle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5899150" y="3336925"/>
            <a:ext cx="2579688" cy="773113"/>
          </a:xfrm>
          <a:prstGeom prst="rect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6200000" flipH="1">
            <a:off x="5387975" y="3611563"/>
            <a:ext cx="804863" cy="223838"/>
          </a:xfrm>
          <a:prstGeom prst="triangle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8"/>
          <p:cNvSpPr/>
          <p:nvPr/>
        </p:nvSpPr>
        <p:spPr>
          <a:xfrm flipH="1">
            <a:off x="8477250" y="4108450"/>
            <a:ext cx="668338" cy="992188"/>
          </a:xfrm>
          <a:custGeom>
            <a:avLst/>
            <a:gdLst>
              <a:gd name="connsiteX0" fmla="*/ 0 w 801194"/>
              <a:gd name="connsiteY0" fmla="*/ 0 h 740228"/>
              <a:gd name="connsiteX1" fmla="*/ 801194 w 801194"/>
              <a:gd name="connsiteY1" fmla="*/ 0 h 740228"/>
              <a:gd name="connsiteX2" fmla="*/ 801194 w 801194"/>
              <a:gd name="connsiteY2" fmla="*/ 740228 h 740228"/>
              <a:gd name="connsiteX3" fmla="*/ 0 w 801194"/>
              <a:gd name="connsiteY3" fmla="*/ 740228 h 740228"/>
              <a:gd name="connsiteX4" fmla="*/ 0 w 801194"/>
              <a:gd name="connsiteY4" fmla="*/ 0 h 740228"/>
              <a:gd name="connsiteX0-1" fmla="*/ 0 w 815708"/>
              <a:gd name="connsiteY0-2" fmla="*/ 0 h 870856"/>
              <a:gd name="connsiteX1-3" fmla="*/ 815708 w 815708"/>
              <a:gd name="connsiteY1-4" fmla="*/ 130628 h 870856"/>
              <a:gd name="connsiteX2-5" fmla="*/ 815708 w 815708"/>
              <a:gd name="connsiteY2-6" fmla="*/ 870856 h 870856"/>
              <a:gd name="connsiteX3-7" fmla="*/ 14514 w 815708"/>
              <a:gd name="connsiteY3-8" fmla="*/ 870856 h 870856"/>
              <a:gd name="connsiteX4-9" fmla="*/ 0 w 815708"/>
              <a:gd name="connsiteY4-10" fmla="*/ 0 h 870856"/>
              <a:gd name="connsiteX0-11" fmla="*/ 0 w 815708"/>
              <a:gd name="connsiteY0-12" fmla="*/ 0 h 870856"/>
              <a:gd name="connsiteX1-13" fmla="*/ 801194 w 815708"/>
              <a:gd name="connsiteY1-14" fmla="*/ 43542 h 870856"/>
              <a:gd name="connsiteX2-15" fmla="*/ 815708 w 815708"/>
              <a:gd name="connsiteY2-16" fmla="*/ 870856 h 870856"/>
              <a:gd name="connsiteX3-17" fmla="*/ 14514 w 815708"/>
              <a:gd name="connsiteY3-18" fmla="*/ 870856 h 870856"/>
              <a:gd name="connsiteX4-19" fmla="*/ 0 w 815708"/>
              <a:gd name="connsiteY4-20" fmla="*/ 0 h 870856"/>
              <a:gd name="connsiteX0-21" fmla="*/ 0 w 815708"/>
              <a:gd name="connsiteY0-22" fmla="*/ 0 h 1088571"/>
              <a:gd name="connsiteX1-23" fmla="*/ 801194 w 815708"/>
              <a:gd name="connsiteY1-24" fmla="*/ 43542 h 1088571"/>
              <a:gd name="connsiteX2-25" fmla="*/ 815708 w 815708"/>
              <a:gd name="connsiteY2-26" fmla="*/ 870856 h 1088571"/>
              <a:gd name="connsiteX3-27" fmla="*/ 14514 w 815708"/>
              <a:gd name="connsiteY3-28" fmla="*/ 1088571 h 1088571"/>
              <a:gd name="connsiteX4-29" fmla="*/ 0 w 815708"/>
              <a:gd name="connsiteY4-30" fmla="*/ 0 h 1088571"/>
              <a:gd name="connsiteX0-31" fmla="*/ 0 w 801194"/>
              <a:gd name="connsiteY0-32" fmla="*/ 0 h 1088571"/>
              <a:gd name="connsiteX1-33" fmla="*/ 801194 w 801194"/>
              <a:gd name="connsiteY1-34" fmla="*/ 43542 h 1088571"/>
              <a:gd name="connsiteX2-35" fmla="*/ 801193 w 801194"/>
              <a:gd name="connsiteY2-36" fmla="*/ 914398 h 1088571"/>
              <a:gd name="connsiteX3-37" fmla="*/ 14514 w 801194"/>
              <a:gd name="connsiteY3-38" fmla="*/ 1088571 h 1088571"/>
              <a:gd name="connsiteX4-39" fmla="*/ 0 w 801194"/>
              <a:gd name="connsiteY4-40" fmla="*/ 0 h 1088571"/>
              <a:gd name="connsiteX0-41" fmla="*/ 0 w 801194"/>
              <a:gd name="connsiteY0-42" fmla="*/ 0 h 1088571"/>
              <a:gd name="connsiteX1-43" fmla="*/ 801194 w 801194"/>
              <a:gd name="connsiteY1-44" fmla="*/ 14514 h 1088571"/>
              <a:gd name="connsiteX2-45" fmla="*/ 801193 w 801194"/>
              <a:gd name="connsiteY2-46" fmla="*/ 914398 h 1088571"/>
              <a:gd name="connsiteX3-47" fmla="*/ 14514 w 801194"/>
              <a:gd name="connsiteY3-48" fmla="*/ 1088571 h 1088571"/>
              <a:gd name="connsiteX4-49" fmla="*/ 0 w 801194"/>
              <a:gd name="connsiteY4-50" fmla="*/ 0 h 1088571"/>
              <a:gd name="connsiteX0-51" fmla="*/ 0 w 801193"/>
              <a:gd name="connsiteY0-52" fmla="*/ 0 h 1088571"/>
              <a:gd name="connsiteX1-53" fmla="*/ 782144 w 801193"/>
              <a:gd name="connsiteY1-54" fmla="*/ 7371 h 1088571"/>
              <a:gd name="connsiteX2-55" fmla="*/ 801193 w 801193"/>
              <a:gd name="connsiteY2-56" fmla="*/ 914398 h 1088571"/>
              <a:gd name="connsiteX3-57" fmla="*/ 14514 w 801193"/>
              <a:gd name="connsiteY3-58" fmla="*/ 1088571 h 1088571"/>
              <a:gd name="connsiteX4-59" fmla="*/ 0 w 801193"/>
              <a:gd name="connsiteY4-60" fmla="*/ 0 h 1088571"/>
              <a:gd name="connsiteX0-61" fmla="*/ 0 w 782144"/>
              <a:gd name="connsiteY0-62" fmla="*/ 0 h 1088571"/>
              <a:gd name="connsiteX1-63" fmla="*/ 782144 w 782144"/>
              <a:gd name="connsiteY1-64" fmla="*/ 7371 h 1088571"/>
              <a:gd name="connsiteX2-65" fmla="*/ 779762 w 782144"/>
              <a:gd name="connsiteY2-66" fmla="*/ 892967 h 1088571"/>
              <a:gd name="connsiteX3-67" fmla="*/ 14514 w 782144"/>
              <a:gd name="connsiteY3-68" fmla="*/ 1088571 h 1088571"/>
              <a:gd name="connsiteX4-69" fmla="*/ 0 w 782144"/>
              <a:gd name="connsiteY4-70" fmla="*/ 0 h 1088571"/>
              <a:gd name="connsiteX0-71" fmla="*/ 0 w 782144"/>
              <a:gd name="connsiteY0-72" fmla="*/ 0 h 1050471"/>
              <a:gd name="connsiteX1-73" fmla="*/ 782144 w 782144"/>
              <a:gd name="connsiteY1-74" fmla="*/ 7371 h 1050471"/>
              <a:gd name="connsiteX2-75" fmla="*/ 779762 w 782144"/>
              <a:gd name="connsiteY2-76" fmla="*/ 892967 h 1050471"/>
              <a:gd name="connsiteX3-77" fmla="*/ 12133 w 782144"/>
              <a:gd name="connsiteY3-78" fmla="*/ 1050471 h 1050471"/>
              <a:gd name="connsiteX4-79" fmla="*/ 0 w 782144"/>
              <a:gd name="connsiteY4-80" fmla="*/ 0 h 1050471"/>
              <a:gd name="connsiteX0-81" fmla="*/ 0 w 782144"/>
              <a:gd name="connsiteY0-82" fmla="*/ 0 h 1050471"/>
              <a:gd name="connsiteX1-83" fmla="*/ 782144 w 782144"/>
              <a:gd name="connsiteY1-84" fmla="*/ 7371 h 1050471"/>
              <a:gd name="connsiteX2-85" fmla="*/ 779762 w 782144"/>
              <a:gd name="connsiteY2-86" fmla="*/ 883442 h 1050471"/>
              <a:gd name="connsiteX3-87" fmla="*/ 12133 w 782144"/>
              <a:gd name="connsiteY3-88" fmla="*/ 1050471 h 1050471"/>
              <a:gd name="connsiteX4-89" fmla="*/ 0 w 782144"/>
              <a:gd name="connsiteY4-90" fmla="*/ 0 h 1050471"/>
              <a:gd name="connsiteX0-91" fmla="*/ 0 w 782144"/>
              <a:gd name="connsiteY0-92" fmla="*/ 0 h 1043327"/>
              <a:gd name="connsiteX1-93" fmla="*/ 782144 w 782144"/>
              <a:gd name="connsiteY1-94" fmla="*/ 7371 h 1043327"/>
              <a:gd name="connsiteX2-95" fmla="*/ 779762 w 782144"/>
              <a:gd name="connsiteY2-96" fmla="*/ 883442 h 1043327"/>
              <a:gd name="connsiteX3-97" fmla="*/ 9752 w 782144"/>
              <a:gd name="connsiteY3-98" fmla="*/ 1043327 h 1043327"/>
              <a:gd name="connsiteX4-99" fmla="*/ 0 w 782144"/>
              <a:gd name="connsiteY4-100" fmla="*/ 0 h 1043327"/>
              <a:gd name="connsiteX0-101" fmla="*/ 0 w 782144"/>
              <a:gd name="connsiteY0-102" fmla="*/ 0 h 1043327"/>
              <a:gd name="connsiteX1-103" fmla="*/ 782144 w 782144"/>
              <a:gd name="connsiteY1-104" fmla="*/ 4990 h 1043327"/>
              <a:gd name="connsiteX2-105" fmla="*/ 779762 w 782144"/>
              <a:gd name="connsiteY2-106" fmla="*/ 883442 h 1043327"/>
              <a:gd name="connsiteX3-107" fmla="*/ 9752 w 782144"/>
              <a:gd name="connsiteY3-108" fmla="*/ 1043327 h 1043327"/>
              <a:gd name="connsiteX4-109" fmla="*/ 0 w 782144"/>
              <a:gd name="connsiteY4-110" fmla="*/ 0 h 1043327"/>
              <a:gd name="connsiteX0-111" fmla="*/ 0 w 784525"/>
              <a:gd name="connsiteY0-112" fmla="*/ 0 h 1043327"/>
              <a:gd name="connsiteX1-113" fmla="*/ 782144 w 784525"/>
              <a:gd name="connsiteY1-114" fmla="*/ 4990 h 1043327"/>
              <a:gd name="connsiteX2-115" fmla="*/ 784525 w 784525"/>
              <a:gd name="connsiteY2-116" fmla="*/ 885823 h 1043327"/>
              <a:gd name="connsiteX3-117" fmla="*/ 9752 w 784525"/>
              <a:gd name="connsiteY3-118" fmla="*/ 1043327 h 1043327"/>
              <a:gd name="connsiteX4-119" fmla="*/ 0 w 784525"/>
              <a:gd name="connsiteY4-120" fmla="*/ 0 h 1043327"/>
              <a:gd name="connsiteX0-121" fmla="*/ 0 w 791669"/>
              <a:gd name="connsiteY0-122" fmla="*/ 4535 h 1047862"/>
              <a:gd name="connsiteX1-123" fmla="*/ 791669 w 791669"/>
              <a:gd name="connsiteY1-124" fmla="*/ 0 h 1047862"/>
              <a:gd name="connsiteX2-125" fmla="*/ 784525 w 791669"/>
              <a:gd name="connsiteY2-126" fmla="*/ 890358 h 1047862"/>
              <a:gd name="connsiteX3-127" fmla="*/ 9752 w 791669"/>
              <a:gd name="connsiteY3-128" fmla="*/ 1047862 h 1047862"/>
              <a:gd name="connsiteX4-129" fmla="*/ 0 w 791669"/>
              <a:gd name="connsiteY4-130" fmla="*/ 4535 h 1047862"/>
              <a:gd name="connsiteX0-131" fmla="*/ 0 w 796432"/>
              <a:gd name="connsiteY0-132" fmla="*/ 4535 h 1047862"/>
              <a:gd name="connsiteX1-133" fmla="*/ 791669 w 796432"/>
              <a:gd name="connsiteY1-134" fmla="*/ 0 h 1047862"/>
              <a:gd name="connsiteX2-135" fmla="*/ 796432 w 796432"/>
              <a:gd name="connsiteY2-136" fmla="*/ 980846 h 1047862"/>
              <a:gd name="connsiteX3-137" fmla="*/ 9752 w 796432"/>
              <a:gd name="connsiteY3-138" fmla="*/ 1047862 h 1047862"/>
              <a:gd name="connsiteX4-139" fmla="*/ 0 w 796432"/>
              <a:gd name="connsiteY4-140" fmla="*/ 4535 h 1047862"/>
              <a:gd name="connsiteX0-141" fmla="*/ 0 w 815482"/>
              <a:gd name="connsiteY0-142" fmla="*/ 0 h 1179058"/>
              <a:gd name="connsiteX1-143" fmla="*/ 810719 w 815482"/>
              <a:gd name="connsiteY1-144" fmla="*/ 131196 h 1179058"/>
              <a:gd name="connsiteX2-145" fmla="*/ 815482 w 815482"/>
              <a:gd name="connsiteY2-146" fmla="*/ 1112042 h 1179058"/>
              <a:gd name="connsiteX3-147" fmla="*/ 28802 w 815482"/>
              <a:gd name="connsiteY3-148" fmla="*/ 1179058 h 1179058"/>
              <a:gd name="connsiteX4-149" fmla="*/ 0 w 815482"/>
              <a:gd name="connsiteY4-150" fmla="*/ 0 h 1179058"/>
              <a:gd name="connsiteX0-151" fmla="*/ 0 w 815482"/>
              <a:gd name="connsiteY0-152" fmla="*/ 0 h 1179058"/>
              <a:gd name="connsiteX1-153" fmla="*/ 810719 w 815482"/>
              <a:gd name="connsiteY1-154" fmla="*/ 128815 h 1179058"/>
              <a:gd name="connsiteX2-155" fmla="*/ 815482 w 815482"/>
              <a:gd name="connsiteY2-156" fmla="*/ 1112042 h 1179058"/>
              <a:gd name="connsiteX3-157" fmla="*/ 28802 w 815482"/>
              <a:gd name="connsiteY3-158" fmla="*/ 1179058 h 1179058"/>
              <a:gd name="connsiteX4-159" fmla="*/ 0 w 815482"/>
              <a:gd name="connsiteY4-160" fmla="*/ 0 h 1179058"/>
              <a:gd name="connsiteX0-161" fmla="*/ 0 w 815482"/>
              <a:gd name="connsiteY0-162" fmla="*/ 0 h 1179058"/>
              <a:gd name="connsiteX1-163" fmla="*/ 815481 w 815482"/>
              <a:gd name="connsiteY1-164" fmla="*/ 128815 h 1179058"/>
              <a:gd name="connsiteX2-165" fmla="*/ 815482 w 815482"/>
              <a:gd name="connsiteY2-166" fmla="*/ 1112042 h 1179058"/>
              <a:gd name="connsiteX3-167" fmla="*/ 28802 w 815482"/>
              <a:gd name="connsiteY3-168" fmla="*/ 1179058 h 1179058"/>
              <a:gd name="connsiteX4-169" fmla="*/ 0 w 815482"/>
              <a:gd name="connsiteY4-170" fmla="*/ 0 h 1179058"/>
              <a:gd name="connsiteX0-171" fmla="*/ 0 w 815482"/>
              <a:gd name="connsiteY0-172" fmla="*/ 0 h 1348127"/>
              <a:gd name="connsiteX1-173" fmla="*/ 815481 w 815482"/>
              <a:gd name="connsiteY1-174" fmla="*/ 128815 h 1348127"/>
              <a:gd name="connsiteX2-175" fmla="*/ 815482 w 815482"/>
              <a:gd name="connsiteY2-176" fmla="*/ 1112042 h 1348127"/>
              <a:gd name="connsiteX3-177" fmla="*/ 28802 w 815482"/>
              <a:gd name="connsiteY3-178" fmla="*/ 1348127 h 1348127"/>
              <a:gd name="connsiteX4-179" fmla="*/ 0 w 815482"/>
              <a:gd name="connsiteY4-180" fmla="*/ 0 h 1348127"/>
              <a:gd name="connsiteX0-181" fmla="*/ 0 w 822626"/>
              <a:gd name="connsiteY0-182" fmla="*/ 0 h 1345745"/>
              <a:gd name="connsiteX1-183" fmla="*/ 822625 w 822626"/>
              <a:gd name="connsiteY1-184" fmla="*/ 126433 h 1345745"/>
              <a:gd name="connsiteX2-185" fmla="*/ 822626 w 822626"/>
              <a:gd name="connsiteY2-186" fmla="*/ 1109660 h 1345745"/>
              <a:gd name="connsiteX3-187" fmla="*/ 35946 w 822626"/>
              <a:gd name="connsiteY3-188" fmla="*/ 1345745 h 1345745"/>
              <a:gd name="connsiteX4-189" fmla="*/ 0 w 822626"/>
              <a:gd name="connsiteY4-190" fmla="*/ 0 h 1345745"/>
              <a:gd name="connsiteX0-191" fmla="*/ 0 w 822626"/>
              <a:gd name="connsiteY0-192" fmla="*/ 0 h 1355270"/>
              <a:gd name="connsiteX1-193" fmla="*/ 822625 w 822626"/>
              <a:gd name="connsiteY1-194" fmla="*/ 135958 h 1355270"/>
              <a:gd name="connsiteX2-195" fmla="*/ 822626 w 822626"/>
              <a:gd name="connsiteY2-196" fmla="*/ 1119185 h 1355270"/>
              <a:gd name="connsiteX3-197" fmla="*/ 35946 w 822626"/>
              <a:gd name="connsiteY3-198" fmla="*/ 1355270 h 1355270"/>
              <a:gd name="connsiteX4-199" fmla="*/ 0 w 822626"/>
              <a:gd name="connsiteY4-200" fmla="*/ 0 h 1355270"/>
              <a:gd name="connsiteX0-201" fmla="*/ 0 w 822626"/>
              <a:gd name="connsiteY0-202" fmla="*/ 130742 h 1219312"/>
              <a:gd name="connsiteX1-203" fmla="*/ 822625 w 822626"/>
              <a:gd name="connsiteY1-204" fmla="*/ 0 h 1219312"/>
              <a:gd name="connsiteX2-205" fmla="*/ 822626 w 822626"/>
              <a:gd name="connsiteY2-206" fmla="*/ 983227 h 1219312"/>
              <a:gd name="connsiteX3-207" fmla="*/ 35946 w 822626"/>
              <a:gd name="connsiteY3-208" fmla="*/ 1219312 h 1219312"/>
              <a:gd name="connsiteX4-209" fmla="*/ 0 w 822626"/>
              <a:gd name="connsiteY4-210" fmla="*/ 130742 h 1219312"/>
              <a:gd name="connsiteX0-211" fmla="*/ 2897 w 825523"/>
              <a:gd name="connsiteY0-212" fmla="*/ 130742 h 1224074"/>
              <a:gd name="connsiteX1-213" fmla="*/ 825522 w 825523"/>
              <a:gd name="connsiteY1-214" fmla="*/ 0 h 1224074"/>
              <a:gd name="connsiteX2-215" fmla="*/ 825523 w 825523"/>
              <a:gd name="connsiteY2-216" fmla="*/ 983227 h 1224074"/>
              <a:gd name="connsiteX3-217" fmla="*/ 743 w 825523"/>
              <a:gd name="connsiteY3-218" fmla="*/ 1224074 h 1224074"/>
              <a:gd name="connsiteX4-219" fmla="*/ 2897 w 825523"/>
              <a:gd name="connsiteY4-220" fmla="*/ 130742 h 1224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5523" h="1224074">
                <a:moveTo>
                  <a:pt x="2897" y="130742"/>
                </a:moveTo>
                <a:lnTo>
                  <a:pt x="825522" y="0"/>
                </a:lnTo>
                <a:cubicBezTo>
                  <a:pt x="825522" y="290285"/>
                  <a:pt x="825523" y="692942"/>
                  <a:pt x="825523" y="983227"/>
                </a:cubicBezTo>
                <a:cubicBezTo>
                  <a:pt x="567265" y="1035728"/>
                  <a:pt x="259001" y="1171573"/>
                  <a:pt x="743" y="1224074"/>
                </a:cubicBezTo>
                <a:cubicBezTo>
                  <a:pt x="-2508" y="876298"/>
                  <a:pt x="6148" y="478518"/>
                  <a:pt x="2897" y="130742"/>
                </a:cubicBezTo>
                <a:close/>
              </a:path>
            </a:pathLst>
          </a:custGeom>
          <a:solidFill>
            <a:srgbClr val="E2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平行四边形 4"/>
          <p:cNvSpPr/>
          <p:nvPr/>
        </p:nvSpPr>
        <p:spPr>
          <a:xfrm rot="16200000">
            <a:off x="-209550" y="2425700"/>
            <a:ext cx="1101725" cy="669925"/>
          </a:xfrm>
          <a:custGeom>
            <a:avLst/>
            <a:gdLst>
              <a:gd name="connsiteX0" fmla="*/ 0 w 986971"/>
              <a:gd name="connsiteY0" fmla="*/ 798288 h 798288"/>
              <a:gd name="connsiteX1" fmla="*/ 199572 w 986971"/>
              <a:gd name="connsiteY1" fmla="*/ 0 h 798288"/>
              <a:gd name="connsiteX2" fmla="*/ 986971 w 986971"/>
              <a:gd name="connsiteY2" fmla="*/ 0 h 798288"/>
              <a:gd name="connsiteX3" fmla="*/ 787399 w 986971"/>
              <a:gd name="connsiteY3" fmla="*/ 798288 h 798288"/>
              <a:gd name="connsiteX4" fmla="*/ 0 w 986971"/>
              <a:gd name="connsiteY4" fmla="*/ 798288 h 798288"/>
              <a:gd name="connsiteX0-1" fmla="*/ 0 w 1219199"/>
              <a:gd name="connsiteY0-2" fmla="*/ 812800 h 812800"/>
              <a:gd name="connsiteX1-3" fmla="*/ 199572 w 1219199"/>
              <a:gd name="connsiteY1-4" fmla="*/ 14512 h 812800"/>
              <a:gd name="connsiteX2-5" fmla="*/ 1219199 w 1219199"/>
              <a:gd name="connsiteY2-6" fmla="*/ 0 h 812800"/>
              <a:gd name="connsiteX3-7" fmla="*/ 787399 w 1219199"/>
              <a:gd name="connsiteY3-8" fmla="*/ 812800 h 812800"/>
              <a:gd name="connsiteX4-9" fmla="*/ 0 w 1219199"/>
              <a:gd name="connsiteY4-10" fmla="*/ 812800 h 812800"/>
              <a:gd name="connsiteX0-11" fmla="*/ 0 w 1219199"/>
              <a:gd name="connsiteY0-12" fmla="*/ 812800 h 812800"/>
              <a:gd name="connsiteX1-13" fmla="*/ 199572 w 1219199"/>
              <a:gd name="connsiteY1-14" fmla="*/ 14512 h 812800"/>
              <a:gd name="connsiteX2-15" fmla="*/ 1219199 w 1219199"/>
              <a:gd name="connsiteY2-16" fmla="*/ 0 h 812800"/>
              <a:gd name="connsiteX3-17" fmla="*/ 874484 w 1219199"/>
              <a:gd name="connsiteY3-18" fmla="*/ 798289 h 812800"/>
              <a:gd name="connsiteX4-19" fmla="*/ 0 w 1219199"/>
              <a:gd name="connsiteY4-20" fmla="*/ 812800 h 812800"/>
              <a:gd name="connsiteX0-21" fmla="*/ 0 w 1248230"/>
              <a:gd name="connsiteY0-22" fmla="*/ 812803 h 812803"/>
              <a:gd name="connsiteX1-23" fmla="*/ 228603 w 1248230"/>
              <a:gd name="connsiteY1-24" fmla="*/ 14512 h 812803"/>
              <a:gd name="connsiteX2-25" fmla="*/ 1248230 w 1248230"/>
              <a:gd name="connsiteY2-26" fmla="*/ 0 h 812803"/>
              <a:gd name="connsiteX3-27" fmla="*/ 903515 w 1248230"/>
              <a:gd name="connsiteY3-28" fmla="*/ 798289 h 812803"/>
              <a:gd name="connsiteX4-29" fmla="*/ 0 w 1248230"/>
              <a:gd name="connsiteY4-30" fmla="*/ 812803 h 812803"/>
              <a:gd name="connsiteX0-31" fmla="*/ 0 w 1248230"/>
              <a:gd name="connsiteY0-32" fmla="*/ 841832 h 841832"/>
              <a:gd name="connsiteX1-33" fmla="*/ 228603 w 1248230"/>
              <a:gd name="connsiteY1-34" fmla="*/ 0 h 841832"/>
              <a:gd name="connsiteX2-35" fmla="*/ 1248230 w 1248230"/>
              <a:gd name="connsiteY2-36" fmla="*/ 29029 h 841832"/>
              <a:gd name="connsiteX3-37" fmla="*/ 903515 w 1248230"/>
              <a:gd name="connsiteY3-38" fmla="*/ 827318 h 841832"/>
              <a:gd name="connsiteX4-39" fmla="*/ 0 w 1248230"/>
              <a:gd name="connsiteY4-40" fmla="*/ 841832 h 841832"/>
              <a:gd name="connsiteX0-41" fmla="*/ 0 w 1219201"/>
              <a:gd name="connsiteY0-42" fmla="*/ 827317 h 827318"/>
              <a:gd name="connsiteX1-43" fmla="*/ 199574 w 1219201"/>
              <a:gd name="connsiteY1-44" fmla="*/ 0 h 827318"/>
              <a:gd name="connsiteX2-45" fmla="*/ 1219201 w 1219201"/>
              <a:gd name="connsiteY2-46" fmla="*/ 29029 h 827318"/>
              <a:gd name="connsiteX3-47" fmla="*/ 874486 w 1219201"/>
              <a:gd name="connsiteY3-48" fmla="*/ 827318 h 827318"/>
              <a:gd name="connsiteX4-49" fmla="*/ 0 w 1219201"/>
              <a:gd name="connsiteY4-50" fmla="*/ 827317 h 827318"/>
              <a:gd name="connsiteX0-51" fmla="*/ 0 w 1219201"/>
              <a:gd name="connsiteY0-52" fmla="*/ 798288 h 798289"/>
              <a:gd name="connsiteX1-53" fmla="*/ 185398 w 1219201"/>
              <a:gd name="connsiteY1-54" fmla="*/ 14514 h 798289"/>
              <a:gd name="connsiteX2-55" fmla="*/ 1219201 w 1219201"/>
              <a:gd name="connsiteY2-56" fmla="*/ 0 h 798289"/>
              <a:gd name="connsiteX3-57" fmla="*/ 874486 w 1219201"/>
              <a:gd name="connsiteY3-58" fmla="*/ 798289 h 798289"/>
              <a:gd name="connsiteX4-59" fmla="*/ 0 w 1219201"/>
              <a:gd name="connsiteY4-60" fmla="*/ 798288 h 798289"/>
              <a:gd name="connsiteX0-61" fmla="*/ 0 w 1233378"/>
              <a:gd name="connsiteY0-62" fmla="*/ 783774 h 783775"/>
              <a:gd name="connsiteX1-63" fmla="*/ 185398 w 1233378"/>
              <a:gd name="connsiteY1-64" fmla="*/ 0 h 783775"/>
              <a:gd name="connsiteX2-65" fmla="*/ 1233378 w 1233378"/>
              <a:gd name="connsiteY2-66" fmla="*/ 14518 h 783775"/>
              <a:gd name="connsiteX3-67" fmla="*/ 874486 w 1233378"/>
              <a:gd name="connsiteY3-68" fmla="*/ 783775 h 783775"/>
              <a:gd name="connsiteX4-69" fmla="*/ 0 w 1233378"/>
              <a:gd name="connsiteY4-70" fmla="*/ 783774 h 783775"/>
              <a:gd name="connsiteX0-71" fmla="*/ 0 w 1205024"/>
              <a:gd name="connsiteY0-72" fmla="*/ 783774 h 783775"/>
              <a:gd name="connsiteX1-73" fmla="*/ 185398 w 1205024"/>
              <a:gd name="connsiteY1-74" fmla="*/ 0 h 783775"/>
              <a:gd name="connsiteX2-75" fmla="*/ 1205024 w 1205024"/>
              <a:gd name="connsiteY2-76" fmla="*/ 14518 h 783775"/>
              <a:gd name="connsiteX3-77" fmla="*/ 874486 w 1205024"/>
              <a:gd name="connsiteY3-78" fmla="*/ 783775 h 783775"/>
              <a:gd name="connsiteX4-79" fmla="*/ 0 w 1205024"/>
              <a:gd name="connsiteY4-80" fmla="*/ 783774 h 783775"/>
              <a:gd name="connsiteX0-81" fmla="*/ 0 w 1205024"/>
              <a:gd name="connsiteY0-82" fmla="*/ 785925 h 785926"/>
              <a:gd name="connsiteX1-83" fmla="*/ 185398 w 1205024"/>
              <a:gd name="connsiteY1-84" fmla="*/ 2151 h 785926"/>
              <a:gd name="connsiteX2-85" fmla="*/ 1205024 w 1205024"/>
              <a:gd name="connsiteY2-86" fmla="*/ 0 h 785926"/>
              <a:gd name="connsiteX3-87" fmla="*/ 874486 w 1205024"/>
              <a:gd name="connsiteY3-88" fmla="*/ 785926 h 785926"/>
              <a:gd name="connsiteX4-89" fmla="*/ 0 w 1205024"/>
              <a:gd name="connsiteY4-90" fmla="*/ 785925 h 785926"/>
              <a:gd name="connsiteX0-91" fmla="*/ 0 w 1177468"/>
              <a:gd name="connsiteY0-92" fmla="*/ 781166 h 785926"/>
              <a:gd name="connsiteX1-93" fmla="*/ 157842 w 1177468"/>
              <a:gd name="connsiteY1-94" fmla="*/ 2151 h 785926"/>
              <a:gd name="connsiteX2-95" fmla="*/ 1177468 w 1177468"/>
              <a:gd name="connsiteY2-96" fmla="*/ 0 h 785926"/>
              <a:gd name="connsiteX3-97" fmla="*/ 846930 w 1177468"/>
              <a:gd name="connsiteY3-98" fmla="*/ 785926 h 785926"/>
              <a:gd name="connsiteX4-99" fmla="*/ 0 w 1177468"/>
              <a:gd name="connsiteY4-100" fmla="*/ 781166 h 785926"/>
              <a:gd name="connsiteX0-101" fmla="*/ 0 w 1194189"/>
              <a:gd name="connsiteY0-102" fmla="*/ 787977 h 787977"/>
              <a:gd name="connsiteX1-103" fmla="*/ 174563 w 1194189"/>
              <a:gd name="connsiteY1-104" fmla="*/ 2151 h 787977"/>
              <a:gd name="connsiteX2-105" fmla="*/ 1194189 w 1194189"/>
              <a:gd name="connsiteY2-106" fmla="*/ 0 h 787977"/>
              <a:gd name="connsiteX3-107" fmla="*/ 863651 w 1194189"/>
              <a:gd name="connsiteY3-108" fmla="*/ 785926 h 787977"/>
              <a:gd name="connsiteX4-109" fmla="*/ 0 w 1194189"/>
              <a:gd name="connsiteY4-110" fmla="*/ 787977 h 7879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94189" h="787977">
                <a:moveTo>
                  <a:pt x="0" y="787977"/>
                </a:moveTo>
                <a:lnTo>
                  <a:pt x="174563" y="2151"/>
                </a:lnTo>
                <a:lnTo>
                  <a:pt x="1194189" y="0"/>
                </a:lnTo>
                <a:lnTo>
                  <a:pt x="863651" y="785926"/>
                </a:lnTo>
                <a:lnTo>
                  <a:pt x="0" y="787977"/>
                </a:lnTo>
                <a:close/>
              </a:path>
            </a:pathLst>
          </a:custGeom>
          <a:solidFill>
            <a:srgbClr val="E2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3100" y="2514600"/>
            <a:ext cx="2020888" cy="795338"/>
          </a:xfrm>
          <a:prstGeom prst="rect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5400000">
            <a:off x="2403475" y="2795588"/>
            <a:ext cx="804863" cy="223838"/>
          </a:xfrm>
          <a:prstGeom prst="triangle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任意多边形 19"/>
          <p:cNvSpPr/>
          <p:nvPr/>
        </p:nvSpPr>
        <p:spPr>
          <a:xfrm rot="5400000">
            <a:off x="-174625" y="3335338"/>
            <a:ext cx="1033463" cy="668338"/>
          </a:xfrm>
          <a:custGeom>
            <a:avLst/>
            <a:gdLst>
              <a:gd name="connsiteX0" fmla="*/ 0 w 1052648"/>
              <a:gd name="connsiteY0" fmla="*/ 792520 h 792520"/>
              <a:gd name="connsiteX1" fmla="*/ 165577 w 1052648"/>
              <a:gd name="connsiteY1" fmla="*/ 6362 h 792520"/>
              <a:gd name="connsiteX2" fmla="*/ 1052648 w 1052648"/>
              <a:gd name="connsiteY2" fmla="*/ 0 h 792520"/>
              <a:gd name="connsiteX3" fmla="*/ 1052648 w 1052648"/>
              <a:gd name="connsiteY3" fmla="*/ 792311 h 792520"/>
              <a:gd name="connsiteX0-1" fmla="*/ 0 w 1199169"/>
              <a:gd name="connsiteY0-2" fmla="*/ 786158 h 786158"/>
              <a:gd name="connsiteX1-3" fmla="*/ 165577 w 1199169"/>
              <a:gd name="connsiteY1-4" fmla="*/ 0 h 786158"/>
              <a:gd name="connsiteX2-5" fmla="*/ 1199169 w 1199169"/>
              <a:gd name="connsiteY2-6" fmla="*/ 2778 h 786158"/>
              <a:gd name="connsiteX3-7" fmla="*/ 1052648 w 1199169"/>
              <a:gd name="connsiteY3-8" fmla="*/ 785949 h 786158"/>
              <a:gd name="connsiteX4" fmla="*/ 0 w 1199169"/>
              <a:gd name="connsiteY4" fmla="*/ 786158 h 786158"/>
              <a:gd name="connsiteX0-9" fmla="*/ 0 w 1237725"/>
              <a:gd name="connsiteY0-10" fmla="*/ 790727 h 790727"/>
              <a:gd name="connsiteX1-11" fmla="*/ 204133 w 1237725"/>
              <a:gd name="connsiteY1-12" fmla="*/ 0 h 790727"/>
              <a:gd name="connsiteX2-13" fmla="*/ 1237725 w 1237725"/>
              <a:gd name="connsiteY2-14" fmla="*/ 2778 h 790727"/>
              <a:gd name="connsiteX3-15" fmla="*/ 1091204 w 1237725"/>
              <a:gd name="connsiteY3-16" fmla="*/ 785949 h 790727"/>
              <a:gd name="connsiteX4-17" fmla="*/ 0 w 1237725"/>
              <a:gd name="connsiteY4-18" fmla="*/ 790727 h 790727"/>
              <a:gd name="connsiteX0-19" fmla="*/ 0 w 1376538"/>
              <a:gd name="connsiteY0-20" fmla="*/ 790727 h 790727"/>
              <a:gd name="connsiteX1-21" fmla="*/ 204133 w 1376538"/>
              <a:gd name="connsiteY1-22" fmla="*/ 0 h 790727"/>
              <a:gd name="connsiteX2-23" fmla="*/ 1237725 w 1376538"/>
              <a:gd name="connsiteY2-24" fmla="*/ 2778 h 790727"/>
              <a:gd name="connsiteX3-25" fmla="*/ 1376538 w 1376538"/>
              <a:gd name="connsiteY3-26" fmla="*/ 790518 h 790727"/>
              <a:gd name="connsiteX4-27" fmla="*/ 0 w 1376538"/>
              <a:gd name="connsiteY4-28" fmla="*/ 790727 h 7907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376538" h="790727">
                <a:moveTo>
                  <a:pt x="0" y="790727"/>
                </a:moveTo>
                <a:lnTo>
                  <a:pt x="204133" y="0"/>
                </a:lnTo>
                <a:lnTo>
                  <a:pt x="1237725" y="2778"/>
                </a:lnTo>
                <a:lnTo>
                  <a:pt x="1376538" y="790518"/>
                </a:lnTo>
                <a:lnTo>
                  <a:pt x="0" y="790727"/>
                </a:lnTo>
                <a:close/>
              </a:path>
            </a:pathLst>
          </a:custGeom>
          <a:solidFill>
            <a:srgbClr val="52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3100" y="4078288"/>
            <a:ext cx="2019300" cy="796925"/>
          </a:xfrm>
          <a:prstGeom prst="rect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等腰三角形 21"/>
          <p:cNvSpPr/>
          <p:nvPr/>
        </p:nvSpPr>
        <p:spPr>
          <a:xfrm rot="5400000">
            <a:off x="2401888" y="4365625"/>
            <a:ext cx="800100" cy="219075"/>
          </a:xfrm>
          <a:prstGeom prst="triangle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3100" y="3308350"/>
            <a:ext cx="2581275" cy="773113"/>
          </a:xfrm>
          <a:prstGeom prst="rect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等腰三角形 23"/>
          <p:cNvSpPr/>
          <p:nvPr/>
        </p:nvSpPr>
        <p:spPr>
          <a:xfrm rot="5400000">
            <a:off x="2959100" y="3582988"/>
            <a:ext cx="804863" cy="223838"/>
          </a:xfrm>
          <a:prstGeom prst="triangle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8"/>
          <p:cNvSpPr/>
          <p:nvPr/>
        </p:nvSpPr>
        <p:spPr>
          <a:xfrm>
            <a:off x="6350" y="4078288"/>
            <a:ext cx="669925" cy="992188"/>
          </a:xfrm>
          <a:custGeom>
            <a:avLst/>
            <a:gdLst>
              <a:gd name="connsiteX0" fmla="*/ 0 w 801194"/>
              <a:gd name="connsiteY0" fmla="*/ 0 h 740228"/>
              <a:gd name="connsiteX1" fmla="*/ 801194 w 801194"/>
              <a:gd name="connsiteY1" fmla="*/ 0 h 740228"/>
              <a:gd name="connsiteX2" fmla="*/ 801194 w 801194"/>
              <a:gd name="connsiteY2" fmla="*/ 740228 h 740228"/>
              <a:gd name="connsiteX3" fmla="*/ 0 w 801194"/>
              <a:gd name="connsiteY3" fmla="*/ 740228 h 740228"/>
              <a:gd name="connsiteX4" fmla="*/ 0 w 801194"/>
              <a:gd name="connsiteY4" fmla="*/ 0 h 740228"/>
              <a:gd name="connsiteX0-1" fmla="*/ 0 w 815708"/>
              <a:gd name="connsiteY0-2" fmla="*/ 0 h 870856"/>
              <a:gd name="connsiteX1-3" fmla="*/ 815708 w 815708"/>
              <a:gd name="connsiteY1-4" fmla="*/ 130628 h 870856"/>
              <a:gd name="connsiteX2-5" fmla="*/ 815708 w 815708"/>
              <a:gd name="connsiteY2-6" fmla="*/ 870856 h 870856"/>
              <a:gd name="connsiteX3-7" fmla="*/ 14514 w 815708"/>
              <a:gd name="connsiteY3-8" fmla="*/ 870856 h 870856"/>
              <a:gd name="connsiteX4-9" fmla="*/ 0 w 815708"/>
              <a:gd name="connsiteY4-10" fmla="*/ 0 h 870856"/>
              <a:gd name="connsiteX0-11" fmla="*/ 0 w 815708"/>
              <a:gd name="connsiteY0-12" fmla="*/ 0 h 870856"/>
              <a:gd name="connsiteX1-13" fmla="*/ 801194 w 815708"/>
              <a:gd name="connsiteY1-14" fmla="*/ 43542 h 870856"/>
              <a:gd name="connsiteX2-15" fmla="*/ 815708 w 815708"/>
              <a:gd name="connsiteY2-16" fmla="*/ 870856 h 870856"/>
              <a:gd name="connsiteX3-17" fmla="*/ 14514 w 815708"/>
              <a:gd name="connsiteY3-18" fmla="*/ 870856 h 870856"/>
              <a:gd name="connsiteX4-19" fmla="*/ 0 w 815708"/>
              <a:gd name="connsiteY4-20" fmla="*/ 0 h 870856"/>
              <a:gd name="connsiteX0-21" fmla="*/ 0 w 815708"/>
              <a:gd name="connsiteY0-22" fmla="*/ 0 h 1088571"/>
              <a:gd name="connsiteX1-23" fmla="*/ 801194 w 815708"/>
              <a:gd name="connsiteY1-24" fmla="*/ 43542 h 1088571"/>
              <a:gd name="connsiteX2-25" fmla="*/ 815708 w 815708"/>
              <a:gd name="connsiteY2-26" fmla="*/ 870856 h 1088571"/>
              <a:gd name="connsiteX3-27" fmla="*/ 14514 w 815708"/>
              <a:gd name="connsiteY3-28" fmla="*/ 1088571 h 1088571"/>
              <a:gd name="connsiteX4-29" fmla="*/ 0 w 815708"/>
              <a:gd name="connsiteY4-30" fmla="*/ 0 h 1088571"/>
              <a:gd name="connsiteX0-31" fmla="*/ 0 w 801194"/>
              <a:gd name="connsiteY0-32" fmla="*/ 0 h 1088571"/>
              <a:gd name="connsiteX1-33" fmla="*/ 801194 w 801194"/>
              <a:gd name="connsiteY1-34" fmla="*/ 43542 h 1088571"/>
              <a:gd name="connsiteX2-35" fmla="*/ 801193 w 801194"/>
              <a:gd name="connsiteY2-36" fmla="*/ 914398 h 1088571"/>
              <a:gd name="connsiteX3-37" fmla="*/ 14514 w 801194"/>
              <a:gd name="connsiteY3-38" fmla="*/ 1088571 h 1088571"/>
              <a:gd name="connsiteX4-39" fmla="*/ 0 w 801194"/>
              <a:gd name="connsiteY4-40" fmla="*/ 0 h 1088571"/>
              <a:gd name="connsiteX0-41" fmla="*/ 0 w 801194"/>
              <a:gd name="connsiteY0-42" fmla="*/ 0 h 1088571"/>
              <a:gd name="connsiteX1-43" fmla="*/ 801194 w 801194"/>
              <a:gd name="connsiteY1-44" fmla="*/ 14514 h 1088571"/>
              <a:gd name="connsiteX2-45" fmla="*/ 801193 w 801194"/>
              <a:gd name="connsiteY2-46" fmla="*/ 914398 h 1088571"/>
              <a:gd name="connsiteX3-47" fmla="*/ 14514 w 801194"/>
              <a:gd name="connsiteY3-48" fmla="*/ 1088571 h 1088571"/>
              <a:gd name="connsiteX4-49" fmla="*/ 0 w 801194"/>
              <a:gd name="connsiteY4-50" fmla="*/ 0 h 1088571"/>
              <a:gd name="connsiteX0-51" fmla="*/ 0 w 801193"/>
              <a:gd name="connsiteY0-52" fmla="*/ 0 h 1088571"/>
              <a:gd name="connsiteX1-53" fmla="*/ 782144 w 801193"/>
              <a:gd name="connsiteY1-54" fmla="*/ 7371 h 1088571"/>
              <a:gd name="connsiteX2-55" fmla="*/ 801193 w 801193"/>
              <a:gd name="connsiteY2-56" fmla="*/ 914398 h 1088571"/>
              <a:gd name="connsiteX3-57" fmla="*/ 14514 w 801193"/>
              <a:gd name="connsiteY3-58" fmla="*/ 1088571 h 1088571"/>
              <a:gd name="connsiteX4-59" fmla="*/ 0 w 801193"/>
              <a:gd name="connsiteY4-60" fmla="*/ 0 h 1088571"/>
              <a:gd name="connsiteX0-61" fmla="*/ 0 w 782144"/>
              <a:gd name="connsiteY0-62" fmla="*/ 0 h 1088571"/>
              <a:gd name="connsiteX1-63" fmla="*/ 782144 w 782144"/>
              <a:gd name="connsiteY1-64" fmla="*/ 7371 h 1088571"/>
              <a:gd name="connsiteX2-65" fmla="*/ 779762 w 782144"/>
              <a:gd name="connsiteY2-66" fmla="*/ 892967 h 1088571"/>
              <a:gd name="connsiteX3-67" fmla="*/ 14514 w 782144"/>
              <a:gd name="connsiteY3-68" fmla="*/ 1088571 h 1088571"/>
              <a:gd name="connsiteX4-69" fmla="*/ 0 w 782144"/>
              <a:gd name="connsiteY4-70" fmla="*/ 0 h 1088571"/>
              <a:gd name="connsiteX0-71" fmla="*/ 0 w 782144"/>
              <a:gd name="connsiteY0-72" fmla="*/ 0 h 1050471"/>
              <a:gd name="connsiteX1-73" fmla="*/ 782144 w 782144"/>
              <a:gd name="connsiteY1-74" fmla="*/ 7371 h 1050471"/>
              <a:gd name="connsiteX2-75" fmla="*/ 779762 w 782144"/>
              <a:gd name="connsiteY2-76" fmla="*/ 892967 h 1050471"/>
              <a:gd name="connsiteX3-77" fmla="*/ 12133 w 782144"/>
              <a:gd name="connsiteY3-78" fmla="*/ 1050471 h 1050471"/>
              <a:gd name="connsiteX4-79" fmla="*/ 0 w 782144"/>
              <a:gd name="connsiteY4-80" fmla="*/ 0 h 1050471"/>
              <a:gd name="connsiteX0-81" fmla="*/ 0 w 782144"/>
              <a:gd name="connsiteY0-82" fmla="*/ 0 h 1050471"/>
              <a:gd name="connsiteX1-83" fmla="*/ 782144 w 782144"/>
              <a:gd name="connsiteY1-84" fmla="*/ 7371 h 1050471"/>
              <a:gd name="connsiteX2-85" fmla="*/ 779762 w 782144"/>
              <a:gd name="connsiteY2-86" fmla="*/ 883442 h 1050471"/>
              <a:gd name="connsiteX3-87" fmla="*/ 12133 w 782144"/>
              <a:gd name="connsiteY3-88" fmla="*/ 1050471 h 1050471"/>
              <a:gd name="connsiteX4-89" fmla="*/ 0 w 782144"/>
              <a:gd name="connsiteY4-90" fmla="*/ 0 h 1050471"/>
              <a:gd name="connsiteX0-91" fmla="*/ 0 w 782144"/>
              <a:gd name="connsiteY0-92" fmla="*/ 0 h 1043327"/>
              <a:gd name="connsiteX1-93" fmla="*/ 782144 w 782144"/>
              <a:gd name="connsiteY1-94" fmla="*/ 7371 h 1043327"/>
              <a:gd name="connsiteX2-95" fmla="*/ 779762 w 782144"/>
              <a:gd name="connsiteY2-96" fmla="*/ 883442 h 1043327"/>
              <a:gd name="connsiteX3-97" fmla="*/ 9752 w 782144"/>
              <a:gd name="connsiteY3-98" fmla="*/ 1043327 h 1043327"/>
              <a:gd name="connsiteX4-99" fmla="*/ 0 w 782144"/>
              <a:gd name="connsiteY4-100" fmla="*/ 0 h 1043327"/>
              <a:gd name="connsiteX0-101" fmla="*/ 0 w 782144"/>
              <a:gd name="connsiteY0-102" fmla="*/ 0 h 1043327"/>
              <a:gd name="connsiteX1-103" fmla="*/ 782144 w 782144"/>
              <a:gd name="connsiteY1-104" fmla="*/ 4990 h 1043327"/>
              <a:gd name="connsiteX2-105" fmla="*/ 779762 w 782144"/>
              <a:gd name="connsiteY2-106" fmla="*/ 883442 h 1043327"/>
              <a:gd name="connsiteX3-107" fmla="*/ 9752 w 782144"/>
              <a:gd name="connsiteY3-108" fmla="*/ 1043327 h 1043327"/>
              <a:gd name="connsiteX4-109" fmla="*/ 0 w 782144"/>
              <a:gd name="connsiteY4-110" fmla="*/ 0 h 1043327"/>
              <a:gd name="connsiteX0-111" fmla="*/ 0 w 784525"/>
              <a:gd name="connsiteY0-112" fmla="*/ 0 h 1043327"/>
              <a:gd name="connsiteX1-113" fmla="*/ 782144 w 784525"/>
              <a:gd name="connsiteY1-114" fmla="*/ 4990 h 1043327"/>
              <a:gd name="connsiteX2-115" fmla="*/ 784525 w 784525"/>
              <a:gd name="connsiteY2-116" fmla="*/ 885823 h 1043327"/>
              <a:gd name="connsiteX3-117" fmla="*/ 9752 w 784525"/>
              <a:gd name="connsiteY3-118" fmla="*/ 1043327 h 1043327"/>
              <a:gd name="connsiteX4-119" fmla="*/ 0 w 784525"/>
              <a:gd name="connsiteY4-120" fmla="*/ 0 h 1043327"/>
              <a:gd name="connsiteX0-121" fmla="*/ 0 w 791669"/>
              <a:gd name="connsiteY0-122" fmla="*/ 4535 h 1047862"/>
              <a:gd name="connsiteX1-123" fmla="*/ 791669 w 791669"/>
              <a:gd name="connsiteY1-124" fmla="*/ 0 h 1047862"/>
              <a:gd name="connsiteX2-125" fmla="*/ 784525 w 791669"/>
              <a:gd name="connsiteY2-126" fmla="*/ 890358 h 1047862"/>
              <a:gd name="connsiteX3-127" fmla="*/ 9752 w 791669"/>
              <a:gd name="connsiteY3-128" fmla="*/ 1047862 h 1047862"/>
              <a:gd name="connsiteX4-129" fmla="*/ 0 w 791669"/>
              <a:gd name="connsiteY4-130" fmla="*/ 4535 h 1047862"/>
              <a:gd name="connsiteX0-131" fmla="*/ 0 w 796432"/>
              <a:gd name="connsiteY0-132" fmla="*/ 4535 h 1047862"/>
              <a:gd name="connsiteX1-133" fmla="*/ 791669 w 796432"/>
              <a:gd name="connsiteY1-134" fmla="*/ 0 h 1047862"/>
              <a:gd name="connsiteX2-135" fmla="*/ 796432 w 796432"/>
              <a:gd name="connsiteY2-136" fmla="*/ 980846 h 1047862"/>
              <a:gd name="connsiteX3-137" fmla="*/ 9752 w 796432"/>
              <a:gd name="connsiteY3-138" fmla="*/ 1047862 h 1047862"/>
              <a:gd name="connsiteX4-139" fmla="*/ 0 w 796432"/>
              <a:gd name="connsiteY4-140" fmla="*/ 4535 h 1047862"/>
              <a:gd name="connsiteX0-141" fmla="*/ 0 w 815482"/>
              <a:gd name="connsiteY0-142" fmla="*/ 0 h 1179058"/>
              <a:gd name="connsiteX1-143" fmla="*/ 810719 w 815482"/>
              <a:gd name="connsiteY1-144" fmla="*/ 131196 h 1179058"/>
              <a:gd name="connsiteX2-145" fmla="*/ 815482 w 815482"/>
              <a:gd name="connsiteY2-146" fmla="*/ 1112042 h 1179058"/>
              <a:gd name="connsiteX3-147" fmla="*/ 28802 w 815482"/>
              <a:gd name="connsiteY3-148" fmla="*/ 1179058 h 1179058"/>
              <a:gd name="connsiteX4-149" fmla="*/ 0 w 815482"/>
              <a:gd name="connsiteY4-150" fmla="*/ 0 h 1179058"/>
              <a:gd name="connsiteX0-151" fmla="*/ 0 w 815482"/>
              <a:gd name="connsiteY0-152" fmla="*/ 0 h 1179058"/>
              <a:gd name="connsiteX1-153" fmla="*/ 810719 w 815482"/>
              <a:gd name="connsiteY1-154" fmla="*/ 128815 h 1179058"/>
              <a:gd name="connsiteX2-155" fmla="*/ 815482 w 815482"/>
              <a:gd name="connsiteY2-156" fmla="*/ 1112042 h 1179058"/>
              <a:gd name="connsiteX3-157" fmla="*/ 28802 w 815482"/>
              <a:gd name="connsiteY3-158" fmla="*/ 1179058 h 1179058"/>
              <a:gd name="connsiteX4-159" fmla="*/ 0 w 815482"/>
              <a:gd name="connsiteY4-160" fmla="*/ 0 h 1179058"/>
              <a:gd name="connsiteX0-161" fmla="*/ 0 w 815482"/>
              <a:gd name="connsiteY0-162" fmla="*/ 0 h 1179058"/>
              <a:gd name="connsiteX1-163" fmla="*/ 815481 w 815482"/>
              <a:gd name="connsiteY1-164" fmla="*/ 128815 h 1179058"/>
              <a:gd name="connsiteX2-165" fmla="*/ 815482 w 815482"/>
              <a:gd name="connsiteY2-166" fmla="*/ 1112042 h 1179058"/>
              <a:gd name="connsiteX3-167" fmla="*/ 28802 w 815482"/>
              <a:gd name="connsiteY3-168" fmla="*/ 1179058 h 1179058"/>
              <a:gd name="connsiteX4-169" fmla="*/ 0 w 815482"/>
              <a:gd name="connsiteY4-170" fmla="*/ 0 h 1179058"/>
              <a:gd name="connsiteX0-171" fmla="*/ 0 w 815482"/>
              <a:gd name="connsiteY0-172" fmla="*/ 0 h 1348127"/>
              <a:gd name="connsiteX1-173" fmla="*/ 815481 w 815482"/>
              <a:gd name="connsiteY1-174" fmla="*/ 128815 h 1348127"/>
              <a:gd name="connsiteX2-175" fmla="*/ 815482 w 815482"/>
              <a:gd name="connsiteY2-176" fmla="*/ 1112042 h 1348127"/>
              <a:gd name="connsiteX3-177" fmla="*/ 28802 w 815482"/>
              <a:gd name="connsiteY3-178" fmla="*/ 1348127 h 1348127"/>
              <a:gd name="connsiteX4-179" fmla="*/ 0 w 815482"/>
              <a:gd name="connsiteY4-180" fmla="*/ 0 h 1348127"/>
              <a:gd name="connsiteX0-181" fmla="*/ 0 w 822626"/>
              <a:gd name="connsiteY0-182" fmla="*/ 0 h 1345745"/>
              <a:gd name="connsiteX1-183" fmla="*/ 822625 w 822626"/>
              <a:gd name="connsiteY1-184" fmla="*/ 126433 h 1345745"/>
              <a:gd name="connsiteX2-185" fmla="*/ 822626 w 822626"/>
              <a:gd name="connsiteY2-186" fmla="*/ 1109660 h 1345745"/>
              <a:gd name="connsiteX3-187" fmla="*/ 35946 w 822626"/>
              <a:gd name="connsiteY3-188" fmla="*/ 1345745 h 1345745"/>
              <a:gd name="connsiteX4-189" fmla="*/ 0 w 822626"/>
              <a:gd name="connsiteY4-190" fmla="*/ 0 h 1345745"/>
              <a:gd name="connsiteX0-191" fmla="*/ 0 w 822626"/>
              <a:gd name="connsiteY0-192" fmla="*/ 0 h 1355270"/>
              <a:gd name="connsiteX1-193" fmla="*/ 822625 w 822626"/>
              <a:gd name="connsiteY1-194" fmla="*/ 135958 h 1355270"/>
              <a:gd name="connsiteX2-195" fmla="*/ 822626 w 822626"/>
              <a:gd name="connsiteY2-196" fmla="*/ 1119185 h 1355270"/>
              <a:gd name="connsiteX3-197" fmla="*/ 35946 w 822626"/>
              <a:gd name="connsiteY3-198" fmla="*/ 1355270 h 1355270"/>
              <a:gd name="connsiteX4-199" fmla="*/ 0 w 822626"/>
              <a:gd name="connsiteY4-200" fmla="*/ 0 h 1355270"/>
              <a:gd name="connsiteX0-201" fmla="*/ 0 w 822626"/>
              <a:gd name="connsiteY0-202" fmla="*/ 130742 h 1219312"/>
              <a:gd name="connsiteX1-203" fmla="*/ 822625 w 822626"/>
              <a:gd name="connsiteY1-204" fmla="*/ 0 h 1219312"/>
              <a:gd name="connsiteX2-205" fmla="*/ 822626 w 822626"/>
              <a:gd name="connsiteY2-206" fmla="*/ 983227 h 1219312"/>
              <a:gd name="connsiteX3-207" fmla="*/ 35946 w 822626"/>
              <a:gd name="connsiteY3-208" fmla="*/ 1219312 h 1219312"/>
              <a:gd name="connsiteX4-209" fmla="*/ 0 w 822626"/>
              <a:gd name="connsiteY4-210" fmla="*/ 130742 h 1219312"/>
              <a:gd name="connsiteX0-211" fmla="*/ 2897 w 825523"/>
              <a:gd name="connsiteY0-212" fmla="*/ 130742 h 1224074"/>
              <a:gd name="connsiteX1-213" fmla="*/ 825522 w 825523"/>
              <a:gd name="connsiteY1-214" fmla="*/ 0 h 1224074"/>
              <a:gd name="connsiteX2-215" fmla="*/ 825523 w 825523"/>
              <a:gd name="connsiteY2-216" fmla="*/ 983227 h 1224074"/>
              <a:gd name="connsiteX3-217" fmla="*/ 743 w 825523"/>
              <a:gd name="connsiteY3-218" fmla="*/ 1224074 h 1224074"/>
              <a:gd name="connsiteX4-219" fmla="*/ 2897 w 825523"/>
              <a:gd name="connsiteY4-220" fmla="*/ 130742 h 1224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5523" h="1224074">
                <a:moveTo>
                  <a:pt x="2897" y="130742"/>
                </a:moveTo>
                <a:lnTo>
                  <a:pt x="825522" y="0"/>
                </a:lnTo>
                <a:cubicBezTo>
                  <a:pt x="825522" y="290285"/>
                  <a:pt x="825523" y="692942"/>
                  <a:pt x="825523" y="983227"/>
                </a:cubicBezTo>
                <a:cubicBezTo>
                  <a:pt x="567265" y="1035728"/>
                  <a:pt x="259001" y="1171573"/>
                  <a:pt x="743" y="1224074"/>
                </a:cubicBezTo>
                <a:cubicBezTo>
                  <a:pt x="-2508" y="876298"/>
                  <a:pt x="6148" y="478518"/>
                  <a:pt x="2897" y="130742"/>
                </a:cubicBezTo>
                <a:close/>
              </a:path>
            </a:pathLst>
          </a:custGeom>
          <a:solidFill>
            <a:srgbClr val="E9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流程图: 联系 25"/>
          <p:cNvSpPr/>
          <p:nvPr/>
        </p:nvSpPr>
        <p:spPr>
          <a:xfrm>
            <a:off x="712788" y="4191000"/>
            <a:ext cx="557213" cy="55721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reeform 36"/>
          <p:cNvSpPr>
            <a:spLocks noEditPoints="1"/>
          </p:cNvSpPr>
          <p:nvPr/>
        </p:nvSpPr>
        <p:spPr bwMode="auto">
          <a:xfrm>
            <a:off x="855663" y="4337050"/>
            <a:ext cx="263525" cy="263525"/>
          </a:xfrm>
          <a:custGeom>
            <a:avLst/>
            <a:gdLst>
              <a:gd name="T0" fmla="*/ 341 w 933"/>
              <a:gd name="T1" fmla="*/ 63 h 932"/>
              <a:gd name="T2" fmla="*/ 145 w 933"/>
              <a:gd name="T3" fmla="*/ 144 h 932"/>
              <a:gd name="T4" fmla="*/ 64 w 933"/>
              <a:gd name="T5" fmla="*/ 340 h 932"/>
              <a:gd name="T6" fmla="*/ 145 w 933"/>
              <a:gd name="T7" fmla="*/ 536 h 932"/>
              <a:gd name="T8" fmla="*/ 341 w 933"/>
              <a:gd name="T9" fmla="*/ 617 h 932"/>
              <a:gd name="T10" fmla="*/ 537 w 933"/>
              <a:gd name="T11" fmla="*/ 536 h 932"/>
              <a:gd name="T12" fmla="*/ 537 w 933"/>
              <a:gd name="T13" fmla="*/ 144 h 932"/>
              <a:gd name="T14" fmla="*/ 341 w 933"/>
              <a:gd name="T15" fmla="*/ 63 h 932"/>
              <a:gd name="T16" fmla="*/ 341 w 933"/>
              <a:gd name="T17" fmla="*/ 681 h 932"/>
              <a:gd name="T18" fmla="*/ 100 w 933"/>
              <a:gd name="T19" fmla="*/ 581 h 932"/>
              <a:gd name="T20" fmla="*/ 0 w 933"/>
              <a:gd name="T21" fmla="*/ 340 h 932"/>
              <a:gd name="T22" fmla="*/ 100 w 933"/>
              <a:gd name="T23" fmla="*/ 100 h 932"/>
              <a:gd name="T24" fmla="*/ 341 w 933"/>
              <a:gd name="T25" fmla="*/ 0 h 932"/>
              <a:gd name="T26" fmla="*/ 582 w 933"/>
              <a:gd name="T27" fmla="*/ 100 h 932"/>
              <a:gd name="T28" fmla="*/ 582 w 933"/>
              <a:gd name="T29" fmla="*/ 581 h 932"/>
              <a:gd name="T30" fmla="*/ 341 w 933"/>
              <a:gd name="T31" fmla="*/ 681 h 932"/>
              <a:gd name="T32" fmla="*/ 636 w 933"/>
              <a:gd name="T33" fmla="*/ 538 h 932"/>
              <a:gd name="T34" fmla="*/ 636 w 933"/>
              <a:gd name="T35" fmla="*/ 581 h 932"/>
              <a:gd name="T36" fmla="*/ 582 w 933"/>
              <a:gd name="T37" fmla="*/ 636 h 932"/>
              <a:gd name="T38" fmla="*/ 539 w 933"/>
              <a:gd name="T39" fmla="*/ 636 h 932"/>
              <a:gd name="T40" fmla="*/ 537 w 933"/>
              <a:gd name="T41" fmla="*/ 634 h 932"/>
              <a:gd name="T42" fmla="*/ 537 w 933"/>
              <a:gd name="T43" fmla="*/ 591 h 932"/>
              <a:gd name="T44" fmla="*/ 591 w 933"/>
              <a:gd name="T45" fmla="*/ 536 h 932"/>
              <a:gd name="T46" fmla="*/ 634 w 933"/>
              <a:gd name="T47" fmla="*/ 536 h 932"/>
              <a:gd name="T48" fmla="*/ 636 w 933"/>
              <a:gd name="T49" fmla="*/ 538 h 932"/>
              <a:gd name="T50" fmla="*/ 707 w 933"/>
              <a:gd name="T51" fmla="*/ 630 h 932"/>
              <a:gd name="T52" fmla="*/ 707 w 933"/>
              <a:gd name="T53" fmla="*/ 706 h 932"/>
              <a:gd name="T54" fmla="*/ 631 w 933"/>
              <a:gd name="T55" fmla="*/ 706 h 932"/>
              <a:gd name="T56" fmla="*/ 631 w 933"/>
              <a:gd name="T57" fmla="*/ 630 h 932"/>
              <a:gd name="T58" fmla="*/ 707 w 933"/>
              <a:gd name="T59" fmla="*/ 630 h 932"/>
              <a:gd name="T60" fmla="*/ 922 w 933"/>
              <a:gd name="T61" fmla="*/ 834 h 932"/>
              <a:gd name="T62" fmla="*/ 920 w 933"/>
              <a:gd name="T63" fmla="*/ 875 h 932"/>
              <a:gd name="T64" fmla="*/ 876 w 933"/>
              <a:gd name="T65" fmla="*/ 919 h 932"/>
              <a:gd name="T66" fmla="*/ 835 w 933"/>
              <a:gd name="T67" fmla="*/ 921 h 932"/>
              <a:gd name="T68" fmla="*/ 705 w 933"/>
              <a:gd name="T69" fmla="*/ 791 h 932"/>
              <a:gd name="T70" fmla="*/ 707 w 933"/>
              <a:gd name="T71" fmla="*/ 750 h 932"/>
              <a:gd name="T72" fmla="*/ 750 w 933"/>
              <a:gd name="T73" fmla="*/ 706 h 932"/>
              <a:gd name="T74" fmla="*/ 791 w 933"/>
              <a:gd name="T75" fmla="*/ 704 h 932"/>
              <a:gd name="T76" fmla="*/ 922 w 933"/>
              <a:gd name="T77" fmla="*/ 834 h 932"/>
              <a:gd name="T78" fmla="*/ 341 w 933"/>
              <a:gd name="T79" fmla="*/ 136 h 932"/>
              <a:gd name="T80" fmla="*/ 196 w 933"/>
              <a:gd name="T81" fmla="*/ 196 h 932"/>
              <a:gd name="T82" fmla="*/ 137 w 933"/>
              <a:gd name="T83" fmla="*/ 340 h 932"/>
              <a:gd name="T84" fmla="*/ 196 w 933"/>
              <a:gd name="T85" fmla="*/ 485 h 932"/>
              <a:gd name="T86" fmla="*/ 341 w 933"/>
              <a:gd name="T87" fmla="*/ 545 h 932"/>
              <a:gd name="T88" fmla="*/ 485 w 933"/>
              <a:gd name="T89" fmla="*/ 485 h 932"/>
              <a:gd name="T90" fmla="*/ 485 w 933"/>
              <a:gd name="T91" fmla="*/ 196 h 932"/>
              <a:gd name="T92" fmla="*/ 341 w 933"/>
              <a:gd name="T93" fmla="*/ 136 h 932"/>
              <a:gd name="T94" fmla="*/ 341 w 933"/>
              <a:gd name="T95" fmla="*/ 587 h 932"/>
              <a:gd name="T96" fmla="*/ 167 w 933"/>
              <a:gd name="T97" fmla="*/ 515 h 932"/>
              <a:gd name="T98" fmla="*/ 94 w 933"/>
              <a:gd name="T99" fmla="*/ 340 h 932"/>
              <a:gd name="T100" fmla="*/ 167 w 933"/>
              <a:gd name="T101" fmla="*/ 166 h 932"/>
              <a:gd name="T102" fmla="*/ 341 w 933"/>
              <a:gd name="T103" fmla="*/ 94 h 932"/>
              <a:gd name="T104" fmla="*/ 515 w 933"/>
              <a:gd name="T105" fmla="*/ 166 h 932"/>
              <a:gd name="T106" fmla="*/ 515 w 933"/>
              <a:gd name="T107" fmla="*/ 515 h 932"/>
              <a:gd name="T108" fmla="*/ 341 w 933"/>
              <a:gd name="T109" fmla="*/ 587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33" h="932">
                <a:moveTo>
                  <a:pt x="341" y="63"/>
                </a:moveTo>
                <a:cubicBezTo>
                  <a:pt x="267" y="63"/>
                  <a:pt x="197" y="92"/>
                  <a:pt x="145" y="144"/>
                </a:cubicBezTo>
                <a:cubicBezTo>
                  <a:pt x="93" y="197"/>
                  <a:pt x="64" y="266"/>
                  <a:pt x="64" y="340"/>
                </a:cubicBezTo>
                <a:cubicBezTo>
                  <a:pt x="64" y="414"/>
                  <a:pt x="93" y="484"/>
                  <a:pt x="145" y="536"/>
                </a:cubicBezTo>
                <a:cubicBezTo>
                  <a:pt x="197" y="589"/>
                  <a:pt x="267" y="617"/>
                  <a:pt x="341" y="617"/>
                </a:cubicBezTo>
                <a:cubicBezTo>
                  <a:pt x="415" y="617"/>
                  <a:pt x="484" y="589"/>
                  <a:pt x="537" y="536"/>
                </a:cubicBezTo>
                <a:cubicBezTo>
                  <a:pt x="645" y="428"/>
                  <a:pt x="645" y="252"/>
                  <a:pt x="537" y="144"/>
                </a:cubicBezTo>
                <a:cubicBezTo>
                  <a:pt x="484" y="92"/>
                  <a:pt x="415" y="63"/>
                  <a:pt x="341" y="63"/>
                </a:cubicBezTo>
                <a:close/>
                <a:moveTo>
                  <a:pt x="341" y="681"/>
                </a:moveTo>
                <a:cubicBezTo>
                  <a:pt x="250" y="681"/>
                  <a:pt x="164" y="645"/>
                  <a:pt x="100" y="581"/>
                </a:cubicBezTo>
                <a:cubicBezTo>
                  <a:pt x="36" y="517"/>
                  <a:pt x="0" y="431"/>
                  <a:pt x="0" y="340"/>
                </a:cubicBezTo>
                <a:cubicBezTo>
                  <a:pt x="0" y="249"/>
                  <a:pt x="36" y="164"/>
                  <a:pt x="100" y="100"/>
                </a:cubicBezTo>
                <a:cubicBezTo>
                  <a:pt x="164" y="35"/>
                  <a:pt x="250" y="0"/>
                  <a:pt x="341" y="0"/>
                </a:cubicBezTo>
                <a:cubicBezTo>
                  <a:pt x="432" y="0"/>
                  <a:pt x="517" y="35"/>
                  <a:pt x="582" y="100"/>
                </a:cubicBezTo>
                <a:cubicBezTo>
                  <a:pt x="714" y="232"/>
                  <a:pt x="714" y="448"/>
                  <a:pt x="582" y="581"/>
                </a:cubicBezTo>
                <a:cubicBezTo>
                  <a:pt x="517" y="645"/>
                  <a:pt x="432" y="681"/>
                  <a:pt x="341" y="681"/>
                </a:cubicBezTo>
                <a:close/>
                <a:moveTo>
                  <a:pt x="636" y="538"/>
                </a:moveTo>
                <a:cubicBezTo>
                  <a:pt x="648" y="550"/>
                  <a:pt x="648" y="569"/>
                  <a:pt x="636" y="581"/>
                </a:cubicBezTo>
                <a:lnTo>
                  <a:pt x="582" y="636"/>
                </a:lnTo>
                <a:cubicBezTo>
                  <a:pt x="570" y="648"/>
                  <a:pt x="551" y="648"/>
                  <a:pt x="539" y="636"/>
                </a:cubicBezTo>
                <a:lnTo>
                  <a:pt x="537" y="634"/>
                </a:lnTo>
                <a:cubicBezTo>
                  <a:pt x="525" y="622"/>
                  <a:pt x="525" y="602"/>
                  <a:pt x="537" y="591"/>
                </a:cubicBezTo>
                <a:lnTo>
                  <a:pt x="591" y="536"/>
                </a:lnTo>
                <a:cubicBezTo>
                  <a:pt x="603" y="524"/>
                  <a:pt x="622" y="524"/>
                  <a:pt x="634" y="536"/>
                </a:cubicBezTo>
                <a:lnTo>
                  <a:pt x="636" y="538"/>
                </a:lnTo>
                <a:close/>
                <a:moveTo>
                  <a:pt x="707" y="630"/>
                </a:moveTo>
                <a:cubicBezTo>
                  <a:pt x="728" y="651"/>
                  <a:pt x="728" y="685"/>
                  <a:pt x="707" y="706"/>
                </a:cubicBezTo>
                <a:cubicBezTo>
                  <a:pt x="686" y="727"/>
                  <a:pt x="652" y="727"/>
                  <a:pt x="631" y="706"/>
                </a:cubicBezTo>
                <a:cubicBezTo>
                  <a:pt x="610" y="685"/>
                  <a:pt x="610" y="651"/>
                  <a:pt x="631" y="630"/>
                </a:cubicBezTo>
                <a:cubicBezTo>
                  <a:pt x="652" y="609"/>
                  <a:pt x="686" y="609"/>
                  <a:pt x="707" y="630"/>
                </a:cubicBezTo>
                <a:close/>
                <a:moveTo>
                  <a:pt x="922" y="834"/>
                </a:moveTo>
                <a:cubicBezTo>
                  <a:pt x="933" y="845"/>
                  <a:pt x="932" y="864"/>
                  <a:pt x="920" y="875"/>
                </a:cubicBezTo>
                <a:lnTo>
                  <a:pt x="876" y="919"/>
                </a:lnTo>
                <a:cubicBezTo>
                  <a:pt x="864" y="931"/>
                  <a:pt x="846" y="932"/>
                  <a:pt x="835" y="921"/>
                </a:cubicBezTo>
                <a:lnTo>
                  <a:pt x="705" y="791"/>
                </a:lnTo>
                <a:cubicBezTo>
                  <a:pt x="694" y="780"/>
                  <a:pt x="695" y="762"/>
                  <a:pt x="707" y="750"/>
                </a:cubicBezTo>
                <a:lnTo>
                  <a:pt x="750" y="706"/>
                </a:lnTo>
                <a:cubicBezTo>
                  <a:pt x="762" y="694"/>
                  <a:pt x="781" y="693"/>
                  <a:pt x="791" y="704"/>
                </a:cubicBezTo>
                <a:lnTo>
                  <a:pt x="922" y="834"/>
                </a:lnTo>
                <a:close/>
                <a:moveTo>
                  <a:pt x="341" y="136"/>
                </a:moveTo>
                <a:cubicBezTo>
                  <a:pt x="286" y="136"/>
                  <a:pt x="235" y="157"/>
                  <a:pt x="196" y="196"/>
                </a:cubicBezTo>
                <a:cubicBezTo>
                  <a:pt x="158" y="234"/>
                  <a:pt x="137" y="286"/>
                  <a:pt x="137" y="340"/>
                </a:cubicBezTo>
                <a:cubicBezTo>
                  <a:pt x="137" y="395"/>
                  <a:pt x="158" y="446"/>
                  <a:pt x="196" y="485"/>
                </a:cubicBezTo>
                <a:cubicBezTo>
                  <a:pt x="235" y="523"/>
                  <a:pt x="286" y="545"/>
                  <a:pt x="341" y="545"/>
                </a:cubicBezTo>
                <a:cubicBezTo>
                  <a:pt x="395" y="545"/>
                  <a:pt x="447" y="523"/>
                  <a:pt x="485" y="485"/>
                </a:cubicBezTo>
                <a:cubicBezTo>
                  <a:pt x="565" y="405"/>
                  <a:pt x="565" y="275"/>
                  <a:pt x="485" y="196"/>
                </a:cubicBezTo>
                <a:cubicBezTo>
                  <a:pt x="447" y="157"/>
                  <a:pt x="395" y="136"/>
                  <a:pt x="341" y="136"/>
                </a:cubicBezTo>
                <a:close/>
                <a:moveTo>
                  <a:pt x="341" y="587"/>
                </a:moveTo>
                <a:cubicBezTo>
                  <a:pt x="275" y="587"/>
                  <a:pt x="213" y="561"/>
                  <a:pt x="167" y="515"/>
                </a:cubicBezTo>
                <a:cubicBezTo>
                  <a:pt x="120" y="468"/>
                  <a:pt x="94" y="406"/>
                  <a:pt x="94" y="340"/>
                </a:cubicBezTo>
                <a:cubicBezTo>
                  <a:pt x="94" y="274"/>
                  <a:pt x="120" y="212"/>
                  <a:pt x="167" y="166"/>
                </a:cubicBezTo>
                <a:cubicBezTo>
                  <a:pt x="213" y="119"/>
                  <a:pt x="275" y="94"/>
                  <a:pt x="341" y="94"/>
                </a:cubicBezTo>
                <a:cubicBezTo>
                  <a:pt x="407" y="94"/>
                  <a:pt x="469" y="119"/>
                  <a:pt x="515" y="166"/>
                </a:cubicBezTo>
                <a:cubicBezTo>
                  <a:pt x="611" y="262"/>
                  <a:pt x="611" y="418"/>
                  <a:pt x="515" y="515"/>
                </a:cubicBezTo>
                <a:cubicBezTo>
                  <a:pt x="469" y="561"/>
                  <a:pt x="407" y="587"/>
                  <a:pt x="341" y="587"/>
                </a:cubicBezTo>
                <a:close/>
              </a:path>
            </a:pathLst>
          </a:custGeom>
          <a:solidFill>
            <a:srgbClr val="EC6063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流程图: 联系 27"/>
          <p:cNvSpPr/>
          <p:nvPr/>
        </p:nvSpPr>
        <p:spPr>
          <a:xfrm>
            <a:off x="7883525" y="2684463"/>
            <a:ext cx="557213" cy="55721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reeform 305"/>
          <p:cNvSpPr/>
          <p:nvPr/>
        </p:nvSpPr>
        <p:spPr bwMode="auto">
          <a:xfrm>
            <a:off x="8005763" y="2794000"/>
            <a:ext cx="320675" cy="320675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EC6063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流程图: 联系 29"/>
          <p:cNvSpPr/>
          <p:nvPr/>
        </p:nvSpPr>
        <p:spPr>
          <a:xfrm>
            <a:off x="700088" y="3371850"/>
            <a:ext cx="557213" cy="55721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reeform 356"/>
          <p:cNvSpPr>
            <a:spLocks noEditPoints="1"/>
          </p:cNvSpPr>
          <p:nvPr/>
        </p:nvSpPr>
        <p:spPr bwMode="auto">
          <a:xfrm>
            <a:off x="868363" y="3482975"/>
            <a:ext cx="219075" cy="342900"/>
          </a:xfrm>
          <a:custGeom>
            <a:avLst/>
            <a:gdLst>
              <a:gd name="T0" fmla="*/ 107 w 126"/>
              <a:gd name="T1" fmla="*/ 19 h 199"/>
              <a:gd name="T2" fmla="*/ 117 w 126"/>
              <a:gd name="T3" fmla="*/ 95 h 199"/>
              <a:gd name="T4" fmla="*/ 97 w 126"/>
              <a:gd name="T5" fmla="*/ 123 h 199"/>
              <a:gd name="T6" fmla="*/ 104 w 126"/>
              <a:gd name="T7" fmla="*/ 122 h 199"/>
              <a:gd name="T8" fmla="*/ 108 w 126"/>
              <a:gd name="T9" fmla="*/ 137 h 199"/>
              <a:gd name="T10" fmla="*/ 105 w 126"/>
              <a:gd name="T11" fmla="*/ 149 h 199"/>
              <a:gd name="T12" fmla="*/ 108 w 126"/>
              <a:gd name="T13" fmla="*/ 161 h 199"/>
              <a:gd name="T14" fmla="*/ 104 w 126"/>
              <a:gd name="T15" fmla="*/ 175 h 199"/>
              <a:gd name="T16" fmla="*/ 29 w 126"/>
              <a:gd name="T17" fmla="*/ 181 h 199"/>
              <a:gd name="T18" fmla="*/ 22 w 126"/>
              <a:gd name="T19" fmla="*/ 177 h 199"/>
              <a:gd name="T20" fmla="*/ 22 w 126"/>
              <a:gd name="T21" fmla="*/ 156 h 199"/>
              <a:gd name="T22" fmla="*/ 22 w 126"/>
              <a:gd name="T23" fmla="*/ 153 h 199"/>
              <a:gd name="T24" fmla="*/ 22 w 126"/>
              <a:gd name="T25" fmla="*/ 132 h 199"/>
              <a:gd name="T26" fmla="*/ 28 w 126"/>
              <a:gd name="T27" fmla="*/ 129 h 199"/>
              <a:gd name="T28" fmla="*/ 31 w 126"/>
              <a:gd name="T29" fmla="*/ 117 h 199"/>
              <a:gd name="T30" fmla="*/ 0 w 126"/>
              <a:gd name="T31" fmla="*/ 63 h 199"/>
              <a:gd name="T32" fmla="*/ 63 w 126"/>
              <a:gd name="T33" fmla="*/ 0 h 199"/>
              <a:gd name="T34" fmla="*/ 52 w 126"/>
              <a:gd name="T35" fmla="*/ 76 h 199"/>
              <a:gd name="T36" fmla="*/ 57 w 126"/>
              <a:gd name="T37" fmla="*/ 73 h 199"/>
              <a:gd name="T38" fmla="*/ 63 w 126"/>
              <a:gd name="T39" fmla="*/ 76 h 199"/>
              <a:gd name="T40" fmla="*/ 68 w 126"/>
              <a:gd name="T41" fmla="*/ 73 h 199"/>
              <a:gd name="T42" fmla="*/ 74 w 126"/>
              <a:gd name="T43" fmla="*/ 76 h 199"/>
              <a:gd name="T44" fmla="*/ 81 w 126"/>
              <a:gd name="T45" fmla="*/ 71 h 199"/>
              <a:gd name="T46" fmla="*/ 73 w 126"/>
              <a:gd name="T47" fmla="*/ 96 h 199"/>
              <a:gd name="T48" fmla="*/ 84 w 126"/>
              <a:gd name="T49" fmla="*/ 124 h 199"/>
              <a:gd name="T50" fmla="*/ 84 w 126"/>
              <a:gd name="T51" fmla="*/ 109 h 199"/>
              <a:gd name="T52" fmla="*/ 106 w 126"/>
              <a:gd name="T53" fmla="*/ 88 h 199"/>
              <a:gd name="T54" fmla="*/ 98 w 126"/>
              <a:gd name="T55" fmla="*/ 28 h 199"/>
              <a:gd name="T56" fmla="*/ 28 w 126"/>
              <a:gd name="T57" fmla="*/ 28 h 199"/>
              <a:gd name="T58" fmla="*/ 20 w 126"/>
              <a:gd name="T59" fmla="*/ 89 h 199"/>
              <a:gd name="T60" fmla="*/ 44 w 126"/>
              <a:gd name="T61" fmla="*/ 109 h 199"/>
              <a:gd name="T62" fmla="*/ 44 w 126"/>
              <a:gd name="T63" fmla="*/ 125 h 199"/>
              <a:gd name="T64" fmla="*/ 55 w 126"/>
              <a:gd name="T65" fmla="*/ 96 h 199"/>
              <a:gd name="T66" fmla="*/ 47 w 126"/>
              <a:gd name="T67" fmla="*/ 71 h 199"/>
              <a:gd name="T68" fmla="*/ 76 w 126"/>
              <a:gd name="T69" fmla="*/ 79 h 199"/>
              <a:gd name="T70" fmla="*/ 68 w 126"/>
              <a:gd name="T71" fmla="*/ 78 h 199"/>
              <a:gd name="T72" fmla="*/ 57 w 126"/>
              <a:gd name="T73" fmla="*/ 78 h 199"/>
              <a:gd name="T74" fmla="*/ 52 w 126"/>
              <a:gd name="T75" fmla="*/ 79 h 199"/>
              <a:gd name="T76" fmla="*/ 61 w 126"/>
              <a:gd name="T77" fmla="*/ 94 h 199"/>
              <a:gd name="T78" fmla="*/ 61 w 126"/>
              <a:gd name="T79" fmla="*/ 125 h 199"/>
              <a:gd name="T80" fmla="*/ 66 w 126"/>
              <a:gd name="T81" fmla="*/ 95 h 199"/>
              <a:gd name="T82" fmla="*/ 67 w 126"/>
              <a:gd name="T83" fmla="*/ 93 h 199"/>
              <a:gd name="T84" fmla="*/ 82 w 126"/>
              <a:gd name="T85" fmla="*/ 180 h 199"/>
              <a:gd name="T86" fmla="*/ 64 w 126"/>
              <a:gd name="T87" fmla="*/ 199 h 199"/>
              <a:gd name="T88" fmla="*/ 82 w 126"/>
              <a:gd name="T89" fmla="*/ 180 h 199"/>
              <a:gd name="T90" fmla="*/ 33 w 126"/>
              <a:gd name="T91" fmla="*/ 165 h 199"/>
              <a:gd name="T92" fmla="*/ 33 w 126"/>
              <a:gd name="T93" fmla="*/ 168 h 199"/>
              <a:gd name="T94" fmla="*/ 95 w 126"/>
              <a:gd name="T95" fmla="*/ 161 h 199"/>
              <a:gd name="T96" fmla="*/ 95 w 126"/>
              <a:gd name="T97" fmla="*/ 136 h 199"/>
              <a:gd name="T98" fmla="*/ 33 w 126"/>
              <a:gd name="T99" fmla="*/ 143 h 199"/>
              <a:gd name="T100" fmla="*/ 95 w 126"/>
              <a:gd name="T101" fmla="*/ 139 h 199"/>
              <a:gd name="T102" fmla="*/ 95 w 126"/>
              <a:gd name="T103" fmla="*/ 13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99">
                <a:moveTo>
                  <a:pt x="63" y="0"/>
                </a:moveTo>
                <a:cubicBezTo>
                  <a:pt x="80" y="0"/>
                  <a:pt x="96" y="7"/>
                  <a:pt x="107" y="19"/>
                </a:cubicBezTo>
                <a:cubicBezTo>
                  <a:pt x="119" y="30"/>
                  <a:pt x="126" y="46"/>
                  <a:pt x="126" y="63"/>
                </a:cubicBezTo>
                <a:cubicBezTo>
                  <a:pt x="126" y="75"/>
                  <a:pt x="123" y="86"/>
                  <a:pt x="117" y="95"/>
                </a:cubicBezTo>
                <a:cubicBezTo>
                  <a:pt x="112" y="104"/>
                  <a:pt x="105" y="111"/>
                  <a:pt x="97" y="116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0"/>
                  <a:pt x="108" y="134"/>
                  <a:pt x="108" y="137"/>
                </a:cubicBezTo>
                <a:cubicBezTo>
                  <a:pt x="108" y="141"/>
                  <a:pt x="107" y="144"/>
                  <a:pt x="106" y="148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7" y="154"/>
                  <a:pt x="108" y="157"/>
                  <a:pt x="108" y="161"/>
                </a:cubicBezTo>
                <a:cubicBezTo>
                  <a:pt x="108" y="164"/>
                  <a:pt x="107" y="168"/>
                  <a:pt x="106" y="171"/>
                </a:cubicBezTo>
                <a:cubicBezTo>
                  <a:pt x="104" y="175"/>
                  <a:pt x="104" y="175"/>
                  <a:pt x="104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4"/>
                  <a:pt x="20" y="171"/>
                  <a:pt x="20" y="167"/>
                </a:cubicBezTo>
                <a:cubicBezTo>
                  <a:pt x="20" y="164"/>
                  <a:pt x="21" y="160"/>
                  <a:pt x="22" y="156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1" y="150"/>
                  <a:pt x="20" y="147"/>
                  <a:pt x="20" y="144"/>
                </a:cubicBezTo>
                <a:cubicBezTo>
                  <a:pt x="20" y="140"/>
                  <a:pt x="21" y="136"/>
                  <a:pt x="22" y="132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2" y="112"/>
                  <a:pt x="15" y="104"/>
                  <a:pt x="9" y="96"/>
                </a:cubicBezTo>
                <a:cubicBezTo>
                  <a:pt x="3" y="86"/>
                  <a:pt x="0" y="75"/>
                  <a:pt x="0" y="63"/>
                </a:cubicBezTo>
                <a:cubicBezTo>
                  <a:pt x="0" y="46"/>
                  <a:pt x="7" y="30"/>
                  <a:pt x="19" y="19"/>
                </a:cubicBezTo>
                <a:cubicBezTo>
                  <a:pt x="30" y="7"/>
                  <a:pt x="46" y="0"/>
                  <a:pt x="63" y="0"/>
                </a:cubicBezTo>
                <a:close/>
                <a:moveTo>
                  <a:pt x="49" y="75"/>
                </a:moveTo>
                <a:cubicBezTo>
                  <a:pt x="50" y="76"/>
                  <a:pt x="51" y="76"/>
                  <a:pt x="52" y="76"/>
                </a:cubicBezTo>
                <a:cubicBezTo>
                  <a:pt x="54" y="76"/>
                  <a:pt x="55" y="75"/>
                  <a:pt x="56" y="74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5" y="76"/>
                  <a:pt x="67" y="74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1" y="76"/>
                  <a:pt x="72" y="76"/>
                  <a:pt x="74" y="76"/>
                </a:cubicBezTo>
                <a:cubicBezTo>
                  <a:pt x="76" y="76"/>
                  <a:pt x="77" y="75"/>
                  <a:pt x="79" y="75"/>
                </a:cubicBezTo>
                <a:cubicBezTo>
                  <a:pt x="81" y="71"/>
                  <a:pt x="81" y="71"/>
                  <a:pt x="81" y="71"/>
                </a:cubicBezTo>
                <a:cubicBezTo>
                  <a:pt x="87" y="74"/>
                  <a:pt x="87" y="74"/>
                  <a:pt x="87" y="7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5" y="102"/>
                  <a:pt x="101" y="96"/>
                  <a:pt x="106" y="88"/>
                </a:cubicBezTo>
                <a:cubicBezTo>
                  <a:pt x="110" y="81"/>
                  <a:pt x="113" y="72"/>
                  <a:pt x="113" y="63"/>
                </a:cubicBezTo>
                <a:cubicBezTo>
                  <a:pt x="113" y="49"/>
                  <a:pt x="107" y="37"/>
                  <a:pt x="98" y="28"/>
                </a:cubicBezTo>
                <a:cubicBezTo>
                  <a:pt x="89" y="19"/>
                  <a:pt x="77" y="13"/>
                  <a:pt x="63" y="13"/>
                </a:cubicBezTo>
                <a:cubicBezTo>
                  <a:pt x="49" y="13"/>
                  <a:pt x="37" y="19"/>
                  <a:pt x="28" y="28"/>
                </a:cubicBezTo>
                <a:cubicBezTo>
                  <a:pt x="19" y="37"/>
                  <a:pt x="13" y="49"/>
                  <a:pt x="13" y="63"/>
                </a:cubicBezTo>
                <a:cubicBezTo>
                  <a:pt x="13" y="73"/>
                  <a:pt x="16" y="81"/>
                  <a:pt x="20" y="89"/>
                </a:cubicBezTo>
                <a:cubicBezTo>
                  <a:pt x="25" y="97"/>
                  <a:pt x="32" y="103"/>
                  <a:pt x="40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96"/>
                  <a:pt x="55" y="96"/>
                  <a:pt x="55" y="96"/>
                </a:cubicBezTo>
                <a:cubicBezTo>
                  <a:pt x="41" y="74"/>
                  <a:pt x="41" y="74"/>
                  <a:pt x="41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5"/>
                  <a:pt x="49" y="75"/>
                  <a:pt x="49" y="75"/>
                </a:cubicBezTo>
                <a:close/>
                <a:moveTo>
                  <a:pt x="76" y="79"/>
                </a:moveTo>
                <a:cubicBezTo>
                  <a:pt x="75" y="79"/>
                  <a:pt x="75" y="79"/>
                  <a:pt x="74" y="79"/>
                </a:cubicBezTo>
                <a:cubicBezTo>
                  <a:pt x="72" y="80"/>
                  <a:pt x="70" y="79"/>
                  <a:pt x="68" y="78"/>
                </a:cubicBezTo>
                <a:cubicBezTo>
                  <a:pt x="66" y="79"/>
                  <a:pt x="65" y="80"/>
                  <a:pt x="63" y="80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4"/>
                  <a:pt x="66" y="94"/>
                  <a:pt x="66" y="94"/>
                </a:cubicBezTo>
                <a:cubicBezTo>
                  <a:pt x="67" y="93"/>
                  <a:pt x="67" y="93"/>
                  <a:pt x="67" y="93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82" y="180"/>
                </a:moveTo>
                <a:cubicBezTo>
                  <a:pt x="46" y="184"/>
                  <a:pt x="46" y="184"/>
                  <a:pt x="46" y="184"/>
                </a:cubicBezTo>
                <a:cubicBezTo>
                  <a:pt x="47" y="192"/>
                  <a:pt x="54" y="199"/>
                  <a:pt x="64" y="199"/>
                </a:cubicBezTo>
                <a:cubicBezTo>
                  <a:pt x="74" y="199"/>
                  <a:pt x="82" y="191"/>
                  <a:pt x="82" y="181"/>
                </a:cubicBezTo>
                <a:cubicBezTo>
                  <a:pt x="82" y="181"/>
                  <a:pt x="82" y="181"/>
                  <a:pt x="82" y="180"/>
                </a:cubicBezTo>
                <a:close/>
                <a:moveTo>
                  <a:pt x="95" y="159"/>
                </a:moveTo>
                <a:cubicBezTo>
                  <a:pt x="33" y="165"/>
                  <a:pt x="33" y="165"/>
                  <a:pt x="33" y="165"/>
                </a:cubicBezTo>
                <a:cubicBezTo>
                  <a:pt x="33" y="166"/>
                  <a:pt x="33" y="166"/>
                  <a:pt x="33" y="167"/>
                </a:cubicBezTo>
                <a:cubicBezTo>
                  <a:pt x="33" y="167"/>
                  <a:pt x="33" y="167"/>
                  <a:pt x="33" y="168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0"/>
                  <a:pt x="95" y="160"/>
                  <a:pt x="95" y="159"/>
                </a:cubicBezTo>
                <a:close/>
                <a:moveTo>
                  <a:pt x="95" y="136"/>
                </a:moveTo>
                <a:cubicBezTo>
                  <a:pt x="33" y="141"/>
                  <a:pt x="33" y="141"/>
                  <a:pt x="33" y="141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5" y="138"/>
                  <a:pt x="95" y="137"/>
                </a:cubicBezTo>
                <a:cubicBezTo>
                  <a:pt x="95" y="137"/>
                  <a:pt x="95" y="136"/>
                  <a:pt x="95" y="136"/>
                </a:cubicBezTo>
                <a:close/>
              </a:path>
            </a:pathLst>
          </a:custGeom>
          <a:solidFill>
            <a:srgbClr val="6BD2D5"/>
          </a:solidFill>
          <a:ln>
            <a:noFill/>
          </a:ln>
        </p:spPr>
        <p:txBody>
          <a:bodyPr lIns="60222" tIns="30111" rIns="60222" bIns="3011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流程图: 联系 31"/>
          <p:cNvSpPr/>
          <p:nvPr/>
        </p:nvSpPr>
        <p:spPr>
          <a:xfrm>
            <a:off x="7883525" y="3459163"/>
            <a:ext cx="557213" cy="55721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reeform 233"/>
          <p:cNvSpPr>
            <a:spLocks noEditPoints="1"/>
          </p:cNvSpPr>
          <p:nvPr/>
        </p:nvSpPr>
        <p:spPr bwMode="auto">
          <a:xfrm>
            <a:off x="8024813" y="3609975"/>
            <a:ext cx="274638" cy="254000"/>
          </a:xfrm>
          <a:custGeom>
            <a:avLst/>
            <a:gdLst>
              <a:gd name="T0" fmla="*/ 42 w 67"/>
              <a:gd name="T1" fmla="*/ 22 h 62"/>
              <a:gd name="T2" fmla="*/ 27 w 67"/>
              <a:gd name="T3" fmla="*/ 37 h 62"/>
              <a:gd name="T4" fmla="*/ 42 w 67"/>
              <a:gd name="T5" fmla="*/ 52 h 62"/>
              <a:gd name="T6" fmla="*/ 56 w 67"/>
              <a:gd name="T7" fmla="*/ 37 h 62"/>
              <a:gd name="T8" fmla="*/ 42 w 67"/>
              <a:gd name="T9" fmla="*/ 22 h 62"/>
              <a:gd name="T10" fmla="*/ 42 w 67"/>
              <a:gd name="T11" fmla="*/ 47 h 62"/>
              <a:gd name="T12" fmla="*/ 31 w 67"/>
              <a:gd name="T13" fmla="*/ 37 h 62"/>
              <a:gd name="T14" fmla="*/ 42 w 67"/>
              <a:gd name="T15" fmla="*/ 26 h 62"/>
              <a:gd name="T16" fmla="*/ 52 w 67"/>
              <a:gd name="T17" fmla="*/ 37 h 62"/>
              <a:gd name="T18" fmla="*/ 42 w 67"/>
              <a:gd name="T19" fmla="*/ 47 h 62"/>
              <a:gd name="T20" fmla="*/ 57 w 67"/>
              <a:gd name="T21" fmla="*/ 12 h 62"/>
              <a:gd name="T22" fmla="*/ 10 w 67"/>
              <a:gd name="T23" fmla="*/ 12 h 62"/>
              <a:gd name="T24" fmla="*/ 0 w 67"/>
              <a:gd name="T25" fmla="*/ 23 h 62"/>
              <a:gd name="T26" fmla="*/ 0 w 67"/>
              <a:gd name="T27" fmla="*/ 52 h 62"/>
              <a:gd name="T28" fmla="*/ 10 w 67"/>
              <a:gd name="T29" fmla="*/ 62 h 62"/>
              <a:gd name="T30" fmla="*/ 57 w 67"/>
              <a:gd name="T31" fmla="*/ 62 h 62"/>
              <a:gd name="T32" fmla="*/ 67 w 67"/>
              <a:gd name="T33" fmla="*/ 52 h 62"/>
              <a:gd name="T34" fmla="*/ 67 w 67"/>
              <a:gd name="T35" fmla="*/ 23 h 62"/>
              <a:gd name="T36" fmla="*/ 57 w 67"/>
              <a:gd name="T37" fmla="*/ 12 h 62"/>
              <a:gd name="T38" fmla="*/ 23 w 67"/>
              <a:gd name="T39" fmla="*/ 22 h 62"/>
              <a:gd name="T40" fmla="*/ 9 w 67"/>
              <a:gd name="T41" fmla="*/ 22 h 62"/>
              <a:gd name="T42" fmla="*/ 9 w 67"/>
              <a:gd name="T43" fmla="*/ 18 h 62"/>
              <a:gd name="T44" fmla="*/ 23 w 67"/>
              <a:gd name="T45" fmla="*/ 18 h 62"/>
              <a:gd name="T46" fmla="*/ 23 w 67"/>
              <a:gd name="T47" fmla="*/ 22 h 62"/>
              <a:gd name="T48" fmla="*/ 42 w 67"/>
              <a:gd name="T49" fmla="*/ 55 h 62"/>
              <a:gd name="T50" fmla="*/ 23 w 67"/>
              <a:gd name="T51" fmla="*/ 37 h 62"/>
              <a:gd name="T52" fmla="*/ 42 w 67"/>
              <a:gd name="T53" fmla="*/ 18 h 62"/>
              <a:gd name="T54" fmla="*/ 60 w 67"/>
              <a:gd name="T55" fmla="*/ 37 h 62"/>
              <a:gd name="T56" fmla="*/ 42 w 67"/>
              <a:gd name="T57" fmla="*/ 55 h 62"/>
              <a:gd name="T58" fmla="*/ 43 w 67"/>
              <a:gd name="T59" fmla="*/ 0 h 62"/>
              <a:gd name="T60" fmla="*/ 23 w 67"/>
              <a:gd name="T61" fmla="*/ 0 h 62"/>
              <a:gd name="T62" fmla="*/ 23 w 67"/>
              <a:gd name="T63" fmla="*/ 10 h 62"/>
              <a:gd name="T64" fmla="*/ 43 w 67"/>
              <a:gd name="T65" fmla="*/ 10 h 62"/>
              <a:gd name="T66" fmla="*/ 43 w 67"/>
              <a:gd name="T6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" h="62">
                <a:moveTo>
                  <a:pt x="42" y="22"/>
                </a:moveTo>
                <a:cubicBezTo>
                  <a:pt x="33" y="22"/>
                  <a:pt x="27" y="29"/>
                  <a:pt x="27" y="37"/>
                </a:cubicBezTo>
                <a:cubicBezTo>
                  <a:pt x="27" y="45"/>
                  <a:pt x="33" y="52"/>
                  <a:pt x="42" y="52"/>
                </a:cubicBezTo>
                <a:cubicBezTo>
                  <a:pt x="50" y="52"/>
                  <a:pt x="56" y="45"/>
                  <a:pt x="56" y="37"/>
                </a:cubicBezTo>
                <a:cubicBezTo>
                  <a:pt x="56" y="29"/>
                  <a:pt x="50" y="22"/>
                  <a:pt x="42" y="22"/>
                </a:cubicBezTo>
                <a:close/>
                <a:moveTo>
                  <a:pt x="42" y="47"/>
                </a:moveTo>
                <a:cubicBezTo>
                  <a:pt x="36" y="47"/>
                  <a:pt x="31" y="43"/>
                  <a:pt x="31" y="37"/>
                </a:cubicBezTo>
                <a:cubicBezTo>
                  <a:pt x="31" y="31"/>
                  <a:pt x="36" y="26"/>
                  <a:pt x="42" y="26"/>
                </a:cubicBezTo>
                <a:cubicBezTo>
                  <a:pt x="47" y="26"/>
                  <a:pt x="52" y="31"/>
                  <a:pt x="52" y="37"/>
                </a:cubicBezTo>
                <a:cubicBezTo>
                  <a:pt x="52" y="43"/>
                  <a:pt x="47" y="47"/>
                  <a:pt x="42" y="47"/>
                </a:cubicBezTo>
                <a:close/>
                <a:moveTo>
                  <a:pt x="57" y="12"/>
                </a:move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7"/>
                  <a:pt x="0" y="23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2"/>
                  <a:pt x="10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62" y="62"/>
                  <a:pt x="67" y="57"/>
                  <a:pt x="67" y="52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17"/>
                  <a:pt x="62" y="12"/>
                  <a:pt x="57" y="12"/>
                </a:cubicBezTo>
                <a:close/>
                <a:moveTo>
                  <a:pt x="23" y="22"/>
                </a:moveTo>
                <a:cubicBezTo>
                  <a:pt x="9" y="22"/>
                  <a:pt x="9" y="22"/>
                  <a:pt x="9" y="22"/>
                </a:cubicBezTo>
                <a:cubicBezTo>
                  <a:pt x="9" y="18"/>
                  <a:pt x="9" y="18"/>
                  <a:pt x="9" y="18"/>
                </a:cubicBezTo>
                <a:cubicBezTo>
                  <a:pt x="23" y="18"/>
                  <a:pt x="23" y="18"/>
                  <a:pt x="23" y="18"/>
                </a:cubicBezTo>
                <a:lnTo>
                  <a:pt x="23" y="22"/>
                </a:lnTo>
                <a:close/>
                <a:moveTo>
                  <a:pt x="42" y="55"/>
                </a:moveTo>
                <a:cubicBezTo>
                  <a:pt x="31" y="55"/>
                  <a:pt x="23" y="47"/>
                  <a:pt x="23" y="37"/>
                </a:cubicBezTo>
                <a:cubicBezTo>
                  <a:pt x="23" y="27"/>
                  <a:pt x="31" y="18"/>
                  <a:pt x="42" y="18"/>
                </a:cubicBezTo>
                <a:cubicBezTo>
                  <a:pt x="52" y="18"/>
                  <a:pt x="60" y="27"/>
                  <a:pt x="60" y="37"/>
                </a:cubicBezTo>
                <a:cubicBezTo>
                  <a:pt x="60" y="47"/>
                  <a:pt x="52" y="55"/>
                  <a:pt x="42" y="55"/>
                </a:cubicBezTo>
                <a:close/>
                <a:moveTo>
                  <a:pt x="43" y="0"/>
                </a:moveTo>
                <a:cubicBezTo>
                  <a:pt x="23" y="0"/>
                  <a:pt x="23" y="0"/>
                  <a:pt x="23" y="0"/>
                </a:cubicBezTo>
                <a:cubicBezTo>
                  <a:pt x="23" y="10"/>
                  <a:pt x="23" y="10"/>
                  <a:pt x="23" y="10"/>
                </a:cubicBezTo>
                <a:cubicBezTo>
                  <a:pt x="43" y="10"/>
                  <a:pt x="43" y="10"/>
                  <a:pt x="43" y="10"/>
                </a:cubicBezTo>
                <a:lnTo>
                  <a:pt x="43" y="0"/>
                </a:lnTo>
                <a:close/>
              </a:path>
            </a:pathLst>
          </a:custGeom>
          <a:solidFill>
            <a:srgbClr val="6BD2D5"/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流程图: 联系 33"/>
          <p:cNvSpPr/>
          <p:nvPr/>
        </p:nvSpPr>
        <p:spPr>
          <a:xfrm>
            <a:off x="7883525" y="4265613"/>
            <a:ext cx="557213" cy="55721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reeform 118"/>
          <p:cNvSpPr>
            <a:spLocks noEditPoints="1"/>
          </p:cNvSpPr>
          <p:nvPr/>
        </p:nvSpPr>
        <p:spPr bwMode="auto">
          <a:xfrm>
            <a:off x="8074025" y="4433888"/>
            <a:ext cx="203200" cy="282575"/>
          </a:xfrm>
          <a:custGeom>
            <a:avLst/>
            <a:gdLst>
              <a:gd name="T0" fmla="*/ 35 w 44"/>
              <a:gd name="T1" fmla="*/ 0 h 68"/>
              <a:gd name="T2" fmla="*/ 10 w 44"/>
              <a:gd name="T3" fmla="*/ 0 h 68"/>
              <a:gd name="T4" fmla="*/ 0 w 44"/>
              <a:gd name="T5" fmla="*/ 9 h 68"/>
              <a:gd name="T6" fmla="*/ 0 w 44"/>
              <a:gd name="T7" fmla="*/ 59 h 68"/>
              <a:gd name="T8" fmla="*/ 10 w 44"/>
              <a:gd name="T9" fmla="*/ 68 h 68"/>
              <a:gd name="T10" fmla="*/ 35 w 44"/>
              <a:gd name="T11" fmla="*/ 68 h 68"/>
              <a:gd name="T12" fmla="*/ 44 w 44"/>
              <a:gd name="T13" fmla="*/ 59 h 68"/>
              <a:gd name="T14" fmla="*/ 44 w 44"/>
              <a:gd name="T15" fmla="*/ 9 h 68"/>
              <a:gd name="T16" fmla="*/ 35 w 44"/>
              <a:gd name="T17" fmla="*/ 0 h 68"/>
              <a:gd name="T18" fmla="*/ 22 w 44"/>
              <a:gd name="T19" fmla="*/ 65 h 68"/>
              <a:gd name="T20" fmla="*/ 18 w 44"/>
              <a:gd name="T21" fmla="*/ 61 h 68"/>
              <a:gd name="T22" fmla="*/ 22 w 44"/>
              <a:gd name="T23" fmla="*/ 57 h 68"/>
              <a:gd name="T24" fmla="*/ 26 w 44"/>
              <a:gd name="T25" fmla="*/ 61 h 68"/>
              <a:gd name="T26" fmla="*/ 22 w 44"/>
              <a:gd name="T27" fmla="*/ 65 h 68"/>
              <a:gd name="T28" fmla="*/ 40 w 44"/>
              <a:gd name="T29" fmla="*/ 48 h 68"/>
              <a:gd name="T30" fmla="*/ 33 w 44"/>
              <a:gd name="T31" fmla="*/ 55 h 68"/>
              <a:gd name="T32" fmla="*/ 12 w 44"/>
              <a:gd name="T33" fmla="*/ 55 h 68"/>
              <a:gd name="T34" fmla="*/ 5 w 44"/>
              <a:gd name="T35" fmla="*/ 48 h 68"/>
              <a:gd name="T36" fmla="*/ 5 w 44"/>
              <a:gd name="T37" fmla="*/ 13 h 68"/>
              <a:gd name="T38" fmla="*/ 12 w 44"/>
              <a:gd name="T39" fmla="*/ 6 h 68"/>
              <a:gd name="T40" fmla="*/ 33 w 44"/>
              <a:gd name="T41" fmla="*/ 6 h 68"/>
              <a:gd name="T42" fmla="*/ 40 w 44"/>
              <a:gd name="T43" fmla="*/ 13 h 68"/>
              <a:gd name="T44" fmla="*/ 40 w 44"/>
              <a:gd name="T45" fmla="*/ 4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" h="68">
                <a:moveTo>
                  <a:pt x="35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4"/>
                  <a:pt x="5" y="68"/>
                  <a:pt x="10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40" y="68"/>
                  <a:pt x="44" y="64"/>
                  <a:pt x="44" y="5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4"/>
                  <a:pt x="40" y="0"/>
                  <a:pt x="35" y="0"/>
                </a:cubicBezTo>
                <a:close/>
                <a:moveTo>
                  <a:pt x="22" y="65"/>
                </a:moveTo>
                <a:cubicBezTo>
                  <a:pt x="20" y="65"/>
                  <a:pt x="18" y="63"/>
                  <a:pt x="18" y="61"/>
                </a:cubicBezTo>
                <a:cubicBezTo>
                  <a:pt x="18" y="59"/>
                  <a:pt x="20" y="57"/>
                  <a:pt x="22" y="57"/>
                </a:cubicBezTo>
                <a:cubicBezTo>
                  <a:pt x="25" y="57"/>
                  <a:pt x="26" y="59"/>
                  <a:pt x="26" y="61"/>
                </a:cubicBezTo>
                <a:cubicBezTo>
                  <a:pt x="26" y="63"/>
                  <a:pt x="25" y="65"/>
                  <a:pt x="22" y="65"/>
                </a:cubicBezTo>
                <a:close/>
                <a:moveTo>
                  <a:pt x="40" y="48"/>
                </a:moveTo>
                <a:cubicBezTo>
                  <a:pt x="40" y="51"/>
                  <a:pt x="37" y="55"/>
                  <a:pt x="33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8" y="55"/>
                  <a:pt x="5" y="51"/>
                  <a:pt x="5" y="48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9"/>
                  <a:pt x="8" y="6"/>
                  <a:pt x="12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7" y="6"/>
                  <a:pt x="40" y="9"/>
                  <a:pt x="40" y="13"/>
                </a:cubicBezTo>
                <a:lnTo>
                  <a:pt x="40" y="48"/>
                </a:lnTo>
                <a:close/>
              </a:path>
            </a:pathLst>
          </a:custGeom>
          <a:solidFill>
            <a:srgbClr val="FCCB00"/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流程图: 联系 35"/>
          <p:cNvSpPr/>
          <p:nvPr/>
        </p:nvSpPr>
        <p:spPr>
          <a:xfrm>
            <a:off x="755650" y="2633663"/>
            <a:ext cx="557213" cy="55721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reeform 399"/>
          <p:cNvSpPr>
            <a:spLocks noEditPoints="1"/>
          </p:cNvSpPr>
          <p:nvPr/>
        </p:nvSpPr>
        <p:spPr bwMode="auto">
          <a:xfrm>
            <a:off x="889000" y="2782888"/>
            <a:ext cx="295275" cy="295275"/>
          </a:xfrm>
          <a:custGeom>
            <a:avLst/>
            <a:gdLst>
              <a:gd name="T0" fmla="*/ 128 w 128"/>
              <a:gd name="T1" fmla="*/ 31 h 128"/>
              <a:gd name="T2" fmla="*/ 97 w 128"/>
              <a:gd name="T3" fmla="*/ 0 h 128"/>
              <a:gd name="T4" fmla="*/ 15 w 128"/>
              <a:gd name="T5" fmla="*/ 83 h 128"/>
              <a:gd name="T6" fmla="*/ 15 w 128"/>
              <a:gd name="T7" fmla="*/ 83 h 128"/>
              <a:gd name="T8" fmla="*/ 15 w 128"/>
              <a:gd name="T9" fmla="*/ 83 h 128"/>
              <a:gd name="T10" fmla="*/ 15 w 128"/>
              <a:gd name="T11" fmla="*/ 83 h 128"/>
              <a:gd name="T12" fmla="*/ 15 w 128"/>
              <a:gd name="T13" fmla="*/ 83 h 128"/>
              <a:gd name="T14" fmla="*/ 0 w 128"/>
              <a:gd name="T15" fmla="*/ 128 h 128"/>
              <a:gd name="T16" fmla="*/ 45 w 128"/>
              <a:gd name="T17" fmla="*/ 114 h 128"/>
              <a:gd name="T18" fmla="*/ 45 w 128"/>
              <a:gd name="T19" fmla="*/ 114 h 128"/>
              <a:gd name="T20" fmla="*/ 45 w 128"/>
              <a:gd name="T21" fmla="*/ 114 h 128"/>
              <a:gd name="T22" fmla="*/ 45 w 128"/>
              <a:gd name="T23" fmla="*/ 114 h 128"/>
              <a:gd name="T24" fmla="*/ 128 w 128"/>
              <a:gd name="T25" fmla="*/ 31 h 128"/>
              <a:gd name="T26" fmla="*/ 11 w 128"/>
              <a:gd name="T27" fmla="*/ 117 h 128"/>
              <a:gd name="T28" fmla="*/ 21 w 128"/>
              <a:gd name="T29" fmla="*/ 86 h 128"/>
              <a:gd name="T30" fmla="*/ 41 w 128"/>
              <a:gd name="T31" fmla="*/ 107 h 128"/>
              <a:gd name="T32" fmla="*/ 11 w 128"/>
              <a:gd name="T33" fmla="*/ 11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8" h="128">
                <a:moveTo>
                  <a:pt x="128" y="31"/>
                </a:moveTo>
                <a:lnTo>
                  <a:pt x="97" y="0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0" y="128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128" y="31"/>
                </a:lnTo>
                <a:close/>
                <a:moveTo>
                  <a:pt x="11" y="117"/>
                </a:moveTo>
                <a:lnTo>
                  <a:pt x="21" y="86"/>
                </a:lnTo>
                <a:lnTo>
                  <a:pt x="41" y="107"/>
                </a:lnTo>
                <a:lnTo>
                  <a:pt x="11" y="117"/>
                </a:lnTo>
                <a:close/>
              </a:path>
            </a:pathLst>
          </a:custGeom>
          <a:solidFill>
            <a:srgbClr val="FCCB00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流程图: 联系 37"/>
          <p:cNvSpPr/>
          <p:nvPr/>
        </p:nvSpPr>
        <p:spPr>
          <a:xfrm>
            <a:off x="4078288" y="3114675"/>
            <a:ext cx="1004888" cy="1004888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reeform 93"/>
          <p:cNvSpPr>
            <a:spLocks noEditPoints="1"/>
          </p:cNvSpPr>
          <p:nvPr/>
        </p:nvSpPr>
        <p:spPr bwMode="auto">
          <a:xfrm>
            <a:off x="4306888" y="3246438"/>
            <a:ext cx="538163" cy="682625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rgbClr val="54656F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7" name="文本框 39"/>
          <p:cNvSpPr txBox="1"/>
          <p:nvPr/>
        </p:nvSpPr>
        <p:spPr>
          <a:xfrm>
            <a:off x="1376363" y="2844800"/>
            <a:ext cx="118903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9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362075" y="2619375"/>
            <a:ext cx="104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zh-CN" altLang="en-US" sz="1050" kern="1200" cap="none" spc="0" normalizeH="0" baseline="0" noProof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79" name="文本框 41"/>
          <p:cNvSpPr txBox="1"/>
          <p:nvPr/>
        </p:nvSpPr>
        <p:spPr>
          <a:xfrm>
            <a:off x="1393825" y="3582988"/>
            <a:ext cx="11906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9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381125" y="3357563"/>
            <a:ext cx="104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zh-CN" altLang="en-US" sz="1050" kern="1200" cap="none" spc="0" normalizeH="0" baseline="0" noProof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81" name="文本框 43"/>
          <p:cNvSpPr txBox="1"/>
          <p:nvPr/>
        </p:nvSpPr>
        <p:spPr>
          <a:xfrm>
            <a:off x="1365250" y="4402138"/>
            <a:ext cx="11906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9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352550" y="4176713"/>
            <a:ext cx="104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zh-CN" altLang="en-US" sz="1050" kern="1200" cap="none" spc="0" normalizeH="0" baseline="0" noProof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83" name="文本框 45"/>
          <p:cNvSpPr txBox="1"/>
          <p:nvPr/>
        </p:nvSpPr>
        <p:spPr>
          <a:xfrm>
            <a:off x="6623050" y="3657600"/>
            <a:ext cx="118903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r>
              <a:rPr lang="zh-CN" altLang="en-US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9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743700" y="3449638"/>
            <a:ext cx="1047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zh-CN" altLang="en-US" sz="1050" kern="1200" cap="none" spc="0" normalizeH="0" baseline="0" noProof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85" name="文本框 47"/>
          <p:cNvSpPr txBox="1"/>
          <p:nvPr/>
        </p:nvSpPr>
        <p:spPr>
          <a:xfrm>
            <a:off x="6646863" y="2892425"/>
            <a:ext cx="118903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r>
              <a:rPr lang="zh-CN" altLang="en-US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9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767513" y="2684463"/>
            <a:ext cx="1047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zh-CN" altLang="en-US" sz="1050" kern="1200" cap="none" spc="0" normalizeH="0" baseline="0" noProof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87" name="文本框 49"/>
          <p:cNvSpPr txBox="1"/>
          <p:nvPr/>
        </p:nvSpPr>
        <p:spPr>
          <a:xfrm>
            <a:off x="6608763" y="4438650"/>
            <a:ext cx="11906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r>
              <a:rPr lang="zh-CN" altLang="en-US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9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731000" y="4230688"/>
            <a:ext cx="1047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zh-CN" altLang="en-US" sz="1050" kern="1200" cap="none" spc="0" normalizeH="0" baseline="0" noProof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2980</Words>
  <Application>WPS 演示</Application>
  <PresentationFormat>全屏显示(4:3)</PresentationFormat>
  <Paragraphs>363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Calibri Light</vt:lpstr>
      <vt:lpstr>微软雅黑</vt:lpstr>
      <vt:lpstr>Impact</vt:lpstr>
      <vt:lpstr>Malgun Gothic</vt:lpstr>
      <vt:lpstr>Kontrapunkt Bob Bold</vt:lpstr>
      <vt:lpstr>Arial Unicode MS</vt:lpstr>
      <vt:lpstr>popo</vt:lpstr>
      <vt:lpstr>Meiryo</vt:lpstr>
      <vt:lpstr>Yu Gothic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topppt.cn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kwl6163com</cp:lastModifiedBy>
  <cp:revision>42</cp:revision>
  <dcterms:created xsi:type="dcterms:W3CDTF">2015-08-08T12:00:40Z</dcterms:created>
  <dcterms:modified xsi:type="dcterms:W3CDTF">2018-09-10T03:31:30Z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