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DA9FE-9F6E-4214-A96C-25AAA4AF69A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765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B381D-EA21-4C00-B61F-C352C5DFC87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8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72300" y="990600"/>
            <a:ext cx="1790700" cy="4876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00200" y="990600"/>
            <a:ext cx="5219700" cy="4876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E8597-A75E-4AD2-A41B-AC433608875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13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5FA8C-A7E1-4695-9EAC-877D67A09CA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59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579E-8B4F-4B13-8E8F-7F6B3DAE96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09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00200" y="2362200"/>
            <a:ext cx="35052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57800" y="2362200"/>
            <a:ext cx="35052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DA9-94FF-4977-A11F-723C0FBEED5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3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50DD6-6583-42B5-BA7D-5DB541365E4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80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09DDE-E229-46B9-B311-450E5B04E8E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94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CCB96-0669-4E6E-A526-27C3F5A9734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DCC6B-52F0-439C-80B7-FB4FC872FF6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27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0F219-C401-4199-857D-66CF284560D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16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99060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TW" smtClean="0"/>
          </a:p>
        </p:txBody>
      </p:sp>
      <p:sp>
        <p:nvSpPr>
          <p:cNvPr id="108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2362200"/>
            <a:ext cx="7162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TW" smtClean="0"/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fld id="{B2052BB4-247B-4705-BAC3-652A7E44F45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782009"/>
      </p:ext>
    </p:extLst>
  </p:cSld>
  <p:clrMapOvr>
    <a:masterClrMapping/>
  </p:clrMapOvr>
</p:sld>
</file>

<file path=ppt/theme/theme1.xml><?xml version="1.0" encoding="utf-8"?>
<a:theme xmlns:a="http://schemas.openxmlformats.org/drawingml/2006/main" name="古典地图风格PPT模板">
  <a:themeElements>
    <a:clrScheme name="預設簡報設計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預設簡報設計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古典地图风格PPT模板</Template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Times New Roman</vt:lpstr>
      <vt:lpstr>Tahoma</vt:lpstr>
      <vt:lpstr>Wingdings</vt:lpstr>
      <vt:lpstr>新細明體</vt:lpstr>
      <vt:lpstr>古典地图风格PPT模板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jccook</dc:creator>
  <cp:lastModifiedBy>jccook</cp:lastModifiedBy>
  <cp:revision>1</cp:revision>
  <cp:lastPrinted>1601-01-01T00:00:00Z</cp:lastPrinted>
  <dcterms:created xsi:type="dcterms:W3CDTF">2012-07-17T07:09:16Z</dcterms:created>
  <dcterms:modified xsi:type="dcterms:W3CDTF">2012-07-17T07:09:57Z</dcterms:modified>
</cp:coreProperties>
</file>