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2" r:id="rId9"/>
    <p:sldId id="263" r:id="rId10"/>
    <p:sldId id="269" r:id="rId11"/>
    <p:sldId id="265" r:id="rId12"/>
    <p:sldId id="266" r:id="rId13"/>
    <p:sldId id="270" r:id="rId14"/>
    <p:sldId id="268" r:id="rId15"/>
    <p:sldId id="274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780"/>
    <a:srgbClr val="E36E57"/>
    <a:srgbClr val="F0AF1D"/>
    <a:srgbClr val="C43A20"/>
    <a:srgbClr val="3C120A"/>
    <a:srgbClr val="F1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92" y="-90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该封面标题为特殊字体</a:t>
            </a:r>
            <a:r>
              <a:rPr lang="en-US" altLang="zh-CN" dirty="0"/>
              <a:t>-</a:t>
            </a:r>
            <a:r>
              <a:rPr lang="zh-CN" altLang="en-US" dirty="0"/>
              <a:t>方正粗谭黑简体</a:t>
            </a: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6"/>
          <p:cNvSpPr/>
          <p:nvPr/>
        </p:nvSpPr>
        <p:spPr>
          <a:xfrm>
            <a:off x="10734675" y="3152775"/>
            <a:ext cx="1171575" cy="628650"/>
          </a:xfrm>
          <a:custGeom>
            <a:avLst/>
            <a:gdLst/>
            <a:ahLst/>
            <a:cxnLst>
              <a:cxn ang="0">
                <a:pos x="2147483647" y="691853504"/>
              </a:cxn>
              <a:cxn ang="0">
                <a:pos x="2147483647" y="0"/>
              </a:cxn>
              <a:cxn ang="0">
                <a:pos x="2147483647" y="553483547"/>
              </a:cxn>
              <a:cxn ang="0">
                <a:pos x="2005795909" y="470460829"/>
              </a:cxn>
              <a:cxn ang="0">
                <a:pos x="1438642030" y="788713962"/>
              </a:cxn>
              <a:cxn ang="0">
                <a:pos x="1120479453" y="691853504"/>
              </a:cxn>
              <a:cxn ang="0">
                <a:pos x="594821645" y="1203827552"/>
              </a:cxn>
              <a:cxn ang="0">
                <a:pos x="594821645" y="1217661572"/>
              </a:cxn>
              <a:cxn ang="0">
                <a:pos x="511825784" y="1203827552"/>
              </a:cxn>
              <a:cxn ang="0">
                <a:pos x="0" y="1715797880"/>
              </a:cxn>
              <a:cxn ang="0">
                <a:pos x="511825784" y="2147483647"/>
              </a:cxn>
              <a:cxn ang="0">
                <a:pos x="912984222" y="2047888752"/>
              </a:cxn>
              <a:cxn ang="0">
                <a:pos x="1327974684" y="2147483647"/>
              </a:cxn>
              <a:cxn ang="0">
                <a:pos x="1770636631" y="2006375533"/>
              </a:cxn>
              <a:cxn ang="0">
                <a:pos x="2147483647" y="2147483647"/>
              </a:cxn>
              <a:cxn ang="0">
                <a:pos x="2147483647" y="1978703774"/>
              </a:cxn>
              <a:cxn ang="0">
                <a:pos x="2147483647" y="2061726492"/>
              </a:cxn>
              <a:cxn ang="0">
                <a:pos x="2147483647" y="1369869268"/>
              </a:cxn>
              <a:cxn ang="0">
                <a:pos x="2147483647" y="691853504"/>
              </a:cxn>
            </a:cxnLst>
            <a:pathLst>
              <a:path w="315" h="169">
                <a:moveTo>
                  <a:pt x="266" y="50"/>
                </a:moveTo>
                <a:cubicBezTo>
                  <a:pt x="266" y="22"/>
                  <a:pt x="244" y="0"/>
                  <a:pt x="216" y="0"/>
                </a:cubicBezTo>
                <a:cubicBezTo>
                  <a:pt x="192" y="0"/>
                  <a:pt x="172" y="17"/>
                  <a:pt x="168" y="40"/>
                </a:cubicBezTo>
                <a:cubicBezTo>
                  <a:pt x="161" y="36"/>
                  <a:pt x="153" y="34"/>
                  <a:pt x="145" y="34"/>
                </a:cubicBezTo>
                <a:cubicBezTo>
                  <a:pt x="128" y="34"/>
                  <a:pt x="112" y="44"/>
                  <a:pt x="104" y="57"/>
                </a:cubicBezTo>
                <a:cubicBezTo>
                  <a:pt x="97" y="53"/>
                  <a:pt x="89" y="50"/>
                  <a:pt x="81" y="50"/>
                </a:cubicBezTo>
                <a:cubicBezTo>
                  <a:pt x="60" y="50"/>
                  <a:pt x="43" y="66"/>
                  <a:pt x="43" y="87"/>
                </a:cubicBezTo>
                <a:cubicBezTo>
                  <a:pt x="43" y="87"/>
                  <a:pt x="43" y="87"/>
                  <a:pt x="43" y="88"/>
                </a:cubicBezTo>
                <a:cubicBezTo>
                  <a:pt x="41" y="87"/>
                  <a:pt x="39" y="87"/>
                  <a:pt x="37" y="87"/>
                </a:cubicBezTo>
                <a:cubicBezTo>
                  <a:pt x="16" y="87"/>
                  <a:pt x="0" y="104"/>
                  <a:pt x="0" y="124"/>
                </a:cubicBezTo>
                <a:cubicBezTo>
                  <a:pt x="0" y="145"/>
                  <a:pt x="16" y="162"/>
                  <a:pt x="37" y="162"/>
                </a:cubicBezTo>
                <a:cubicBezTo>
                  <a:pt x="49" y="162"/>
                  <a:pt x="59" y="157"/>
                  <a:pt x="66" y="148"/>
                </a:cubicBezTo>
                <a:cubicBezTo>
                  <a:pt x="73" y="157"/>
                  <a:pt x="84" y="163"/>
                  <a:pt x="96" y="163"/>
                </a:cubicBezTo>
                <a:cubicBezTo>
                  <a:pt x="109" y="163"/>
                  <a:pt x="121" y="156"/>
                  <a:pt x="128" y="145"/>
                </a:cubicBezTo>
                <a:cubicBezTo>
                  <a:pt x="139" y="159"/>
                  <a:pt x="161" y="169"/>
                  <a:pt x="185" y="169"/>
                </a:cubicBezTo>
                <a:cubicBezTo>
                  <a:pt x="210" y="169"/>
                  <a:pt x="232" y="159"/>
                  <a:pt x="243" y="143"/>
                </a:cubicBezTo>
                <a:cubicBezTo>
                  <a:pt x="250" y="147"/>
                  <a:pt x="258" y="149"/>
                  <a:pt x="266" y="149"/>
                </a:cubicBezTo>
                <a:cubicBezTo>
                  <a:pt x="293" y="149"/>
                  <a:pt x="315" y="127"/>
                  <a:pt x="315" y="99"/>
                </a:cubicBezTo>
                <a:cubicBezTo>
                  <a:pt x="315" y="72"/>
                  <a:pt x="293" y="50"/>
                  <a:pt x="266" y="50"/>
                </a:cubicBezTo>
                <a:close/>
              </a:path>
            </a:pathLst>
          </a:custGeom>
          <a:solidFill>
            <a:srgbClr val="3C120A">
              <a:alpha val="3490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6"/>
          <p:cNvSpPr/>
          <p:nvPr/>
        </p:nvSpPr>
        <p:spPr>
          <a:xfrm>
            <a:off x="6769100" y="4075113"/>
            <a:ext cx="1171575" cy="628650"/>
          </a:xfrm>
          <a:custGeom>
            <a:avLst/>
            <a:gdLst/>
            <a:ahLst/>
            <a:cxnLst>
              <a:cxn ang="0">
                <a:pos x="2147483647" y="691853504"/>
              </a:cxn>
              <a:cxn ang="0">
                <a:pos x="2147483647" y="0"/>
              </a:cxn>
              <a:cxn ang="0">
                <a:pos x="2147483647" y="553483547"/>
              </a:cxn>
              <a:cxn ang="0">
                <a:pos x="2005795909" y="470460829"/>
              </a:cxn>
              <a:cxn ang="0">
                <a:pos x="1438642030" y="788713962"/>
              </a:cxn>
              <a:cxn ang="0">
                <a:pos x="1120479453" y="691853504"/>
              </a:cxn>
              <a:cxn ang="0">
                <a:pos x="594821645" y="1203827552"/>
              </a:cxn>
              <a:cxn ang="0">
                <a:pos x="594821645" y="1217661572"/>
              </a:cxn>
              <a:cxn ang="0">
                <a:pos x="511825784" y="1203827552"/>
              </a:cxn>
              <a:cxn ang="0">
                <a:pos x="0" y="1715797880"/>
              </a:cxn>
              <a:cxn ang="0">
                <a:pos x="511825784" y="2147483647"/>
              </a:cxn>
              <a:cxn ang="0">
                <a:pos x="912984222" y="2047888752"/>
              </a:cxn>
              <a:cxn ang="0">
                <a:pos x="1327974684" y="2147483647"/>
              </a:cxn>
              <a:cxn ang="0">
                <a:pos x="1770636631" y="2006375533"/>
              </a:cxn>
              <a:cxn ang="0">
                <a:pos x="2147483647" y="2147483647"/>
              </a:cxn>
              <a:cxn ang="0">
                <a:pos x="2147483647" y="1978703774"/>
              </a:cxn>
              <a:cxn ang="0">
                <a:pos x="2147483647" y="2061726492"/>
              </a:cxn>
              <a:cxn ang="0">
                <a:pos x="2147483647" y="1369869268"/>
              </a:cxn>
              <a:cxn ang="0">
                <a:pos x="2147483647" y="691853504"/>
              </a:cxn>
            </a:cxnLst>
            <a:pathLst>
              <a:path w="315" h="169">
                <a:moveTo>
                  <a:pt x="266" y="50"/>
                </a:moveTo>
                <a:cubicBezTo>
                  <a:pt x="266" y="22"/>
                  <a:pt x="244" y="0"/>
                  <a:pt x="216" y="0"/>
                </a:cubicBezTo>
                <a:cubicBezTo>
                  <a:pt x="192" y="0"/>
                  <a:pt x="172" y="17"/>
                  <a:pt x="168" y="40"/>
                </a:cubicBezTo>
                <a:cubicBezTo>
                  <a:pt x="161" y="36"/>
                  <a:pt x="153" y="34"/>
                  <a:pt x="145" y="34"/>
                </a:cubicBezTo>
                <a:cubicBezTo>
                  <a:pt x="128" y="34"/>
                  <a:pt x="112" y="44"/>
                  <a:pt x="104" y="57"/>
                </a:cubicBezTo>
                <a:cubicBezTo>
                  <a:pt x="97" y="53"/>
                  <a:pt x="89" y="50"/>
                  <a:pt x="81" y="50"/>
                </a:cubicBezTo>
                <a:cubicBezTo>
                  <a:pt x="60" y="50"/>
                  <a:pt x="43" y="66"/>
                  <a:pt x="43" y="87"/>
                </a:cubicBezTo>
                <a:cubicBezTo>
                  <a:pt x="43" y="87"/>
                  <a:pt x="43" y="87"/>
                  <a:pt x="43" y="88"/>
                </a:cubicBezTo>
                <a:cubicBezTo>
                  <a:pt x="41" y="87"/>
                  <a:pt x="39" y="87"/>
                  <a:pt x="37" y="87"/>
                </a:cubicBezTo>
                <a:cubicBezTo>
                  <a:pt x="16" y="87"/>
                  <a:pt x="0" y="104"/>
                  <a:pt x="0" y="124"/>
                </a:cubicBezTo>
                <a:cubicBezTo>
                  <a:pt x="0" y="145"/>
                  <a:pt x="16" y="162"/>
                  <a:pt x="37" y="162"/>
                </a:cubicBezTo>
                <a:cubicBezTo>
                  <a:pt x="49" y="162"/>
                  <a:pt x="59" y="157"/>
                  <a:pt x="66" y="148"/>
                </a:cubicBezTo>
                <a:cubicBezTo>
                  <a:pt x="73" y="157"/>
                  <a:pt x="84" y="163"/>
                  <a:pt x="96" y="163"/>
                </a:cubicBezTo>
                <a:cubicBezTo>
                  <a:pt x="109" y="163"/>
                  <a:pt x="121" y="156"/>
                  <a:pt x="128" y="145"/>
                </a:cubicBezTo>
                <a:cubicBezTo>
                  <a:pt x="139" y="159"/>
                  <a:pt x="161" y="169"/>
                  <a:pt x="185" y="169"/>
                </a:cubicBezTo>
                <a:cubicBezTo>
                  <a:pt x="210" y="169"/>
                  <a:pt x="232" y="159"/>
                  <a:pt x="243" y="143"/>
                </a:cubicBezTo>
                <a:cubicBezTo>
                  <a:pt x="250" y="147"/>
                  <a:pt x="258" y="149"/>
                  <a:pt x="266" y="149"/>
                </a:cubicBezTo>
                <a:cubicBezTo>
                  <a:pt x="293" y="149"/>
                  <a:pt x="315" y="127"/>
                  <a:pt x="315" y="99"/>
                </a:cubicBezTo>
                <a:cubicBezTo>
                  <a:pt x="315" y="72"/>
                  <a:pt x="293" y="50"/>
                  <a:pt x="266" y="50"/>
                </a:cubicBezTo>
                <a:close/>
              </a:path>
            </a:pathLst>
          </a:custGeom>
          <a:solidFill>
            <a:srgbClr val="3C120A">
              <a:alpha val="3490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Freeform 6"/>
          <p:cNvSpPr/>
          <p:nvPr/>
        </p:nvSpPr>
        <p:spPr>
          <a:xfrm>
            <a:off x="2252663" y="987425"/>
            <a:ext cx="1171575" cy="628650"/>
          </a:xfrm>
          <a:custGeom>
            <a:avLst/>
            <a:gdLst/>
            <a:ahLst/>
            <a:cxnLst>
              <a:cxn ang="0">
                <a:pos x="2147483647" y="691853504"/>
              </a:cxn>
              <a:cxn ang="0">
                <a:pos x="2147483647" y="0"/>
              </a:cxn>
              <a:cxn ang="0">
                <a:pos x="2147483647" y="553483547"/>
              </a:cxn>
              <a:cxn ang="0">
                <a:pos x="2005795909" y="470460829"/>
              </a:cxn>
              <a:cxn ang="0">
                <a:pos x="1438642030" y="788713962"/>
              </a:cxn>
              <a:cxn ang="0">
                <a:pos x="1120479453" y="691853504"/>
              </a:cxn>
              <a:cxn ang="0">
                <a:pos x="594821645" y="1203827552"/>
              </a:cxn>
              <a:cxn ang="0">
                <a:pos x="594821645" y="1217661572"/>
              </a:cxn>
              <a:cxn ang="0">
                <a:pos x="511825784" y="1203827552"/>
              </a:cxn>
              <a:cxn ang="0">
                <a:pos x="0" y="1715797880"/>
              </a:cxn>
              <a:cxn ang="0">
                <a:pos x="511825784" y="2147483647"/>
              </a:cxn>
              <a:cxn ang="0">
                <a:pos x="912984222" y="2047888752"/>
              </a:cxn>
              <a:cxn ang="0">
                <a:pos x="1327974684" y="2147483647"/>
              </a:cxn>
              <a:cxn ang="0">
                <a:pos x="1770636631" y="2006375533"/>
              </a:cxn>
              <a:cxn ang="0">
                <a:pos x="2147483647" y="2147483647"/>
              </a:cxn>
              <a:cxn ang="0">
                <a:pos x="2147483647" y="1978703774"/>
              </a:cxn>
              <a:cxn ang="0">
                <a:pos x="2147483647" y="2061726492"/>
              </a:cxn>
              <a:cxn ang="0">
                <a:pos x="2147483647" y="1369869268"/>
              </a:cxn>
              <a:cxn ang="0">
                <a:pos x="2147483647" y="691853504"/>
              </a:cxn>
            </a:cxnLst>
            <a:pathLst>
              <a:path w="315" h="169">
                <a:moveTo>
                  <a:pt x="266" y="50"/>
                </a:moveTo>
                <a:cubicBezTo>
                  <a:pt x="266" y="22"/>
                  <a:pt x="244" y="0"/>
                  <a:pt x="216" y="0"/>
                </a:cubicBezTo>
                <a:cubicBezTo>
                  <a:pt x="192" y="0"/>
                  <a:pt x="172" y="17"/>
                  <a:pt x="168" y="40"/>
                </a:cubicBezTo>
                <a:cubicBezTo>
                  <a:pt x="161" y="36"/>
                  <a:pt x="153" y="34"/>
                  <a:pt x="145" y="34"/>
                </a:cubicBezTo>
                <a:cubicBezTo>
                  <a:pt x="128" y="34"/>
                  <a:pt x="112" y="44"/>
                  <a:pt x="104" y="57"/>
                </a:cubicBezTo>
                <a:cubicBezTo>
                  <a:pt x="97" y="53"/>
                  <a:pt x="89" y="50"/>
                  <a:pt x="81" y="50"/>
                </a:cubicBezTo>
                <a:cubicBezTo>
                  <a:pt x="60" y="50"/>
                  <a:pt x="43" y="66"/>
                  <a:pt x="43" y="87"/>
                </a:cubicBezTo>
                <a:cubicBezTo>
                  <a:pt x="43" y="87"/>
                  <a:pt x="43" y="87"/>
                  <a:pt x="43" y="88"/>
                </a:cubicBezTo>
                <a:cubicBezTo>
                  <a:pt x="41" y="87"/>
                  <a:pt x="39" y="87"/>
                  <a:pt x="37" y="87"/>
                </a:cubicBezTo>
                <a:cubicBezTo>
                  <a:pt x="16" y="87"/>
                  <a:pt x="0" y="104"/>
                  <a:pt x="0" y="124"/>
                </a:cubicBezTo>
                <a:cubicBezTo>
                  <a:pt x="0" y="145"/>
                  <a:pt x="16" y="162"/>
                  <a:pt x="37" y="162"/>
                </a:cubicBezTo>
                <a:cubicBezTo>
                  <a:pt x="49" y="162"/>
                  <a:pt x="59" y="157"/>
                  <a:pt x="66" y="148"/>
                </a:cubicBezTo>
                <a:cubicBezTo>
                  <a:pt x="73" y="157"/>
                  <a:pt x="84" y="163"/>
                  <a:pt x="96" y="163"/>
                </a:cubicBezTo>
                <a:cubicBezTo>
                  <a:pt x="109" y="163"/>
                  <a:pt x="121" y="156"/>
                  <a:pt x="128" y="145"/>
                </a:cubicBezTo>
                <a:cubicBezTo>
                  <a:pt x="139" y="159"/>
                  <a:pt x="161" y="169"/>
                  <a:pt x="185" y="169"/>
                </a:cubicBezTo>
                <a:cubicBezTo>
                  <a:pt x="210" y="169"/>
                  <a:pt x="232" y="159"/>
                  <a:pt x="243" y="143"/>
                </a:cubicBezTo>
                <a:cubicBezTo>
                  <a:pt x="250" y="147"/>
                  <a:pt x="258" y="149"/>
                  <a:pt x="266" y="149"/>
                </a:cubicBezTo>
                <a:cubicBezTo>
                  <a:pt x="293" y="149"/>
                  <a:pt x="315" y="127"/>
                  <a:pt x="315" y="99"/>
                </a:cubicBezTo>
                <a:cubicBezTo>
                  <a:pt x="315" y="72"/>
                  <a:pt x="293" y="50"/>
                  <a:pt x="266" y="50"/>
                </a:cubicBezTo>
                <a:close/>
              </a:path>
            </a:pathLst>
          </a:custGeom>
          <a:solidFill>
            <a:srgbClr val="3C120A">
              <a:alpha val="3490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矩形 32"/>
          <p:cNvSpPr/>
          <p:nvPr/>
        </p:nvSpPr>
        <p:spPr>
          <a:xfrm>
            <a:off x="5208588" y="2241550"/>
            <a:ext cx="6629400" cy="1771650"/>
          </a:xfrm>
          <a:custGeom>
            <a:avLst/>
            <a:gdLst/>
            <a:ahLst/>
            <a:cxnLst>
              <a:cxn ang="0">
                <a:pos x="1028700" y="0"/>
              </a:cxn>
              <a:cxn ang="0">
                <a:pos x="6629400" y="28601"/>
              </a:cxn>
              <a:cxn ang="0">
                <a:pos x="6172200" y="1429236"/>
              </a:cxn>
              <a:cxn ang="0">
                <a:pos x="0" y="1772443"/>
              </a:cxn>
              <a:cxn ang="0">
                <a:pos x="1028700" y="0"/>
              </a:cxn>
            </a:cxnLst>
            <a:pathLst>
              <a:path w="6629400" h="1770857">
                <a:moveTo>
                  <a:pt x="1028700" y="0"/>
                </a:moveTo>
                <a:lnTo>
                  <a:pt x="6629400" y="28575"/>
                </a:lnTo>
                <a:lnTo>
                  <a:pt x="6172200" y="1427957"/>
                </a:lnTo>
                <a:lnTo>
                  <a:pt x="0" y="1770857"/>
                </a:lnTo>
                <a:lnTo>
                  <a:pt x="1028700" y="0"/>
                </a:lnTo>
                <a:close/>
              </a:path>
            </a:pathLst>
          </a:custGeom>
          <a:solidFill>
            <a:srgbClr val="3C120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4" name="矩形 32"/>
          <p:cNvSpPr/>
          <p:nvPr/>
        </p:nvSpPr>
        <p:spPr>
          <a:xfrm>
            <a:off x="5029200" y="2038350"/>
            <a:ext cx="6629400" cy="1743075"/>
          </a:xfrm>
          <a:custGeom>
            <a:avLst/>
            <a:gdLst/>
            <a:ahLst/>
            <a:cxnLst>
              <a:cxn ang="0">
                <a:pos x="742950" y="314611"/>
              </a:cxn>
              <a:cxn ang="0">
                <a:pos x="6629400" y="0"/>
              </a:cxn>
              <a:cxn ang="0">
                <a:pos x="6172200" y="1400656"/>
              </a:cxn>
              <a:cxn ang="0">
                <a:pos x="0" y="1743868"/>
              </a:cxn>
              <a:cxn ang="0">
                <a:pos x="742950" y="314611"/>
              </a:cxn>
            </a:cxnLst>
            <a:pathLst>
              <a:path w="6629400" h="1742282">
                <a:moveTo>
                  <a:pt x="742950" y="314325"/>
                </a:moveTo>
                <a:lnTo>
                  <a:pt x="6629400" y="0"/>
                </a:lnTo>
                <a:lnTo>
                  <a:pt x="6172200" y="1399382"/>
                </a:lnTo>
                <a:lnTo>
                  <a:pt x="0" y="1742282"/>
                </a:lnTo>
                <a:lnTo>
                  <a:pt x="742950" y="314325"/>
                </a:lnTo>
                <a:close/>
              </a:path>
            </a:pathLst>
          </a:custGeom>
          <a:solidFill>
            <a:srgbClr val="F0AF1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5" name="组合 3"/>
          <p:cNvGrpSpPr/>
          <p:nvPr/>
        </p:nvGrpSpPr>
        <p:grpSpPr>
          <a:xfrm>
            <a:off x="-1374775" y="1955800"/>
            <a:ext cx="5756275" cy="4021138"/>
            <a:chOff x="0" y="0"/>
            <a:chExt cx="5756948" cy="4020965"/>
          </a:xfrm>
        </p:grpSpPr>
        <p:sp>
          <p:nvSpPr>
            <p:cNvPr id="2067" name="任意多边形 34"/>
            <p:cNvSpPr/>
            <p:nvPr/>
          </p:nvSpPr>
          <p:spPr>
            <a:xfrm rot="2778814">
              <a:off x="1085428" y="-136144"/>
              <a:ext cx="3071681" cy="5242538"/>
            </a:xfrm>
            <a:custGeom>
              <a:avLst/>
              <a:gdLst/>
              <a:ahLst/>
              <a:cxnLst>
                <a:cxn ang="0">
                  <a:pos x="241197" y="655897"/>
                </a:cxn>
                <a:cxn ang="0">
                  <a:pos x="1812018" y="0"/>
                </a:cxn>
                <a:cxn ang="0">
                  <a:pos x="3071634" y="1100470"/>
                </a:cxn>
                <a:cxn ang="0">
                  <a:pos x="2476283" y="5241905"/>
                </a:cxn>
                <a:cxn ang="0">
                  <a:pos x="0" y="2877138"/>
                </a:cxn>
                <a:cxn ang="0">
                  <a:pos x="241197" y="655897"/>
                </a:cxn>
              </a:cxnLst>
              <a:pathLst>
                <a:path w="3071728" h="5243171">
                  <a:moveTo>
                    <a:pt x="241205" y="656055"/>
                  </a:moveTo>
                  <a:lnTo>
                    <a:pt x="1812074" y="0"/>
                  </a:lnTo>
                  <a:lnTo>
                    <a:pt x="3071728" y="1100736"/>
                  </a:lnTo>
                  <a:lnTo>
                    <a:pt x="2476359" y="5243171"/>
                  </a:lnTo>
                  <a:lnTo>
                    <a:pt x="0" y="2877832"/>
                  </a:lnTo>
                  <a:lnTo>
                    <a:pt x="241205" y="656055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68" name="组合 29"/>
            <p:cNvGrpSpPr/>
            <p:nvPr/>
          </p:nvGrpSpPr>
          <p:grpSpPr>
            <a:xfrm>
              <a:off x="2995039" y="0"/>
              <a:ext cx="2761909" cy="2672781"/>
              <a:chOff x="0" y="0"/>
              <a:chExt cx="2762250" cy="2671762"/>
            </a:xfrm>
          </p:grpSpPr>
          <p:sp>
            <p:nvSpPr>
              <p:cNvPr id="2069" name="Freeform 14"/>
              <p:cNvSpPr/>
              <p:nvPr/>
            </p:nvSpPr>
            <p:spPr>
              <a:xfrm>
                <a:off x="484188" y="1614487"/>
                <a:ext cx="311150" cy="614363"/>
              </a:xfrm>
              <a:custGeom>
                <a:avLst/>
                <a:gdLst/>
                <a:ahLst/>
                <a:cxnLst>
                  <a:cxn ang="0">
                    <a:pos x="476515853" y="914228508"/>
                  </a:cxn>
                  <a:cxn ang="0">
                    <a:pos x="586753470" y="0"/>
                  </a:cxn>
                  <a:cxn ang="0">
                    <a:pos x="0" y="169432673"/>
                  </a:cxn>
                  <a:cxn ang="0">
                    <a:pos x="170691233" y="1147196084"/>
                  </a:cxn>
                  <a:cxn ang="0">
                    <a:pos x="476515853" y="914228508"/>
                  </a:cxn>
                </a:cxnLst>
                <a:pathLst>
                  <a:path w="165" h="327">
                    <a:moveTo>
                      <a:pt x="134" y="259"/>
                    </a:moveTo>
                    <a:cubicBezTo>
                      <a:pt x="145" y="237"/>
                      <a:pt x="165" y="0"/>
                      <a:pt x="165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36" y="323"/>
                      <a:pt x="48" y="325"/>
                    </a:cubicBezTo>
                    <a:cubicBezTo>
                      <a:pt x="59" y="327"/>
                      <a:pt x="123" y="280"/>
                      <a:pt x="134" y="259"/>
                    </a:cubicBez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" name="Freeform 15"/>
              <p:cNvSpPr/>
              <p:nvPr/>
            </p:nvSpPr>
            <p:spPr>
              <a:xfrm>
                <a:off x="11113" y="1289050"/>
                <a:ext cx="652463" cy="385763"/>
              </a:xfrm>
              <a:custGeom>
                <a:avLst/>
                <a:gdLst/>
                <a:ahLst/>
                <a:cxnLst>
                  <a:cxn ang="0">
                    <a:pos x="339408620" y="7082985"/>
                  </a:cxn>
                  <a:cxn ang="0">
                    <a:pos x="7071796" y="201840610"/>
                  </a:cxn>
                  <a:cxn ang="0">
                    <a:pos x="855595227" y="725917523"/>
                  </a:cxn>
                  <a:cxn ang="0">
                    <a:pos x="1226824111" y="247874368"/>
                  </a:cxn>
                  <a:cxn ang="0">
                    <a:pos x="339408620" y="7082985"/>
                  </a:cxn>
                </a:cxnLst>
                <a:pathLst>
                  <a:path w="347" h="205">
                    <a:moveTo>
                      <a:pt x="96" y="2"/>
                    </a:moveTo>
                    <a:cubicBezTo>
                      <a:pt x="72" y="4"/>
                      <a:pt x="4" y="46"/>
                      <a:pt x="2" y="57"/>
                    </a:cubicBezTo>
                    <a:cubicBezTo>
                      <a:pt x="0" y="69"/>
                      <a:pt x="242" y="205"/>
                      <a:pt x="242" y="205"/>
                    </a:cubicBezTo>
                    <a:cubicBezTo>
                      <a:pt x="347" y="70"/>
                      <a:pt x="347" y="70"/>
                      <a:pt x="347" y="70"/>
                    </a:cubicBezTo>
                    <a:cubicBezTo>
                      <a:pt x="347" y="70"/>
                      <a:pt x="120" y="0"/>
                      <a:pt x="96" y="2"/>
                    </a:cubicBez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" name="Freeform 16"/>
              <p:cNvSpPr/>
              <p:nvPr/>
            </p:nvSpPr>
            <p:spPr>
              <a:xfrm>
                <a:off x="484188" y="1614487"/>
                <a:ext cx="311150" cy="614363"/>
              </a:xfrm>
              <a:custGeom>
                <a:avLst/>
                <a:gdLst/>
                <a:ahLst/>
                <a:cxnLst>
                  <a:cxn ang="0">
                    <a:pos x="476515853" y="914228508"/>
                  </a:cxn>
                  <a:cxn ang="0">
                    <a:pos x="586753470" y="0"/>
                  </a:cxn>
                  <a:cxn ang="0">
                    <a:pos x="0" y="169432673"/>
                  </a:cxn>
                  <a:cxn ang="0">
                    <a:pos x="170691233" y="1147196084"/>
                  </a:cxn>
                  <a:cxn ang="0">
                    <a:pos x="476515853" y="914228508"/>
                  </a:cxn>
                </a:cxnLst>
                <a:pathLst>
                  <a:path w="165" h="327">
                    <a:moveTo>
                      <a:pt x="134" y="259"/>
                    </a:moveTo>
                    <a:cubicBezTo>
                      <a:pt x="145" y="237"/>
                      <a:pt x="165" y="0"/>
                      <a:pt x="165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36" y="323"/>
                      <a:pt x="48" y="325"/>
                    </a:cubicBezTo>
                    <a:cubicBezTo>
                      <a:pt x="59" y="327"/>
                      <a:pt x="123" y="280"/>
                      <a:pt x="134" y="259"/>
                    </a:cubicBez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" name="Freeform 17"/>
              <p:cNvSpPr/>
              <p:nvPr/>
            </p:nvSpPr>
            <p:spPr>
              <a:xfrm>
                <a:off x="11113" y="1289050"/>
                <a:ext cx="652463" cy="385763"/>
              </a:xfrm>
              <a:custGeom>
                <a:avLst/>
                <a:gdLst/>
                <a:ahLst/>
                <a:cxnLst>
                  <a:cxn ang="0">
                    <a:pos x="339408620" y="7082985"/>
                  </a:cxn>
                  <a:cxn ang="0">
                    <a:pos x="7071796" y="201840610"/>
                  </a:cxn>
                  <a:cxn ang="0">
                    <a:pos x="855595227" y="725917523"/>
                  </a:cxn>
                  <a:cxn ang="0">
                    <a:pos x="1226824111" y="247874368"/>
                  </a:cxn>
                  <a:cxn ang="0">
                    <a:pos x="339408620" y="7082985"/>
                  </a:cxn>
                </a:cxnLst>
                <a:pathLst>
                  <a:path w="347" h="205">
                    <a:moveTo>
                      <a:pt x="96" y="2"/>
                    </a:moveTo>
                    <a:cubicBezTo>
                      <a:pt x="72" y="4"/>
                      <a:pt x="4" y="46"/>
                      <a:pt x="2" y="57"/>
                    </a:cubicBezTo>
                    <a:cubicBezTo>
                      <a:pt x="0" y="69"/>
                      <a:pt x="242" y="205"/>
                      <a:pt x="242" y="205"/>
                    </a:cubicBezTo>
                    <a:cubicBezTo>
                      <a:pt x="347" y="70"/>
                      <a:pt x="347" y="70"/>
                      <a:pt x="347" y="70"/>
                    </a:cubicBezTo>
                    <a:cubicBezTo>
                      <a:pt x="347" y="70"/>
                      <a:pt x="120" y="0"/>
                      <a:pt x="96" y="2"/>
                    </a:cubicBez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3" name="Freeform 18"/>
              <p:cNvSpPr/>
              <p:nvPr/>
            </p:nvSpPr>
            <p:spPr>
              <a:xfrm>
                <a:off x="1812925" y="1503362"/>
                <a:ext cx="427038" cy="361950"/>
              </a:xfrm>
              <a:custGeom>
                <a:avLst/>
                <a:gdLst/>
                <a:ahLst/>
                <a:cxnLst>
                  <a:cxn ang="0">
                    <a:pos x="84935413" y="344719672"/>
                  </a:cxn>
                  <a:cxn ang="0">
                    <a:pos x="46007231" y="550840771"/>
                  </a:cxn>
                  <a:cxn ang="0">
                    <a:pos x="74319662" y="593486776"/>
                  </a:cxn>
                  <a:cxn ang="0">
                    <a:pos x="279581967" y="636132780"/>
                  </a:cxn>
                  <a:cxn ang="0">
                    <a:pos x="718419008" y="337612633"/>
                  </a:cxn>
                  <a:cxn ang="0">
                    <a:pos x="757347190" y="131491534"/>
                  </a:cxn>
                  <a:cxn ang="0">
                    <a:pos x="729034759" y="88845529"/>
                  </a:cxn>
                  <a:cxn ang="0">
                    <a:pos x="520233870" y="46199524"/>
                  </a:cxn>
                  <a:cxn ang="0">
                    <a:pos x="84935413" y="344719672"/>
                  </a:cxn>
                </a:cxnLst>
                <a:pathLst>
                  <a:path w="227" h="192">
                    <a:moveTo>
                      <a:pt x="24" y="97"/>
                    </a:moveTo>
                    <a:cubicBezTo>
                      <a:pt x="5" y="110"/>
                      <a:pt x="0" y="136"/>
                      <a:pt x="13" y="155"/>
                    </a:cubicBezTo>
                    <a:cubicBezTo>
                      <a:pt x="21" y="167"/>
                      <a:pt x="21" y="167"/>
                      <a:pt x="21" y="167"/>
                    </a:cubicBezTo>
                    <a:cubicBezTo>
                      <a:pt x="34" y="186"/>
                      <a:pt x="60" y="192"/>
                      <a:pt x="79" y="179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222" y="82"/>
                      <a:pt x="227" y="56"/>
                      <a:pt x="214" y="37"/>
                    </a:cubicBezTo>
                    <a:cubicBezTo>
                      <a:pt x="206" y="25"/>
                      <a:pt x="206" y="25"/>
                      <a:pt x="206" y="25"/>
                    </a:cubicBezTo>
                    <a:cubicBezTo>
                      <a:pt x="193" y="5"/>
                      <a:pt x="167" y="0"/>
                      <a:pt x="147" y="13"/>
                    </a:cubicBezTo>
                    <a:lnTo>
                      <a:pt x="24" y="97"/>
                    </a:ln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4" name="Freeform 19"/>
              <p:cNvSpPr/>
              <p:nvPr/>
            </p:nvSpPr>
            <p:spPr>
              <a:xfrm>
                <a:off x="1822450" y="1054100"/>
                <a:ext cx="428625" cy="358775"/>
              </a:xfrm>
              <a:custGeom>
                <a:avLst/>
                <a:gdLst/>
                <a:ahLst/>
                <a:cxnLst>
                  <a:cxn ang="0">
                    <a:pos x="88353148" y="342254444"/>
                  </a:cxn>
                  <a:cxn ang="0">
                    <a:pos x="45943712" y="546900831"/>
                  </a:cxn>
                  <a:cxn ang="0">
                    <a:pos x="77752199" y="589241917"/>
                  </a:cxn>
                  <a:cxn ang="0">
                    <a:pos x="282732706" y="628055361"/>
                  </a:cxn>
                  <a:cxn ang="0">
                    <a:pos x="720967929" y="335197284"/>
                  </a:cxn>
                  <a:cxn ang="0">
                    <a:pos x="759843089" y="130550897"/>
                  </a:cxn>
                  <a:cxn ang="0">
                    <a:pos x="731568878" y="84682170"/>
                  </a:cxn>
                  <a:cxn ang="0">
                    <a:pos x="523054095" y="45868726"/>
                  </a:cxn>
                  <a:cxn ang="0">
                    <a:pos x="88353148" y="342254444"/>
                  </a:cxn>
                </a:cxnLst>
                <a:pathLst>
                  <a:path w="228" h="191">
                    <a:moveTo>
                      <a:pt x="25" y="97"/>
                    </a:moveTo>
                    <a:cubicBezTo>
                      <a:pt x="5" y="110"/>
                      <a:pt x="0" y="136"/>
                      <a:pt x="13" y="155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35" y="186"/>
                      <a:pt x="61" y="191"/>
                      <a:pt x="80" y="178"/>
                    </a:cubicBezTo>
                    <a:cubicBezTo>
                      <a:pt x="204" y="95"/>
                      <a:pt x="204" y="95"/>
                      <a:pt x="204" y="95"/>
                    </a:cubicBezTo>
                    <a:cubicBezTo>
                      <a:pt x="223" y="82"/>
                      <a:pt x="228" y="56"/>
                      <a:pt x="215" y="37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194" y="5"/>
                      <a:pt x="168" y="0"/>
                      <a:pt x="148" y="13"/>
                    </a:cubicBezTo>
                    <a:lnTo>
                      <a:pt x="25" y="97"/>
                    </a:lnTo>
                    <a:close/>
                  </a:path>
                </a:pathLst>
              </a:custGeom>
              <a:solidFill>
                <a:srgbClr val="E3BD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5" name="Freeform 20"/>
              <p:cNvSpPr/>
              <p:nvPr/>
            </p:nvSpPr>
            <p:spPr>
              <a:xfrm>
                <a:off x="846138" y="74612"/>
                <a:ext cx="428625" cy="358775"/>
              </a:xfrm>
              <a:custGeom>
                <a:avLst/>
                <a:gdLst/>
                <a:ahLst/>
                <a:cxnLst>
                  <a:cxn ang="0">
                    <a:pos x="282732706" y="628055361"/>
                  </a:cxn>
                  <a:cxn ang="0">
                    <a:pos x="74217923" y="589241917"/>
                  </a:cxn>
                  <a:cxn ang="0">
                    <a:pos x="45943712" y="546900831"/>
                  </a:cxn>
                  <a:cxn ang="0">
                    <a:pos x="84818872" y="338726803"/>
                  </a:cxn>
                  <a:cxn ang="0">
                    <a:pos x="523054095" y="45868726"/>
                  </a:cxn>
                  <a:cxn ang="0">
                    <a:pos x="728034602" y="84682170"/>
                  </a:cxn>
                  <a:cxn ang="0">
                    <a:pos x="759843089" y="127023256"/>
                  </a:cxn>
                  <a:cxn ang="0">
                    <a:pos x="717433653" y="335197284"/>
                  </a:cxn>
                  <a:cxn ang="0">
                    <a:pos x="282732706" y="628055361"/>
                  </a:cxn>
                </a:cxnLst>
                <a:pathLst>
                  <a:path w="228" h="191">
                    <a:moveTo>
                      <a:pt x="80" y="178"/>
                    </a:moveTo>
                    <a:cubicBezTo>
                      <a:pt x="60" y="191"/>
                      <a:pt x="34" y="186"/>
                      <a:pt x="21" y="167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0" y="135"/>
                      <a:pt x="5" y="109"/>
                      <a:pt x="24" y="96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67" y="0"/>
                      <a:pt x="193" y="5"/>
                      <a:pt x="206" y="24"/>
                    </a:cubicBezTo>
                    <a:cubicBezTo>
                      <a:pt x="215" y="36"/>
                      <a:pt x="215" y="36"/>
                      <a:pt x="215" y="36"/>
                    </a:cubicBezTo>
                    <a:cubicBezTo>
                      <a:pt x="228" y="55"/>
                      <a:pt x="222" y="82"/>
                      <a:pt x="203" y="95"/>
                    </a:cubicBez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E3BD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6" name="Freeform 21"/>
              <p:cNvSpPr/>
              <p:nvPr/>
            </p:nvSpPr>
            <p:spPr>
              <a:xfrm>
                <a:off x="1268413" y="231775"/>
                <a:ext cx="428625" cy="358775"/>
              </a:xfrm>
              <a:custGeom>
                <a:avLst/>
                <a:gdLst/>
                <a:ahLst/>
                <a:cxnLst>
                  <a:cxn ang="0">
                    <a:pos x="282732706" y="628055361"/>
                  </a:cxn>
                  <a:cxn ang="0">
                    <a:pos x="74217923" y="589241917"/>
                  </a:cxn>
                  <a:cxn ang="0">
                    <a:pos x="45943712" y="546900831"/>
                  </a:cxn>
                  <a:cxn ang="0">
                    <a:pos x="84818872" y="338726803"/>
                  </a:cxn>
                  <a:cxn ang="0">
                    <a:pos x="523054095" y="45868726"/>
                  </a:cxn>
                  <a:cxn ang="0">
                    <a:pos x="728034602" y="84682170"/>
                  </a:cxn>
                  <a:cxn ang="0">
                    <a:pos x="759843089" y="127023256"/>
                  </a:cxn>
                  <a:cxn ang="0">
                    <a:pos x="717433653" y="335197284"/>
                  </a:cxn>
                  <a:cxn ang="0">
                    <a:pos x="282732706" y="628055361"/>
                  </a:cxn>
                </a:cxnLst>
                <a:pathLst>
                  <a:path w="228" h="191">
                    <a:moveTo>
                      <a:pt x="80" y="178"/>
                    </a:moveTo>
                    <a:cubicBezTo>
                      <a:pt x="60" y="191"/>
                      <a:pt x="34" y="186"/>
                      <a:pt x="21" y="167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0" y="135"/>
                      <a:pt x="5" y="109"/>
                      <a:pt x="24" y="96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67" y="0"/>
                      <a:pt x="193" y="5"/>
                      <a:pt x="206" y="24"/>
                    </a:cubicBezTo>
                    <a:cubicBezTo>
                      <a:pt x="215" y="36"/>
                      <a:pt x="215" y="36"/>
                      <a:pt x="215" y="36"/>
                    </a:cubicBezTo>
                    <a:cubicBezTo>
                      <a:pt x="228" y="55"/>
                      <a:pt x="222" y="82"/>
                      <a:pt x="203" y="95"/>
                    </a:cubicBez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E3BD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7" name="Freeform 22"/>
              <p:cNvSpPr/>
              <p:nvPr/>
            </p:nvSpPr>
            <p:spPr>
              <a:xfrm>
                <a:off x="1497013" y="839787"/>
                <a:ext cx="539750" cy="1831975"/>
              </a:xfrm>
              <a:custGeom>
                <a:avLst/>
                <a:gdLst/>
                <a:ahLst/>
                <a:cxnLst>
                  <a:cxn ang="0">
                    <a:pos x="1008014156" y="2147483647"/>
                  </a:cxn>
                  <a:cxn ang="0">
                    <a:pos x="1011549801" y="0"/>
                  </a:cxn>
                  <a:cxn ang="0">
                    <a:pos x="0" y="413911616"/>
                  </a:cxn>
                  <a:cxn ang="0">
                    <a:pos x="374909974" y="2147483647"/>
                  </a:cxn>
                  <a:cxn ang="0">
                    <a:pos x="244045988" y="2147483647"/>
                  </a:cxn>
                  <a:cxn ang="0">
                    <a:pos x="1008014156" y="2147483647"/>
                  </a:cxn>
                </a:cxnLst>
                <a:pathLst>
                  <a:path w="287" h="974">
                    <a:moveTo>
                      <a:pt x="285" y="764"/>
                    </a:moveTo>
                    <a:cubicBezTo>
                      <a:pt x="287" y="722"/>
                      <a:pt x="286" y="0"/>
                      <a:pt x="286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99" y="698"/>
                      <a:pt x="106" y="735"/>
                    </a:cubicBezTo>
                    <a:cubicBezTo>
                      <a:pt x="112" y="772"/>
                      <a:pt x="56" y="966"/>
                      <a:pt x="69" y="970"/>
                    </a:cubicBezTo>
                    <a:cubicBezTo>
                      <a:pt x="82" y="974"/>
                      <a:pt x="283" y="806"/>
                      <a:pt x="285" y="764"/>
                    </a:cubicBezTo>
                    <a:close/>
                  </a:path>
                </a:pathLst>
              </a:custGeom>
              <a:solidFill>
                <a:srgbClr val="C43A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8" name="Freeform 23"/>
              <p:cNvSpPr/>
              <p:nvPr/>
            </p:nvSpPr>
            <p:spPr>
              <a:xfrm>
                <a:off x="0" y="0"/>
                <a:ext cx="1847850" cy="976313"/>
              </a:xfrm>
              <a:custGeom>
                <a:avLst/>
                <a:gdLst/>
                <a:ahLst/>
                <a:cxnLst>
                  <a:cxn ang="0">
                    <a:pos x="2147483647" y="1054530909"/>
                  </a:cxn>
                  <a:cxn ang="0">
                    <a:pos x="966658883" y="49541771"/>
                  </a:cxn>
                  <a:cxn ang="0">
                    <a:pos x="3541399" y="481262112"/>
                  </a:cxn>
                  <a:cxn ang="0">
                    <a:pos x="825023627" y="672352338"/>
                  </a:cxn>
                  <a:cxn ang="0">
                    <a:pos x="2147483647" y="1836583958"/>
                  </a:cxn>
                  <a:cxn ang="0">
                    <a:pos x="2147483647" y="1054530909"/>
                  </a:cxn>
                </a:cxnLst>
                <a:pathLst>
                  <a:path w="982" h="519">
                    <a:moveTo>
                      <a:pt x="982" y="298"/>
                    </a:moveTo>
                    <a:cubicBezTo>
                      <a:pt x="982" y="298"/>
                      <a:pt x="313" y="27"/>
                      <a:pt x="273" y="14"/>
                    </a:cubicBezTo>
                    <a:cubicBezTo>
                      <a:pt x="233" y="0"/>
                      <a:pt x="2" y="123"/>
                      <a:pt x="1" y="136"/>
                    </a:cubicBezTo>
                    <a:cubicBezTo>
                      <a:pt x="0" y="150"/>
                      <a:pt x="200" y="170"/>
                      <a:pt x="233" y="190"/>
                    </a:cubicBezTo>
                    <a:cubicBezTo>
                      <a:pt x="265" y="210"/>
                      <a:pt x="767" y="519"/>
                      <a:pt x="767" y="519"/>
                    </a:cubicBezTo>
                    <a:lnTo>
                      <a:pt x="982" y="298"/>
                    </a:lnTo>
                    <a:close/>
                  </a:path>
                </a:pathLst>
              </a:custGeom>
              <a:solidFill>
                <a:srgbClr val="C43A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9" name="Freeform 24"/>
              <p:cNvSpPr/>
              <p:nvPr/>
            </p:nvSpPr>
            <p:spPr>
              <a:xfrm>
                <a:off x="346075" y="104775"/>
                <a:ext cx="2416175" cy="1724025"/>
              </a:xfrm>
              <a:custGeom>
                <a:avLst/>
                <a:gdLst/>
                <a:ahLst/>
                <a:cxnLst>
                  <a:cxn ang="0">
                    <a:pos x="2147483647" y="141386971"/>
                  </a:cxn>
                  <a:cxn ang="0">
                    <a:pos x="2147483647" y="141386971"/>
                  </a:cxn>
                  <a:cxn ang="0">
                    <a:pos x="2147483647" y="137852437"/>
                  </a:cxn>
                  <a:cxn ang="0">
                    <a:pos x="2147483647" y="137852437"/>
                  </a:cxn>
                  <a:cxn ang="0">
                    <a:pos x="2147483647" y="137852437"/>
                  </a:cxn>
                  <a:cxn ang="0">
                    <a:pos x="2147483647" y="296912074"/>
                  </a:cxn>
                  <a:cxn ang="0">
                    <a:pos x="1990045656" y="1297222588"/>
                  </a:cxn>
                  <a:cxn ang="0">
                    <a:pos x="106230784" y="2147483647"/>
                  </a:cxn>
                  <a:cxn ang="0">
                    <a:pos x="134558743" y="2147483647"/>
                  </a:cxn>
                  <a:cxn ang="0">
                    <a:pos x="141639791" y="2147483647"/>
                  </a:cxn>
                  <a:cxn ang="0">
                    <a:pos x="2147483647" y="1990017429"/>
                  </a:cxn>
                  <a:cxn ang="0">
                    <a:pos x="2147483647" y="993241448"/>
                  </a:cxn>
                  <a:cxn ang="0">
                    <a:pos x="2147483647" y="141386971"/>
                  </a:cxn>
                </a:cxnLst>
                <a:pathLst>
                  <a:path w="1284" h="917">
                    <a:moveTo>
                      <a:pt x="1259" y="40"/>
                    </a:moveTo>
                    <a:cubicBezTo>
                      <a:pt x="1259" y="40"/>
                      <a:pt x="1260" y="40"/>
                      <a:pt x="1260" y="40"/>
                    </a:cubicBezTo>
                    <a:cubicBezTo>
                      <a:pt x="1259" y="40"/>
                      <a:pt x="1259" y="40"/>
                      <a:pt x="1259" y="39"/>
                    </a:cubicBezTo>
                    <a:cubicBezTo>
                      <a:pt x="1259" y="39"/>
                      <a:pt x="1259" y="39"/>
                      <a:pt x="1258" y="39"/>
                    </a:cubicBezTo>
                    <a:cubicBezTo>
                      <a:pt x="1258" y="39"/>
                      <a:pt x="1258" y="39"/>
                      <a:pt x="1258" y="39"/>
                    </a:cubicBezTo>
                    <a:cubicBezTo>
                      <a:pt x="1229" y="0"/>
                      <a:pt x="1093" y="8"/>
                      <a:pt x="980" y="84"/>
                    </a:cubicBezTo>
                    <a:cubicBezTo>
                      <a:pt x="865" y="162"/>
                      <a:pt x="865" y="162"/>
                      <a:pt x="562" y="367"/>
                    </a:cubicBezTo>
                    <a:cubicBezTo>
                      <a:pt x="259" y="571"/>
                      <a:pt x="0" y="814"/>
                      <a:pt x="30" y="858"/>
                    </a:cubicBezTo>
                    <a:cubicBezTo>
                      <a:pt x="32" y="856"/>
                      <a:pt x="35" y="854"/>
                      <a:pt x="38" y="853"/>
                    </a:cubicBezTo>
                    <a:cubicBezTo>
                      <a:pt x="41" y="861"/>
                      <a:pt x="46" y="870"/>
                      <a:pt x="40" y="874"/>
                    </a:cubicBezTo>
                    <a:cubicBezTo>
                      <a:pt x="70" y="917"/>
                      <a:pt x="392" y="768"/>
                      <a:pt x="695" y="563"/>
                    </a:cubicBezTo>
                    <a:cubicBezTo>
                      <a:pt x="998" y="359"/>
                      <a:pt x="998" y="359"/>
                      <a:pt x="1113" y="281"/>
                    </a:cubicBezTo>
                    <a:cubicBezTo>
                      <a:pt x="1226" y="205"/>
                      <a:pt x="1284" y="82"/>
                      <a:pt x="1259" y="40"/>
                    </a:cubicBezTo>
                    <a:close/>
                  </a:path>
                </a:pathLst>
              </a:custGeom>
              <a:solidFill>
                <a:srgbClr val="E241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80" name="Freeform 25"/>
              <p:cNvSpPr/>
              <p:nvPr/>
            </p:nvSpPr>
            <p:spPr>
              <a:xfrm>
                <a:off x="2378075" y="220662"/>
                <a:ext cx="185738" cy="244475"/>
              </a:xfrm>
              <a:custGeom>
                <a:avLst/>
                <a:gdLst/>
                <a:ahLst/>
                <a:cxnLst>
                  <a:cxn ang="0">
                    <a:pos x="330870671" y="371340600"/>
                  </a:cxn>
                  <a:cxn ang="0">
                    <a:pos x="246393652" y="180364252"/>
                  </a:cxn>
                  <a:cxn ang="0">
                    <a:pos x="102077102" y="31828764"/>
                  </a:cxn>
                  <a:cxn ang="0">
                    <a:pos x="28159006" y="17683065"/>
                  </a:cxn>
                  <a:cxn ang="0">
                    <a:pos x="14080441" y="88413443"/>
                  </a:cxn>
                  <a:cxn ang="0">
                    <a:pos x="158395115" y="240486296"/>
                  </a:cxn>
                  <a:cxn ang="0">
                    <a:pos x="242874011" y="431460763"/>
                  </a:cxn>
                  <a:cxn ang="0">
                    <a:pos x="316792106" y="445608344"/>
                  </a:cxn>
                  <a:cxn ang="0">
                    <a:pos x="330870671" y="371340600"/>
                  </a:cxn>
                </a:cxnLst>
                <a:pathLst>
                  <a:path w="99" h="130">
                    <a:moveTo>
                      <a:pt x="94" y="105"/>
                    </a:moveTo>
                    <a:cubicBezTo>
                      <a:pt x="94" y="105"/>
                      <a:pt x="86" y="75"/>
                      <a:pt x="70" y="51"/>
                    </a:cubicBezTo>
                    <a:cubicBezTo>
                      <a:pt x="54" y="26"/>
                      <a:pt x="29" y="9"/>
                      <a:pt x="29" y="9"/>
                    </a:cubicBezTo>
                    <a:cubicBezTo>
                      <a:pt x="24" y="2"/>
                      <a:pt x="15" y="0"/>
                      <a:pt x="8" y="5"/>
                    </a:cubicBezTo>
                    <a:cubicBezTo>
                      <a:pt x="1" y="9"/>
                      <a:pt x="0" y="19"/>
                      <a:pt x="4" y="25"/>
                    </a:cubicBezTo>
                    <a:cubicBezTo>
                      <a:pt x="4" y="25"/>
                      <a:pt x="33" y="49"/>
                      <a:pt x="45" y="68"/>
                    </a:cubicBezTo>
                    <a:cubicBezTo>
                      <a:pt x="58" y="86"/>
                      <a:pt x="69" y="122"/>
                      <a:pt x="69" y="122"/>
                    </a:cubicBezTo>
                    <a:cubicBezTo>
                      <a:pt x="74" y="128"/>
                      <a:pt x="83" y="130"/>
                      <a:pt x="90" y="126"/>
                    </a:cubicBezTo>
                    <a:cubicBezTo>
                      <a:pt x="97" y="121"/>
                      <a:pt x="99" y="112"/>
                      <a:pt x="94" y="105"/>
                    </a:cubicBez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81" name="Freeform 26"/>
              <p:cNvSpPr/>
              <p:nvPr/>
            </p:nvSpPr>
            <p:spPr>
              <a:xfrm>
                <a:off x="336550" y="1389062"/>
                <a:ext cx="573088" cy="409575"/>
              </a:xfrm>
              <a:custGeom>
                <a:avLst/>
                <a:gdLst/>
                <a:ahLst/>
                <a:cxnLst>
                  <a:cxn ang="0">
                    <a:pos x="52958968" y="769503122"/>
                  </a:cxn>
                  <a:cxn ang="0">
                    <a:pos x="0" y="684786855"/>
                  </a:cxn>
                  <a:cxn ang="0">
                    <a:pos x="992086729" y="14119065"/>
                  </a:cxn>
                  <a:cxn ang="0">
                    <a:pos x="1062696808" y="28238130"/>
                  </a:cxn>
                  <a:cxn ang="0">
                    <a:pos x="1062696808" y="28238130"/>
                  </a:cxn>
                  <a:cxn ang="0">
                    <a:pos x="1048574416" y="98835332"/>
                  </a:cxn>
                  <a:cxn ang="0">
                    <a:pos x="52958968" y="769503122"/>
                  </a:cxn>
                </a:cxnLst>
                <a:pathLst>
                  <a:path w="305" h="218">
                    <a:moveTo>
                      <a:pt x="15" y="218"/>
                    </a:moveTo>
                    <a:cubicBezTo>
                      <a:pt x="0" y="194"/>
                      <a:pt x="0" y="194"/>
                      <a:pt x="0" y="194"/>
                    </a:cubicBezTo>
                    <a:cubicBezTo>
                      <a:pt x="281" y="4"/>
                      <a:pt x="281" y="4"/>
                      <a:pt x="281" y="4"/>
                    </a:cubicBezTo>
                    <a:cubicBezTo>
                      <a:pt x="288" y="0"/>
                      <a:pt x="296" y="2"/>
                      <a:pt x="301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5" y="15"/>
                      <a:pt x="303" y="23"/>
                      <a:pt x="297" y="28"/>
                    </a:cubicBezTo>
                    <a:lnTo>
                      <a:pt x="15" y="218"/>
                    </a:ln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56" name="Freeform 6"/>
          <p:cNvSpPr/>
          <p:nvPr/>
        </p:nvSpPr>
        <p:spPr>
          <a:xfrm>
            <a:off x="2109788" y="1073150"/>
            <a:ext cx="1171575" cy="628650"/>
          </a:xfrm>
          <a:custGeom>
            <a:avLst/>
            <a:gdLst/>
            <a:ahLst/>
            <a:cxnLst>
              <a:cxn ang="0">
                <a:pos x="2147483647" y="691853504"/>
              </a:cxn>
              <a:cxn ang="0">
                <a:pos x="2147483647" y="0"/>
              </a:cxn>
              <a:cxn ang="0">
                <a:pos x="2147483647" y="553483547"/>
              </a:cxn>
              <a:cxn ang="0">
                <a:pos x="2005795909" y="470460829"/>
              </a:cxn>
              <a:cxn ang="0">
                <a:pos x="1438642030" y="788713962"/>
              </a:cxn>
              <a:cxn ang="0">
                <a:pos x="1120479453" y="691853504"/>
              </a:cxn>
              <a:cxn ang="0">
                <a:pos x="594821645" y="1203827552"/>
              </a:cxn>
              <a:cxn ang="0">
                <a:pos x="594821645" y="1217661572"/>
              </a:cxn>
              <a:cxn ang="0">
                <a:pos x="511825784" y="1203827552"/>
              </a:cxn>
              <a:cxn ang="0">
                <a:pos x="0" y="1715797880"/>
              </a:cxn>
              <a:cxn ang="0">
                <a:pos x="511825784" y="2147483647"/>
              </a:cxn>
              <a:cxn ang="0">
                <a:pos x="912984222" y="2047888752"/>
              </a:cxn>
              <a:cxn ang="0">
                <a:pos x="1327974684" y="2147483647"/>
              </a:cxn>
              <a:cxn ang="0">
                <a:pos x="1770636631" y="2006375533"/>
              </a:cxn>
              <a:cxn ang="0">
                <a:pos x="2147483647" y="2147483647"/>
              </a:cxn>
              <a:cxn ang="0">
                <a:pos x="2147483647" y="1978703774"/>
              </a:cxn>
              <a:cxn ang="0">
                <a:pos x="2147483647" y="2061726492"/>
              </a:cxn>
              <a:cxn ang="0">
                <a:pos x="2147483647" y="1369869268"/>
              </a:cxn>
              <a:cxn ang="0">
                <a:pos x="2147483647" y="691853504"/>
              </a:cxn>
            </a:cxnLst>
            <a:pathLst>
              <a:path w="315" h="169">
                <a:moveTo>
                  <a:pt x="266" y="50"/>
                </a:moveTo>
                <a:cubicBezTo>
                  <a:pt x="266" y="22"/>
                  <a:pt x="244" y="0"/>
                  <a:pt x="216" y="0"/>
                </a:cubicBezTo>
                <a:cubicBezTo>
                  <a:pt x="192" y="0"/>
                  <a:pt x="172" y="17"/>
                  <a:pt x="168" y="40"/>
                </a:cubicBezTo>
                <a:cubicBezTo>
                  <a:pt x="161" y="36"/>
                  <a:pt x="153" y="34"/>
                  <a:pt x="145" y="34"/>
                </a:cubicBezTo>
                <a:cubicBezTo>
                  <a:pt x="128" y="34"/>
                  <a:pt x="112" y="44"/>
                  <a:pt x="104" y="57"/>
                </a:cubicBezTo>
                <a:cubicBezTo>
                  <a:pt x="97" y="53"/>
                  <a:pt x="89" y="50"/>
                  <a:pt x="81" y="50"/>
                </a:cubicBezTo>
                <a:cubicBezTo>
                  <a:pt x="60" y="50"/>
                  <a:pt x="43" y="66"/>
                  <a:pt x="43" y="87"/>
                </a:cubicBezTo>
                <a:cubicBezTo>
                  <a:pt x="43" y="87"/>
                  <a:pt x="43" y="87"/>
                  <a:pt x="43" y="88"/>
                </a:cubicBezTo>
                <a:cubicBezTo>
                  <a:pt x="41" y="87"/>
                  <a:pt x="39" y="87"/>
                  <a:pt x="37" y="87"/>
                </a:cubicBezTo>
                <a:cubicBezTo>
                  <a:pt x="16" y="87"/>
                  <a:pt x="0" y="104"/>
                  <a:pt x="0" y="124"/>
                </a:cubicBezTo>
                <a:cubicBezTo>
                  <a:pt x="0" y="145"/>
                  <a:pt x="16" y="162"/>
                  <a:pt x="37" y="162"/>
                </a:cubicBezTo>
                <a:cubicBezTo>
                  <a:pt x="49" y="162"/>
                  <a:pt x="59" y="157"/>
                  <a:pt x="66" y="148"/>
                </a:cubicBezTo>
                <a:cubicBezTo>
                  <a:pt x="73" y="157"/>
                  <a:pt x="84" y="163"/>
                  <a:pt x="96" y="163"/>
                </a:cubicBezTo>
                <a:cubicBezTo>
                  <a:pt x="109" y="163"/>
                  <a:pt x="121" y="156"/>
                  <a:pt x="128" y="145"/>
                </a:cubicBezTo>
                <a:cubicBezTo>
                  <a:pt x="139" y="159"/>
                  <a:pt x="161" y="169"/>
                  <a:pt x="185" y="169"/>
                </a:cubicBezTo>
                <a:cubicBezTo>
                  <a:pt x="210" y="169"/>
                  <a:pt x="232" y="159"/>
                  <a:pt x="243" y="143"/>
                </a:cubicBezTo>
                <a:cubicBezTo>
                  <a:pt x="250" y="147"/>
                  <a:pt x="258" y="149"/>
                  <a:pt x="266" y="149"/>
                </a:cubicBezTo>
                <a:cubicBezTo>
                  <a:pt x="293" y="149"/>
                  <a:pt x="315" y="127"/>
                  <a:pt x="315" y="99"/>
                </a:cubicBezTo>
                <a:cubicBezTo>
                  <a:pt x="315" y="72"/>
                  <a:pt x="293" y="50"/>
                  <a:pt x="266" y="5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7" name="Freeform 7"/>
          <p:cNvSpPr/>
          <p:nvPr/>
        </p:nvSpPr>
        <p:spPr>
          <a:xfrm>
            <a:off x="6362700" y="4170363"/>
            <a:ext cx="1306513" cy="696912"/>
          </a:xfrm>
          <a:custGeom>
            <a:avLst/>
            <a:gdLst/>
            <a:ahLst/>
            <a:cxnLst>
              <a:cxn ang="0">
                <a:pos x="2147483647" y="415243400"/>
              </a:cxn>
              <a:cxn ang="0">
                <a:pos x="1829497905" y="0"/>
              </a:cxn>
              <a:cxn ang="0">
                <a:pos x="1416923556" y="332194720"/>
              </a:cxn>
              <a:cxn ang="0">
                <a:pos x="1229389946" y="286518455"/>
              </a:cxn>
              <a:cxn ang="0">
                <a:pos x="875159567" y="481684382"/>
              </a:cxn>
              <a:cxn ang="0">
                <a:pos x="683457365" y="415243400"/>
              </a:cxn>
              <a:cxn ang="0">
                <a:pos x="366734116" y="730830422"/>
              </a:cxn>
              <a:cxn ang="0">
                <a:pos x="366734116" y="734983365"/>
              </a:cxn>
              <a:cxn ang="0">
                <a:pos x="312556697" y="730830422"/>
              </a:cxn>
              <a:cxn ang="0">
                <a:pos x="0" y="1046415406"/>
              </a:cxn>
              <a:cxn ang="0">
                <a:pos x="312556697" y="1362000390"/>
              </a:cxn>
              <a:cxn ang="0">
                <a:pos x="558434278" y="1245732238"/>
              </a:cxn>
              <a:cxn ang="0">
                <a:pos x="808480452" y="1370306277"/>
              </a:cxn>
              <a:cxn ang="0">
                <a:pos x="1079361425" y="1220818653"/>
              </a:cxn>
              <a:cxn ang="0">
                <a:pos x="1562783484" y="1420135485"/>
              </a:cxn>
              <a:cxn ang="0">
                <a:pos x="2058707238" y="1204208917"/>
              </a:cxn>
              <a:cxn ang="0">
                <a:pos x="2147483647" y="1249885181"/>
              </a:cxn>
              <a:cxn ang="0">
                <a:pos x="2147483647" y="834641781"/>
              </a:cxn>
              <a:cxn ang="0">
                <a:pos x="2147483647" y="415243400"/>
              </a:cxn>
            </a:cxnLst>
            <a:pathLst>
              <a:path w="640" h="342">
                <a:moveTo>
                  <a:pt x="539" y="100"/>
                </a:moveTo>
                <a:cubicBezTo>
                  <a:pt x="539" y="45"/>
                  <a:pt x="494" y="0"/>
                  <a:pt x="439" y="0"/>
                </a:cubicBezTo>
                <a:cubicBezTo>
                  <a:pt x="390" y="0"/>
                  <a:pt x="349" y="34"/>
                  <a:pt x="340" y="80"/>
                </a:cubicBezTo>
                <a:cubicBezTo>
                  <a:pt x="326" y="73"/>
                  <a:pt x="311" y="69"/>
                  <a:pt x="295" y="69"/>
                </a:cubicBezTo>
                <a:cubicBezTo>
                  <a:pt x="259" y="69"/>
                  <a:pt x="228" y="88"/>
                  <a:pt x="210" y="116"/>
                </a:cubicBezTo>
                <a:cubicBezTo>
                  <a:pt x="197" y="106"/>
                  <a:pt x="181" y="100"/>
                  <a:pt x="164" y="100"/>
                </a:cubicBezTo>
                <a:cubicBezTo>
                  <a:pt x="122" y="100"/>
                  <a:pt x="88" y="134"/>
                  <a:pt x="88" y="176"/>
                </a:cubicBezTo>
                <a:cubicBezTo>
                  <a:pt x="88" y="176"/>
                  <a:pt x="88" y="177"/>
                  <a:pt x="88" y="177"/>
                </a:cubicBezTo>
                <a:cubicBezTo>
                  <a:pt x="84" y="176"/>
                  <a:pt x="80" y="176"/>
                  <a:pt x="75" y="176"/>
                </a:cubicBezTo>
                <a:cubicBezTo>
                  <a:pt x="34" y="176"/>
                  <a:pt x="0" y="210"/>
                  <a:pt x="0" y="252"/>
                </a:cubicBezTo>
                <a:cubicBezTo>
                  <a:pt x="0" y="294"/>
                  <a:pt x="34" y="328"/>
                  <a:pt x="75" y="328"/>
                </a:cubicBezTo>
                <a:cubicBezTo>
                  <a:pt x="99" y="328"/>
                  <a:pt x="120" y="317"/>
                  <a:pt x="134" y="300"/>
                </a:cubicBezTo>
                <a:cubicBezTo>
                  <a:pt x="148" y="318"/>
                  <a:pt x="170" y="330"/>
                  <a:pt x="194" y="330"/>
                </a:cubicBezTo>
                <a:cubicBezTo>
                  <a:pt x="222" y="330"/>
                  <a:pt x="246" y="315"/>
                  <a:pt x="259" y="294"/>
                </a:cubicBezTo>
                <a:cubicBezTo>
                  <a:pt x="283" y="323"/>
                  <a:pt x="326" y="342"/>
                  <a:pt x="375" y="342"/>
                </a:cubicBezTo>
                <a:cubicBezTo>
                  <a:pt x="426" y="342"/>
                  <a:pt x="470" y="321"/>
                  <a:pt x="494" y="290"/>
                </a:cubicBezTo>
                <a:cubicBezTo>
                  <a:pt x="507" y="297"/>
                  <a:pt x="523" y="301"/>
                  <a:pt x="539" y="301"/>
                </a:cubicBezTo>
                <a:cubicBezTo>
                  <a:pt x="595" y="301"/>
                  <a:pt x="640" y="256"/>
                  <a:pt x="640" y="201"/>
                </a:cubicBezTo>
                <a:cubicBezTo>
                  <a:pt x="640" y="145"/>
                  <a:pt x="595" y="100"/>
                  <a:pt x="539" y="10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8" name="Freeform 10"/>
          <p:cNvSpPr/>
          <p:nvPr/>
        </p:nvSpPr>
        <p:spPr>
          <a:xfrm>
            <a:off x="0" y="4643438"/>
            <a:ext cx="12192000" cy="2859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901897215"/>
              </a:cxn>
              <a:cxn ang="0">
                <a:pos x="2147483647" y="848288788"/>
              </a:cxn>
              <a:cxn ang="0">
                <a:pos x="2147483647" y="848288788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1475051797"/>
              </a:cxn>
              <a:cxn ang="0">
                <a:pos x="2147483647" y="2147483647"/>
              </a:cxn>
            </a:cxnLst>
            <a:pathLst>
              <a:path w="3270" h="1230">
                <a:moveTo>
                  <a:pt x="3062" y="487"/>
                </a:moveTo>
                <a:cubicBezTo>
                  <a:pt x="3062" y="499"/>
                  <a:pt x="3063" y="512"/>
                  <a:pt x="3065" y="524"/>
                </a:cubicBezTo>
                <a:cubicBezTo>
                  <a:pt x="3064" y="524"/>
                  <a:pt x="3063" y="524"/>
                  <a:pt x="3062" y="524"/>
                </a:cubicBezTo>
                <a:cubicBezTo>
                  <a:pt x="3009" y="524"/>
                  <a:pt x="2963" y="553"/>
                  <a:pt x="2939" y="597"/>
                </a:cubicBezTo>
                <a:cubicBezTo>
                  <a:pt x="2914" y="564"/>
                  <a:pt x="2875" y="544"/>
                  <a:pt x="2830" y="544"/>
                </a:cubicBezTo>
                <a:cubicBezTo>
                  <a:pt x="2759" y="544"/>
                  <a:pt x="2700" y="598"/>
                  <a:pt x="2692" y="667"/>
                </a:cubicBezTo>
                <a:cubicBezTo>
                  <a:pt x="2662" y="653"/>
                  <a:pt x="2629" y="645"/>
                  <a:pt x="2593" y="646"/>
                </a:cubicBezTo>
                <a:cubicBezTo>
                  <a:pt x="2533" y="647"/>
                  <a:pt x="2478" y="672"/>
                  <a:pt x="2439" y="712"/>
                </a:cubicBezTo>
                <a:cubicBezTo>
                  <a:pt x="2374" y="659"/>
                  <a:pt x="2290" y="627"/>
                  <a:pt x="2199" y="627"/>
                </a:cubicBezTo>
                <a:cubicBezTo>
                  <a:pt x="2084" y="627"/>
                  <a:pt x="1981" y="678"/>
                  <a:pt x="1912" y="758"/>
                </a:cubicBezTo>
                <a:cubicBezTo>
                  <a:pt x="1867" y="719"/>
                  <a:pt x="1808" y="695"/>
                  <a:pt x="1744" y="695"/>
                </a:cubicBezTo>
                <a:cubicBezTo>
                  <a:pt x="1730" y="695"/>
                  <a:pt x="1716" y="696"/>
                  <a:pt x="1702" y="698"/>
                </a:cubicBezTo>
                <a:cubicBezTo>
                  <a:pt x="1672" y="529"/>
                  <a:pt x="1524" y="400"/>
                  <a:pt x="1346" y="400"/>
                </a:cubicBezTo>
                <a:cubicBezTo>
                  <a:pt x="1186" y="400"/>
                  <a:pt x="1051" y="504"/>
                  <a:pt x="1003" y="647"/>
                </a:cubicBezTo>
                <a:cubicBezTo>
                  <a:pt x="969" y="632"/>
                  <a:pt x="931" y="623"/>
                  <a:pt x="891" y="623"/>
                </a:cubicBezTo>
                <a:cubicBezTo>
                  <a:pt x="852" y="623"/>
                  <a:pt x="815" y="631"/>
                  <a:pt x="782" y="646"/>
                </a:cubicBezTo>
                <a:cubicBezTo>
                  <a:pt x="738" y="552"/>
                  <a:pt x="643" y="487"/>
                  <a:pt x="533" y="487"/>
                </a:cubicBezTo>
                <a:cubicBezTo>
                  <a:pt x="511" y="487"/>
                  <a:pt x="490" y="489"/>
                  <a:pt x="470" y="494"/>
                </a:cubicBezTo>
                <a:cubicBezTo>
                  <a:pt x="444" y="458"/>
                  <a:pt x="411" y="428"/>
                  <a:pt x="373" y="405"/>
                </a:cubicBezTo>
                <a:cubicBezTo>
                  <a:pt x="378" y="388"/>
                  <a:pt x="381" y="370"/>
                  <a:pt x="381" y="352"/>
                </a:cubicBezTo>
                <a:cubicBezTo>
                  <a:pt x="381" y="244"/>
                  <a:pt x="293" y="157"/>
                  <a:pt x="185" y="157"/>
                </a:cubicBezTo>
                <a:cubicBezTo>
                  <a:pt x="184" y="157"/>
                  <a:pt x="183" y="157"/>
                  <a:pt x="181" y="157"/>
                </a:cubicBezTo>
                <a:cubicBezTo>
                  <a:pt x="164" y="71"/>
                  <a:pt x="90" y="5"/>
                  <a:pt x="0" y="0"/>
                </a:cubicBezTo>
                <a:cubicBezTo>
                  <a:pt x="0" y="1222"/>
                  <a:pt x="0" y="1222"/>
                  <a:pt x="0" y="1222"/>
                </a:cubicBezTo>
                <a:cubicBezTo>
                  <a:pt x="474" y="1230"/>
                  <a:pt x="2590" y="1223"/>
                  <a:pt x="3270" y="1222"/>
                </a:cubicBezTo>
                <a:cubicBezTo>
                  <a:pt x="3270" y="273"/>
                  <a:pt x="3270" y="273"/>
                  <a:pt x="3270" y="273"/>
                </a:cubicBezTo>
                <a:cubicBezTo>
                  <a:pt x="3154" y="276"/>
                  <a:pt x="3062" y="370"/>
                  <a:pt x="3062" y="48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9" name="Freeform 7"/>
          <p:cNvSpPr/>
          <p:nvPr/>
        </p:nvSpPr>
        <p:spPr>
          <a:xfrm>
            <a:off x="10440988" y="2997200"/>
            <a:ext cx="1306512" cy="696913"/>
          </a:xfrm>
          <a:custGeom>
            <a:avLst/>
            <a:gdLst/>
            <a:ahLst/>
            <a:cxnLst>
              <a:cxn ang="0">
                <a:pos x="2147483647" y="415246034"/>
              </a:cxn>
              <a:cxn ang="0">
                <a:pos x="1829496505" y="0"/>
              </a:cxn>
              <a:cxn ang="0">
                <a:pos x="1416922471" y="332197234"/>
              </a:cxn>
              <a:cxn ang="0">
                <a:pos x="1229386964" y="286518867"/>
              </a:cxn>
              <a:cxn ang="0">
                <a:pos x="875156856" y="481685073"/>
              </a:cxn>
              <a:cxn ang="0">
                <a:pos x="683456841" y="415246034"/>
              </a:cxn>
              <a:cxn ang="0">
                <a:pos x="366731794" y="730831470"/>
              </a:cxn>
              <a:cxn ang="0">
                <a:pos x="366731794" y="734984420"/>
              </a:cxn>
              <a:cxn ang="0">
                <a:pos x="312556457" y="730831470"/>
              </a:cxn>
              <a:cxn ang="0">
                <a:pos x="0" y="1046418945"/>
              </a:cxn>
              <a:cxn ang="0">
                <a:pos x="312556457" y="1362004382"/>
              </a:cxn>
              <a:cxn ang="0">
                <a:pos x="558433850" y="1245736063"/>
              </a:cxn>
              <a:cxn ang="0">
                <a:pos x="808477791" y="1370310281"/>
              </a:cxn>
              <a:cxn ang="0">
                <a:pos x="1079360599" y="1220822442"/>
              </a:cxn>
              <a:cxn ang="0">
                <a:pos x="1562780246" y="1420139560"/>
              </a:cxn>
              <a:cxn ang="0">
                <a:pos x="2058703621" y="1204212682"/>
              </a:cxn>
              <a:cxn ang="0">
                <a:pos x="2147483647" y="1249889012"/>
              </a:cxn>
              <a:cxn ang="0">
                <a:pos x="2147483647" y="834642979"/>
              </a:cxn>
              <a:cxn ang="0">
                <a:pos x="2147483647" y="415246034"/>
              </a:cxn>
            </a:cxnLst>
            <a:pathLst>
              <a:path w="640" h="342">
                <a:moveTo>
                  <a:pt x="539" y="100"/>
                </a:moveTo>
                <a:cubicBezTo>
                  <a:pt x="539" y="45"/>
                  <a:pt x="494" y="0"/>
                  <a:pt x="439" y="0"/>
                </a:cubicBezTo>
                <a:cubicBezTo>
                  <a:pt x="390" y="0"/>
                  <a:pt x="349" y="34"/>
                  <a:pt x="340" y="80"/>
                </a:cubicBezTo>
                <a:cubicBezTo>
                  <a:pt x="326" y="73"/>
                  <a:pt x="311" y="69"/>
                  <a:pt x="295" y="69"/>
                </a:cubicBezTo>
                <a:cubicBezTo>
                  <a:pt x="259" y="69"/>
                  <a:pt x="228" y="88"/>
                  <a:pt x="210" y="116"/>
                </a:cubicBezTo>
                <a:cubicBezTo>
                  <a:pt x="197" y="106"/>
                  <a:pt x="181" y="100"/>
                  <a:pt x="164" y="100"/>
                </a:cubicBezTo>
                <a:cubicBezTo>
                  <a:pt x="122" y="100"/>
                  <a:pt x="88" y="134"/>
                  <a:pt x="88" y="176"/>
                </a:cubicBezTo>
                <a:cubicBezTo>
                  <a:pt x="88" y="176"/>
                  <a:pt x="88" y="177"/>
                  <a:pt x="88" y="177"/>
                </a:cubicBezTo>
                <a:cubicBezTo>
                  <a:pt x="84" y="176"/>
                  <a:pt x="80" y="176"/>
                  <a:pt x="75" y="176"/>
                </a:cubicBezTo>
                <a:cubicBezTo>
                  <a:pt x="34" y="176"/>
                  <a:pt x="0" y="210"/>
                  <a:pt x="0" y="252"/>
                </a:cubicBezTo>
                <a:cubicBezTo>
                  <a:pt x="0" y="294"/>
                  <a:pt x="34" y="328"/>
                  <a:pt x="75" y="328"/>
                </a:cubicBezTo>
                <a:cubicBezTo>
                  <a:pt x="99" y="328"/>
                  <a:pt x="120" y="317"/>
                  <a:pt x="134" y="300"/>
                </a:cubicBezTo>
                <a:cubicBezTo>
                  <a:pt x="148" y="318"/>
                  <a:pt x="170" y="330"/>
                  <a:pt x="194" y="330"/>
                </a:cubicBezTo>
                <a:cubicBezTo>
                  <a:pt x="222" y="330"/>
                  <a:pt x="246" y="315"/>
                  <a:pt x="259" y="294"/>
                </a:cubicBezTo>
                <a:cubicBezTo>
                  <a:pt x="283" y="323"/>
                  <a:pt x="326" y="342"/>
                  <a:pt x="375" y="342"/>
                </a:cubicBezTo>
                <a:cubicBezTo>
                  <a:pt x="426" y="342"/>
                  <a:pt x="470" y="321"/>
                  <a:pt x="494" y="290"/>
                </a:cubicBezTo>
                <a:cubicBezTo>
                  <a:pt x="507" y="297"/>
                  <a:pt x="523" y="301"/>
                  <a:pt x="539" y="301"/>
                </a:cubicBezTo>
                <a:cubicBezTo>
                  <a:pt x="595" y="301"/>
                  <a:pt x="640" y="256"/>
                  <a:pt x="640" y="201"/>
                </a:cubicBezTo>
                <a:cubicBezTo>
                  <a:pt x="640" y="145"/>
                  <a:pt x="595" y="100"/>
                  <a:pt x="539" y="10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60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0" y="1866900"/>
            <a:ext cx="5992813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1" name="文本框 45"/>
          <p:cNvSpPr txBox="1"/>
          <p:nvPr/>
        </p:nvSpPr>
        <p:spPr>
          <a:xfrm rot="-165148">
            <a:off x="6435725" y="1627188"/>
            <a:ext cx="4186238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b="1" dirty="0">
                <a:solidFill>
                  <a:srgbClr val="F0AF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创意扁平化励志论文答辩模板</a:t>
            </a:r>
            <a:endParaRPr lang="zh-CN" altLang="en-US" sz="2400" b="1" dirty="0">
              <a:solidFill>
                <a:srgbClr val="F0AF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62" name="组合 51"/>
          <p:cNvGrpSpPr/>
          <p:nvPr/>
        </p:nvGrpSpPr>
        <p:grpSpPr>
          <a:xfrm rot="-186297">
            <a:off x="7208780" y="5452188"/>
            <a:ext cx="4093499" cy="406722"/>
            <a:chOff x="0" y="0"/>
            <a:chExt cx="3829612" cy="381832"/>
          </a:xfrm>
        </p:grpSpPr>
        <p:sp>
          <p:nvSpPr>
            <p:cNvPr id="2063" name="Freeform 91"/>
            <p:cNvSpPr/>
            <p:nvPr/>
          </p:nvSpPr>
          <p:spPr>
            <a:xfrm>
              <a:off x="0" y="0"/>
              <a:ext cx="192087" cy="381832"/>
            </a:xfrm>
            <a:custGeom>
              <a:avLst/>
              <a:gdLst/>
              <a:ahLst/>
              <a:cxnLst>
                <a:cxn ang="0">
                  <a:pos x="256232053" y="126558747"/>
                </a:cxn>
                <a:cxn ang="0">
                  <a:pos x="128116693" y="0"/>
                </a:cxn>
                <a:cxn ang="0">
                  <a:pos x="0" y="126558747"/>
                </a:cxn>
                <a:cxn ang="0">
                  <a:pos x="64058347" y="235539963"/>
                </a:cxn>
                <a:cxn ang="0">
                  <a:pos x="0" y="506234987"/>
                </a:cxn>
                <a:cxn ang="0">
                  <a:pos x="256232053" y="506234987"/>
                </a:cxn>
                <a:cxn ang="0">
                  <a:pos x="193953179" y="235539963"/>
                </a:cxn>
                <a:cxn ang="0">
                  <a:pos x="256232053" y="126558747"/>
                </a:cxn>
              </a:cxnLst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4" name="文本框 48"/>
            <p:cNvSpPr txBox="1"/>
            <p:nvPr/>
          </p:nvSpPr>
          <p:spPr>
            <a:xfrm>
              <a:off x="76402" y="33994"/>
              <a:ext cx="2086949" cy="345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FREEPPT7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5" name="Freeform 91"/>
            <p:cNvSpPr/>
            <p:nvPr/>
          </p:nvSpPr>
          <p:spPr>
            <a:xfrm>
              <a:off x="2081097" y="0"/>
              <a:ext cx="192087" cy="381832"/>
            </a:xfrm>
            <a:custGeom>
              <a:avLst/>
              <a:gdLst/>
              <a:ahLst/>
              <a:cxnLst>
                <a:cxn ang="0">
                  <a:pos x="256232053" y="126558747"/>
                </a:cxn>
                <a:cxn ang="0">
                  <a:pos x="128116693" y="0"/>
                </a:cxn>
                <a:cxn ang="0">
                  <a:pos x="0" y="126558747"/>
                </a:cxn>
                <a:cxn ang="0">
                  <a:pos x="64058347" y="235539963"/>
                </a:cxn>
                <a:cxn ang="0">
                  <a:pos x="0" y="506234987"/>
                </a:cxn>
                <a:cxn ang="0">
                  <a:pos x="256232053" y="506234987"/>
                </a:cxn>
                <a:cxn ang="0">
                  <a:pos x="193953179" y="235539963"/>
                </a:cxn>
                <a:cxn ang="0">
                  <a:pos x="256232053" y="126558747"/>
                </a:cxn>
              </a:cxnLst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6" name="文本框 50"/>
            <p:cNvSpPr txBox="1"/>
            <p:nvPr/>
          </p:nvSpPr>
          <p:spPr>
            <a:xfrm>
              <a:off x="2375936" y="26145"/>
              <a:ext cx="1453676" cy="345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 师：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教授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组合 3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84175"/>
            <a:ext cx="6953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36"/>
          <p:cNvSpPr/>
          <p:nvPr/>
        </p:nvSpPr>
        <p:spPr>
          <a:xfrm>
            <a:off x="858838" y="425450"/>
            <a:ext cx="30003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1268" name="组合 37"/>
          <p:cNvGrpSpPr/>
          <p:nvPr/>
        </p:nvGrpSpPr>
        <p:grpSpPr>
          <a:xfrm>
            <a:off x="1871663" y="1846263"/>
            <a:ext cx="4721225" cy="4186237"/>
            <a:chOff x="0" y="0"/>
            <a:chExt cx="5029374" cy="4186108"/>
          </a:xfrm>
        </p:grpSpPr>
        <p:sp>
          <p:nvSpPr>
            <p:cNvPr id="11331" name="AutoShape 3"/>
            <p:cNvSpPr/>
            <p:nvPr/>
          </p:nvSpPr>
          <p:spPr>
            <a:xfrm>
              <a:off x="2015409" y="0"/>
              <a:ext cx="993328" cy="823595"/>
            </a:xfrm>
            <a:custGeom>
              <a:avLst/>
              <a:gdLst/>
              <a:ahLst/>
              <a:cxnLst>
                <a:cxn ang="0">
                  <a:pos x="23022170" y="495758"/>
                </a:cxn>
                <a:cxn ang="0">
                  <a:pos x="23022170" y="0"/>
                </a:cxn>
                <a:cxn ang="0">
                  <a:pos x="22840290" y="248604"/>
                </a:cxn>
                <a:cxn ang="0">
                  <a:pos x="22658410" y="0"/>
                </a:cxn>
                <a:cxn ang="0">
                  <a:pos x="22658410" y="495758"/>
                </a:cxn>
                <a:cxn ang="0">
                  <a:pos x="0" y="31403182"/>
                </a:cxn>
                <a:cxn ang="0">
                  <a:pos x="45680579" y="31403182"/>
                </a:cxn>
                <a:cxn ang="0">
                  <a:pos x="23022170" y="495758"/>
                </a:cxn>
                <a:cxn ang="0">
                  <a:pos x="23022170" y="495758"/>
                </a:cxn>
              </a:cxnLst>
              <a:pathLst>
                <a:path w="21600" h="21600">
                  <a:moveTo>
                    <a:pt x="10886" y="341"/>
                  </a:moveTo>
                  <a:lnTo>
                    <a:pt x="10886" y="0"/>
                  </a:lnTo>
                  <a:lnTo>
                    <a:pt x="10800" y="171"/>
                  </a:lnTo>
                  <a:lnTo>
                    <a:pt x="10714" y="0"/>
                  </a:lnTo>
                  <a:lnTo>
                    <a:pt x="10714" y="341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86" y="341"/>
                    <a:pt x="10886" y="341"/>
                  </a:cubicBezTo>
                  <a:close/>
                  <a:moveTo>
                    <a:pt x="10886" y="341"/>
                  </a:moveTo>
                </a:path>
              </a:pathLst>
            </a:custGeom>
            <a:solidFill>
              <a:srgbClr val="F4BF2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2" name="AutoShape 4"/>
            <p:cNvSpPr/>
            <p:nvPr/>
          </p:nvSpPr>
          <p:spPr>
            <a:xfrm>
              <a:off x="1502408" y="840815"/>
              <a:ext cx="2019984" cy="835574"/>
            </a:xfrm>
            <a:custGeom>
              <a:avLst/>
              <a:gdLst/>
              <a:ahLst/>
              <a:cxnLst>
                <a:cxn ang="0">
                  <a:pos x="0" y="32323329"/>
                </a:cxn>
                <a:cxn ang="0">
                  <a:pos x="188904415" y="32323329"/>
                </a:cxn>
                <a:cxn ang="0">
                  <a:pos x="141389715" y="0"/>
                </a:cxn>
                <a:cxn ang="0">
                  <a:pos x="47506002" y="0"/>
                </a:cxn>
                <a:cxn ang="0">
                  <a:pos x="0" y="32323329"/>
                </a:cxn>
                <a:cxn ang="0">
                  <a:pos x="0" y="32323329"/>
                </a:cxn>
              </a:cxnLst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6167" y="0"/>
                  </a:lnTo>
                  <a:lnTo>
                    <a:pt x="5432" y="0"/>
                  </a:lnTo>
                  <a:cubicBezTo>
                    <a:pt x="5432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EA892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3" name="AutoShape 5"/>
            <p:cNvSpPr/>
            <p:nvPr/>
          </p:nvSpPr>
          <p:spPr>
            <a:xfrm>
              <a:off x="993981" y="1692862"/>
              <a:ext cx="3037491" cy="831082"/>
            </a:xfrm>
            <a:custGeom>
              <a:avLst/>
              <a:gdLst/>
              <a:ahLst/>
              <a:cxnLst>
                <a:cxn ang="0">
                  <a:pos x="0" y="31976726"/>
                </a:cxn>
                <a:cxn ang="0">
                  <a:pos x="427145906" y="31976726"/>
                </a:cxn>
                <a:cxn ang="0">
                  <a:pos x="356093367" y="0"/>
                </a:cxn>
                <a:cxn ang="0">
                  <a:pos x="71052539" y="0"/>
                </a:cxn>
                <a:cxn ang="0">
                  <a:pos x="0" y="31976726"/>
                </a:cxn>
                <a:cxn ang="0">
                  <a:pos x="0" y="31976726"/>
                </a:cxn>
              </a:cxnLst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8007" y="0"/>
                  </a:lnTo>
                  <a:lnTo>
                    <a:pt x="3593" y="0"/>
                  </a:lnTo>
                  <a:cubicBezTo>
                    <a:pt x="35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E0342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4" name="AutoShape 6"/>
            <p:cNvSpPr/>
            <p:nvPr/>
          </p:nvSpPr>
          <p:spPr>
            <a:xfrm>
              <a:off x="480980" y="2544908"/>
              <a:ext cx="4070029" cy="836323"/>
            </a:xfrm>
            <a:custGeom>
              <a:avLst/>
              <a:gdLst/>
              <a:ahLst/>
              <a:cxnLst>
                <a:cxn ang="0">
                  <a:pos x="0" y="32381304"/>
                </a:cxn>
                <a:cxn ang="0">
                  <a:pos x="766904447" y="32381304"/>
                </a:cxn>
                <a:cxn ang="0">
                  <a:pos x="671076933" y="0"/>
                </a:cxn>
                <a:cxn ang="0">
                  <a:pos x="95827514" y="0"/>
                </a:cxn>
                <a:cxn ang="0">
                  <a:pos x="0" y="32381304"/>
                </a:cxn>
                <a:cxn ang="0">
                  <a:pos x="0" y="32381304"/>
                </a:cxn>
              </a:cxnLst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8901" y="0"/>
                  </a:lnTo>
                  <a:lnTo>
                    <a:pt x="2699" y="0"/>
                  </a:lnTo>
                  <a:cubicBezTo>
                    <a:pt x="2699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53B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5" name="AutoShape 7"/>
            <p:cNvSpPr/>
            <p:nvPr/>
          </p:nvSpPr>
          <p:spPr>
            <a:xfrm>
              <a:off x="0" y="3397703"/>
              <a:ext cx="5029374" cy="788405"/>
            </a:xfrm>
            <a:custGeom>
              <a:avLst/>
              <a:gdLst/>
              <a:ahLst/>
              <a:cxnLst>
                <a:cxn ang="0">
                  <a:pos x="0" y="28776965"/>
                </a:cxn>
                <a:cxn ang="0">
                  <a:pos x="584601627" y="28776965"/>
                </a:cxn>
                <a:cxn ang="0">
                  <a:pos x="586444800" y="28776965"/>
                </a:cxn>
                <a:cxn ang="0">
                  <a:pos x="1171046427" y="28776965"/>
                </a:cxn>
                <a:cxn ang="0">
                  <a:pos x="1059363357" y="0"/>
                </a:cxn>
                <a:cxn ang="0">
                  <a:pos x="111683071" y="0"/>
                </a:cxn>
                <a:cxn ang="0">
                  <a:pos x="0" y="28776965"/>
                </a:cxn>
                <a:cxn ang="0">
                  <a:pos x="0" y="28776965"/>
                </a:cxn>
              </a:cxnLst>
              <a:pathLst>
                <a:path w="21600" h="21600">
                  <a:moveTo>
                    <a:pt x="0" y="21600"/>
                  </a:moveTo>
                  <a:lnTo>
                    <a:pt x="10783" y="21600"/>
                  </a:lnTo>
                  <a:lnTo>
                    <a:pt x="10817" y="21600"/>
                  </a:lnTo>
                  <a:lnTo>
                    <a:pt x="21600" y="21600"/>
                  </a:lnTo>
                  <a:lnTo>
                    <a:pt x="19540" y="0"/>
                  </a:lnTo>
                  <a:lnTo>
                    <a:pt x="2060" y="0"/>
                  </a:lnTo>
                  <a:cubicBezTo>
                    <a:pt x="206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3374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269" name="组合 43"/>
          <p:cNvGrpSpPr/>
          <p:nvPr/>
        </p:nvGrpSpPr>
        <p:grpSpPr>
          <a:xfrm>
            <a:off x="612775" y="3629025"/>
            <a:ext cx="1473200" cy="2403475"/>
            <a:chOff x="0" y="0"/>
            <a:chExt cx="1473201" cy="2403476"/>
          </a:xfrm>
        </p:grpSpPr>
        <p:sp>
          <p:nvSpPr>
            <p:cNvPr id="11285" name="Freeform 5"/>
            <p:cNvSpPr/>
            <p:nvPr/>
          </p:nvSpPr>
          <p:spPr>
            <a:xfrm>
              <a:off x="915988" y="727075"/>
              <a:ext cx="241300" cy="258763"/>
            </a:xfrm>
            <a:custGeom>
              <a:avLst/>
              <a:gdLst/>
              <a:ahLst/>
              <a:cxnLst>
                <a:cxn ang="0">
                  <a:pos x="612171303" y="92739297"/>
                </a:cxn>
                <a:cxn ang="0">
                  <a:pos x="438914504" y="34776385"/>
                </a:cxn>
                <a:cxn ang="0">
                  <a:pos x="127056345" y="197071858"/>
                </a:cxn>
                <a:cxn ang="0">
                  <a:pos x="46200454" y="463699891"/>
                </a:cxn>
                <a:cxn ang="0">
                  <a:pos x="196357025" y="776697573"/>
                </a:cxn>
                <a:cxn ang="0">
                  <a:pos x="369613824" y="834660485"/>
                </a:cxn>
                <a:cxn ang="0">
                  <a:pos x="681475382" y="672365013"/>
                </a:cxn>
                <a:cxn ang="0">
                  <a:pos x="773879687" y="405736979"/>
                </a:cxn>
                <a:cxn ang="0">
                  <a:pos x="612171303" y="92739297"/>
                </a:cxn>
              </a:cxnLst>
              <a:pathLst>
                <a:path w="71" h="76">
                  <a:moveTo>
                    <a:pt x="53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27" y="0"/>
                    <a:pt x="15" y="6"/>
                    <a:pt x="11" y="1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52"/>
                    <a:pt x="6" y="64"/>
                    <a:pt x="17" y="67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44" y="76"/>
                    <a:pt x="56" y="70"/>
                    <a:pt x="59" y="5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1" y="24"/>
                    <a:pt x="65" y="12"/>
                    <a:pt x="53" y="8"/>
                  </a:cubicBezTo>
                  <a:close/>
                </a:path>
              </a:pathLst>
            </a:custGeom>
            <a:solidFill>
              <a:srgbClr val="FDCF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6" name="Freeform 6"/>
            <p:cNvSpPr/>
            <p:nvPr/>
          </p:nvSpPr>
          <p:spPr>
            <a:xfrm>
              <a:off x="950913" y="750888"/>
              <a:ext cx="176213" cy="190500"/>
            </a:xfrm>
            <a:custGeom>
              <a:avLst/>
              <a:gdLst/>
              <a:ahLst/>
              <a:cxnLst>
                <a:cxn ang="0">
                  <a:pos x="447852117" y="69433848"/>
                </a:cxn>
                <a:cxn ang="0">
                  <a:pos x="321534506" y="23145750"/>
                </a:cxn>
                <a:cxn ang="0">
                  <a:pos x="91867970" y="138864295"/>
                </a:cxn>
                <a:cxn ang="0">
                  <a:pos x="22965298" y="335592964"/>
                </a:cxn>
                <a:cxn ang="0">
                  <a:pos x="137801955" y="567036857"/>
                </a:cxn>
                <a:cxn ang="0">
                  <a:pos x="264116177" y="613324955"/>
                </a:cxn>
                <a:cxn ang="0">
                  <a:pos x="493786102" y="497603009"/>
                </a:cxn>
                <a:cxn ang="0">
                  <a:pos x="562685385" y="300874339"/>
                </a:cxn>
                <a:cxn ang="0">
                  <a:pos x="447852117" y="69433848"/>
                </a:cxn>
              </a:cxnLst>
              <a:pathLst>
                <a:path w="52" h="56">
                  <a:moveTo>
                    <a:pt x="39" y="6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0" y="0"/>
                    <a:pt x="11" y="4"/>
                    <a:pt x="8" y="1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8"/>
                    <a:pt x="4" y="47"/>
                    <a:pt x="12" y="49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32" y="56"/>
                    <a:pt x="41" y="51"/>
                    <a:pt x="43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7" y="9"/>
                    <a:pt x="39" y="6"/>
                  </a:cubicBezTo>
                  <a:close/>
                </a:path>
              </a:pathLst>
            </a:custGeom>
            <a:solidFill>
              <a:srgbClr val="E4BA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7" name="Freeform 7"/>
            <p:cNvSpPr/>
            <p:nvPr/>
          </p:nvSpPr>
          <p:spPr>
            <a:xfrm>
              <a:off x="71438" y="681038"/>
              <a:ext cx="227013" cy="249238"/>
            </a:xfrm>
            <a:custGeom>
              <a:avLst/>
              <a:gdLst/>
              <a:ahLst/>
              <a:cxnLst>
                <a:cxn ang="0">
                  <a:pos x="218125610" y="56718485"/>
                </a:cxn>
                <a:cxn ang="0">
                  <a:pos x="390330218" y="22687394"/>
                </a:cxn>
                <a:cxn ang="0">
                  <a:pos x="688815042" y="215536981"/>
                </a:cxn>
                <a:cxn ang="0">
                  <a:pos x="746215449" y="487789079"/>
                </a:cxn>
                <a:cxn ang="0">
                  <a:pos x="551052034" y="782735307"/>
                </a:cxn>
                <a:cxn ang="0">
                  <a:pos x="378847426" y="816766398"/>
                </a:cxn>
                <a:cxn ang="0">
                  <a:pos x="80362602" y="623916812"/>
                </a:cxn>
                <a:cxn ang="0">
                  <a:pos x="22962196" y="351664714"/>
                </a:cxn>
                <a:cxn ang="0">
                  <a:pos x="218125610" y="56718485"/>
                </a:cxn>
              </a:cxnLst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8" y="8"/>
                    <a:pt x="60" y="19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55"/>
                    <a:pt x="59" y="66"/>
                    <a:pt x="48" y="69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1" y="74"/>
                    <a:pt x="9" y="66"/>
                    <a:pt x="7" y="5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19"/>
                    <a:pt x="8" y="8"/>
                    <a:pt x="19" y="5"/>
                  </a:cubicBezTo>
                  <a:close/>
                </a:path>
              </a:pathLst>
            </a:custGeom>
            <a:solidFill>
              <a:srgbClr val="FDCF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8" name="Freeform 8"/>
            <p:cNvSpPr/>
            <p:nvPr/>
          </p:nvSpPr>
          <p:spPr>
            <a:xfrm>
              <a:off x="101600" y="704850"/>
              <a:ext cx="166688" cy="182563"/>
            </a:xfrm>
            <a:custGeom>
              <a:avLst/>
              <a:gdLst/>
              <a:ahLst/>
              <a:cxnLst>
                <a:cxn ang="0">
                  <a:pos x="162010531" y="45718508"/>
                </a:cxn>
                <a:cxn ang="0">
                  <a:pos x="289305734" y="11430472"/>
                </a:cxn>
                <a:cxn ang="0">
                  <a:pos x="509177411" y="160016470"/>
                </a:cxn>
                <a:cxn ang="0">
                  <a:pos x="555465648" y="354324356"/>
                </a:cxn>
                <a:cxn ang="0">
                  <a:pos x="405028027" y="571489806"/>
                </a:cxn>
                <a:cxn ang="0">
                  <a:pos x="277732824" y="594347370"/>
                </a:cxn>
                <a:cxn ang="0">
                  <a:pos x="57861147" y="457191845"/>
                </a:cxn>
                <a:cxn ang="0">
                  <a:pos x="23145819" y="251456867"/>
                </a:cxn>
                <a:cxn ang="0">
                  <a:pos x="162010531" y="45718508"/>
                </a:cxn>
              </a:cxnLst>
              <a:pathLst>
                <a:path w="49" h="54">
                  <a:moveTo>
                    <a:pt x="14" y="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34" y="0"/>
                    <a:pt x="42" y="5"/>
                    <a:pt x="44" y="1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40"/>
                    <a:pt x="44" y="48"/>
                    <a:pt x="35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5" y="54"/>
                    <a:pt x="7" y="48"/>
                    <a:pt x="5" y="4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6" y="5"/>
                    <a:pt x="14" y="4"/>
                  </a:cubicBezTo>
                  <a:close/>
                </a:path>
              </a:pathLst>
            </a:custGeom>
            <a:solidFill>
              <a:srgbClr val="E4BA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9" name="Rectangle 9"/>
            <p:cNvSpPr/>
            <p:nvPr/>
          </p:nvSpPr>
          <p:spPr>
            <a:xfrm>
              <a:off x="423863" y="1312863"/>
              <a:ext cx="363538" cy="514350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11290" name="Rectangle 10"/>
            <p:cNvSpPr/>
            <p:nvPr/>
          </p:nvSpPr>
          <p:spPr>
            <a:xfrm>
              <a:off x="430213" y="1787525"/>
              <a:ext cx="350838" cy="138113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11291" name="Rectangle 11"/>
            <p:cNvSpPr/>
            <p:nvPr/>
          </p:nvSpPr>
          <p:spPr>
            <a:xfrm>
              <a:off x="471488" y="1150938"/>
              <a:ext cx="295275" cy="196850"/>
            </a:xfrm>
            <a:prstGeom prst="rect">
              <a:avLst/>
            </a:prstGeom>
            <a:solidFill>
              <a:srgbClr val="CDA77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11292" name="Freeform 12"/>
            <p:cNvSpPr/>
            <p:nvPr/>
          </p:nvSpPr>
          <p:spPr>
            <a:xfrm>
              <a:off x="268288" y="1235075"/>
              <a:ext cx="254000" cy="639763"/>
            </a:xfrm>
            <a:custGeom>
              <a:avLst/>
              <a:gdLst/>
              <a:ahLst/>
              <a:cxnLst>
                <a:cxn ang="0">
                  <a:pos x="825804800" y="34374568"/>
                </a:cxn>
                <a:cxn ang="0">
                  <a:pos x="722579200" y="2147483647"/>
                </a:cxn>
                <a:cxn ang="0">
                  <a:pos x="0" y="2005176337"/>
                </a:cxn>
                <a:cxn ang="0">
                  <a:pos x="458781573" y="114581892"/>
                </a:cxn>
                <a:cxn ang="0">
                  <a:pos x="825804800" y="34374568"/>
                </a:cxn>
              </a:cxnLst>
              <a:pathLst>
                <a:path w="75" h="189">
                  <a:moveTo>
                    <a:pt x="72" y="3"/>
                  </a:moveTo>
                  <a:cubicBezTo>
                    <a:pt x="75" y="73"/>
                    <a:pt x="71" y="145"/>
                    <a:pt x="63" y="189"/>
                  </a:cubicBezTo>
                  <a:cubicBezTo>
                    <a:pt x="42" y="184"/>
                    <a:pt x="21" y="179"/>
                    <a:pt x="0" y="175"/>
                  </a:cubicBezTo>
                  <a:cubicBezTo>
                    <a:pt x="19" y="128"/>
                    <a:pt x="34" y="76"/>
                    <a:pt x="40" y="10"/>
                  </a:cubicBezTo>
                  <a:cubicBezTo>
                    <a:pt x="48" y="7"/>
                    <a:pt x="62" y="0"/>
                    <a:pt x="72" y="3"/>
                  </a:cubicBezTo>
                  <a:close/>
                </a:path>
              </a:pathLst>
            </a:custGeom>
            <a:solidFill>
              <a:srgbClr val="1A1A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3" name="Freeform 13"/>
            <p:cNvSpPr/>
            <p:nvPr/>
          </p:nvSpPr>
          <p:spPr>
            <a:xfrm>
              <a:off x="712788" y="1249363"/>
              <a:ext cx="254000" cy="625475"/>
            </a:xfrm>
            <a:custGeom>
              <a:avLst/>
              <a:gdLst/>
              <a:ahLst/>
              <a:cxnLst>
                <a:cxn ang="0">
                  <a:pos x="34408533" y="34292935"/>
                </a:cxn>
                <a:cxn ang="0">
                  <a:pos x="137634133" y="2114697166"/>
                </a:cxn>
                <a:cxn ang="0">
                  <a:pos x="860213333" y="1954666851"/>
                </a:cxn>
                <a:cxn ang="0">
                  <a:pos x="401431760" y="68585869"/>
                </a:cxn>
                <a:cxn ang="0">
                  <a:pos x="34408533" y="34292935"/>
                </a:cxn>
              </a:cxnLst>
              <a:pathLst>
                <a:path w="75" h="185">
                  <a:moveTo>
                    <a:pt x="3" y="3"/>
                  </a:moveTo>
                  <a:cubicBezTo>
                    <a:pt x="0" y="73"/>
                    <a:pt x="3" y="141"/>
                    <a:pt x="12" y="185"/>
                  </a:cubicBezTo>
                  <a:cubicBezTo>
                    <a:pt x="33" y="180"/>
                    <a:pt x="54" y="175"/>
                    <a:pt x="75" y="171"/>
                  </a:cubicBezTo>
                  <a:cubicBezTo>
                    <a:pt x="56" y="124"/>
                    <a:pt x="41" y="72"/>
                    <a:pt x="35" y="6"/>
                  </a:cubicBezTo>
                  <a:cubicBezTo>
                    <a:pt x="24" y="5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4" name="Freeform 14"/>
            <p:cNvSpPr/>
            <p:nvPr/>
          </p:nvSpPr>
          <p:spPr>
            <a:xfrm>
              <a:off x="552450" y="1316038"/>
              <a:ext cx="136525" cy="406400"/>
            </a:xfrm>
            <a:custGeom>
              <a:avLst/>
              <a:gdLst/>
              <a:ahLst/>
              <a:cxnLst>
                <a:cxn ang="0">
                  <a:pos x="70564375" y="0"/>
                </a:cxn>
                <a:cxn ang="0">
                  <a:pos x="17641888" y="113407825"/>
                </a:cxn>
                <a:cxn ang="0">
                  <a:pos x="70564375" y="168851263"/>
                </a:cxn>
                <a:cxn ang="0">
                  <a:pos x="0" y="539313438"/>
                </a:cxn>
                <a:cxn ang="0">
                  <a:pos x="108367513" y="640119688"/>
                </a:cxn>
                <a:cxn ang="0">
                  <a:pos x="108367513" y="645160000"/>
                </a:cxn>
                <a:cxn ang="0">
                  <a:pos x="113407825" y="645160000"/>
                </a:cxn>
                <a:cxn ang="0">
                  <a:pos x="113407825" y="640119688"/>
                </a:cxn>
                <a:cxn ang="0">
                  <a:pos x="216733438" y="539313438"/>
                </a:cxn>
                <a:cxn ang="0">
                  <a:pos x="151209375" y="168851263"/>
                </a:cxn>
                <a:cxn ang="0">
                  <a:pos x="206652813" y="113407825"/>
                </a:cxn>
                <a:cxn ang="0">
                  <a:pos x="151209375" y="0"/>
                </a:cxn>
                <a:cxn ang="0">
                  <a:pos x="108367513" y="7561263"/>
                </a:cxn>
                <a:cxn ang="0">
                  <a:pos x="70564375" y="0"/>
                </a:cxn>
              </a:cxnLst>
              <a:pathLst>
                <a:path w="86" h="256">
                  <a:moveTo>
                    <a:pt x="28" y="0"/>
                  </a:moveTo>
                  <a:lnTo>
                    <a:pt x="7" y="45"/>
                  </a:lnTo>
                  <a:lnTo>
                    <a:pt x="28" y="67"/>
                  </a:lnTo>
                  <a:lnTo>
                    <a:pt x="0" y="214"/>
                  </a:lnTo>
                  <a:lnTo>
                    <a:pt x="43" y="254"/>
                  </a:lnTo>
                  <a:lnTo>
                    <a:pt x="43" y="256"/>
                  </a:lnTo>
                  <a:lnTo>
                    <a:pt x="45" y="256"/>
                  </a:lnTo>
                  <a:lnTo>
                    <a:pt x="45" y="254"/>
                  </a:lnTo>
                  <a:lnTo>
                    <a:pt x="86" y="214"/>
                  </a:lnTo>
                  <a:lnTo>
                    <a:pt x="60" y="67"/>
                  </a:lnTo>
                  <a:lnTo>
                    <a:pt x="82" y="45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04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5" name="Freeform 15"/>
            <p:cNvSpPr/>
            <p:nvPr/>
          </p:nvSpPr>
          <p:spPr>
            <a:xfrm>
              <a:off x="617538" y="1187450"/>
              <a:ext cx="187325" cy="214313"/>
            </a:xfrm>
            <a:custGeom>
              <a:avLst/>
              <a:gdLst/>
              <a:ahLst/>
              <a:cxnLst>
                <a:cxn ang="0">
                  <a:pos x="533610589" y="0"/>
                </a:cxn>
                <a:cxn ang="0">
                  <a:pos x="0" y="451315964"/>
                </a:cxn>
                <a:cxn ang="0">
                  <a:pos x="197202136" y="717475701"/>
                </a:cxn>
                <a:cxn ang="0">
                  <a:pos x="638011920" y="104149314"/>
                </a:cxn>
                <a:cxn ang="0">
                  <a:pos x="533610589" y="0"/>
                </a:cxn>
              </a:cxnLst>
              <a:pathLst>
                <a:path w="55" h="63">
                  <a:moveTo>
                    <a:pt x="46" y="0"/>
                  </a:moveTo>
                  <a:cubicBezTo>
                    <a:pt x="31" y="12"/>
                    <a:pt x="18" y="33"/>
                    <a:pt x="0" y="3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50" y="63"/>
                    <a:pt x="49" y="41"/>
                    <a:pt x="55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6" name="Freeform 16"/>
            <p:cNvSpPr/>
            <p:nvPr/>
          </p:nvSpPr>
          <p:spPr>
            <a:xfrm>
              <a:off x="169863" y="1781175"/>
              <a:ext cx="125413" cy="107950"/>
            </a:xfrm>
            <a:custGeom>
              <a:avLst/>
              <a:gdLst/>
              <a:ahLst/>
              <a:cxnLst>
                <a:cxn ang="0">
                  <a:pos x="356159362" y="364162578"/>
                </a:cxn>
                <a:cxn ang="0">
                  <a:pos x="241267496" y="159320706"/>
                </a:cxn>
                <a:cxn ang="0">
                  <a:pos x="0" y="91042331"/>
                </a:cxn>
                <a:cxn ang="0">
                  <a:pos x="0" y="11378605"/>
                </a:cxn>
                <a:cxn ang="0">
                  <a:pos x="298713429" y="91042331"/>
                </a:cxn>
                <a:cxn ang="0">
                  <a:pos x="425092448" y="352783973"/>
                </a:cxn>
                <a:cxn ang="0">
                  <a:pos x="356159362" y="364162578"/>
                </a:cxn>
              </a:cxnLst>
              <a:pathLst>
                <a:path w="37" h="32">
                  <a:moveTo>
                    <a:pt x="31" y="32"/>
                  </a:moveTo>
                  <a:cubicBezTo>
                    <a:pt x="30" y="25"/>
                    <a:pt x="27" y="18"/>
                    <a:pt x="21" y="14"/>
                  </a:cubicBezTo>
                  <a:cubicBezTo>
                    <a:pt x="16" y="10"/>
                    <a:pt x="9" y="7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3"/>
                    <a:pt x="37" y="31"/>
                  </a:cubicBezTo>
                  <a:lnTo>
                    <a:pt x="31" y="3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7" name="Freeform 17"/>
            <p:cNvSpPr/>
            <p:nvPr/>
          </p:nvSpPr>
          <p:spPr>
            <a:xfrm>
              <a:off x="80963" y="1647825"/>
              <a:ext cx="166688" cy="234950"/>
            </a:xfrm>
            <a:custGeom>
              <a:avLst/>
              <a:gdLst/>
              <a:ahLst/>
              <a:cxnLst>
                <a:cxn ang="0">
                  <a:pos x="138868113" y="0"/>
                </a:cxn>
                <a:cxn ang="0">
                  <a:pos x="34715327" y="591321479"/>
                </a:cxn>
                <a:cxn ang="0">
                  <a:pos x="289305734" y="776833232"/>
                </a:cxn>
                <a:cxn ang="0">
                  <a:pos x="509177411" y="672481381"/>
                </a:cxn>
                <a:cxn ang="0">
                  <a:pos x="335593971" y="510158172"/>
                </a:cxn>
                <a:cxn ang="0">
                  <a:pos x="416600937" y="440592541"/>
                </a:cxn>
                <a:cxn ang="0">
                  <a:pos x="451316264" y="579727207"/>
                </a:cxn>
                <a:cxn ang="0">
                  <a:pos x="532323231" y="556535259"/>
                </a:cxn>
                <a:cxn ang="0">
                  <a:pos x="509177411" y="301457875"/>
                </a:cxn>
                <a:cxn ang="0">
                  <a:pos x="439743355" y="0"/>
                </a:cxn>
                <a:cxn ang="0">
                  <a:pos x="138868113" y="0"/>
                </a:cxn>
              </a:cxnLst>
              <a:pathLst>
                <a:path w="49" h="69">
                  <a:moveTo>
                    <a:pt x="12" y="0"/>
                  </a:moveTo>
                  <a:cubicBezTo>
                    <a:pt x="12" y="0"/>
                    <a:pt x="0" y="40"/>
                    <a:pt x="3" y="51"/>
                  </a:cubicBezTo>
                  <a:cubicBezTo>
                    <a:pt x="6" y="61"/>
                    <a:pt x="19" y="66"/>
                    <a:pt x="25" y="67"/>
                  </a:cubicBezTo>
                  <a:cubicBezTo>
                    <a:pt x="31" y="69"/>
                    <a:pt x="44" y="58"/>
                    <a:pt x="44" y="58"/>
                  </a:cubicBezTo>
                  <a:cubicBezTo>
                    <a:pt x="44" y="58"/>
                    <a:pt x="28" y="47"/>
                    <a:pt x="29" y="44"/>
                  </a:cubicBezTo>
                  <a:cubicBezTo>
                    <a:pt x="30" y="41"/>
                    <a:pt x="35" y="37"/>
                    <a:pt x="36" y="38"/>
                  </a:cubicBezTo>
                  <a:cubicBezTo>
                    <a:pt x="38" y="39"/>
                    <a:pt x="39" y="50"/>
                    <a:pt x="39" y="50"/>
                  </a:cubicBezTo>
                  <a:cubicBezTo>
                    <a:pt x="39" y="50"/>
                    <a:pt x="44" y="53"/>
                    <a:pt x="46" y="48"/>
                  </a:cubicBezTo>
                  <a:cubicBezTo>
                    <a:pt x="49" y="42"/>
                    <a:pt x="44" y="26"/>
                    <a:pt x="44" y="2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CF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8" name="Freeform 18"/>
            <p:cNvSpPr/>
            <p:nvPr/>
          </p:nvSpPr>
          <p:spPr>
            <a:xfrm>
              <a:off x="125413" y="1739900"/>
              <a:ext cx="104775" cy="122238"/>
            </a:xfrm>
            <a:custGeom>
              <a:avLst/>
              <a:gdLst/>
              <a:ahLst/>
              <a:cxnLst>
                <a:cxn ang="0">
                  <a:pos x="274158997" y="415059129"/>
                </a:cxn>
                <a:cxn ang="0">
                  <a:pos x="354122601" y="357413726"/>
                </a:cxn>
                <a:cxn ang="0">
                  <a:pos x="182771538" y="196001842"/>
                </a:cxn>
                <a:cxn ang="0">
                  <a:pos x="262735142" y="126825321"/>
                </a:cxn>
                <a:cxn ang="0">
                  <a:pos x="102811314" y="0"/>
                </a:cxn>
                <a:cxn ang="0">
                  <a:pos x="22847710" y="230588405"/>
                </a:cxn>
                <a:cxn ang="0">
                  <a:pos x="274158997" y="415059129"/>
                </a:cxn>
              </a:cxnLst>
              <a:pathLst>
                <a:path w="31" h="36">
                  <a:moveTo>
                    <a:pt x="24" y="36"/>
                  </a:moveTo>
                  <a:cubicBezTo>
                    <a:pt x="28" y="34"/>
                    <a:pt x="31" y="31"/>
                    <a:pt x="31" y="31"/>
                  </a:cubicBezTo>
                  <a:cubicBezTo>
                    <a:pt x="31" y="31"/>
                    <a:pt x="15" y="20"/>
                    <a:pt x="16" y="17"/>
                  </a:cubicBezTo>
                  <a:cubicBezTo>
                    <a:pt x="17" y="14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3"/>
                    <a:pt x="2" y="20"/>
                  </a:cubicBezTo>
                  <a:cubicBezTo>
                    <a:pt x="3" y="25"/>
                    <a:pt x="16" y="33"/>
                    <a:pt x="24" y="36"/>
                  </a:cubicBezTo>
                  <a:close/>
                </a:path>
              </a:pathLst>
            </a:custGeom>
            <a:solidFill>
              <a:srgbClr val="B99F7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9" name="Freeform 19"/>
            <p:cNvSpPr/>
            <p:nvPr/>
          </p:nvSpPr>
          <p:spPr>
            <a:xfrm>
              <a:off x="104775" y="1781175"/>
              <a:ext cx="92075" cy="134938"/>
            </a:xfrm>
            <a:custGeom>
              <a:avLst/>
              <a:gdLst/>
              <a:ahLst/>
              <a:cxnLst>
                <a:cxn ang="0">
                  <a:pos x="0" y="455206596"/>
                </a:cxn>
                <a:cxn ang="0">
                  <a:pos x="34889605" y="147942650"/>
                </a:cxn>
                <a:cxn ang="0">
                  <a:pos x="313992801" y="11378647"/>
                </a:cxn>
                <a:cxn ang="0">
                  <a:pos x="302364069" y="91042669"/>
                </a:cxn>
                <a:cxn ang="0">
                  <a:pos x="104665404" y="182081964"/>
                </a:cxn>
                <a:cxn ang="0">
                  <a:pos x="81404531" y="455206596"/>
                </a:cxn>
                <a:cxn ang="0">
                  <a:pos x="0" y="455206596"/>
                </a:cxn>
              </a:cxnLst>
              <a:pathLst>
                <a:path w="27" h="40">
                  <a:moveTo>
                    <a:pt x="0" y="40"/>
                  </a:moveTo>
                  <a:cubicBezTo>
                    <a:pt x="0" y="31"/>
                    <a:pt x="0" y="21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7" y="22"/>
                    <a:pt x="7" y="31"/>
                    <a:pt x="7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0" name="Freeform 20"/>
            <p:cNvSpPr/>
            <p:nvPr/>
          </p:nvSpPr>
          <p:spPr>
            <a:xfrm>
              <a:off x="396875" y="2274888"/>
              <a:ext cx="193675" cy="128588"/>
            </a:xfrm>
            <a:custGeom>
              <a:avLst/>
              <a:gdLst/>
              <a:ahLst/>
              <a:cxnLst>
                <a:cxn ang="0">
                  <a:pos x="600344931" y="0"/>
                </a:cxn>
                <a:cxn ang="0">
                  <a:pos x="658070274" y="229015228"/>
                </a:cxn>
                <a:cxn ang="0">
                  <a:pos x="69271092" y="435128256"/>
                </a:cxn>
                <a:cxn ang="0">
                  <a:pos x="450256999" y="171759729"/>
                </a:cxn>
                <a:cxn ang="0">
                  <a:pos x="380989305" y="0"/>
                </a:cxn>
                <a:cxn ang="0">
                  <a:pos x="600344931" y="0"/>
                </a:cxn>
              </a:cxnLst>
              <a:pathLst>
                <a:path w="57" h="38">
                  <a:moveTo>
                    <a:pt x="52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7"/>
                    <a:pt x="6" y="38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1A1A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21"/>
            <p:cNvSpPr/>
            <p:nvPr/>
          </p:nvSpPr>
          <p:spPr>
            <a:xfrm>
              <a:off x="631825" y="2254250"/>
              <a:ext cx="179388" cy="101600"/>
            </a:xfrm>
            <a:custGeom>
              <a:avLst/>
              <a:gdLst/>
              <a:ahLst/>
              <a:cxnLst>
                <a:cxn ang="0">
                  <a:pos x="240576231" y="34408533"/>
                </a:cxn>
                <a:cxn ang="0">
                  <a:pos x="217665338" y="137634133"/>
                </a:cxn>
                <a:cxn ang="0">
                  <a:pos x="607170840" y="344085333"/>
                </a:cxn>
                <a:cxn ang="0">
                  <a:pos x="0" y="309676800"/>
                </a:cxn>
                <a:cxn ang="0">
                  <a:pos x="0" y="103225600"/>
                </a:cxn>
                <a:cxn ang="0">
                  <a:pos x="148929271" y="0"/>
                </a:cxn>
                <a:cxn ang="0">
                  <a:pos x="240576231" y="34408533"/>
                </a:cxn>
              </a:cxnLst>
              <a:pathLst>
                <a:path w="53" h="30">
                  <a:moveTo>
                    <a:pt x="21" y="3"/>
                  </a:moveTo>
                  <a:cubicBezTo>
                    <a:pt x="21" y="3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1A1A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22"/>
            <p:cNvSpPr/>
            <p:nvPr/>
          </p:nvSpPr>
          <p:spPr>
            <a:xfrm>
              <a:off x="430213" y="1905000"/>
              <a:ext cx="160338" cy="387350"/>
            </a:xfrm>
            <a:custGeom>
              <a:avLst/>
              <a:gdLst/>
              <a:ahLst/>
              <a:cxnLst>
                <a:cxn ang="0">
                  <a:pos x="0" y="46179595"/>
                </a:cxn>
                <a:cxn ang="0">
                  <a:pos x="244396049" y="1316140548"/>
                </a:cxn>
                <a:cxn ang="0">
                  <a:pos x="546984558" y="1316140548"/>
                </a:cxn>
                <a:cxn ang="0">
                  <a:pos x="488795510" y="0"/>
                </a:cxn>
                <a:cxn ang="0">
                  <a:pos x="0" y="46179595"/>
                </a:cxn>
              </a:cxnLst>
              <a:pathLst>
                <a:path w="47" h="114">
                  <a:moveTo>
                    <a:pt x="0" y="4"/>
                  </a:moveTo>
                  <a:cubicBezTo>
                    <a:pt x="7" y="39"/>
                    <a:pt x="7" y="81"/>
                    <a:pt x="21" y="114"/>
                  </a:cubicBezTo>
                  <a:cubicBezTo>
                    <a:pt x="30" y="114"/>
                    <a:pt x="38" y="114"/>
                    <a:pt x="47" y="114"/>
                  </a:cubicBezTo>
                  <a:cubicBezTo>
                    <a:pt x="35" y="72"/>
                    <a:pt x="38" y="36"/>
                    <a:pt x="42" y="0"/>
                  </a:cubicBezTo>
                  <a:cubicBezTo>
                    <a:pt x="28" y="1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3" name="Freeform 23"/>
            <p:cNvSpPr/>
            <p:nvPr/>
          </p:nvSpPr>
          <p:spPr>
            <a:xfrm>
              <a:off x="1096963" y="923925"/>
              <a:ext cx="376238" cy="627063"/>
            </a:xfrm>
            <a:custGeom>
              <a:avLst/>
              <a:gdLst/>
              <a:ahLst/>
              <a:cxnLst>
                <a:cxn ang="0">
                  <a:pos x="45955269" y="1424626124"/>
                </a:cxn>
                <a:cxn ang="0">
                  <a:pos x="356155026" y="1148891270"/>
                </a:cxn>
                <a:cxn ang="0">
                  <a:pos x="539979489" y="0"/>
                </a:cxn>
                <a:cxn ang="0">
                  <a:pos x="942093173" y="241266726"/>
                </a:cxn>
                <a:cxn ang="0">
                  <a:pos x="689335807" y="988047916"/>
                </a:cxn>
                <a:cxn ang="0">
                  <a:pos x="1102936613" y="942089283"/>
                </a:cxn>
                <a:cxn ang="0">
                  <a:pos x="1160382393" y="1183359398"/>
                </a:cxn>
                <a:cxn ang="0">
                  <a:pos x="1252292930" y="1298247508"/>
                </a:cxn>
                <a:cxn ang="0">
                  <a:pos x="1160382393" y="1470581369"/>
                </a:cxn>
                <a:cxn ang="0">
                  <a:pos x="1160382393" y="1769293845"/>
                </a:cxn>
                <a:cxn ang="0">
                  <a:pos x="1079958978" y="2068002931"/>
                </a:cxn>
                <a:cxn ang="0">
                  <a:pos x="792736856" y="2090980553"/>
                </a:cxn>
                <a:cxn ang="0">
                  <a:pos x="172333952" y="1918646693"/>
                </a:cxn>
                <a:cxn ang="0">
                  <a:pos x="45955269" y="1424626124"/>
                </a:cxn>
              </a:cxnLst>
              <a:pathLst>
                <a:path w="111" h="185">
                  <a:moveTo>
                    <a:pt x="4" y="124"/>
                  </a:moveTo>
                  <a:cubicBezTo>
                    <a:pt x="0" y="122"/>
                    <a:pt x="32" y="116"/>
                    <a:pt x="31" y="100"/>
                  </a:cubicBezTo>
                  <a:cubicBezTo>
                    <a:pt x="27" y="55"/>
                    <a:pt x="51" y="39"/>
                    <a:pt x="47" y="0"/>
                  </a:cubicBezTo>
                  <a:cubicBezTo>
                    <a:pt x="47" y="0"/>
                    <a:pt x="77" y="1"/>
                    <a:pt x="82" y="21"/>
                  </a:cubicBezTo>
                  <a:cubicBezTo>
                    <a:pt x="87" y="41"/>
                    <a:pt x="56" y="61"/>
                    <a:pt x="60" y="86"/>
                  </a:cubicBezTo>
                  <a:cubicBezTo>
                    <a:pt x="60" y="86"/>
                    <a:pt x="83" y="80"/>
                    <a:pt x="96" y="82"/>
                  </a:cubicBezTo>
                  <a:cubicBezTo>
                    <a:pt x="109" y="85"/>
                    <a:pt x="107" y="102"/>
                    <a:pt x="101" y="103"/>
                  </a:cubicBezTo>
                  <a:cubicBezTo>
                    <a:pt x="101" y="105"/>
                    <a:pt x="109" y="102"/>
                    <a:pt x="109" y="113"/>
                  </a:cubicBezTo>
                  <a:cubicBezTo>
                    <a:pt x="110" y="124"/>
                    <a:pt x="101" y="128"/>
                    <a:pt x="101" y="128"/>
                  </a:cubicBezTo>
                  <a:cubicBezTo>
                    <a:pt x="111" y="137"/>
                    <a:pt x="111" y="150"/>
                    <a:pt x="101" y="154"/>
                  </a:cubicBezTo>
                  <a:cubicBezTo>
                    <a:pt x="101" y="154"/>
                    <a:pt x="101" y="175"/>
                    <a:pt x="94" y="180"/>
                  </a:cubicBezTo>
                  <a:cubicBezTo>
                    <a:pt x="87" y="185"/>
                    <a:pt x="69" y="182"/>
                    <a:pt x="69" y="182"/>
                  </a:cubicBezTo>
                  <a:cubicBezTo>
                    <a:pt x="52" y="178"/>
                    <a:pt x="33" y="170"/>
                    <a:pt x="15" y="167"/>
                  </a:cubicBezTo>
                  <a:cubicBezTo>
                    <a:pt x="1" y="155"/>
                    <a:pt x="9" y="137"/>
                    <a:pt x="4" y="124"/>
                  </a:cubicBezTo>
                  <a:close/>
                </a:path>
              </a:pathLst>
            </a:custGeom>
            <a:solidFill>
              <a:srgbClr val="FDCF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4" name="Freeform 24"/>
            <p:cNvSpPr/>
            <p:nvPr/>
          </p:nvSpPr>
          <p:spPr>
            <a:xfrm>
              <a:off x="438150" y="1187450"/>
              <a:ext cx="188913" cy="214313"/>
            </a:xfrm>
            <a:custGeom>
              <a:avLst/>
              <a:gdLst/>
              <a:ahLst/>
              <a:cxnLst>
                <a:cxn ang="0">
                  <a:pos x="113799842" y="0"/>
                </a:cxn>
                <a:cxn ang="0">
                  <a:pos x="637287885" y="451315964"/>
                </a:cxn>
                <a:cxn ang="0">
                  <a:pos x="432445471" y="717475701"/>
                </a:cxn>
                <a:cxn ang="0">
                  <a:pos x="0" y="104149314"/>
                </a:cxn>
                <a:cxn ang="0">
                  <a:pos x="113799842" y="0"/>
                </a:cxn>
              </a:cxnLst>
              <a:pathLst>
                <a:path w="56" h="63">
                  <a:moveTo>
                    <a:pt x="10" y="0"/>
                  </a:moveTo>
                  <a:cubicBezTo>
                    <a:pt x="25" y="12"/>
                    <a:pt x="38" y="33"/>
                    <a:pt x="56" y="3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" y="63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5" name="Freeform 25"/>
            <p:cNvSpPr/>
            <p:nvPr/>
          </p:nvSpPr>
          <p:spPr>
            <a:xfrm>
              <a:off x="128588" y="349250"/>
              <a:ext cx="984250" cy="930275"/>
            </a:xfrm>
            <a:custGeom>
              <a:avLst/>
              <a:gdLst/>
              <a:ahLst/>
              <a:cxnLst>
                <a:cxn ang="0">
                  <a:pos x="92152952" y="217427256"/>
                </a:cxn>
                <a:cxn ang="0">
                  <a:pos x="357089294" y="2147483647"/>
                </a:cxn>
                <a:cxn ang="0">
                  <a:pos x="2147483647" y="2147483647"/>
                </a:cxn>
                <a:cxn ang="0">
                  <a:pos x="2147483647" y="400522290"/>
                </a:cxn>
                <a:cxn ang="0">
                  <a:pos x="1935191622" y="91549208"/>
                </a:cxn>
                <a:cxn ang="0">
                  <a:pos x="1935191622" y="22888148"/>
                </a:cxn>
                <a:cxn ang="0">
                  <a:pos x="1727850875" y="45772913"/>
                </a:cxn>
                <a:cxn ang="0">
                  <a:pos x="1532025853" y="0"/>
                </a:cxn>
                <a:cxn ang="0">
                  <a:pos x="1532025853" y="68661061"/>
                </a:cxn>
                <a:cxn ang="0">
                  <a:pos x="92152952" y="217427256"/>
                </a:cxn>
              </a:cxnLst>
              <a:pathLst>
                <a:path w="290" h="275">
                  <a:moveTo>
                    <a:pt x="8" y="19"/>
                  </a:moveTo>
                  <a:cubicBezTo>
                    <a:pt x="8" y="19"/>
                    <a:pt x="0" y="190"/>
                    <a:pt x="31" y="228"/>
                  </a:cubicBezTo>
                  <a:cubicBezTo>
                    <a:pt x="65" y="267"/>
                    <a:pt x="204" y="275"/>
                    <a:pt x="243" y="240"/>
                  </a:cubicBezTo>
                  <a:cubicBezTo>
                    <a:pt x="278" y="207"/>
                    <a:pt x="290" y="35"/>
                    <a:pt x="290" y="35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rgbClr val="FDCF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6" name="Freeform 26"/>
            <p:cNvSpPr/>
            <p:nvPr/>
          </p:nvSpPr>
          <p:spPr>
            <a:xfrm>
              <a:off x="173038" y="301625"/>
              <a:ext cx="909638" cy="527050"/>
            </a:xfrm>
            <a:custGeom>
              <a:avLst/>
              <a:gdLst/>
              <a:ahLst/>
              <a:cxnLst>
                <a:cxn ang="0">
                  <a:pos x="0" y="1598022357"/>
                </a:cxn>
                <a:cxn ang="0">
                  <a:pos x="944672640" y="639206916"/>
                </a:cxn>
                <a:cxn ang="0">
                  <a:pos x="2147483647" y="719109047"/>
                </a:cxn>
                <a:cxn ang="0">
                  <a:pos x="2147483647" y="1780651939"/>
                </a:cxn>
                <a:cxn ang="0">
                  <a:pos x="2147483647" y="445164674"/>
                </a:cxn>
                <a:cxn ang="0">
                  <a:pos x="2147483647" y="205458280"/>
                </a:cxn>
                <a:cxn ang="0">
                  <a:pos x="2147483647" y="136972187"/>
                </a:cxn>
                <a:cxn ang="0">
                  <a:pos x="1601336239" y="388091240"/>
                </a:cxn>
                <a:cxn ang="0">
                  <a:pos x="518418988" y="0"/>
                </a:cxn>
                <a:cxn ang="0">
                  <a:pos x="161284248" y="34244736"/>
                </a:cxn>
                <a:cxn ang="0">
                  <a:pos x="138244611" y="273947752"/>
                </a:cxn>
                <a:cxn ang="0">
                  <a:pos x="0" y="1598022357"/>
                </a:cxn>
              </a:cxnLst>
              <a:pathLst>
                <a:path w="268" h="156">
                  <a:moveTo>
                    <a:pt x="0" y="140"/>
                  </a:moveTo>
                  <a:cubicBezTo>
                    <a:pt x="10" y="95"/>
                    <a:pt x="28" y="21"/>
                    <a:pt x="82" y="56"/>
                  </a:cubicBezTo>
                  <a:cubicBezTo>
                    <a:pt x="100" y="68"/>
                    <a:pt x="176" y="72"/>
                    <a:pt x="193" y="63"/>
                  </a:cubicBezTo>
                  <a:cubicBezTo>
                    <a:pt x="247" y="35"/>
                    <a:pt x="260" y="110"/>
                    <a:pt x="265" y="156"/>
                  </a:cubicBezTo>
                  <a:cubicBezTo>
                    <a:pt x="265" y="156"/>
                    <a:pt x="268" y="49"/>
                    <a:pt x="267" y="39"/>
                  </a:cubicBezTo>
                  <a:cubicBezTo>
                    <a:pt x="265" y="29"/>
                    <a:pt x="267" y="18"/>
                    <a:pt x="267" y="18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14"/>
                    <a:pt x="12" y="24"/>
                  </a:cubicBezTo>
                  <a:cubicBezTo>
                    <a:pt x="9" y="34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7" name="Freeform 27"/>
            <p:cNvSpPr/>
            <p:nvPr/>
          </p:nvSpPr>
          <p:spPr>
            <a:xfrm>
              <a:off x="87313" y="0"/>
              <a:ext cx="1141413" cy="828675"/>
            </a:xfrm>
            <a:custGeom>
              <a:avLst/>
              <a:gdLst/>
              <a:ahLst/>
              <a:cxnLst>
                <a:cxn ang="0">
                  <a:pos x="173100717" y="2147483647"/>
                </a:cxn>
                <a:cxn ang="0">
                  <a:pos x="311581970" y="2147483647"/>
                </a:cxn>
                <a:cxn ang="0">
                  <a:pos x="634700363" y="1498673958"/>
                </a:cxn>
                <a:cxn ang="0">
                  <a:pos x="1419425198" y="1555876209"/>
                </a:cxn>
                <a:cxn ang="0">
                  <a:pos x="2147483647" y="1613078461"/>
                </a:cxn>
                <a:cxn ang="0">
                  <a:pos x="2147483647" y="1647399135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75795763"/>
                </a:cxn>
                <a:cxn ang="0">
                  <a:pos x="11539821" y="1258429237"/>
                </a:cxn>
                <a:cxn ang="0">
                  <a:pos x="173100717" y="2147483647"/>
                </a:cxn>
              </a:cxnLst>
              <a:pathLst>
                <a:path w="336" h="245">
                  <a:moveTo>
                    <a:pt x="15" y="228"/>
                  </a:moveTo>
                  <a:cubicBezTo>
                    <a:pt x="27" y="230"/>
                    <a:pt x="27" y="230"/>
                    <a:pt x="27" y="230"/>
                  </a:cubicBezTo>
                  <a:cubicBezTo>
                    <a:pt x="27" y="230"/>
                    <a:pt x="30" y="156"/>
                    <a:pt x="55" y="131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8"/>
                    <a:pt x="187" y="151"/>
                    <a:pt x="203" y="141"/>
                  </a:cubicBezTo>
                  <a:cubicBezTo>
                    <a:pt x="220" y="131"/>
                    <a:pt x="249" y="116"/>
                    <a:pt x="271" y="144"/>
                  </a:cubicBezTo>
                  <a:cubicBezTo>
                    <a:pt x="293" y="171"/>
                    <a:pt x="287" y="245"/>
                    <a:pt x="28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9" y="244"/>
                    <a:pt x="324" y="162"/>
                    <a:pt x="327" y="129"/>
                  </a:cubicBezTo>
                  <a:cubicBezTo>
                    <a:pt x="336" y="20"/>
                    <a:pt x="5" y="0"/>
                    <a:pt x="1" y="110"/>
                  </a:cubicBezTo>
                  <a:cubicBezTo>
                    <a:pt x="0" y="143"/>
                    <a:pt x="15" y="228"/>
                    <a:pt x="15" y="228"/>
                  </a:cubicBezTo>
                  <a:close/>
                </a:path>
              </a:pathLst>
            </a:custGeom>
            <a:solidFill>
              <a:srgbClr val="4228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8" name="Freeform 28"/>
            <p:cNvSpPr/>
            <p:nvPr/>
          </p:nvSpPr>
          <p:spPr>
            <a:xfrm>
              <a:off x="461963" y="971550"/>
              <a:ext cx="349250" cy="179388"/>
            </a:xfrm>
            <a:custGeom>
              <a:avLst/>
              <a:gdLst/>
              <a:ahLst/>
              <a:cxnLst>
                <a:cxn ang="0">
                  <a:pos x="45989104" y="183297305"/>
                </a:cxn>
                <a:cxn ang="0">
                  <a:pos x="1184228762" y="0"/>
                </a:cxn>
                <a:cxn ang="0">
                  <a:pos x="977276097" y="515523881"/>
                </a:cxn>
                <a:cxn ang="0">
                  <a:pos x="172461684" y="458241569"/>
                </a:cxn>
                <a:cxn ang="0">
                  <a:pos x="45989104" y="183297305"/>
                </a:cxn>
              </a:cxnLst>
              <a:pathLst>
                <a:path w="103" h="53">
                  <a:moveTo>
                    <a:pt x="4" y="16"/>
                  </a:moveTo>
                  <a:cubicBezTo>
                    <a:pt x="35" y="17"/>
                    <a:pt x="75" y="16"/>
                    <a:pt x="103" y="0"/>
                  </a:cubicBezTo>
                  <a:cubicBezTo>
                    <a:pt x="103" y="0"/>
                    <a:pt x="103" y="37"/>
                    <a:pt x="85" y="45"/>
                  </a:cubicBezTo>
                  <a:cubicBezTo>
                    <a:pt x="68" y="53"/>
                    <a:pt x="30" y="49"/>
                    <a:pt x="15" y="40"/>
                  </a:cubicBezTo>
                  <a:cubicBezTo>
                    <a:pt x="0" y="30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E48C5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9" name="Freeform 29"/>
            <p:cNvSpPr/>
            <p:nvPr/>
          </p:nvSpPr>
          <p:spPr>
            <a:xfrm>
              <a:off x="560388" y="1103313"/>
              <a:ext cx="134938" cy="38100"/>
            </a:xfrm>
            <a:custGeom>
              <a:avLst/>
              <a:gdLst/>
              <a:ahLst/>
              <a:cxnLst>
                <a:cxn ang="0">
                  <a:pos x="455206596" y="119966509"/>
                </a:cxn>
                <a:cxn ang="0">
                  <a:pos x="0" y="71981291"/>
                </a:cxn>
                <a:cxn ang="0">
                  <a:pos x="125181983" y="11998036"/>
                </a:cxn>
                <a:cxn ang="0">
                  <a:pos x="193463984" y="35990645"/>
                </a:cxn>
                <a:cxn ang="0">
                  <a:pos x="307263946" y="0"/>
                </a:cxn>
                <a:cxn ang="0">
                  <a:pos x="455206596" y="119966509"/>
                </a:cxn>
              </a:cxnLst>
              <a:pathLst>
                <a:path w="40" h="11">
                  <a:moveTo>
                    <a:pt x="40" y="10"/>
                  </a:moveTo>
                  <a:cubicBezTo>
                    <a:pt x="27" y="11"/>
                    <a:pt x="12" y="9"/>
                    <a:pt x="0" y="6"/>
                  </a:cubicBezTo>
                  <a:cubicBezTo>
                    <a:pt x="3" y="4"/>
                    <a:pt x="9" y="0"/>
                    <a:pt x="11" y="1"/>
                  </a:cubicBezTo>
                  <a:cubicBezTo>
                    <a:pt x="15" y="2"/>
                    <a:pt x="17" y="3"/>
                    <a:pt x="17" y="3"/>
                  </a:cubicBezTo>
                  <a:cubicBezTo>
                    <a:pt x="17" y="3"/>
                    <a:pt x="21" y="0"/>
                    <a:pt x="27" y="0"/>
                  </a:cubicBezTo>
                  <a:cubicBezTo>
                    <a:pt x="31" y="1"/>
                    <a:pt x="37" y="6"/>
                    <a:pt x="40" y="10"/>
                  </a:cubicBezTo>
                  <a:close/>
                </a:path>
              </a:pathLst>
            </a:custGeom>
            <a:solidFill>
              <a:srgbClr val="EB664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0" name="Freeform 30"/>
            <p:cNvSpPr/>
            <p:nvPr/>
          </p:nvSpPr>
          <p:spPr>
            <a:xfrm>
              <a:off x="471488" y="971550"/>
              <a:ext cx="339725" cy="98425"/>
            </a:xfrm>
            <a:custGeom>
              <a:avLst/>
              <a:gdLst/>
              <a:ahLst/>
              <a:cxnLst>
                <a:cxn ang="0">
                  <a:pos x="11540458" y="184302509"/>
                </a:cxn>
                <a:cxn ang="0">
                  <a:pos x="1154130756" y="0"/>
                </a:cxn>
                <a:cxn ang="0">
                  <a:pos x="1119505984" y="253417223"/>
                </a:cxn>
                <a:cxn ang="0">
                  <a:pos x="773268456" y="311012818"/>
                </a:cxn>
                <a:cxn ang="0">
                  <a:pos x="11540458" y="287974580"/>
                </a:cxn>
                <a:cxn ang="0">
                  <a:pos x="11540458" y="184302509"/>
                </a:cxn>
              </a:cxnLst>
              <a:pathLst>
                <a:path w="100" h="29">
                  <a:moveTo>
                    <a:pt x="1" y="16"/>
                  </a:moveTo>
                  <a:cubicBezTo>
                    <a:pt x="32" y="17"/>
                    <a:pt x="72" y="16"/>
                    <a:pt x="100" y="0"/>
                  </a:cubicBezTo>
                  <a:cubicBezTo>
                    <a:pt x="100" y="0"/>
                    <a:pt x="100" y="11"/>
                    <a:pt x="97" y="22"/>
                  </a:cubicBezTo>
                  <a:cubicBezTo>
                    <a:pt x="89" y="24"/>
                    <a:pt x="78" y="26"/>
                    <a:pt x="67" y="27"/>
                  </a:cubicBezTo>
                  <a:cubicBezTo>
                    <a:pt x="44" y="29"/>
                    <a:pt x="13" y="26"/>
                    <a:pt x="1" y="25"/>
                  </a:cubicBezTo>
                  <a:cubicBezTo>
                    <a:pt x="0" y="20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1" name="Freeform 31"/>
            <p:cNvSpPr/>
            <p:nvPr/>
          </p:nvSpPr>
          <p:spPr>
            <a:xfrm>
              <a:off x="617538" y="169863"/>
              <a:ext cx="584200" cy="287338"/>
            </a:xfrm>
            <a:custGeom>
              <a:avLst/>
              <a:gdLst/>
              <a:ahLst/>
              <a:cxnLst>
                <a:cxn ang="0">
                  <a:pos x="0" y="11425911"/>
                </a:cxn>
                <a:cxn ang="0">
                  <a:pos x="1718906605" y="971330897"/>
                </a:cxn>
                <a:cxn ang="0">
                  <a:pos x="1142094017" y="411386885"/>
                </a:cxn>
                <a:cxn ang="0">
                  <a:pos x="0" y="11425911"/>
                </a:cxn>
              </a:cxnLst>
              <a:pathLst>
                <a:path w="172" h="85">
                  <a:moveTo>
                    <a:pt x="0" y="1"/>
                  </a:moveTo>
                  <a:cubicBezTo>
                    <a:pt x="19" y="0"/>
                    <a:pt x="172" y="20"/>
                    <a:pt x="149" y="85"/>
                  </a:cubicBezTo>
                  <a:cubicBezTo>
                    <a:pt x="149" y="85"/>
                    <a:pt x="135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2" name="Freeform 32"/>
            <p:cNvSpPr/>
            <p:nvPr/>
          </p:nvSpPr>
          <p:spPr>
            <a:xfrm>
              <a:off x="573088" y="869950"/>
              <a:ext cx="31750" cy="36513"/>
            </a:xfrm>
            <a:custGeom>
              <a:avLst/>
              <a:gdLst/>
              <a:ahLst/>
              <a:cxnLst>
                <a:cxn ang="0">
                  <a:pos x="62226472" y="0"/>
                </a:cxn>
                <a:cxn ang="0">
                  <a:pos x="112006944" y="66108446"/>
                </a:cxn>
                <a:cxn ang="0">
                  <a:pos x="49780472" y="121199924"/>
                </a:cxn>
                <a:cxn ang="0">
                  <a:pos x="0" y="55091478"/>
                </a:cxn>
                <a:cxn ang="0">
                  <a:pos x="62226472" y="0"/>
                </a:cxn>
              </a:cxnLst>
              <a:pathLst>
                <a:path w="9" h="11">
                  <a:moveTo>
                    <a:pt x="5" y="0"/>
                  </a:moveTo>
                  <a:cubicBezTo>
                    <a:pt x="7" y="0"/>
                    <a:pt x="9" y="2"/>
                    <a:pt x="9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3" name="Freeform 33"/>
            <p:cNvSpPr/>
            <p:nvPr/>
          </p:nvSpPr>
          <p:spPr>
            <a:xfrm>
              <a:off x="638175" y="873125"/>
              <a:ext cx="30163" cy="38100"/>
            </a:xfrm>
            <a:custGeom>
              <a:avLst/>
              <a:gdLst/>
              <a:ahLst/>
              <a:cxnLst>
                <a:cxn ang="0">
                  <a:pos x="56160155" y="0"/>
                </a:cxn>
                <a:cxn ang="0">
                  <a:pos x="101089619" y="71981291"/>
                </a:cxn>
                <a:cxn ang="0">
                  <a:pos x="44929464" y="131964545"/>
                </a:cxn>
                <a:cxn ang="0">
                  <a:pos x="0" y="59983255"/>
                </a:cxn>
                <a:cxn ang="0">
                  <a:pos x="56160155" y="0"/>
                </a:cxn>
              </a:cxnLst>
              <a:pathLst>
                <a:path w="9" h="11">
                  <a:moveTo>
                    <a:pt x="5" y="0"/>
                  </a:move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1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B971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4" name="Freeform 34"/>
            <p:cNvSpPr/>
            <p:nvPr/>
          </p:nvSpPr>
          <p:spPr>
            <a:xfrm>
              <a:off x="325438" y="1736725"/>
              <a:ext cx="128588" cy="68263"/>
            </a:xfrm>
            <a:custGeom>
              <a:avLst/>
              <a:gdLst/>
              <a:ahLst/>
              <a:cxnLst>
                <a:cxn ang="0">
                  <a:pos x="27722620" y="20161398"/>
                </a:cxn>
                <a:cxn ang="0">
                  <a:pos x="0" y="80645591"/>
                </a:cxn>
                <a:cxn ang="0">
                  <a:pos x="204134244" y="108368306"/>
                </a:cxn>
                <a:cxn ang="0">
                  <a:pos x="194053580" y="0"/>
                </a:cxn>
                <a:cxn ang="0">
                  <a:pos x="27722620" y="20161398"/>
                </a:cxn>
              </a:cxnLst>
              <a:pathLst>
                <a:path w="81" h="43">
                  <a:moveTo>
                    <a:pt x="11" y="8"/>
                  </a:moveTo>
                  <a:lnTo>
                    <a:pt x="0" y="32"/>
                  </a:lnTo>
                  <a:lnTo>
                    <a:pt x="81" y="43"/>
                  </a:lnTo>
                  <a:lnTo>
                    <a:pt x="77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5" name="Freeform 35"/>
            <p:cNvSpPr/>
            <p:nvPr/>
          </p:nvSpPr>
          <p:spPr>
            <a:xfrm>
              <a:off x="363538" y="511175"/>
              <a:ext cx="179388" cy="77788"/>
            </a:xfrm>
            <a:custGeom>
              <a:avLst/>
              <a:gdLst/>
              <a:ahLst/>
              <a:cxnLst>
                <a:cxn ang="0">
                  <a:pos x="0" y="217332908"/>
                </a:cxn>
                <a:cxn ang="0">
                  <a:pos x="607170840" y="240209344"/>
                </a:cxn>
                <a:cxn ang="0">
                  <a:pos x="572802807" y="263085780"/>
                </a:cxn>
                <a:cxn ang="0">
                  <a:pos x="34368033" y="240209344"/>
                </a:cxn>
                <a:cxn ang="0">
                  <a:pos x="0" y="217332908"/>
                </a:cxn>
              </a:cxnLst>
              <a:pathLst>
                <a:path w="53" h="23">
                  <a:moveTo>
                    <a:pt x="0" y="19"/>
                  </a:moveTo>
                  <a:cubicBezTo>
                    <a:pt x="12" y="0"/>
                    <a:pt x="43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6" name="Freeform 36"/>
            <p:cNvSpPr/>
            <p:nvPr/>
          </p:nvSpPr>
          <p:spPr>
            <a:xfrm>
              <a:off x="709613" y="531813"/>
              <a:ext cx="179388" cy="77788"/>
            </a:xfrm>
            <a:custGeom>
              <a:avLst/>
              <a:gdLst/>
              <a:ahLst/>
              <a:cxnLst>
                <a:cxn ang="0">
                  <a:pos x="0" y="217332908"/>
                </a:cxn>
                <a:cxn ang="0">
                  <a:pos x="607170840" y="240209344"/>
                </a:cxn>
                <a:cxn ang="0">
                  <a:pos x="572802807" y="263085780"/>
                </a:cxn>
                <a:cxn ang="0">
                  <a:pos x="34368033" y="240209344"/>
                </a:cxn>
                <a:cxn ang="0">
                  <a:pos x="0" y="217332908"/>
                </a:cxn>
              </a:cxnLst>
              <a:pathLst>
                <a:path w="53" h="23">
                  <a:moveTo>
                    <a:pt x="0" y="19"/>
                  </a:moveTo>
                  <a:cubicBezTo>
                    <a:pt x="12" y="0"/>
                    <a:pt x="44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3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7" name="Freeform 37"/>
            <p:cNvSpPr/>
            <p:nvPr/>
          </p:nvSpPr>
          <p:spPr>
            <a:xfrm>
              <a:off x="77788" y="1289050"/>
              <a:ext cx="349250" cy="385763"/>
            </a:xfrm>
            <a:custGeom>
              <a:avLst/>
              <a:gdLst/>
              <a:ahLst/>
              <a:cxnLst>
                <a:cxn ang="0">
                  <a:pos x="1092250553" y="0"/>
                </a:cxn>
                <a:cxn ang="0">
                  <a:pos x="80480085" y="1305378001"/>
                </a:cxn>
                <a:cxn ang="0">
                  <a:pos x="551872643" y="1293926931"/>
                </a:cxn>
                <a:cxn ang="0">
                  <a:pos x="1057756182" y="412224988"/>
                </a:cxn>
                <a:cxn ang="0">
                  <a:pos x="1092250553" y="0"/>
                </a:cxn>
              </a:cxnLst>
              <a:pathLst>
                <a:path w="103" h="114">
                  <a:moveTo>
                    <a:pt x="95" y="0"/>
                  </a:moveTo>
                  <a:cubicBezTo>
                    <a:pt x="41" y="6"/>
                    <a:pt x="0" y="57"/>
                    <a:pt x="7" y="114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6" y="82"/>
                    <a:pt x="66" y="44"/>
                    <a:pt x="92" y="36"/>
                  </a:cubicBezTo>
                  <a:cubicBezTo>
                    <a:pt x="103" y="24"/>
                    <a:pt x="100" y="12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8" name="Freeform 38"/>
            <p:cNvSpPr/>
            <p:nvPr/>
          </p:nvSpPr>
          <p:spPr>
            <a:xfrm>
              <a:off x="0" y="1898650"/>
              <a:ext cx="396875" cy="342900"/>
            </a:xfrm>
            <a:custGeom>
              <a:avLst/>
              <a:gdLst/>
              <a:ahLst/>
              <a:cxnLst>
                <a:cxn ang="0">
                  <a:pos x="1139122837" y="0"/>
                </a:cxn>
                <a:cxn ang="0">
                  <a:pos x="161087153" y="46104772"/>
                </a:cxn>
                <a:cxn ang="0">
                  <a:pos x="11505983" y="207474870"/>
                </a:cxn>
                <a:cxn ang="0">
                  <a:pos x="46023932" y="1014318570"/>
                </a:cxn>
                <a:cxn ang="0">
                  <a:pos x="207114476" y="1164162475"/>
                </a:cxn>
                <a:cxn ang="0">
                  <a:pos x="1185150160" y="1118057703"/>
                </a:cxn>
                <a:cxn ang="0">
                  <a:pos x="1334731330" y="956687605"/>
                </a:cxn>
                <a:cxn ang="0">
                  <a:pos x="1300213381" y="149843905"/>
                </a:cxn>
                <a:cxn ang="0">
                  <a:pos x="1139122837" y="0"/>
                </a:cxn>
              </a:cxnLst>
              <a:pathLst>
                <a:path w="117" h="101">
                  <a:moveTo>
                    <a:pt x="99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4"/>
                    <a:pt x="0" y="11"/>
                    <a:pt x="1" y="1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5"/>
                    <a:pt x="11" y="101"/>
                    <a:pt x="18" y="10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11" y="97"/>
                    <a:pt x="117" y="90"/>
                    <a:pt x="116" y="8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6"/>
                    <a:pt x="107" y="0"/>
                    <a:pt x="99" y="0"/>
                  </a:cubicBezTo>
                  <a:close/>
                </a:path>
              </a:pathLst>
            </a:custGeom>
            <a:solidFill>
              <a:srgbClr val="1A1A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9" name="Freeform 39"/>
            <p:cNvSpPr/>
            <p:nvPr/>
          </p:nvSpPr>
          <p:spPr>
            <a:xfrm>
              <a:off x="87313" y="1895475"/>
              <a:ext cx="55563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207056" y="0"/>
                </a:cxn>
                <a:cxn ang="0">
                  <a:pos x="88207056" y="42844160"/>
                </a:cxn>
                <a:cxn ang="0">
                  <a:pos x="0" y="47884556"/>
                </a:cxn>
                <a:cxn ang="0">
                  <a:pos x="0" y="0"/>
                </a:cxn>
              </a:cxnLst>
              <a:pathLst>
                <a:path w="35" h="19">
                  <a:moveTo>
                    <a:pt x="0" y="0"/>
                  </a:moveTo>
                  <a:lnTo>
                    <a:pt x="35" y="0"/>
                  </a:lnTo>
                  <a:lnTo>
                    <a:pt x="35" y="17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63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0" name="Freeform 40"/>
            <p:cNvSpPr/>
            <p:nvPr/>
          </p:nvSpPr>
          <p:spPr>
            <a:xfrm>
              <a:off x="257175" y="1878013"/>
              <a:ext cx="55563" cy="34925"/>
            </a:xfrm>
            <a:custGeom>
              <a:avLst/>
              <a:gdLst/>
              <a:ahLst/>
              <a:cxnLst>
                <a:cxn ang="0">
                  <a:pos x="0" y="7561263"/>
                </a:cxn>
                <a:cxn ang="0">
                  <a:pos x="88207056" y="0"/>
                </a:cxn>
                <a:cxn ang="0">
                  <a:pos x="88207056" y="50403125"/>
                </a:cxn>
                <a:cxn ang="0">
                  <a:pos x="0" y="55443438"/>
                </a:cxn>
                <a:cxn ang="0">
                  <a:pos x="0" y="7561263"/>
                </a:cxn>
              </a:cxnLst>
              <a:pathLst>
                <a:path w="35" h="22">
                  <a:moveTo>
                    <a:pt x="0" y="3"/>
                  </a:moveTo>
                  <a:lnTo>
                    <a:pt x="35" y="0"/>
                  </a:lnTo>
                  <a:lnTo>
                    <a:pt x="35" y="20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63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1" name="Freeform 41"/>
            <p:cNvSpPr/>
            <p:nvPr/>
          </p:nvSpPr>
          <p:spPr>
            <a:xfrm>
              <a:off x="44450" y="1966913"/>
              <a:ext cx="93663" cy="236538"/>
            </a:xfrm>
            <a:custGeom>
              <a:avLst/>
              <a:gdLst/>
              <a:ahLst/>
              <a:cxnLst>
                <a:cxn ang="0">
                  <a:pos x="11189383" y="0"/>
                </a:cxn>
                <a:cxn ang="0">
                  <a:pos x="33568150" y="742195420"/>
                </a:cxn>
                <a:cxn ang="0">
                  <a:pos x="313312770" y="765034853"/>
                </a:cxn>
                <a:cxn ang="0">
                  <a:pos x="145465329" y="570921633"/>
                </a:cxn>
                <a:cxn ang="0">
                  <a:pos x="11189383" y="0"/>
                </a:cxn>
              </a:cxnLst>
              <a:pathLst>
                <a:path w="28" h="70">
                  <a:moveTo>
                    <a:pt x="1" y="0"/>
                  </a:moveTo>
                  <a:cubicBezTo>
                    <a:pt x="1" y="0"/>
                    <a:pt x="0" y="61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60"/>
                    <a:pt x="13" y="50"/>
                  </a:cubicBezTo>
                  <a:cubicBezTo>
                    <a:pt x="9" y="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2" name="Freeform 42"/>
            <p:cNvSpPr/>
            <p:nvPr/>
          </p:nvSpPr>
          <p:spPr>
            <a:xfrm>
              <a:off x="620713" y="1905000"/>
              <a:ext cx="169863" cy="387350"/>
            </a:xfrm>
            <a:custGeom>
              <a:avLst/>
              <a:gdLst/>
              <a:ahLst/>
              <a:cxnLst>
                <a:cxn ang="0">
                  <a:pos x="542443901" y="46179595"/>
                </a:cxn>
                <a:cxn ang="0">
                  <a:pos x="311617071" y="1316140548"/>
                </a:cxn>
                <a:cxn ang="0">
                  <a:pos x="0" y="1316140548"/>
                </a:cxn>
                <a:cxn ang="0">
                  <a:pos x="57705858" y="0"/>
                </a:cxn>
                <a:cxn ang="0">
                  <a:pos x="542443901" y="46179595"/>
                </a:cxn>
              </a:cxnLst>
              <a:pathLst>
                <a:path w="50" h="114">
                  <a:moveTo>
                    <a:pt x="47" y="4"/>
                  </a:moveTo>
                  <a:cubicBezTo>
                    <a:pt x="48" y="44"/>
                    <a:pt x="50" y="87"/>
                    <a:pt x="27" y="114"/>
                  </a:cubicBezTo>
                  <a:cubicBezTo>
                    <a:pt x="18" y="114"/>
                    <a:pt x="9" y="114"/>
                    <a:pt x="0" y="114"/>
                  </a:cubicBezTo>
                  <a:cubicBezTo>
                    <a:pt x="21" y="78"/>
                    <a:pt x="16" y="41"/>
                    <a:pt x="5" y="0"/>
                  </a:cubicBezTo>
                  <a:cubicBezTo>
                    <a:pt x="19" y="1"/>
                    <a:pt x="33" y="3"/>
                    <a:pt x="47" y="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3" name="Freeform 43"/>
            <p:cNvSpPr/>
            <p:nvPr/>
          </p:nvSpPr>
          <p:spPr>
            <a:xfrm>
              <a:off x="796925" y="914400"/>
              <a:ext cx="68263" cy="74613"/>
            </a:xfrm>
            <a:custGeom>
              <a:avLst/>
              <a:gdLst/>
              <a:ahLst/>
              <a:cxnLst>
                <a:cxn ang="0">
                  <a:pos x="232991858" y="241549413"/>
                </a:cxn>
                <a:cxn ang="0">
                  <a:pos x="0" y="23004545"/>
                </a:cxn>
                <a:cxn ang="0">
                  <a:pos x="0" y="57513057"/>
                </a:cxn>
                <a:cxn ang="0">
                  <a:pos x="186392122" y="253049990"/>
                </a:cxn>
                <a:cxn ang="0">
                  <a:pos x="232991858" y="241549413"/>
                </a:cxn>
              </a:cxnLst>
              <a:pathLst>
                <a:path w="20" h="22">
                  <a:moveTo>
                    <a:pt x="20" y="21"/>
                  </a:moveTo>
                  <a:cubicBezTo>
                    <a:pt x="19" y="10"/>
                    <a:pt x="13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8"/>
                    <a:pt x="14" y="13"/>
                    <a:pt x="16" y="22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B971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4" name="Freeform 44"/>
            <p:cNvSpPr>
              <a:spLocks noEditPoints="1"/>
            </p:cNvSpPr>
            <p:nvPr/>
          </p:nvSpPr>
          <p:spPr>
            <a:xfrm>
              <a:off x="366713" y="633413"/>
              <a:ext cx="509588" cy="209550"/>
            </a:xfrm>
            <a:custGeom>
              <a:avLst/>
              <a:gdLst/>
              <a:ahLst/>
              <a:cxnLst>
                <a:cxn ang="0">
                  <a:pos x="1685034256" y="708245202"/>
                </a:cxn>
                <a:cxn ang="0">
                  <a:pos x="1119510480" y="605433888"/>
                </a:cxn>
                <a:cxn ang="0">
                  <a:pos x="1292627715" y="114231789"/>
                </a:cxn>
                <a:cxn ang="0">
                  <a:pos x="1696574726" y="285582852"/>
                </a:cxn>
                <a:cxn ang="0">
                  <a:pos x="1685034256" y="708245202"/>
                </a:cxn>
                <a:cxn ang="0">
                  <a:pos x="23084336" y="594013413"/>
                </a:cxn>
                <a:cxn ang="0">
                  <a:pos x="588608113" y="571165703"/>
                </a:cxn>
                <a:cxn ang="0">
                  <a:pos x="484737092" y="68539749"/>
                </a:cxn>
                <a:cxn ang="0">
                  <a:pos x="57705745" y="171351063"/>
                </a:cxn>
                <a:cxn ang="0">
                  <a:pos x="23084336" y="594013413"/>
                </a:cxn>
              </a:cxnLst>
              <a:pathLst>
                <a:path w="150" h="62">
                  <a:moveTo>
                    <a:pt x="146" y="62"/>
                  </a:moveTo>
                  <a:cubicBezTo>
                    <a:pt x="97" y="53"/>
                    <a:pt x="97" y="53"/>
                    <a:pt x="97" y="53"/>
                  </a:cubicBezTo>
                  <a:cubicBezTo>
                    <a:pt x="97" y="53"/>
                    <a:pt x="100" y="15"/>
                    <a:pt x="112" y="10"/>
                  </a:cubicBezTo>
                  <a:cubicBezTo>
                    <a:pt x="124" y="6"/>
                    <a:pt x="144" y="14"/>
                    <a:pt x="147" y="25"/>
                  </a:cubicBezTo>
                  <a:cubicBezTo>
                    <a:pt x="150" y="36"/>
                    <a:pt x="146" y="62"/>
                    <a:pt x="146" y="62"/>
                  </a:cubicBezTo>
                  <a:close/>
                  <a:moveTo>
                    <a:pt x="2" y="52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3" y="11"/>
                    <a:pt x="42" y="6"/>
                  </a:cubicBezTo>
                  <a:cubicBezTo>
                    <a:pt x="31" y="0"/>
                    <a:pt x="10" y="5"/>
                    <a:pt x="5" y="15"/>
                  </a:cubicBezTo>
                  <a:cubicBezTo>
                    <a:pt x="0" y="26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5" name="Freeform 45"/>
            <p:cNvSpPr>
              <a:spLocks noEditPoints="1"/>
            </p:cNvSpPr>
            <p:nvPr/>
          </p:nvSpPr>
          <p:spPr>
            <a:xfrm>
              <a:off x="403225" y="687388"/>
              <a:ext cx="438150" cy="146050"/>
            </a:xfrm>
            <a:custGeom>
              <a:avLst/>
              <a:gdLst/>
              <a:ahLst/>
              <a:cxnLst>
                <a:cxn ang="0">
                  <a:pos x="1407426109" y="496060523"/>
                </a:cxn>
                <a:cxn ang="0">
                  <a:pos x="1153628571" y="461450070"/>
                </a:cxn>
                <a:cxn ang="0">
                  <a:pos x="1119021514" y="299942545"/>
                </a:cxn>
                <a:cxn ang="0">
                  <a:pos x="1315136095" y="80755460"/>
                </a:cxn>
                <a:cxn ang="0">
                  <a:pos x="1476643620" y="323015049"/>
                </a:cxn>
                <a:cxn ang="0">
                  <a:pos x="1407426109" y="496060523"/>
                </a:cxn>
                <a:cxn ang="0">
                  <a:pos x="196117978" y="0"/>
                </a:cxn>
                <a:cxn ang="0">
                  <a:pos x="357625502" y="253797538"/>
                </a:cxn>
                <a:cxn ang="0">
                  <a:pos x="311480495" y="403770509"/>
                </a:cxn>
                <a:cxn ang="0">
                  <a:pos x="46145007" y="415305063"/>
                </a:cxn>
                <a:cxn ang="0">
                  <a:pos x="0" y="230725035"/>
                </a:cxn>
                <a:cxn ang="0">
                  <a:pos x="196117978" y="0"/>
                </a:cxn>
              </a:cxnLst>
              <a:pathLst>
                <a:path w="129" h="43">
                  <a:moveTo>
                    <a:pt x="122" y="43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98" y="36"/>
                    <a:pt x="97" y="31"/>
                    <a:pt x="97" y="26"/>
                  </a:cubicBezTo>
                  <a:cubicBezTo>
                    <a:pt x="98" y="15"/>
                    <a:pt x="105" y="6"/>
                    <a:pt x="114" y="7"/>
                  </a:cubicBezTo>
                  <a:cubicBezTo>
                    <a:pt x="123" y="7"/>
                    <a:pt x="129" y="17"/>
                    <a:pt x="128" y="28"/>
                  </a:cubicBezTo>
                  <a:cubicBezTo>
                    <a:pt x="128" y="34"/>
                    <a:pt x="126" y="40"/>
                    <a:pt x="122" y="43"/>
                  </a:cubicBezTo>
                  <a:close/>
                  <a:moveTo>
                    <a:pt x="17" y="0"/>
                  </a:moveTo>
                  <a:cubicBezTo>
                    <a:pt x="26" y="1"/>
                    <a:pt x="32" y="10"/>
                    <a:pt x="31" y="22"/>
                  </a:cubicBezTo>
                  <a:cubicBezTo>
                    <a:pt x="31" y="27"/>
                    <a:pt x="29" y="31"/>
                    <a:pt x="27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32"/>
                    <a:pt x="0" y="26"/>
                    <a:pt x="0" y="20"/>
                  </a:cubicBezTo>
                  <a:cubicBezTo>
                    <a:pt x="1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6" name="Freeform 46"/>
            <p:cNvSpPr/>
            <p:nvPr/>
          </p:nvSpPr>
          <p:spPr>
            <a:xfrm>
              <a:off x="387350" y="714375"/>
              <a:ext cx="60325" cy="36513"/>
            </a:xfrm>
            <a:custGeom>
              <a:avLst/>
              <a:gdLst/>
              <a:ahLst/>
              <a:cxnLst>
                <a:cxn ang="0">
                  <a:pos x="11230504" y="22037255"/>
                </a:cxn>
                <a:cxn ang="0">
                  <a:pos x="202172535" y="33054223"/>
                </a:cxn>
                <a:cxn ang="0">
                  <a:pos x="202172535" y="121199924"/>
                </a:cxn>
                <a:cxn ang="0">
                  <a:pos x="0" y="99162669"/>
                </a:cxn>
                <a:cxn ang="0">
                  <a:pos x="11230504" y="22037255"/>
                </a:cxn>
              </a:cxnLst>
              <a:pathLst>
                <a:path w="18" h="11">
                  <a:moveTo>
                    <a:pt x="1" y="2"/>
                  </a:moveTo>
                  <a:cubicBezTo>
                    <a:pt x="7" y="1"/>
                    <a:pt x="13" y="0"/>
                    <a:pt x="18" y="3"/>
                  </a:cubicBezTo>
                  <a:cubicBezTo>
                    <a:pt x="18" y="6"/>
                    <a:pt x="18" y="8"/>
                    <a:pt x="18" y="11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7" name="Freeform 47"/>
            <p:cNvSpPr/>
            <p:nvPr/>
          </p:nvSpPr>
          <p:spPr>
            <a:xfrm>
              <a:off x="712788" y="741363"/>
              <a:ext cx="60325" cy="33338"/>
            </a:xfrm>
            <a:custGeom>
              <a:avLst/>
              <a:gdLst/>
              <a:ahLst/>
              <a:cxnLst>
                <a:cxn ang="0">
                  <a:pos x="11230504" y="11114889"/>
                </a:cxn>
                <a:cxn ang="0">
                  <a:pos x="202172535" y="33341334"/>
                </a:cxn>
                <a:cxn ang="0">
                  <a:pos x="202172535" y="111142224"/>
                </a:cxn>
                <a:cxn ang="0">
                  <a:pos x="0" y="100027335"/>
                </a:cxn>
                <a:cxn ang="0">
                  <a:pos x="11230504" y="11114889"/>
                </a:cxn>
              </a:cxnLst>
              <a:pathLst>
                <a:path w="18" h="10">
                  <a:moveTo>
                    <a:pt x="1" y="1"/>
                  </a:moveTo>
                  <a:cubicBezTo>
                    <a:pt x="7" y="0"/>
                    <a:pt x="13" y="0"/>
                    <a:pt x="18" y="3"/>
                  </a:cubicBezTo>
                  <a:cubicBezTo>
                    <a:pt x="18" y="5"/>
                    <a:pt x="18" y="8"/>
                    <a:pt x="18" y="10"/>
                  </a:cubicBezTo>
                  <a:cubicBezTo>
                    <a:pt x="11" y="7"/>
                    <a:pt x="5" y="7"/>
                    <a:pt x="0" y="9"/>
                  </a:cubicBezTo>
                  <a:cubicBezTo>
                    <a:pt x="0" y="6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8" name="Freeform 48"/>
            <p:cNvSpPr/>
            <p:nvPr/>
          </p:nvSpPr>
          <p:spPr>
            <a:xfrm>
              <a:off x="509588" y="47625"/>
              <a:ext cx="125413" cy="119063"/>
            </a:xfrm>
            <a:custGeom>
              <a:avLst/>
              <a:gdLst/>
              <a:ahLst/>
              <a:cxnLst>
                <a:cxn ang="0">
                  <a:pos x="166330976" y="189013306"/>
                </a:cxn>
                <a:cxn ang="0">
                  <a:pos x="0" y="57964631"/>
                </a:cxn>
                <a:cxn ang="0">
                  <a:pos x="52924286" y="10080667"/>
                </a:cxn>
                <a:cxn ang="0">
                  <a:pos x="138609940" y="108367968"/>
                </a:cxn>
                <a:cxn ang="0">
                  <a:pos x="128529275" y="0"/>
                </a:cxn>
                <a:cxn ang="0">
                  <a:pos x="199093931" y="5040334"/>
                </a:cxn>
                <a:cxn ang="0">
                  <a:pos x="166330976" y="189013306"/>
                </a:cxn>
              </a:cxnLst>
              <a:pathLst>
                <a:path w="79" h="75">
                  <a:moveTo>
                    <a:pt x="66" y="75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5" y="43"/>
                  </a:lnTo>
                  <a:lnTo>
                    <a:pt x="51" y="0"/>
                  </a:lnTo>
                  <a:lnTo>
                    <a:pt x="79" y="2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4228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9" name="Freeform 49"/>
            <p:cNvSpPr/>
            <p:nvPr/>
          </p:nvSpPr>
          <p:spPr>
            <a:xfrm>
              <a:off x="790575" y="1293813"/>
              <a:ext cx="377825" cy="222250"/>
            </a:xfrm>
            <a:custGeom>
              <a:avLst/>
              <a:gdLst/>
              <a:ahLst/>
              <a:cxnLst>
                <a:cxn ang="0">
                  <a:pos x="104272892" y="0"/>
                </a:cxn>
                <a:cxn ang="0">
                  <a:pos x="1239708498" y="0"/>
                </a:cxn>
                <a:cxn ang="0">
                  <a:pos x="1286051627" y="748410038"/>
                </a:cxn>
                <a:cxn ang="0">
                  <a:pos x="115859526" y="374205019"/>
                </a:cxn>
                <a:cxn ang="0">
                  <a:pos x="104272892" y="0"/>
                </a:cxn>
              </a:cxnLst>
              <a:pathLst>
                <a:path w="111" h="66">
                  <a:moveTo>
                    <a:pt x="9" y="0"/>
                  </a:moveTo>
                  <a:cubicBezTo>
                    <a:pt x="43" y="14"/>
                    <a:pt x="80" y="20"/>
                    <a:pt x="107" y="0"/>
                  </a:cubicBezTo>
                  <a:cubicBezTo>
                    <a:pt x="90" y="34"/>
                    <a:pt x="104" y="57"/>
                    <a:pt x="111" y="66"/>
                  </a:cubicBezTo>
                  <a:cubicBezTo>
                    <a:pt x="74" y="66"/>
                    <a:pt x="39" y="54"/>
                    <a:pt x="10" y="33"/>
                  </a:cubicBezTo>
                  <a:cubicBezTo>
                    <a:pt x="3" y="24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0" name="Freeform 50"/>
            <p:cNvSpPr/>
            <p:nvPr/>
          </p:nvSpPr>
          <p:spPr>
            <a:xfrm>
              <a:off x="1246188" y="1222375"/>
              <a:ext cx="155575" cy="307975"/>
            </a:xfrm>
            <a:custGeom>
              <a:avLst/>
              <a:gdLst/>
              <a:ahLst/>
              <a:cxnLst>
                <a:cxn ang="0">
                  <a:pos x="366027390" y="22908602"/>
                </a:cxn>
                <a:cxn ang="0">
                  <a:pos x="217328129" y="91631023"/>
                </a:cxn>
                <a:cxn ang="0">
                  <a:pos x="205889984" y="114536241"/>
                </a:cxn>
                <a:cxn ang="0">
                  <a:pos x="205889984" y="160353445"/>
                </a:cxn>
                <a:cxn ang="0">
                  <a:pos x="251642563" y="217619873"/>
                </a:cxn>
                <a:cxn ang="0">
                  <a:pos x="354589246" y="217619873"/>
                </a:cxn>
                <a:cxn ang="0">
                  <a:pos x="354589246" y="251981084"/>
                </a:cxn>
                <a:cxn ang="0">
                  <a:pos x="91508539" y="309250896"/>
                </a:cxn>
                <a:cxn ang="0">
                  <a:pos x="57190723" y="423790522"/>
                </a:cxn>
                <a:cxn ang="0">
                  <a:pos x="80067012" y="469604341"/>
                </a:cxn>
                <a:cxn ang="0">
                  <a:pos x="80067012" y="469604341"/>
                </a:cxn>
                <a:cxn ang="0">
                  <a:pos x="491850363" y="446695739"/>
                </a:cxn>
                <a:cxn ang="0">
                  <a:pos x="503288507" y="481056950"/>
                </a:cxn>
                <a:cxn ang="0">
                  <a:pos x="114384828" y="526874154"/>
                </a:cxn>
                <a:cxn ang="0">
                  <a:pos x="80067012" y="652863004"/>
                </a:cxn>
                <a:cxn ang="0">
                  <a:pos x="102946683" y="733041418"/>
                </a:cxn>
                <a:cxn ang="0">
                  <a:pos x="526164796" y="744494027"/>
                </a:cxn>
                <a:cxn ang="0">
                  <a:pos x="526164796" y="767402629"/>
                </a:cxn>
                <a:cxn ang="0">
                  <a:pos x="251642563" y="801763840"/>
                </a:cxn>
                <a:cxn ang="0">
                  <a:pos x="217328129" y="881938870"/>
                </a:cxn>
                <a:cxn ang="0">
                  <a:pos x="228766273" y="939208682"/>
                </a:cxn>
                <a:cxn ang="0">
                  <a:pos x="263084089" y="985022502"/>
                </a:cxn>
                <a:cxn ang="0">
                  <a:pos x="263084089" y="1042292315"/>
                </a:cxn>
                <a:cxn ang="0">
                  <a:pos x="171575551" y="973569893"/>
                </a:cxn>
                <a:cxn ang="0">
                  <a:pos x="160137406" y="870486261"/>
                </a:cxn>
                <a:cxn ang="0">
                  <a:pos x="183013695" y="801763840"/>
                </a:cxn>
                <a:cxn ang="0">
                  <a:pos x="57190723" y="778855238"/>
                </a:cxn>
                <a:cxn ang="0">
                  <a:pos x="22876289" y="652863004"/>
                </a:cxn>
                <a:cxn ang="0">
                  <a:pos x="45752578" y="515418161"/>
                </a:cxn>
                <a:cxn ang="0">
                  <a:pos x="45752578" y="515418161"/>
                </a:cxn>
                <a:cxn ang="0">
                  <a:pos x="0" y="412334529"/>
                </a:cxn>
                <a:cxn ang="0">
                  <a:pos x="45752578" y="274889686"/>
                </a:cxn>
                <a:cxn ang="0">
                  <a:pos x="171575551" y="217619873"/>
                </a:cxn>
                <a:cxn ang="0">
                  <a:pos x="148699261" y="160353445"/>
                </a:cxn>
                <a:cxn ang="0">
                  <a:pos x="160137406" y="114536241"/>
                </a:cxn>
                <a:cxn ang="0">
                  <a:pos x="194451840" y="68722421"/>
                </a:cxn>
                <a:cxn ang="0">
                  <a:pos x="366027390" y="0"/>
                </a:cxn>
                <a:cxn ang="0">
                  <a:pos x="366027390" y="22908602"/>
                </a:cxn>
              </a:cxnLst>
              <a:pathLst>
                <a:path w="46" h="91">
                  <a:moveTo>
                    <a:pt x="32" y="2"/>
                  </a:moveTo>
                  <a:cubicBezTo>
                    <a:pt x="26" y="2"/>
                    <a:pt x="22" y="6"/>
                    <a:pt x="19" y="8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8" y="10"/>
                    <a:pt x="18" y="13"/>
                    <a:pt x="18" y="14"/>
                  </a:cubicBezTo>
                  <a:cubicBezTo>
                    <a:pt x="19" y="17"/>
                    <a:pt x="20" y="19"/>
                    <a:pt x="22" y="19"/>
                  </a:cubicBezTo>
                  <a:cubicBezTo>
                    <a:pt x="25" y="19"/>
                    <a:pt x="30" y="18"/>
                    <a:pt x="31" y="19"/>
                  </a:cubicBezTo>
                  <a:cubicBezTo>
                    <a:pt x="32" y="20"/>
                    <a:pt x="32" y="21"/>
                    <a:pt x="31" y="22"/>
                  </a:cubicBezTo>
                  <a:cubicBezTo>
                    <a:pt x="26" y="23"/>
                    <a:pt x="10" y="25"/>
                    <a:pt x="8" y="27"/>
                  </a:cubicBezTo>
                  <a:cubicBezTo>
                    <a:pt x="7" y="29"/>
                    <a:pt x="6" y="33"/>
                    <a:pt x="5" y="37"/>
                  </a:cubicBezTo>
                  <a:cubicBezTo>
                    <a:pt x="5" y="39"/>
                    <a:pt x="6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6" y="41"/>
                    <a:pt x="44" y="41"/>
                    <a:pt x="43" y="39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21" y="46"/>
                    <a:pt x="10" y="46"/>
                  </a:cubicBezTo>
                  <a:cubicBezTo>
                    <a:pt x="9" y="48"/>
                    <a:pt x="8" y="53"/>
                    <a:pt x="7" y="57"/>
                  </a:cubicBezTo>
                  <a:cubicBezTo>
                    <a:pt x="7" y="60"/>
                    <a:pt x="8" y="63"/>
                    <a:pt x="9" y="64"/>
                  </a:cubicBezTo>
                  <a:cubicBezTo>
                    <a:pt x="11" y="68"/>
                    <a:pt x="46" y="66"/>
                    <a:pt x="46" y="6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33" y="69"/>
                    <a:pt x="22" y="70"/>
                  </a:cubicBezTo>
                  <a:cubicBezTo>
                    <a:pt x="21" y="71"/>
                    <a:pt x="20" y="74"/>
                    <a:pt x="19" y="77"/>
                  </a:cubicBezTo>
                  <a:cubicBezTo>
                    <a:pt x="19" y="79"/>
                    <a:pt x="19" y="81"/>
                    <a:pt x="20" y="82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19" y="91"/>
                    <a:pt x="15" y="85"/>
                  </a:cubicBezTo>
                  <a:cubicBezTo>
                    <a:pt x="14" y="83"/>
                    <a:pt x="13" y="79"/>
                    <a:pt x="14" y="76"/>
                  </a:cubicBezTo>
                  <a:cubicBezTo>
                    <a:pt x="15" y="74"/>
                    <a:pt x="15" y="72"/>
                    <a:pt x="16" y="70"/>
                  </a:cubicBezTo>
                  <a:cubicBezTo>
                    <a:pt x="11" y="70"/>
                    <a:pt x="6" y="70"/>
                    <a:pt x="5" y="68"/>
                  </a:cubicBezTo>
                  <a:cubicBezTo>
                    <a:pt x="3" y="65"/>
                    <a:pt x="2" y="61"/>
                    <a:pt x="2" y="57"/>
                  </a:cubicBezTo>
                  <a:cubicBezTo>
                    <a:pt x="2" y="53"/>
                    <a:pt x="3" y="48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3"/>
                    <a:pt x="0" y="40"/>
                    <a:pt x="0" y="36"/>
                  </a:cubicBezTo>
                  <a:cubicBezTo>
                    <a:pt x="0" y="32"/>
                    <a:pt x="2" y="27"/>
                    <a:pt x="4" y="24"/>
                  </a:cubicBezTo>
                  <a:cubicBezTo>
                    <a:pt x="6" y="21"/>
                    <a:pt x="11" y="20"/>
                    <a:pt x="15" y="19"/>
                  </a:cubicBezTo>
                  <a:cubicBezTo>
                    <a:pt x="14" y="18"/>
                    <a:pt x="13" y="16"/>
                    <a:pt x="13" y="14"/>
                  </a:cubicBezTo>
                  <a:cubicBezTo>
                    <a:pt x="13" y="13"/>
                    <a:pt x="13" y="11"/>
                    <a:pt x="14" y="10"/>
                  </a:cubicBezTo>
                  <a:cubicBezTo>
                    <a:pt x="14" y="8"/>
                    <a:pt x="15" y="7"/>
                    <a:pt x="17" y="6"/>
                  </a:cubicBezTo>
                  <a:cubicBezTo>
                    <a:pt x="20" y="3"/>
                    <a:pt x="25" y="1"/>
                    <a:pt x="32" y="0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B996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cxnSp>
        <p:nvCxnSpPr>
          <p:cNvPr id="11270" name="直接连接符 90"/>
          <p:cNvCxnSpPr/>
          <p:nvPr/>
        </p:nvCxnSpPr>
        <p:spPr>
          <a:xfrm>
            <a:off x="4860925" y="2668588"/>
            <a:ext cx="6621463" cy="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1" name="直接连接符 91"/>
          <p:cNvCxnSpPr/>
          <p:nvPr/>
        </p:nvCxnSpPr>
        <p:spPr>
          <a:xfrm>
            <a:off x="5291138" y="3509963"/>
            <a:ext cx="6191250" cy="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2" name="直接连接符 92"/>
          <p:cNvCxnSpPr/>
          <p:nvPr/>
        </p:nvCxnSpPr>
        <p:spPr>
          <a:xfrm>
            <a:off x="5815013" y="4379913"/>
            <a:ext cx="5667375" cy="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3" name="直接连接符 93"/>
          <p:cNvCxnSpPr/>
          <p:nvPr/>
        </p:nvCxnSpPr>
        <p:spPr>
          <a:xfrm>
            <a:off x="6291263" y="5226050"/>
            <a:ext cx="5191125" cy="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4" name="直接连接符 94"/>
          <p:cNvCxnSpPr/>
          <p:nvPr/>
        </p:nvCxnSpPr>
        <p:spPr>
          <a:xfrm>
            <a:off x="6675438" y="5991225"/>
            <a:ext cx="4806950" cy="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275" name="文本框 95"/>
          <p:cNvSpPr txBox="1"/>
          <p:nvPr/>
        </p:nvSpPr>
        <p:spPr>
          <a:xfrm>
            <a:off x="3997325" y="2105025"/>
            <a:ext cx="5556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文本框 96"/>
          <p:cNvSpPr txBox="1"/>
          <p:nvPr/>
        </p:nvSpPr>
        <p:spPr>
          <a:xfrm>
            <a:off x="3997325" y="2847975"/>
            <a:ext cx="5556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文本框 97"/>
          <p:cNvSpPr txBox="1"/>
          <p:nvPr/>
        </p:nvSpPr>
        <p:spPr>
          <a:xfrm>
            <a:off x="3997325" y="3671888"/>
            <a:ext cx="555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8" name="文本框 98"/>
          <p:cNvSpPr txBox="1"/>
          <p:nvPr/>
        </p:nvSpPr>
        <p:spPr>
          <a:xfrm>
            <a:off x="3997325" y="4573588"/>
            <a:ext cx="5556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文本框 99"/>
          <p:cNvSpPr txBox="1"/>
          <p:nvPr/>
        </p:nvSpPr>
        <p:spPr>
          <a:xfrm>
            <a:off x="3997325" y="5365750"/>
            <a:ext cx="555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0" name="矩形 100"/>
          <p:cNvSpPr/>
          <p:nvPr/>
        </p:nvSpPr>
        <p:spPr>
          <a:xfrm>
            <a:off x="4787900" y="1993900"/>
            <a:ext cx="6867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81" name="矩形 101"/>
          <p:cNvSpPr/>
          <p:nvPr/>
        </p:nvSpPr>
        <p:spPr>
          <a:xfrm>
            <a:off x="5176838" y="2863850"/>
            <a:ext cx="64785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82" name="矩形 102"/>
          <p:cNvSpPr/>
          <p:nvPr/>
        </p:nvSpPr>
        <p:spPr>
          <a:xfrm>
            <a:off x="5746750" y="3743325"/>
            <a:ext cx="590867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83" name="矩形 103"/>
          <p:cNvSpPr/>
          <p:nvPr/>
        </p:nvSpPr>
        <p:spPr>
          <a:xfrm>
            <a:off x="6227763" y="4567238"/>
            <a:ext cx="54276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84" name="矩形 104"/>
          <p:cNvSpPr/>
          <p:nvPr/>
        </p:nvSpPr>
        <p:spPr>
          <a:xfrm>
            <a:off x="6675438" y="5365750"/>
            <a:ext cx="54260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组合 3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84175"/>
            <a:ext cx="6953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36"/>
          <p:cNvSpPr/>
          <p:nvPr/>
        </p:nvSpPr>
        <p:spPr>
          <a:xfrm>
            <a:off x="858838" y="425450"/>
            <a:ext cx="30003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Slide Number Placeholder 2"/>
          <p:cNvSpPr txBox="1"/>
          <p:nvPr/>
        </p:nvSpPr>
        <p:spPr>
          <a:xfrm>
            <a:off x="10826750" y="5443538"/>
            <a:ext cx="508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hangingPunct="1"/>
            <a:fld id="{9A0DB2DC-4C9A-4742-B13C-FB6460FD3503}" type="slidenum">
              <a:rPr lang="en-US" altLang="zh-CN" sz="1000" b="1" dirty="0">
                <a:solidFill>
                  <a:srgbClr val="FFFFFF"/>
                </a:solidFill>
                <a:latin typeface="PT Sans Caption"/>
              </a:rPr>
            </a:fld>
            <a:endParaRPr lang="en-US" altLang="zh-CN" sz="1000" b="1" dirty="0">
              <a:solidFill>
                <a:srgbClr val="FFFFFF"/>
              </a:solidFill>
              <a:latin typeface="PT Sans Caption"/>
            </a:endParaRPr>
          </a:p>
        </p:txBody>
      </p:sp>
      <p:sp>
        <p:nvSpPr>
          <p:cNvPr id="12293" name="Rectangle 69"/>
          <p:cNvSpPr/>
          <p:nvPr/>
        </p:nvSpPr>
        <p:spPr>
          <a:xfrm>
            <a:off x="346075" y="2306638"/>
            <a:ext cx="2540000" cy="3730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2294" name="Rectangle 76"/>
          <p:cNvSpPr/>
          <p:nvPr/>
        </p:nvSpPr>
        <p:spPr>
          <a:xfrm>
            <a:off x="3357563" y="2306638"/>
            <a:ext cx="2540000" cy="3730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2295" name="Rectangle 79"/>
          <p:cNvSpPr/>
          <p:nvPr/>
        </p:nvSpPr>
        <p:spPr>
          <a:xfrm>
            <a:off x="6369050" y="2306638"/>
            <a:ext cx="2540000" cy="3730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2296" name="Rectangle 82"/>
          <p:cNvSpPr/>
          <p:nvPr/>
        </p:nvSpPr>
        <p:spPr>
          <a:xfrm>
            <a:off x="9378950" y="2306638"/>
            <a:ext cx="2540000" cy="3730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PT Sans"/>
            </a:endParaRPr>
          </a:p>
        </p:txBody>
      </p:sp>
      <p:grpSp>
        <p:nvGrpSpPr>
          <p:cNvPr id="12297" name="Group 1"/>
          <p:cNvGrpSpPr/>
          <p:nvPr/>
        </p:nvGrpSpPr>
        <p:grpSpPr>
          <a:xfrm>
            <a:off x="1027113" y="1716088"/>
            <a:ext cx="1179512" cy="1181100"/>
            <a:chOff x="0" y="0"/>
            <a:chExt cx="885025" cy="885025"/>
          </a:xfrm>
        </p:grpSpPr>
        <p:sp>
          <p:nvSpPr>
            <p:cNvPr id="12319" name="Rectangle 70"/>
            <p:cNvSpPr/>
            <p:nvPr/>
          </p:nvSpPr>
          <p:spPr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F0AF1D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12320" name="Freeform 12"/>
            <p:cNvSpPr>
              <a:spLocks noEditPoints="1"/>
            </p:cNvSpPr>
            <p:nvPr/>
          </p:nvSpPr>
          <p:spPr>
            <a:xfrm>
              <a:off x="161997" y="216498"/>
              <a:ext cx="561032" cy="452029"/>
            </a:xfrm>
            <a:custGeom>
              <a:avLst/>
              <a:gdLst/>
              <a:ahLst/>
              <a:cxnLst>
                <a:cxn ang="0">
                  <a:pos x="457434539" y="1261425670"/>
                </a:cxn>
                <a:cxn ang="0">
                  <a:pos x="322283865" y="1459501549"/>
                </a:cxn>
                <a:cxn ang="0">
                  <a:pos x="1465870213" y="1459501549"/>
                </a:cxn>
                <a:cxn ang="0">
                  <a:pos x="1330719539" y="1261425670"/>
                </a:cxn>
                <a:cxn ang="0">
                  <a:pos x="457434539" y="1261425670"/>
                </a:cxn>
                <a:cxn ang="0">
                  <a:pos x="0" y="0"/>
                </a:cxn>
                <a:cxn ang="0">
                  <a:pos x="0" y="1105052695"/>
                </a:cxn>
                <a:cxn ang="0">
                  <a:pos x="1808947730" y="1105052695"/>
                </a:cxn>
                <a:cxn ang="0">
                  <a:pos x="1808947730" y="0"/>
                </a:cxn>
                <a:cxn ang="0">
                  <a:pos x="0" y="0"/>
                </a:cxn>
                <a:cxn ang="0">
                  <a:pos x="1684192269" y="990376166"/>
                </a:cxn>
                <a:cxn ang="0">
                  <a:pos x="114360247" y="990376166"/>
                </a:cxn>
                <a:cxn ang="0">
                  <a:pos x="114360247" y="114676529"/>
                </a:cxn>
                <a:cxn ang="0">
                  <a:pos x="1684192269" y="114676529"/>
                </a:cxn>
                <a:cxn ang="0">
                  <a:pos x="1684192269" y="990376166"/>
                </a:cxn>
              </a:cxnLst>
              <a:pathLst>
                <a:path w="174" h="140">
                  <a:moveTo>
                    <a:pt x="44" y="121"/>
                  </a:moveTo>
                  <a:lnTo>
                    <a:pt x="31" y="140"/>
                  </a:lnTo>
                  <a:lnTo>
                    <a:pt x="141" y="140"/>
                  </a:lnTo>
                  <a:lnTo>
                    <a:pt x="128" y="121"/>
                  </a:lnTo>
                  <a:lnTo>
                    <a:pt x="44" y="121"/>
                  </a:lnTo>
                  <a:close/>
                  <a:moveTo>
                    <a:pt x="0" y="0"/>
                  </a:moveTo>
                  <a:lnTo>
                    <a:pt x="0" y="106"/>
                  </a:lnTo>
                  <a:lnTo>
                    <a:pt x="174" y="106"/>
                  </a:lnTo>
                  <a:lnTo>
                    <a:pt x="174" y="0"/>
                  </a:lnTo>
                  <a:lnTo>
                    <a:pt x="0" y="0"/>
                  </a:lnTo>
                  <a:close/>
                  <a:moveTo>
                    <a:pt x="162" y="95"/>
                  </a:moveTo>
                  <a:lnTo>
                    <a:pt x="11" y="95"/>
                  </a:lnTo>
                  <a:lnTo>
                    <a:pt x="11" y="11"/>
                  </a:lnTo>
                  <a:lnTo>
                    <a:pt x="162" y="11"/>
                  </a:lnTo>
                  <a:lnTo>
                    <a:pt x="162" y="9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298" name="Group 3"/>
          <p:cNvGrpSpPr/>
          <p:nvPr/>
        </p:nvGrpSpPr>
        <p:grpSpPr>
          <a:xfrm>
            <a:off x="4037013" y="1716088"/>
            <a:ext cx="1181100" cy="1181100"/>
            <a:chOff x="0" y="0"/>
            <a:chExt cx="885025" cy="885025"/>
          </a:xfrm>
        </p:grpSpPr>
        <p:sp>
          <p:nvSpPr>
            <p:cNvPr id="12317" name="Rectangle 77"/>
            <p:cNvSpPr/>
            <p:nvPr/>
          </p:nvSpPr>
          <p:spPr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E36E57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12318" name="Freeform 135"/>
            <p:cNvSpPr>
              <a:spLocks noEditPoints="1"/>
            </p:cNvSpPr>
            <p:nvPr/>
          </p:nvSpPr>
          <p:spPr>
            <a:xfrm>
              <a:off x="171295" y="186759"/>
              <a:ext cx="542435" cy="472252"/>
            </a:xfrm>
            <a:custGeom>
              <a:avLst/>
              <a:gdLst/>
              <a:ahLst/>
              <a:cxnLst>
                <a:cxn ang="0">
                  <a:pos x="198732641" y="522370932"/>
                </a:cxn>
                <a:cxn ang="0">
                  <a:pos x="130810897" y="346572748"/>
                </a:cxn>
                <a:cxn ang="0">
                  <a:pos x="88045765" y="424426184"/>
                </a:cxn>
                <a:cxn ang="0">
                  <a:pos x="143389996" y="617803870"/>
                </a:cxn>
                <a:cxn ang="0">
                  <a:pos x="155967509" y="178308410"/>
                </a:cxn>
                <a:cxn ang="0">
                  <a:pos x="140874493" y="148173027"/>
                </a:cxn>
                <a:cxn ang="0">
                  <a:pos x="88045765" y="248628000"/>
                </a:cxn>
                <a:cxn ang="0">
                  <a:pos x="155967509" y="210957187"/>
                </a:cxn>
                <a:cxn ang="0">
                  <a:pos x="611292524" y="439493876"/>
                </a:cxn>
                <a:cxn ang="0">
                  <a:pos x="435200993" y="366664060"/>
                </a:cxn>
                <a:cxn ang="0">
                  <a:pos x="571042895" y="424426184"/>
                </a:cxn>
                <a:cxn ang="0">
                  <a:pos x="588653000" y="339038902"/>
                </a:cxn>
                <a:cxn ang="0">
                  <a:pos x="581106492" y="313923970"/>
                </a:cxn>
                <a:cxn ang="0">
                  <a:pos x="616323529" y="283787003"/>
                </a:cxn>
                <a:cxn ang="0">
                  <a:pos x="724494902" y="354106594"/>
                </a:cxn>
                <a:cxn ang="0">
                  <a:pos x="774808127" y="128081715"/>
                </a:cxn>
                <a:cxn ang="0">
                  <a:pos x="654057655" y="110500629"/>
                </a:cxn>
                <a:cxn ang="0">
                  <a:pos x="576073900" y="115524249"/>
                </a:cxn>
                <a:cxn ang="0">
                  <a:pos x="530793266" y="105478594"/>
                </a:cxn>
                <a:cxn ang="0">
                  <a:pos x="467904114" y="173286374"/>
                </a:cxn>
                <a:cxn ang="0">
                  <a:pos x="447778506" y="175798184"/>
                </a:cxn>
                <a:cxn ang="0">
                  <a:pos x="410044380" y="140637596"/>
                </a:cxn>
                <a:cxn ang="0">
                  <a:pos x="410044380" y="210957187"/>
                </a:cxn>
                <a:cxn ang="0">
                  <a:pos x="465387025" y="218491033"/>
                </a:cxn>
                <a:cxn ang="0">
                  <a:pos x="442747501" y="246116190"/>
                </a:cxn>
                <a:cxn ang="0">
                  <a:pos x="435200993" y="366664060"/>
                </a:cxn>
                <a:cxn ang="0">
                  <a:pos x="659090246" y="657984908"/>
                </a:cxn>
                <a:cxn ang="0">
                  <a:pos x="772292624" y="547484279"/>
                </a:cxn>
                <a:cxn ang="0">
                  <a:pos x="115717881" y="311413745"/>
                </a:cxn>
                <a:cxn ang="0">
                  <a:pos x="88045765" y="293832659"/>
                </a:cxn>
                <a:cxn ang="0">
                  <a:pos x="860338390" y="0"/>
                </a:cxn>
                <a:cxn ang="0">
                  <a:pos x="0" y="748395810"/>
                </a:cxn>
                <a:cxn ang="0">
                  <a:pos x="860338390" y="0"/>
                </a:cxn>
                <a:cxn ang="0">
                  <a:pos x="55342645" y="690633686"/>
                </a:cxn>
                <a:cxn ang="0">
                  <a:pos x="804995745" y="60273935"/>
                </a:cxn>
              </a:cxnLst>
              <a:pathLst>
                <a:path w="342" h="298">
                  <a:moveTo>
                    <a:pt x="57" y="246"/>
                  </a:moveTo>
                  <a:cubicBezTo>
                    <a:pt x="47" y="231"/>
                    <a:pt x="69" y="218"/>
                    <a:pt x="79" y="208"/>
                  </a:cubicBezTo>
                  <a:cubicBezTo>
                    <a:pt x="85" y="203"/>
                    <a:pt x="120" y="170"/>
                    <a:pt x="104" y="163"/>
                  </a:cubicBezTo>
                  <a:cubicBezTo>
                    <a:pt x="95" y="159"/>
                    <a:pt x="63" y="131"/>
                    <a:pt x="52" y="138"/>
                  </a:cubicBezTo>
                  <a:cubicBezTo>
                    <a:pt x="49" y="140"/>
                    <a:pt x="40" y="142"/>
                    <a:pt x="35" y="142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40" y="176"/>
                    <a:pt x="52" y="180"/>
                    <a:pt x="52" y="189"/>
                  </a:cubicBezTo>
                  <a:cubicBezTo>
                    <a:pt x="52" y="204"/>
                    <a:pt x="34" y="243"/>
                    <a:pt x="57" y="246"/>
                  </a:cubicBezTo>
                  <a:close/>
                  <a:moveTo>
                    <a:pt x="62" y="84"/>
                  </a:moveTo>
                  <a:cubicBezTo>
                    <a:pt x="66" y="81"/>
                    <a:pt x="55" y="72"/>
                    <a:pt x="62" y="71"/>
                  </a:cubicBezTo>
                  <a:cubicBezTo>
                    <a:pt x="64" y="70"/>
                    <a:pt x="86" y="83"/>
                    <a:pt x="86" y="81"/>
                  </a:cubicBezTo>
                  <a:cubicBezTo>
                    <a:pt x="86" y="76"/>
                    <a:pt x="62" y="62"/>
                    <a:pt x="56" y="59"/>
                  </a:cubicBezTo>
                  <a:cubicBezTo>
                    <a:pt x="39" y="49"/>
                    <a:pt x="43" y="64"/>
                    <a:pt x="35" y="72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7"/>
                    <a:pt x="41" y="96"/>
                    <a:pt x="43" y="95"/>
                  </a:cubicBezTo>
                  <a:cubicBezTo>
                    <a:pt x="48" y="89"/>
                    <a:pt x="56" y="89"/>
                    <a:pt x="62" y="84"/>
                  </a:cubicBezTo>
                  <a:close/>
                  <a:moveTo>
                    <a:pt x="240" y="199"/>
                  </a:moveTo>
                  <a:cubicBezTo>
                    <a:pt x="247" y="195"/>
                    <a:pt x="245" y="178"/>
                    <a:pt x="243" y="175"/>
                  </a:cubicBezTo>
                  <a:cubicBezTo>
                    <a:pt x="240" y="179"/>
                    <a:pt x="234" y="202"/>
                    <a:pt x="240" y="199"/>
                  </a:cubicBezTo>
                  <a:close/>
                  <a:moveTo>
                    <a:pt x="173" y="146"/>
                  </a:moveTo>
                  <a:cubicBezTo>
                    <a:pt x="187" y="152"/>
                    <a:pt x="187" y="228"/>
                    <a:pt x="210" y="208"/>
                  </a:cubicBezTo>
                  <a:cubicBezTo>
                    <a:pt x="223" y="197"/>
                    <a:pt x="226" y="183"/>
                    <a:pt x="227" y="169"/>
                  </a:cubicBezTo>
                  <a:cubicBezTo>
                    <a:pt x="227" y="161"/>
                    <a:pt x="250" y="142"/>
                    <a:pt x="248" y="137"/>
                  </a:cubicBezTo>
                  <a:cubicBezTo>
                    <a:pt x="246" y="134"/>
                    <a:pt x="234" y="143"/>
                    <a:pt x="234" y="135"/>
                  </a:cubicBezTo>
                  <a:cubicBezTo>
                    <a:pt x="233" y="129"/>
                    <a:pt x="217" y="118"/>
                    <a:pt x="220" y="114"/>
                  </a:cubicBezTo>
                  <a:cubicBezTo>
                    <a:pt x="225" y="108"/>
                    <a:pt x="231" y="125"/>
                    <a:pt x="231" y="125"/>
                  </a:cubicBezTo>
                  <a:cubicBezTo>
                    <a:pt x="235" y="135"/>
                    <a:pt x="238" y="133"/>
                    <a:pt x="247" y="131"/>
                  </a:cubicBezTo>
                  <a:cubicBezTo>
                    <a:pt x="267" y="126"/>
                    <a:pt x="250" y="119"/>
                    <a:pt x="245" y="113"/>
                  </a:cubicBezTo>
                  <a:cubicBezTo>
                    <a:pt x="238" y="104"/>
                    <a:pt x="267" y="114"/>
                    <a:pt x="269" y="114"/>
                  </a:cubicBezTo>
                  <a:cubicBezTo>
                    <a:pt x="280" y="114"/>
                    <a:pt x="282" y="142"/>
                    <a:pt x="288" y="141"/>
                  </a:cubicBezTo>
                  <a:cubicBezTo>
                    <a:pt x="292" y="140"/>
                    <a:pt x="302" y="130"/>
                    <a:pt x="308" y="124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1"/>
                    <a:pt x="293" y="52"/>
                    <a:pt x="289" y="52"/>
                  </a:cubicBezTo>
                  <a:cubicBezTo>
                    <a:pt x="284" y="52"/>
                    <a:pt x="259" y="54"/>
                    <a:pt x="260" y="44"/>
                  </a:cubicBezTo>
                  <a:cubicBezTo>
                    <a:pt x="260" y="43"/>
                    <a:pt x="225" y="54"/>
                    <a:pt x="222" y="53"/>
                  </a:cubicBezTo>
                  <a:cubicBezTo>
                    <a:pt x="217" y="52"/>
                    <a:pt x="230" y="46"/>
                    <a:pt x="229" y="46"/>
                  </a:cubicBezTo>
                  <a:cubicBezTo>
                    <a:pt x="230" y="44"/>
                    <a:pt x="229" y="43"/>
                    <a:pt x="227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196" y="45"/>
                    <a:pt x="178" y="52"/>
                    <a:pt x="175" y="57"/>
                  </a:cubicBezTo>
                  <a:cubicBezTo>
                    <a:pt x="179" y="52"/>
                    <a:pt x="186" y="69"/>
                    <a:pt x="186" y="69"/>
                  </a:cubicBezTo>
                  <a:cubicBezTo>
                    <a:pt x="188" y="69"/>
                    <a:pt x="199" y="49"/>
                    <a:pt x="204" y="57"/>
                  </a:cubicBezTo>
                  <a:cubicBezTo>
                    <a:pt x="210" y="67"/>
                    <a:pt x="184" y="72"/>
                    <a:pt x="178" y="70"/>
                  </a:cubicBezTo>
                  <a:cubicBezTo>
                    <a:pt x="175" y="68"/>
                    <a:pt x="169" y="77"/>
                    <a:pt x="167" y="75"/>
                  </a:cubicBezTo>
                  <a:cubicBezTo>
                    <a:pt x="163" y="71"/>
                    <a:pt x="165" y="57"/>
                    <a:pt x="163" y="56"/>
                  </a:cubicBezTo>
                  <a:cubicBezTo>
                    <a:pt x="157" y="53"/>
                    <a:pt x="153" y="71"/>
                    <a:pt x="152" y="72"/>
                  </a:cubicBezTo>
                  <a:cubicBezTo>
                    <a:pt x="151" y="74"/>
                    <a:pt x="170" y="80"/>
                    <a:pt x="163" y="84"/>
                  </a:cubicBezTo>
                  <a:cubicBezTo>
                    <a:pt x="161" y="85"/>
                    <a:pt x="143" y="83"/>
                    <a:pt x="146" y="92"/>
                  </a:cubicBezTo>
                  <a:cubicBezTo>
                    <a:pt x="150" y="106"/>
                    <a:pt x="181" y="77"/>
                    <a:pt x="185" y="87"/>
                  </a:cubicBezTo>
                  <a:cubicBezTo>
                    <a:pt x="188" y="95"/>
                    <a:pt x="220" y="85"/>
                    <a:pt x="226" y="83"/>
                  </a:cubicBezTo>
                  <a:cubicBezTo>
                    <a:pt x="220" y="109"/>
                    <a:pt x="194" y="103"/>
                    <a:pt x="176" y="98"/>
                  </a:cubicBezTo>
                  <a:cubicBezTo>
                    <a:pt x="159" y="93"/>
                    <a:pt x="141" y="110"/>
                    <a:pt x="140" y="127"/>
                  </a:cubicBezTo>
                  <a:cubicBezTo>
                    <a:pt x="139" y="155"/>
                    <a:pt x="159" y="140"/>
                    <a:pt x="173" y="146"/>
                  </a:cubicBezTo>
                  <a:close/>
                  <a:moveTo>
                    <a:pt x="269" y="243"/>
                  </a:moveTo>
                  <a:cubicBezTo>
                    <a:pt x="262" y="246"/>
                    <a:pt x="261" y="258"/>
                    <a:pt x="262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296" y="225"/>
                    <a:pt x="286" y="237"/>
                    <a:pt x="269" y="243"/>
                  </a:cubicBezTo>
                  <a:close/>
                  <a:moveTo>
                    <a:pt x="46" y="124"/>
                  </a:moveTo>
                  <a:cubicBezTo>
                    <a:pt x="46" y="119"/>
                    <a:pt x="37" y="115"/>
                    <a:pt x="35" y="111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8" y="121"/>
                    <a:pt x="46" y="124"/>
                    <a:pt x="46" y="124"/>
                  </a:cubicBezTo>
                  <a:close/>
                  <a:moveTo>
                    <a:pt x="3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42" y="298"/>
                    <a:pt x="342" y="298"/>
                    <a:pt x="342" y="298"/>
                  </a:cubicBezTo>
                  <a:lnTo>
                    <a:pt x="342" y="0"/>
                  </a:lnTo>
                  <a:close/>
                  <a:moveTo>
                    <a:pt x="320" y="275"/>
                  </a:moveTo>
                  <a:cubicBezTo>
                    <a:pt x="22" y="275"/>
                    <a:pt x="22" y="275"/>
                    <a:pt x="22" y="27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20" y="24"/>
                    <a:pt x="320" y="24"/>
                    <a:pt x="320" y="24"/>
                  </a:cubicBezTo>
                  <a:lnTo>
                    <a:pt x="320" y="27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299" name="Group 5"/>
          <p:cNvGrpSpPr/>
          <p:nvPr/>
        </p:nvGrpSpPr>
        <p:grpSpPr>
          <a:xfrm>
            <a:off x="7048500" y="1716088"/>
            <a:ext cx="1179513" cy="1181100"/>
            <a:chOff x="0" y="0"/>
            <a:chExt cx="885025" cy="885025"/>
          </a:xfrm>
        </p:grpSpPr>
        <p:sp>
          <p:nvSpPr>
            <p:cNvPr id="12315" name="Rectangle 80"/>
            <p:cNvSpPr/>
            <p:nvPr/>
          </p:nvSpPr>
          <p:spPr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F0AF1D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12316" name="Freeform 230"/>
            <p:cNvSpPr/>
            <p:nvPr/>
          </p:nvSpPr>
          <p:spPr>
            <a:xfrm>
              <a:off x="201305" y="83268"/>
              <a:ext cx="482415" cy="474630"/>
            </a:xfrm>
            <a:custGeom>
              <a:avLst/>
              <a:gdLst/>
              <a:ahLst/>
              <a:cxnLst>
                <a:cxn ang="0">
                  <a:pos x="1006919026" y="590878697"/>
                </a:cxn>
                <a:cxn ang="0">
                  <a:pos x="1077403223" y="511432766"/>
                </a:cxn>
                <a:cxn ang="0">
                  <a:pos x="986781004" y="417090583"/>
                </a:cxn>
                <a:cxn ang="0">
                  <a:pos x="986781004" y="422055257"/>
                </a:cxn>
                <a:cxn ang="0">
                  <a:pos x="750155325" y="402194331"/>
                </a:cxn>
                <a:cxn ang="0">
                  <a:pos x="760223214" y="307852149"/>
                </a:cxn>
                <a:cxn ang="0">
                  <a:pos x="840777544" y="89377508"/>
                </a:cxn>
                <a:cxn ang="0">
                  <a:pos x="785396302" y="4964674"/>
                </a:cxn>
                <a:cxn ang="0">
                  <a:pos x="704844216" y="74481257"/>
                </a:cxn>
                <a:cxn ang="0">
                  <a:pos x="629324952" y="198613714"/>
                </a:cxn>
                <a:cxn ang="0">
                  <a:pos x="463183470" y="357505577"/>
                </a:cxn>
                <a:cxn ang="0">
                  <a:pos x="231590613" y="491571840"/>
                </a:cxn>
                <a:cxn ang="0">
                  <a:pos x="40276043" y="506468091"/>
                </a:cxn>
                <a:cxn ang="0">
                  <a:pos x="0" y="719978057"/>
                </a:cxn>
                <a:cxn ang="0">
                  <a:pos x="40276043" y="938454925"/>
                </a:cxn>
                <a:cxn ang="0">
                  <a:pos x="292006921" y="958315851"/>
                </a:cxn>
                <a:cxn ang="0">
                  <a:pos x="594081732" y="1032794880"/>
                </a:cxn>
                <a:cxn ang="0">
                  <a:pos x="881053587" y="1037761783"/>
                </a:cxn>
                <a:cxn ang="0">
                  <a:pos x="886088653" y="1032794880"/>
                </a:cxn>
                <a:cxn ang="0">
                  <a:pos x="941469895" y="973212103"/>
                </a:cxn>
                <a:cxn ang="0">
                  <a:pos x="926364696" y="913627097"/>
                </a:cxn>
                <a:cxn ang="0">
                  <a:pos x="941469895" y="908662423"/>
                </a:cxn>
                <a:cxn ang="0">
                  <a:pos x="1022024225" y="829216491"/>
                </a:cxn>
                <a:cxn ang="0">
                  <a:pos x="991816071" y="754735234"/>
                </a:cxn>
                <a:cxn ang="0">
                  <a:pos x="1077403223" y="680253977"/>
                </a:cxn>
                <a:cxn ang="0">
                  <a:pos x="1006919026" y="590878697"/>
                </a:cxn>
              </a:cxnLst>
              <a:pathLst>
                <a:path w="215" h="213">
                  <a:moveTo>
                    <a:pt x="200" y="119"/>
                  </a:moveTo>
                  <a:cubicBezTo>
                    <a:pt x="208" y="118"/>
                    <a:pt x="214" y="113"/>
                    <a:pt x="214" y="103"/>
                  </a:cubicBezTo>
                  <a:cubicBezTo>
                    <a:pt x="214" y="92"/>
                    <a:pt x="206" y="85"/>
                    <a:pt x="196" y="84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83" y="83"/>
                    <a:pt x="162" y="82"/>
                    <a:pt x="149" y="81"/>
                  </a:cubicBezTo>
                  <a:cubicBezTo>
                    <a:pt x="147" y="73"/>
                    <a:pt x="148" y="70"/>
                    <a:pt x="151" y="62"/>
                  </a:cubicBezTo>
                  <a:cubicBezTo>
                    <a:pt x="163" y="49"/>
                    <a:pt x="169" y="36"/>
                    <a:pt x="167" y="18"/>
                  </a:cubicBezTo>
                  <a:cubicBezTo>
                    <a:pt x="167" y="12"/>
                    <a:pt x="161" y="2"/>
                    <a:pt x="156" y="1"/>
                  </a:cubicBezTo>
                  <a:cubicBezTo>
                    <a:pt x="148" y="0"/>
                    <a:pt x="146" y="6"/>
                    <a:pt x="140" y="15"/>
                  </a:cubicBezTo>
                  <a:cubicBezTo>
                    <a:pt x="134" y="25"/>
                    <a:pt x="132" y="28"/>
                    <a:pt x="125" y="40"/>
                  </a:cubicBezTo>
                  <a:cubicBezTo>
                    <a:pt x="118" y="51"/>
                    <a:pt x="117" y="54"/>
                    <a:pt x="92" y="72"/>
                  </a:cubicBezTo>
                  <a:cubicBezTo>
                    <a:pt x="69" y="88"/>
                    <a:pt x="72" y="94"/>
                    <a:pt x="46" y="99"/>
                  </a:cubicBezTo>
                  <a:cubicBezTo>
                    <a:pt x="41" y="99"/>
                    <a:pt x="27" y="102"/>
                    <a:pt x="8" y="102"/>
                  </a:cubicBezTo>
                  <a:cubicBezTo>
                    <a:pt x="4" y="102"/>
                    <a:pt x="0" y="112"/>
                    <a:pt x="0" y="145"/>
                  </a:cubicBezTo>
                  <a:cubicBezTo>
                    <a:pt x="0" y="179"/>
                    <a:pt x="4" y="189"/>
                    <a:pt x="8" y="189"/>
                  </a:cubicBezTo>
                  <a:cubicBezTo>
                    <a:pt x="29" y="189"/>
                    <a:pt x="46" y="190"/>
                    <a:pt x="58" y="193"/>
                  </a:cubicBezTo>
                  <a:cubicBezTo>
                    <a:pt x="76" y="201"/>
                    <a:pt x="100" y="206"/>
                    <a:pt x="118" y="208"/>
                  </a:cubicBezTo>
                  <a:cubicBezTo>
                    <a:pt x="151" y="213"/>
                    <a:pt x="165" y="211"/>
                    <a:pt x="175" y="209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81" y="207"/>
                    <a:pt x="185" y="203"/>
                    <a:pt x="187" y="196"/>
                  </a:cubicBezTo>
                  <a:cubicBezTo>
                    <a:pt x="189" y="190"/>
                    <a:pt x="188" y="186"/>
                    <a:pt x="184" y="184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96" y="182"/>
                    <a:pt x="202" y="177"/>
                    <a:pt x="203" y="167"/>
                  </a:cubicBezTo>
                  <a:cubicBezTo>
                    <a:pt x="204" y="159"/>
                    <a:pt x="202" y="154"/>
                    <a:pt x="197" y="152"/>
                  </a:cubicBezTo>
                  <a:cubicBezTo>
                    <a:pt x="206" y="152"/>
                    <a:pt x="213" y="148"/>
                    <a:pt x="214" y="137"/>
                  </a:cubicBezTo>
                  <a:cubicBezTo>
                    <a:pt x="215" y="127"/>
                    <a:pt x="209" y="120"/>
                    <a:pt x="200" y="11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300" name="Group 6"/>
          <p:cNvGrpSpPr/>
          <p:nvPr/>
        </p:nvGrpSpPr>
        <p:grpSpPr>
          <a:xfrm>
            <a:off x="10059988" y="1716088"/>
            <a:ext cx="1179512" cy="1181100"/>
            <a:chOff x="0" y="0"/>
            <a:chExt cx="885025" cy="885025"/>
          </a:xfrm>
        </p:grpSpPr>
        <p:sp>
          <p:nvSpPr>
            <p:cNvPr id="12313" name="Rectangle 83"/>
            <p:cNvSpPr/>
            <p:nvPr/>
          </p:nvSpPr>
          <p:spPr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E36E57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12314" name="Freeform 245"/>
            <p:cNvSpPr>
              <a:spLocks noEditPoints="1"/>
            </p:cNvSpPr>
            <p:nvPr/>
          </p:nvSpPr>
          <p:spPr>
            <a:xfrm>
              <a:off x="219172" y="173674"/>
              <a:ext cx="446681" cy="485336"/>
            </a:xfrm>
            <a:custGeom>
              <a:avLst/>
              <a:gdLst/>
              <a:ahLst/>
              <a:cxnLst>
                <a:cxn ang="0">
                  <a:pos x="482535038" y="149180984"/>
                </a:cxn>
                <a:cxn ang="0">
                  <a:pos x="286764220" y="138129617"/>
                </a:cxn>
                <a:cxn ang="0">
                  <a:pos x="93749873" y="422679455"/>
                </a:cxn>
                <a:cxn ang="0">
                  <a:pos x="11029201" y="428204307"/>
                </a:cxn>
                <a:cxn ang="0">
                  <a:pos x="261947687" y="58014273"/>
                </a:cxn>
                <a:cxn ang="0">
                  <a:pos x="543195646" y="85640197"/>
                </a:cxn>
                <a:cxn ang="0">
                  <a:pos x="623158187" y="0"/>
                </a:cxn>
                <a:cxn ang="0">
                  <a:pos x="642460120" y="237583607"/>
                </a:cxn>
                <a:cxn ang="0">
                  <a:pos x="391541635" y="245872547"/>
                </a:cxn>
                <a:cxn ang="0">
                  <a:pos x="482535038" y="149180984"/>
                </a:cxn>
                <a:cxn ang="0">
                  <a:pos x="479776907" y="748667346"/>
                </a:cxn>
                <a:cxn ang="0">
                  <a:pos x="372241362" y="765241903"/>
                </a:cxn>
                <a:cxn ang="0">
                  <a:pos x="201285418" y="721041423"/>
                </a:cxn>
                <a:cxn ang="0">
                  <a:pos x="121322877" y="806681620"/>
                </a:cxn>
                <a:cxn ang="0">
                  <a:pos x="99264474" y="569098013"/>
                </a:cxn>
                <a:cxn ang="0">
                  <a:pos x="350182959" y="560809072"/>
                </a:cxn>
                <a:cxn ang="0">
                  <a:pos x="259189556" y="657500635"/>
                </a:cxn>
                <a:cxn ang="0">
                  <a:pos x="454960373" y="668552002"/>
                </a:cxn>
                <a:cxn ang="0">
                  <a:pos x="647974721" y="386764591"/>
                </a:cxn>
                <a:cxn ang="0">
                  <a:pos x="730695392" y="381239739"/>
                </a:cxn>
                <a:cxn ang="0">
                  <a:pos x="479776907" y="748667346"/>
                </a:cxn>
              </a:cxnLst>
              <a:pathLst>
                <a:path w="269" h="292">
                  <a:moveTo>
                    <a:pt x="175" y="54"/>
                  </a:moveTo>
                  <a:cubicBezTo>
                    <a:pt x="153" y="44"/>
                    <a:pt x="128" y="43"/>
                    <a:pt x="104" y="50"/>
                  </a:cubicBezTo>
                  <a:cubicBezTo>
                    <a:pt x="60" y="64"/>
                    <a:pt x="31" y="106"/>
                    <a:pt x="34" y="153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0" y="94"/>
                    <a:pt x="38" y="40"/>
                    <a:pt x="95" y="21"/>
                  </a:cubicBezTo>
                  <a:cubicBezTo>
                    <a:pt x="129" y="11"/>
                    <a:pt x="166" y="14"/>
                    <a:pt x="197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142" y="89"/>
                    <a:pt x="142" y="89"/>
                    <a:pt x="142" y="89"/>
                  </a:cubicBezTo>
                  <a:lnTo>
                    <a:pt x="175" y="54"/>
                  </a:lnTo>
                  <a:close/>
                  <a:moveTo>
                    <a:pt x="174" y="271"/>
                  </a:moveTo>
                  <a:cubicBezTo>
                    <a:pt x="161" y="275"/>
                    <a:pt x="148" y="277"/>
                    <a:pt x="135" y="277"/>
                  </a:cubicBezTo>
                  <a:cubicBezTo>
                    <a:pt x="113" y="277"/>
                    <a:pt x="92" y="271"/>
                    <a:pt x="73" y="261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16" y="248"/>
                    <a:pt x="142" y="249"/>
                    <a:pt x="165" y="242"/>
                  </a:cubicBezTo>
                  <a:cubicBezTo>
                    <a:pt x="209" y="228"/>
                    <a:pt x="238" y="186"/>
                    <a:pt x="235" y="140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9" y="198"/>
                    <a:pt x="232" y="253"/>
                    <a:pt x="174" y="27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301" name="组合 122"/>
          <p:cNvGrpSpPr/>
          <p:nvPr/>
        </p:nvGrpSpPr>
        <p:grpSpPr>
          <a:xfrm>
            <a:off x="469900" y="3725863"/>
            <a:ext cx="2301875" cy="1709754"/>
            <a:chOff x="0" y="0"/>
            <a:chExt cx="2302760" cy="1709456"/>
          </a:xfrm>
        </p:grpSpPr>
        <p:sp>
          <p:nvSpPr>
            <p:cNvPr id="12311" name="TextBox 51"/>
            <p:cNvSpPr txBox="1"/>
            <p:nvPr/>
          </p:nvSpPr>
          <p:spPr>
            <a:xfrm>
              <a:off x="0" y="326032"/>
              <a:ext cx="2302760" cy="1383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极致无岸，专业设计。因为专业、愈逐极致，更多关于专业设计，请在百度搜索：</a:t>
              </a: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freeppt7</a:t>
              </a:r>
              <a:endPara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2" name="TextBox 21"/>
            <p:cNvSpPr txBox="1"/>
            <p:nvPr/>
          </p:nvSpPr>
          <p:spPr>
            <a:xfrm>
              <a:off x="497708" y="0"/>
              <a:ext cx="134552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26262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302" name="组合 125"/>
          <p:cNvGrpSpPr/>
          <p:nvPr/>
        </p:nvGrpSpPr>
        <p:grpSpPr>
          <a:xfrm>
            <a:off x="3498850" y="3725863"/>
            <a:ext cx="2301875" cy="1709754"/>
            <a:chOff x="0" y="0"/>
            <a:chExt cx="2302760" cy="1709456"/>
          </a:xfrm>
        </p:grpSpPr>
        <p:sp>
          <p:nvSpPr>
            <p:cNvPr id="12309" name="TextBox 51"/>
            <p:cNvSpPr txBox="1"/>
            <p:nvPr/>
          </p:nvSpPr>
          <p:spPr>
            <a:xfrm>
              <a:off x="0" y="326032"/>
              <a:ext cx="2302760" cy="1383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极致无岸，专业设计。因为专业、愈逐极致，更多关于专业设计，请在百度搜索：</a:t>
              </a: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freeppt7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0" name="TextBox 21"/>
            <p:cNvSpPr txBox="1"/>
            <p:nvPr/>
          </p:nvSpPr>
          <p:spPr>
            <a:xfrm>
              <a:off x="497708" y="0"/>
              <a:ext cx="134552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26262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303" name="组合 128"/>
          <p:cNvGrpSpPr/>
          <p:nvPr/>
        </p:nvGrpSpPr>
        <p:grpSpPr>
          <a:xfrm>
            <a:off x="6478588" y="3725863"/>
            <a:ext cx="2301875" cy="1709754"/>
            <a:chOff x="0" y="0"/>
            <a:chExt cx="2302760" cy="1709456"/>
          </a:xfrm>
        </p:grpSpPr>
        <p:sp>
          <p:nvSpPr>
            <p:cNvPr id="12307" name="TextBox 51"/>
            <p:cNvSpPr txBox="1"/>
            <p:nvPr/>
          </p:nvSpPr>
          <p:spPr>
            <a:xfrm>
              <a:off x="0" y="326032"/>
              <a:ext cx="2302760" cy="1383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极致无岸，专业设计。因为专业、愈逐极致，更多关于专业设计，请在百度搜索：</a:t>
              </a: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freeppt7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8" name="TextBox 21"/>
            <p:cNvSpPr txBox="1"/>
            <p:nvPr/>
          </p:nvSpPr>
          <p:spPr>
            <a:xfrm>
              <a:off x="497708" y="0"/>
              <a:ext cx="134552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26262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304" name="组合 131"/>
          <p:cNvGrpSpPr/>
          <p:nvPr/>
        </p:nvGrpSpPr>
        <p:grpSpPr>
          <a:xfrm>
            <a:off x="9505950" y="3725863"/>
            <a:ext cx="2303463" cy="1709754"/>
            <a:chOff x="0" y="0"/>
            <a:chExt cx="2302760" cy="1709456"/>
          </a:xfrm>
        </p:grpSpPr>
        <p:sp>
          <p:nvSpPr>
            <p:cNvPr id="12305" name="TextBox 51"/>
            <p:cNvSpPr txBox="1"/>
            <p:nvPr/>
          </p:nvSpPr>
          <p:spPr>
            <a:xfrm>
              <a:off x="0" y="326032"/>
              <a:ext cx="2302760" cy="1383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极致无岸，专业设计。因为专业、愈逐极致，更多关于专业设计，请在百度搜索：</a:t>
              </a: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freeppt7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6" name="TextBox 21"/>
            <p:cNvSpPr txBox="1"/>
            <p:nvPr/>
          </p:nvSpPr>
          <p:spPr>
            <a:xfrm>
              <a:off x="497708" y="0"/>
              <a:ext cx="134552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262626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等腰三角形 1"/>
          <p:cNvSpPr/>
          <p:nvPr/>
        </p:nvSpPr>
        <p:spPr>
          <a:xfrm>
            <a:off x="-36512" y="1588"/>
            <a:ext cx="5240337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5" name="组合 52"/>
          <p:cNvGrpSpPr/>
          <p:nvPr/>
        </p:nvGrpSpPr>
        <p:grpSpPr>
          <a:xfrm>
            <a:off x="1290638" y="2159000"/>
            <a:ext cx="2409825" cy="2409825"/>
            <a:chOff x="0" y="0"/>
            <a:chExt cx="1885950" cy="1885950"/>
          </a:xfrm>
        </p:grpSpPr>
        <p:sp>
          <p:nvSpPr>
            <p:cNvPr id="13343" name="椭圆 53"/>
            <p:cNvSpPr/>
            <p:nvPr/>
          </p:nvSpPr>
          <p:spPr>
            <a:xfrm>
              <a:off x="0" y="0"/>
              <a:ext cx="1885950" cy="188595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3344" name="图片 5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593" y="37641"/>
              <a:ext cx="1816765" cy="18106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6" name="矩形 55"/>
          <p:cNvSpPr/>
          <p:nvPr/>
        </p:nvSpPr>
        <p:spPr>
          <a:xfrm>
            <a:off x="1665288" y="4745038"/>
            <a:ext cx="1658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17" name="直接连接符 56"/>
          <p:cNvCxnSpPr/>
          <p:nvPr/>
        </p:nvCxnSpPr>
        <p:spPr>
          <a:xfrm>
            <a:off x="4000500" y="1871663"/>
            <a:ext cx="0" cy="34861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18" name="矩形 57"/>
          <p:cNvSpPr/>
          <p:nvPr/>
        </p:nvSpPr>
        <p:spPr>
          <a:xfrm>
            <a:off x="4143375" y="1871663"/>
            <a:ext cx="16589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Content Placeholder 2"/>
          <p:cNvSpPr txBox="1"/>
          <p:nvPr/>
        </p:nvSpPr>
        <p:spPr>
          <a:xfrm>
            <a:off x="4143375" y="2428875"/>
            <a:ext cx="3462338" cy="3013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服务提供商。专业设计由多位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服务。因为专业、愈逐极致，我们力求为客户提供兼顾商业价值体现与视觉艺术并重的作品。更多关于专业设计，请在百度搜索：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freeppt7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320" name="直接连接符 59"/>
          <p:cNvCxnSpPr/>
          <p:nvPr/>
        </p:nvCxnSpPr>
        <p:spPr>
          <a:xfrm>
            <a:off x="7758113" y="1871663"/>
            <a:ext cx="0" cy="34861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3321" name="组合 60"/>
          <p:cNvGrpSpPr/>
          <p:nvPr/>
        </p:nvGrpSpPr>
        <p:grpSpPr>
          <a:xfrm>
            <a:off x="8080375" y="4592638"/>
            <a:ext cx="2957513" cy="660400"/>
            <a:chOff x="0" y="0"/>
            <a:chExt cx="2957369" cy="659113"/>
          </a:xfrm>
        </p:grpSpPr>
        <p:grpSp>
          <p:nvGrpSpPr>
            <p:cNvPr id="13339" name="组合 61"/>
            <p:cNvGrpSpPr/>
            <p:nvPr/>
          </p:nvGrpSpPr>
          <p:grpSpPr>
            <a:xfrm>
              <a:off x="5042" y="228226"/>
              <a:ext cx="2952327" cy="430887"/>
              <a:chOff x="0" y="0"/>
              <a:chExt cx="2952327" cy="430887"/>
            </a:xfrm>
          </p:grpSpPr>
          <p:pic>
            <p:nvPicPr>
              <p:cNvPr id="13341" name="Group 8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21" y="110139"/>
                <a:ext cx="2267601" cy="2190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42" name="TextBox 103"/>
              <p:cNvSpPr txBox="1"/>
              <p:nvPr/>
            </p:nvSpPr>
            <p:spPr>
              <a:xfrm>
                <a:off x="2227040" y="0"/>
                <a:ext cx="725287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id-ID" altLang="en-US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59</a:t>
                </a:r>
                <a:r>
                  <a:rPr lang="en-US" altLang="zh-CN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%</a:t>
                </a:r>
                <a:endParaRPr lang="en-CA" altLang="en-US" sz="2200" b="1" i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340" name="矩形 62"/>
            <p:cNvSpPr/>
            <p:nvPr/>
          </p:nvSpPr>
          <p:spPr>
            <a:xfrm>
              <a:off x="0" y="0"/>
              <a:ext cx="117247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2" name="组合 85"/>
          <p:cNvGrpSpPr/>
          <p:nvPr/>
        </p:nvGrpSpPr>
        <p:grpSpPr>
          <a:xfrm>
            <a:off x="8080375" y="3724275"/>
            <a:ext cx="2957513" cy="669925"/>
            <a:chOff x="0" y="0"/>
            <a:chExt cx="2957369" cy="669814"/>
          </a:xfrm>
        </p:grpSpPr>
        <p:grpSp>
          <p:nvGrpSpPr>
            <p:cNvPr id="13335" name="组合 86"/>
            <p:cNvGrpSpPr/>
            <p:nvPr/>
          </p:nvGrpSpPr>
          <p:grpSpPr>
            <a:xfrm>
              <a:off x="5042" y="238927"/>
              <a:ext cx="2952327" cy="430887"/>
              <a:chOff x="0" y="0"/>
              <a:chExt cx="2952327" cy="430887"/>
            </a:xfrm>
          </p:grpSpPr>
          <p:pic>
            <p:nvPicPr>
              <p:cNvPr id="13337" name="Group 5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21" y="108868"/>
                <a:ext cx="2267601" cy="2194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8" name="TextBox 80"/>
              <p:cNvSpPr txBox="1"/>
              <p:nvPr/>
            </p:nvSpPr>
            <p:spPr>
              <a:xfrm>
                <a:off x="2227040" y="0"/>
                <a:ext cx="725287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id-ID" altLang="en-US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51</a:t>
                </a:r>
                <a:r>
                  <a:rPr lang="en-US" altLang="zh-CN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%</a:t>
                </a:r>
                <a:endParaRPr lang="en-CA" altLang="en-US" sz="2200" b="1" i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336" name="矩形 87"/>
            <p:cNvSpPr/>
            <p:nvPr/>
          </p:nvSpPr>
          <p:spPr>
            <a:xfrm>
              <a:off x="0" y="0"/>
              <a:ext cx="117247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3" name="组合 110"/>
          <p:cNvGrpSpPr/>
          <p:nvPr/>
        </p:nvGrpSpPr>
        <p:grpSpPr>
          <a:xfrm>
            <a:off x="8080375" y="2009775"/>
            <a:ext cx="2957513" cy="668338"/>
            <a:chOff x="0" y="0"/>
            <a:chExt cx="2957369" cy="668151"/>
          </a:xfrm>
        </p:grpSpPr>
        <p:grpSp>
          <p:nvGrpSpPr>
            <p:cNvPr id="13331" name="组合 111"/>
            <p:cNvGrpSpPr/>
            <p:nvPr/>
          </p:nvGrpSpPr>
          <p:grpSpPr>
            <a:xfrm>
              <a:off x="5042" y="237264"/>
              <a:ext cx="2952327" cy="430887"/>
              <a:chOff x="0" y="0"/>
              <a:chExt cx="2952327" cy="430887"/>
            </a:xfrm>
          </p:grpSpPr>
          <p:pic>
            <p:nvPicPr>
              <p:cNvPr id="13333" name="Group 1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21" y="112016"/>
                <a:ext cx="2267601" cy="2133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4" name="TextBox 150"/>
              <p:cNvSpPr txBox="1"/>
              <p:nvPr/>
            </p:nvSpPr>
            <p:spPr>
              <a:xfrm>
                <a:off x="2227040" y="0"/>
                <a:ext cx="725287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25%</a:t>
                </a:r>
                <a:endParaRPr lang="en-CA" altLang="en-US" sz="2200" b="1" i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332" name="矩形 112"/>
            <p:cNvSpPr/>
            <p:nvPr/>
          </p:nvSpPr>
          <p:spPr>
            <a:xfrm>
              <a:off x="0" y="0"/>
              <a:ext cx="117247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4" name="组合 135"/>
          <p:cNvGrpSpPr/>
          <p:nvPr/>
        </p:nvGrpSpPr>
        <p:grpSpPr>
          <a:xfrm>
            <a:off x="8080375" y="2851150"/>
            <a:ext cx="2957513" cy="684213"/>
            <a:chOff x="0" y="0"/>
            <a:chExt cx="2957369" cy="684179"/>
          </a:xfrm>
        </p:grpSpPr>
        <p:grpSp>
          <p:nvGrpSpPr>
            <p:cNvPr id="13327" name="组合 136"/>
            <p:cNvGrpSpPr/>
            <p:nvPr/>
          </p:nvGrpSpPr>
          <p:grpSpPr>
            <a:xfrm>
              <a:off x="5042" y="253292"/>
              <a:ext cx="2952327" cy="430887"/>
              <a:chOff x="0" y="0"/>
              <a:chExt cx="2952327" cy="430887"/>
            </a:xfrm>
          </p:grpSpPr>
          <p:pic>
            <p:nvPicPr>
              <p:cNvPr id="13329" name="Group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21" y="108132"/>
                <a:ext cx="2267601" cy="2194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0" name="TextBox 57"/>
              <p:cNvSpPr txBox="1"/>
              <p:nvPr/>
            </p:nvSpPr>
            <p:spPr>
              <a:xfrm>
                <a:off x="2227040" y="0"/>
                <a:ext cx="725287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id-ID" altLang="en-US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78</a:t>
                </a:r>
                <a:r>
                  <a:rPr lang="en-US" altLang="zh-CN" sz="2200" b="1" i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%</a:t>
                </a:r>
                <a:endParaRPr lang="en-CA" altLang="en-US" sz="2200" b="1" i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328" name="矩形 137"/>
            <p:cNvSpPr/>
            <p:nvPr/>
          </p:nvSpPr>
          <p:spPr>
            <a:xfrm>
              <a:off x="0" y="0"/>
              <a:ext cx="117247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325" name="组合 211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84175"/>
            <a:ext cx="6953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6" name="矩形 214"/>
          <p:cNvSpPr/>
          <p:nvPr/>
        </p:nvSpPr>
        <p:spPr>
          <a:xfrm>
            <a:off x="858838" y="425450"/>
            <a:ext cx="30003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3"/>
          <p:cNvSpPr/>
          <p:nvPr/>
        </p:nvSpPr>
        <p:spPr>
          <a:xfrm rot="5400000">
            <a:off x="187325" y="-187325"/>
            <a:ext cx="6858000" cy="7232650"/>
          </a:xfrm>
          <a:custGeom>
            <a:avLst/>
            <a:gdLst/>
            <a:ahLst/>
            <a:cxnLst>
              <a:cxn ang="0">
                <a:pos x="0" y="2838450"/>
              </a:cxn>
              <a:cxn ang="0">
                <a:pos x="6858000" y="0"/>
              </a:cxn>
              <a:cxn ang="0">
                <a:pos x="6858000" y="7232650"/>
              </a:cxn>
              <a:cxn ang="0">
                <a:pos x="0" y="7232650"/>
              </a:cxn>
              <a:cxn ang="0">
                <a:pos x="0" y="2838450"/>
              </a:cxn>
            </a:cxnLst>
            <a:pathLst>
              <a:path w="6858000" h="7232650">
                <a:moveTo>
                  <a:pt x="0" y="2838450"/>
                </a:moveTo>
                <a:lnTo>
                  <a:pt x="6858000" y="0"/>
                </a:lnTo>
                <a:lnTo>
                  <a:pt x="6858000" y="7232650"/>
                </a:lnTo>
                <a:lnTo>
                  <a:pt x="0" y="7232650"/>
                </a:lnTo>
                <a:lnTo>
                  <a:pt x="0" y="283845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75" name="组合 239"/>
          <p:cNvGrpSpPr/>
          <p:nvPr/>
        </p:nvGrpSpPr>
        <p:grpSpPr>
          <a:xfrm>
            <a:off x="228600" y="3962400"/>
            <a:ext cx="6723063" cy="2952750"/>
            <a:chOff x="0" y="0"/>
            <a:chExt cx="8315325" cy="3651250"/>
          </a:xfrm>
        </p:grpSpPr>
        <p:grpSp>
          <p:nvGrpSpPr>
            <p:cNvPr id="3099" name="Group 205"/>
            <p:cNvGrpSpPr/>
            <p:nvPr/>
          </p:nvGrpSpPr>
          <p:grpSpPr>
            <a:xfrm>
              <a:off x="0" y="0"/>
              <a:ext cx="8315325" cy="3651250"/>
              <a:chOff x="0" y="0"/>
              <a:chExt cx="5238" cy="2300"/>
            </a:xfrm>
          </p:grpSpPr>
          <p:sp>
            <p:nvSpPr>
              <p:cNvPr id="3129" name="Rectangle 5"/>
              <p:cNvSpPr/>
              <p:nvPr/>
            </p:nvSpPr>
            <p:spPr>
              <a:xfrm>
                <a:off x="3709" y="319"/>
                <a:ext cx="766" cy="1022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30" name="Freeform 6"/>
              <p:cNvSpPr/>
              <p:nvPr/>
            </p:nvSpPr>
            <p:spPr>
              <a:xfrm>
                <a:off x="3822" y="611"/>
                <a:ext cx="539" cy="17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1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0" y="44"/>
                  </a:cxn>
                  <a:cxn ang="0">
                    <a:pos x="97" y="89"/>
                  </a:cxn>
                  <a:cxn ang="0">
                    <a:pos x="97" y="89"/>
                  </a:cxn>
                  <a:cxn ang="0">
                    <a:pos x="172" y="89"/>
                  </a:cxn>
                  <a:cxn ang="0">
                    <a:pos x="172" y="89"/>
                  </a:cxn>
                  <a:cxn ang="0">
                    <a:pos x="269" y="44"/>
                  </a:cxn>
                  <a:cxn ang="0">
                    <a:pos x="182" y="1"/>
                  </a:cxn>
                </a:cxnLst>
                <a:pathLst>
                  <a:path w="1081" h="355">
                    <a:moveTo>
                      <a:pt x="733" y="1"/>
                    </a:moveTo>
                    <a:cubicBezTo>
                      <a:pt x="732" y="1"/>
                      <a:pt x="731" y="0"/>
                      <a:pt x="731" y="0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351" y="0"/>
                      <a:pt x="350" y="1"/>
                      <a:pt x="349" y="1"/>
                    </a:cubicBezTo>
                    <a:cubicBezTo>
                      <a:pt x="201" y="30"/>
                      <a:pt x="77" y="93"/>
                      <a:pt x="0" y="174"/>
                    </a:cubicBezTo>
                    <a:cubicBezTo>
                      <a:pt x="84" y="263"/>
                      <a:pt x="224" y="330"/>
                      <a:pt x="390" y="355"/>
                    </a:cubicBezTo>
                    <a:cubicBezTo>
                      <a:pt x="390" y="355"/>
                      <a:pt x="390" y="355"/>
                      <a:pt x="390" y="355"/>
                    </a:cubicBezTo>
                    <a:cubicBezTo>
                      <a:pt x="692" y="355"/>
                      <a:pt x="692" y="355"/>
                      <a:pt x="692" y="355"/>
                    </a:cubicBezTo>
                    <a:cubicBezTo>
                      <a:pt x="692" y="355"/>
                      <a:pt x="692" y="355"/>
                      <a:pt x="692" y="355"/>
                    </a:cubicBezTo>
                    <a:cubicBezTo>
                      <a:pt x="858" y="330"/>
                      <a:pt x="998" y="263"/>
                      <a:pt x="1081" y="174"/>
                    </a:cubicBezTo>
                    <a:cubicBezTo>
                      <a:pt x="1005" y="93"/>
                      <a:pt x="881" y="30"/>
                      <a:pt x="733" y="1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1" name="Freeform 7"/>
              <p:cNvSpPr/>
              <p:nvPr/>
            </p:nvSpPr>
            <p:spPr>
              <a:xfrm>
                <a:off x="4187" y="61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2" name="Freeform 8"/>
              <p:cNvSpPr/>
              <p:nvPr/>
            </p:nvSpPr>
            <p:spPr>
              <a:xfrm>
                <a:off x="3996" y="61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3" name="Freeform 9"/>
              <p:cNvSpPr/>
              <p:nvPr/>
            </p:nvSpPr>
            <p:spPr>
              <a:xfrm>
                <a:off x="3996" y="516"/>
                <a:ext cx="192" cy="9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96" y="47"/>
                  </a:cxn>
                  <a:cxn ang="0">
                    <a:pos x="96" y="47"/>
                  </a:cxn>
                  <a:cxn ang="0">
                    <a:pos x="48" y="0"/>
                  </a:cxn>
                </a:cxnLst>
                <a:pathLst>
                  <a:path w="384" h="192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382" y="192"/>
                      <a:pt x="382" y="192"/>
                      <a:pt x="382" y="192"/>
                    </a:cubicBezTo>
                    <a:cubicBezTo>
                      <a:pt x="384" y="192"/>
                      <a:pt x="384" y="192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4" name="Freeform 10"/>
              <p:cNvSpPr/>
              <p:nvPr/>
            </p:nvSpPr>
            <p:spPr>
              <a:xfrm>
                <a:off x="4015" y="532"/>
                <a:ext cx="85" cy="63"/>
              </a:xfrm>
              <a:custGeom>
                <a:avLst/>
                <a:gdLst/>
                <a:ahLst/>
                <a:cxnLst>
                  <a:cxn ang="0">
                    <a:pos x="5" y="31"/>
                  </a:cxn>
                  <a:cxn ang="0">
                    <a:pos x="4" y="31"/>
                  </a:cxn>
                  <a:cxn ang="0">
                    <a:pos x="1" y="26"/>
                  </a:cxn>
                  <a:cxn ang="0">
                    <a:pos x="39" y="0"/>
                  </a:cxn>
                  <a:cxn ang="0">
                    <a:pos x="43" y="4"/>
                  </a:cxn>
                  <a:cxn ang="0">
                    <a:pos x="39" y="8"/>
                  </a:cxn>
                  <a:cxn ang="0">
                    <a:pos x="9" y="29"/>
                  </a:cxn>
                  <a:cxn ang="0">
                    <a:pos x="5" y="31"/>
                  </a:cxn>
                </a:cxnLst>
                <a:pathLst>
                  <a:path w="170" h="128">
                    <a:moveTo>
                      <a:pt x="18" y="128"/>
                    </a:moveTo>
                    <a:cubicBezTo>
                      <a:pt x="16" y="128"/>
                      <a:pt x="15" y="128"/>
                      <a:pt x="13" y="127"/>
                    </a:cubicBezTo>
                    <a:cubicBezTo>
                      <a:pt x="5" y="124"/>
                      <a:pt x="0" y="115"/>
                      <a:pt x="3" y="107"/>
                    </a:cubicBezTo>
                    <a:cubicBezTo>
                      <a:pt x="26" y="43"/>
                      <a:pt x="86" y="0"/>
                      <a:pt x="154" y="0"/>
                    </a:cubicBezTo>
                    <a:cubicBezTo>
                      <a:pt x="163" y="0"/>
                      <a:pt x="170" y="7"/>
                      <a:pt x="170" y="16"/>
                    </a:cubicBezTo>
                    <a:cubicBezTo>
                      <a:pt x="170" y="25"/>
                      <a:pt x="163" y="32"/>
                      <a:pt x="154" y="32"/>
                    </a:cubicBezTo>
                    <a:cubicBezTo>
                      <a:pt x="100" y="32"/>
                      <a:pt x="51" y="67"/>
                      <a:pt x="33" y="118"/>
                    </a:cubicBezTo>
                    <a:cubicBezTo>
                      <a:pt x="31" y="124"/>
                      <a:pt x="25" y="128"/>
                      <a:pt x="18" y="128"/>
                    </a:cubicBezTo>
                    <a:close/>
                  </a:path>
                </a:pathLst>
              </a:custGeom>
              <a:solidFill>
                <a:srgbClr val="C3E5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5" name="Line 11"/>
              <p:cNvSpPr/>
              <p:nvPr/>
            </p:nvSpPr>
            <p:spPr>
              <a:xfrm>
                <a:off x="4092" y="540"/>
                <a:ext cx="0" cy="0"/>
              </a:xfrm>
              <a:prstGeom prst="line">
                <a:avLst/>
              </a:prstGeom>
              <a:ln w="25400" cap="rnd" cmpd="sng">
                <a:solidFill>
                  <a:srgbClr val="C3E5E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36" name="Freeform 12"/>
              <p:cNvSpPr/>
              <p:nvPr/>
            </p:nvSpPr>
            <p:spPr>
              <a:xfrm>
                <a:off x="3814" y="690"/>
                <a:ext cx="555" cy="16"/>
              </a:xfrm>
              <a:custGeom>
                <a:avLst/>
                <a:gdLst/>
                <a:ahLst/>
                <a:cxnLst>
                  <a:cxn ang="0">
                    <a:pos x="273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273" y="0"/>
                  </a:cxn>
                  <a:cxn ang="0">
                    <a:pos x="277" y="4"/>
                  </a:cxn>
                  <a:cxn ang="0">
                    <a:pos x="273" y="8"/>
                  </a:cxn>
                </a:cxnLst>
                <a:pathLst>
                  <a:path w="1113" h="32">
                    <a:moveTo>
                      <a:pt x="1097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8" y="32"/>
                      <a:pt x="0" y="25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ubicBezTo>
                      <a:pt x="1097" y="0"/>
                      <a:pt x="1097" y="0"/>
                      <a:pt x="1097" y="0"/>
                    </a:cubicBezTo>
                    <a:cubicBezTo>
                      <a:pt x="1106" y="0"/>
                      <a:pt x="1113" y="8"/>
                      <a:pt x="1113" y="16"/>
                    </a:cubicBezTo>
                    <a:cubicBezTo>
                      <a:pt x="1113" y="25"/>
                      <a:pt x="1106" y="32"/>
                      <a:pt x="1097" y="32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7" name="Freeform 13"/>
              <p:cNvSpPr/>
              <p:nvPr/>
            </p:nvSpPr>
            <p:spPr>
              <a:xfrm>
                <a:off x="4167" y="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8" name="Freeform 14"/>
              <p:cNvSpPr/>
              <p:nvPr/>
            </p:nvSpPr>
            <p:spPr>
              <a:xfrm>
                <a:off x="4017" y="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39" name="Freeform 15"/>
              <p:cNvSpPr/>
              <p:nvPr/>
            </p:nvSpPr>
            <p:spPr>
              <a:xfrm>
                <a:off x="3924" y="789"/>
                <a:ext cx="335" cy="552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243" y="0"/>
                  </a:cxn>
                  <a:cxn ang="0">
                    <a:pos x="93" y="0"/>
                  </a:cxn>
                  <a:cxn ang="0">
                    <a:pos x="0" y="552"/>
                  </a:cxn>
                  <a:cxn ang="0">
                    <a:pos x="335" y="552"/>
                  </a:cxn>
                  <a:cxn ang="0">
                    <a:pos x="243" y="0"/>
                  </a:cxn>
                </a:cxnLst>
                <a:pathLst>
                  <a:path w="335" h="552">
                    <a:moveTo>
                      <a:pt x="243" y="0"/>
                    </a:moveTo>
                    <a:lnTo>
                      <a:pt x="243" y="0"/>
                    </a:lnTo>
                    <a:lnTo>
                      <a:pt x="93" y="0"/>
                    </a:lnTo>
                    <a:lnTo>
                      <a:pt x="0" y="552"/>
                    </a:lnTo>
                    <a:lnTo>
                      <a:pt x="335" y="552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40" name="Oval 16"/>
              <p:cNvSpPr/>
              <p:nvPr/>
            </p:nvSpPr>
            <p:spPr>
              <a:xfrm>
                <a:off x="4134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1" name="Oval 17"/>
              <p:cNvSpPr/>
              <p:nvPr/>
            </p:nvSpPr>
            <p:spPr>
              <a:xfrm>
                <a:off x="4086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2" name="Oval 18"/>
              <p:cNvSpPr/>
              <p:nvPr/>
            </p:nvSpPr>
            <p:spPr>
              <a:xfrm>
                <a:off x="4038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3" name="Oval 19"/>
              <p:cNvSpPr/>
              <p:nvPr/>
            </p:nvSpPr>
            <p:spPr>
              <a:xfrm>
                <a:off x="3990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4" name="Oval 20"/>
              <p:cNvSpPr/>
              <p:nvPr/>
            </p:nvSpPr>
            <p:spPr>
              <a:xfrm>
                <a:off x="3942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5" name="Oval 21"/>
              <p:cNvSpPr/>
              <p:nvPr/>
            </p:nvSpPr>
            <p:spPr>
              <a:xfrm>
                <a:off x="3894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6" name="Oval 22"/>
              <p:cNvSpPr/>
              <p:nvPr/>
            </p:nvSpPr>
            <p:spPr>
              <a:xfrm>
                <a:off x="4277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7" name="Oval 23"/>
              <p:cNvSpPr/>
              <p:nvPr/>
            </p:nvSpPr>
            <p:spPr>
              <a:xfrm>
                <a:off x="4230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8" name="Oval 24"/>
              <p:cNvSpPr/>
              <p:nvPr/>
            </p:nvSpPr>
            <p:spPr>
              <a:xfrm>
                <a:off x="4182" y="717"/>
                <a:ext cx="12" cy="1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9" name="Freeform 25"/>
              <p:cNvSpPr/>
              <p:nvPr/>
            </p:nvSpPr>
            <p:spPr>
              <a:xfrm>
                <a:off x="3832" y="1405"/>
                <a:ext cx="511" cy="767"/>
              </a:xfrm>
              <a:custGeom>
                <a:avLst/>
                <a:gdLst/>
                <a:ahLst/>
                <a:cxnLst>
                  <a:cxn ang="0">
                    <a:pos x="255" y="16"/>
                  </a:cxn>
                  <a:cxn ang="0">
                    <a:pos x="239" y="0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0" y="367"/>
                  </a:cxn>
                  <a:cxn ang="0">
                    <a:pos x="16" y="383"/>
                  </a:cxn>
                  <a:cxn ang="0">
                    <a:pos x="239" y="383"/>
                  </a:cxn>
                  <a:cxn ang="0">
                    <a:pos x="255" y="367"/>
                  </a:cxn>
                  <a:cxn ang="0">
                    <a:pos x="255" y="16"/>
                  </a:cxn>
                </a:cxnLst>
                <a:pathLst>
                  <a:path w="1024" h="1536">
                    <a:moveTo>
                      <a:pt x="1024" y="64"/>
                    </a:moveTo>
                    <a:cubicBezTo>
                      <a:pt x="1024" y="29"/>
                      <a:pt x="995" y="0"/>
                      <a:pt x="96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507"/>
                      <a:pt x="29" y="1536"/>
                      <a:pt x="64" y="1536"/>
                    </a:cubicBezTo>
                    <a:cubicBezTo>
                      <a:pt x="960" y="1536"/>
                      <a:pt x="960" y="1536"/>
                      <a:pt x="960" y="1536"/>
                    </a:cubicBezTo>
                    <a:cubicBezTo>
                      <a:pt x="995" y="1536"/>
                      <a:pt x="1024" y="1507"/>
                      <a:pt x="1024" y="1472"/>
                    </a:cubicBezTo>
                    <a:lnTo>
                      <a:pt x="1024" y="64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50" name="Oval 26"/>
              <p:cNvSpPr/>
              <p:nvPr/>
            </p:nvSpPr>
            <p:spPr>
              <a:xfrm>
                <a:off x="3928" y="1796"/>
                <a:ext cx="320" cy="320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1" name="Oval 27"/>
              <p:cNvSpPr/>
              <p:nvPr/>
            </p:nvSpPr>
            <p:spPr>
              <a:xfrm>
                <a:off x="3928" y="1780"/>
                <a:ext cx="320" cy="320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2" name="Oval 28"/>
              <p:cNvSpPr/>
              <p:nvPr/>
            </p:nvSpPr>
            <p:spPr>
              <a:xfrm>
                <a:off x="3904" y="1764"/>
                <a:ext cx="367" cy="368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3" name="Oval 29"/>
              <p:cNvSpPr/>
              <p:nvPr/>
            </p:nvSpPr>
            <p:spPr>
              <a:xfrm>
                <a:off x="3928" y="1788"/>
                <a:ext cx="320" cy="320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4" name="Oval 30"/>
              <p:cNvSpPr/>
              <p:nvPr/>
            </p:nvSpPr>
            <p:spPr>
              <a:xfrm>
                <a:off x="3992" y="1852"/>
                <a:ext cx="192" cy="192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5" name="Oval 31"/>
              <p:cNvSpPr/>
              <p:nvPr/>
            </p:nvSpPr>
            <p:spPr>
              <a:xfrm>
                <a:off x="3960" y="1461"/>
                <a:ext cx="256" cy="256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6" name="Oval 32"/>
              <p:cNvSpPr/>
              <p:nvPr/>
            </p:nvSpPr>
            <p:spPr>
              <a:xfrm>
                <a:off x="3976" y="1477"/>
                <a:ext cx="224" cy="224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7" name="Oval 33"/>
              <p:cNvSpPr/>
              <p:nvPr/>
            </p:nvSpPr>
            <p:spPr>
              <a:xfrm>
                <a:off x="4024" y="1525"/>
                <a:ext cx="128" cy="128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8" name="Oval 34"/>
              <p:cNvSpPr/>
              <p:nvPr/>
            </p:nvSpPr>
            <p:spPr>
              <a:xfrm>
                <a:off x="4064" y="1565"/>
                <a:ext cx="48" cy="48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9" name="Oval 35"/>
              <p:cNvSpPr/>
              <p:nvPr/>
            </p:nvSpPr>
            <p:spPr>
              <a:xfrm>
                <a:off x="4040" y="1900"/>
                <a:ext cx="96" cy="96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60" name="Oval 36"/>
              <p:cNvSpPr/>
              <p:nvPr/>
            </p:nvSpPr>
            <p:spPr>
              <a:xfrm>
                <a:off x="4080" y="1916"/>
                <a:ext cx="16" cy="16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61" name="Oval 37"/>
              <p:cNvSpPr/>
              <p:nvPr/>
            </p:nvSpPr>
            <p:spPr>
              <a:xfrm>
                <a:off x="4084" y="1577"/>
                <a:ext cx="8" cy="8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62" name="Freeform 38"/>
              <p:cNvSpPr/>
              <p:nvPr/>
            </p:nvSpPr>
            <p:spPr>
              <a:xfrm>
                <a:off x="4105" y="967"/>
                <a:ext cx="481" cy="967"/>
              </a:xfrm>
              <a:custGeom>
                <a:avLst/>
                <a:gdLst/>
                <a:ahLst/>
                <a:cxnLst>
                  <a:cxn ang="0">
                    <a:pos x="232" y="483"/>
                  </a:cxn>
                  <a:cxn ang="0">
                    <a:pos x="224" y="475"/>
                  </a:cxn>
                  <a:cxn ang="0">
                    <a:pos x="149" y="165"/>
                  </a:cxn>
                  <a:cxn ang="0">
                    <a:pos x="5" y="15"/>
                  </a:cxn>
                  <a:cxn ang="0">
                    <a:pos x="2" y="4"/>
                  </a:cxn>
                  <a:cxn ang="0">
                    <a:pos x="13" y="2"/>
                  </a:cxn>
                  <a:cxn ang="0">
                    <a:pos x="162" y="157"/>
                  </a:cxn>
                  <a:cxn ang="0">
                    <a:pos x="240" y="475"/>
                  </a:cxn>
                  <a:cxn ang="0">
                    <a:pos x="232" y="483"/>
                  </a:cxn>
                </a:cxnLst>
                <a:pathLst>
                  <a:path w="965" h="1938">
                    <a:moveTo>
                      <a:pt x="933" y="1938"/>
                    </a:moveTo>
                    <a:cubicBezTo>
                      <a:pt x="915" y="1938"/>
                      <a:pt x="901" y="1923"/>
                      <a:pt x="901" y="1906"/>
                    </a:cubicBezTo>
                    <a:cubicBezTo>
                      <a:pt x="901" y="1422"/>
                      <a:pt x="799" y="1004"/>
                      <a:pt x="599" y="664"/>
                    </a:cubicBezTo>
                    <a:cubicBezTo>
                      <a:pt x="453" y="417"/>
                      <a:pt x="258" y="215"/>
                      <a:pt x="20" y="63"/>
                    </a:cubicBezTo>
                    <a:cubicBezTo>
                      <a:pt x="5" y="54"/>
                      <a:pt x="0" y="34"/>
                      <a:pt x="10" y="19"/>
                    </a:cubicBezTo>
                    <a:cubicBezTo>
                      <a:pt x="19" y="4"/>
                      <a:pt x="39" y="0"/>
                      <a:pt x="54" y="9"/>
                    </a:cubicBezTo>
                    <a:cubicBezTo>
                      <a:pt x="301" y="166"/>
                      <a:pt x="503" y="376"/>
                      <a:pt x="654" y="632"/>
                    </a:cubicBezTo>
                    <a:cubicBezTo>
                      <a:pt x="860" y="982"/>
                      <a:pt x="965" y="1410"/>
                      <a:pt x="965" y="1906"/>
                    </a:cubicBezTo>
                    <a:cubicBezTo>
                      <a:pt x="965" y="1923"/>
                      <a:pt x="951" y="1938"/>
                      <a:pt x="933" y="1938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3" name="Freeform 39"/>
              <p:cNvSpPr/>
              <p:nvPr/>
            </p:nvSpPr>
            <p:spPr>
              <a:xfrm>
                <a:off x="4227" y="1325"/>
                <a:ext cx="279" cy="210"/>
              </a:xfrm>
              <a:custGeom>
                <a:avLst/>
                <a:gdLst/>
                <a:ahLst/>
                <a:cxnLst>
                  <a:cxn ang="0">
                    <a:pos x="60" y="88"/>
                  </a:cxn>
                  <a:cxn ang="0">
                    <a:pos x="139" y="77"/>
                  </a:cxn>
                  <a:cxn ang="0">
                    <a:pos x="0" y="0"/>
                  </a:cxn>
                  <a:cxn ang="0">
                    <a:pos x="60" y="88"/>
                  </a:cxn>
                </a:cxnLst>
                <a:pathLst>
                  <a:path w="561" h="421">
                    <a:moveTo>
                      <a:pt x="244" y="353"/>
                    </a:moveTo>
                    <a:cubicBezTo>
                      <a:pt x="366" y="421"/>
                      <a:pt x="530" y="365"/>
                      <a:pt x="561" y="3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155"/>
                      <a:pt x="104" y="276"/>
                      <a:pt x="244" y="353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4" name="Freeform 40"/>
              <p:cNvSpPr/>
              <p:nvPr/>
            </p:nvSpPr>
            <p:spPr>
              <a:xfrm>
                <a:off x="4227" y="1290"/>
                <a:ext cx="295" cy="189"/>
              </a:xfrm>
              <a:custGeom>
                <a:avLst/>
                <a:gdLst/>
                <a:ahLst/>
                <a:cxnLst>
                  <a:cxn ang="0">
                    <a:pos x="107" y="21"/>
                  </a:cxn>
                  <a:cxn ang="0">
                    <a:pos x="140" y="94"/>
                  </a:cxn>
                  <a:cxn ang="0">
                    <a:pos x="0" y="17"/>
                  </a:cxn>
                  <a:cxn ang="0">
                    <a:pos x="107" y="21"/>
                  </a:cxn>
                </a:cxnLst>
                <a:pathLst>
                  <a:path w="592" h="379">
                    <a:moveTo>
                      <a:pt x="429" y="87"/>
                    </a:moveTo>
                    <a:cubicBezTo>
                      <a:pt x="551" y="154"/>
                      <a:pt x="592" y="323"/>
                      <a:pt x="561" y="37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39" y="0"/>
                      <a:pt x="289" y="10"/>
                      <a:pt x="429" y="87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5" name="Freeform 41"/>
              <p:cNvSpPr/>
              <p:nvPr/>
            </p:nvSpPr>
            <p:spPr>
              <a:xfrm>
                <a:off x="4532" y="1486"/>
                <a:ext cx="252" cy="240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13" y="120"/>
                  </a:cxn>
                  <a:cxn ang="0">
                    <a:pos x="126" y="7"/>
                  </a:cxn>
                  <a:cxn ang="0">
                    <a:pos x="24" y="41"/>
                  </a:cxn>
                </a:cxnLst>
                <a:pathLst>
                  <a:path w="505" h="481">
                    <a:moveTo>
                      <a:pt x="98" y="164"/>
                    </a:moveTo>
                    <a:cubicBezTo>
                      <a:pt x="0" y="262"/>
                      <a:pt x="8" y="435"/>
                      <a:pt x="53" y="481"/>
                    </a:cubicBezTo>
                    <a:cubicBezTo>
                      <a:pt x="505" y="28"/>
                      <a:pt x="505" y="28"/>
                      <a:pt x="505" y="28"/>
                    </a:cubicBezTo>
                    <a:cubicBezTo>
                      <a:pt x="353" y="0"/>
                      <a:pt x="211" y="51"/>
                      <a:pt x="98" y="164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6" name="Freeform 42"/>
              <p:cNvSpPr/>
              <p:nvPr/>
            </p:nvSpPr>
            <p:spPr>
              <a:xfrm>
                <a:off x="4558" y="1500"/>
                <a:ext cx="240" cy="253"/>
              </a:xfrm>
              <a:custGeom>
                <a:avLst/>
                <a:gdLst/>
                <a:ahLst/>
                <a:cxnLst>
                  <a:cxn ang="0">
                    <a:pos x="79" y="102"/>
                  </a:cxn>
                  <a:cxn ang="0">
                    <a:pos x="0" y="114"/>
                  </a:cxn>
                  <a:cxn ang="0">
                    <a:pos x="113" y="0"/>
                  </a:cxn>
                  <a:cxn ang="0">
                    <a:pos x="79" y="102"/>
                  </a:cxn>
                </a:cxnLst>
                <a:pathLst>
                  <a:path w="481" h="506">
                    <a:moveTo>
                      <a:pt x="317" y="407"/>
                    </a:moveTo>
                    <a:cubicBezTo>
                      <a:pt x="218" y="506"/>
                      <a:pt x="45" y="498"/>
                      <a:pt x="0" y="453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481" y="153"/>
                      <a:pt x="430" y="294"/>
                      <a:pt x="317" y="407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7" name="Freeform 43"/>
              <p:cNvSpPr/>
              <p:nvPr/>
            </p:nvSpPr>
            <p:spPr>
              <a:xfrm>
                <a:off x="3976" y="974"/>
                <a:ext cx="229" cy="126"/>
              </a:xfrm>
              <a:custGeom>
                <a:avLst/>
                <a:gdLst/>
                <a:ahLst/>
                <a:cxnLst>
                  <a:cxn ang="0">
                    <a:pos x="58" y="56"/>
                  </a:cxn>
                  <a:cxn ang="0">
                    <a:pos x="114" y="35"/>
                  </a:cxn>
                  <a:cxn ang="0">
                    <a:pos x="0" y="0"/>
                  </a:cxn>
                  <a:cxn ang="0">
                    <a:pos x="58" y="56"/>
                  </a:cxn>
                </a:cxnLst>
                <a:pathLst>
                  <a:path w="459" h="252">
                    <a:moveTo>
                      <a:pt x="233" y="222"/>
                    </a:moveTo>
                    <a:cubicBezTo>
                      <a:pt x="333" y="252"/>
                      <a:pt x="445" y="186"/>
                      <a:pt x="459" y="1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111"/>
                      <a:pt x="118" y="186"/>
                      <a:pt x="233" y="222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8" name="Freeform 44"/>
              <p:cNvSpPr/>
              <p:nvPr/>
            </p:nvSpPr>
            <p:spPr>
              <a:xfrm>
                <a:off x="3976" y="930"/>
                <a:ext cx="236" cy="114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114" y="57"/>
                  </a:cxn>
                  <a:cxn ang="0">
                    <a:pos x="0" y="22"/>
                  </a:cxn>
                  <a:cxn ang="0">
                    <a:pos x="79" y="8"/>
                  </a:cxn>
                </a:cxnLst>
                <a:pathLst>
                  <a:path w="473" h="229">
                    <a:moveTo>
                      <a:pt x="317" y="35"/>
                    </a:moveTo>
                    <a:cubicBezTo>
                      <a:pt x="417" y="66"/>
                      <a:pt x="473" y="183"/>
                      <a:pt x="459" y="22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91" y="16"/>
                      <a:pt x="203" y="0"/>
                      <a:pt x="317" y="35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69" name="Freeform 45"/>
              <p:cNvSpPr/>
              <p:nvPr/>
            </p:nvSpPr>
            <p:spPr>
              <a:xfrm>
                <a:off x="4438" y="1239"/>
                <a:ext cx="79" cy="240"/>
              </a:xfrm>
              <a:custGeom>
                <a:avLst/>
                <a:gdLst/>
                <a:ahLst/>
                <a:cxnLst>
                  <a:cxn ang="0">
                    <a:pos x="1" y="71"/>
                  </a:cxn>
                  <a:cxn ang="0">
                    <a:pos x="35" y="120"/>
                  </a:cxn>
                  <a:cxn ang="0">
                    <a:pos x="39" y="0"/>
                  </a:cxn>
                  <a:cxn ang="0">
                    <a:pos x="1" y="71"/>
                  </a:cxn>
                </a:cxnLst>
                <a:pathLst>
                  <a:path w="159" h="480">
                    <a:moveTo>
                      <a:pt x="4" y="282"/>
                    </a:moveTo>
                    <a:cubicBezTo>
                      <a:pt x="0" y="387"/>
                      <a:pt x="93" y="478"/>
                      <a:pt x="141" y="48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61" y="62"/>
                      <a:pt x="9" y="162"/>
                      <a:pt x="4" y="282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0" name="Freeform 46"/>
              <p:cNvSpPr/>
              <p:nvPr/>
            </p:nvSpPr>
            <p:spPr>
              <a:xfrm>
                <a:off x="4508" y="1239"/>
                <a:ext cx="77" cy="241"/>
              </a:xfrm>
              <a:custGeom>
                <a:avLst/>
                <a:gdLst/>
                <a:ahLst/>
                <a:cxnLst>
                  <a:cxn ang="0">
                    <a:pos x="37" y="74"/>
                  </a:cxn>
                  <a:cxn ang="0">
                    <a:pos x="0" y="120"/>
                  </a:cxn>
                  <a:cxn ang="0">
                    <a:pos x="4" y="0"/>
                  </a:cxn>
                  <a:cxn ang="0">
                    <a:pos x="37" y="74"/>
                  </a:cxn>
                </a:cxnLst>
                <a:pathLst>
                  <a:path w="155" h="482">
                    <a:moveTo>
                      <a:pt x="151" y="293"/>
                    </a:moveTo>
                    <a:cubicBezTo>
                      <a:pt x="147" y="398"/>
                      <a:pt x="48" y="482"/>
                      <a:pt x="0" y="48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11" y="70"/>
                      <a:pt x="155" y="173"/>
                      <a:pt x="151" y="293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1" name="Freeform 47"/>
              <p:cNvSpPr/>
              <p:nvPr/>
            </p:nvSpPr>
            <p:spPr>
              <a:xfrm>
                <a:off x="4416" y="1517"/>
                <a:ext cx="142" cy="221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71" y="105"/>
                  </a:cxn>
                  <a:cxn ang="0">
                    <a:pos x="13" y="0"/>
                  </a:cxn>
                  <a:cxn ang="0">
                    <a:pos x="16" y="80"/>
                  </a:cxn>
                </a:cxnLst>
                <a:pathLst>
                  <a:path w="285" h="443">
                    <a:moveTo>
                      <a:pt x="66" y="322"/>
                    </a:moveTo>
                    <a:cubicBezTo>
                      <a:pt x="117" y="413"/>
                      <a:pt x="243" y="443"/>
                      <a:pt x="285" y="4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104"/>
                      <a:pt x="8" y="217"/>
                      <a:pt x="66" y="322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2" name="Freeform 48"/>
              <p:cNvSpPr/>
              <p:nvPr/>
            </p:nvSpPr>
            <p:spPr>
              <a:xfrm>
                <a:off x="4442" y="1517"/>
                <a:ext cx="158" cy="209"/>
              </a:xfrm>
              <a:custGeom>
                <a:avLst/>
                <a:gdLst/>
                <a:ahLst/>
                <a:cxnLst>
                  <a:cxn ang="0">
                    <a:pos x="67" y="45"/>
                  </a:cxn>
                  <a:cxn ang="0">
                    <a:pos x="59" y="104"/>
                  </a:cxn>
                  <a:cxn ang="0">
                    <a:pos x="0" y="0"/>
                  </a:cxn>
                  <a:cxn ang="0">
                    <a:pos x="67" y="45"/>
                  </a:cxn>
                </a:cxnLst>
                <a:pathLst>
                  <a:path w="316" h="420">
                    <a:moveTo>
                      <a:pt x="266" y="182"/>
                    </a:moveTo>
                    <a:cubicBezTo>
                      <a:pt x="316" y="273"/>
                      <a:pt x="275" y="396"/>
                      <a:pt x="233" y="4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6" y="11"/>
                      <a:pt x="208" y="77"/>
                      <a:pt x="266" y="182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3" name="Freeform 49"/>
              <p:cNvSpPr/>
              <p:nvPr/>
            </p:nvSpPr>
            <p:spPr>
              <a:xfrm>
                <a:off x="4398" y="1724"/>
                <a:ext cx="159" cy="50"/>
              </a:xfrm>
              <a:custGeom>
                <a:avLst/>
                <a:gdLst/>
                <a:ahLst/>
                <a:cxnLst>
                  <a:cxn ang="0">
                    <a:pos x="47" y="25"/>
                  </a:cxn>
                  <a:cxn ang="0">
                    <a:pos x="79" y="1"/>
                  </a:cxn>
                  <a:cxn ang="0">
                    <a:pos x="0" y="0"/>
                  </a:cxn>
                  <a:cxn ang="0">
                    <a:pos x="47" y="25"/>
                  </a:cxn>
                </a:cxnLst>
                <a:pathLst>
                  <a:path w="319" h="101">
                    <a:moveTo>
                      <a:pt x="190" y="100"/>
                    </a:moveTo>
                    <a:cubicBezTo>
                      <a:pt x="259" y="101"/>
                      <a:pt x="319" y="38"/>
                      <a:pt x="319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65"/>
                      <a:pt x="110" y="98"/>
                      <a:pt x="190" y="100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4" name="Freeform 50"/>
              <p:cNvSpPr/>
              <p:nvPr/>
            </p:nvSpPr>
            <p:spPr>
              <a:xfrm>
                <a:off x="4398" y="1677"/>
                <a:ext cx="159" cy="50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79" y="25"/>
                  </a:cxn>
                  <a:cxn ang="0">
                    <a:pos x="0" y="24"/>
                  </a:cxn>
                  <a:cxn ang="0">
                    <a:pos x="48" y="1"/>
                  </a:cxn>
                </a:cxnLst>
                <a:pathLst>
                  <a:path w="320" h="100">
                    <a:moveTo>
                      <a:pt x="193" y="2"/>
                    </a:moveTo>
                    <a:cubicBezTo>
                      <a:pt x="263" y="3"/>
                      <a:pt x="320" y="68"/>
                      <a:pt x="319" y="10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45" y="31"/>
                      <a:pt x="113" y="0"/>
                      <a:pt x="193" y="2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5" name="Freeform 51"/>
              <p:cNvSpPr/>
              <p:nvPr/>
            </p:nvSpPr>
            <p:spPr>
              <a:xfrm>
                <a:off x="4353" y="1060"/>
                <a:ext cx="149" cy="160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2" y="80"/>
                  </a:cxn>
                  <a:cxn ang="0">
                    <a:pos x="75" y="2"/>
                  </a:cxn>
                  <a:cxn ang="0">
                    <a:pos x="14" y="30"/>
                  </a:cxn>
                </a:cxnLst>
                <a:pathLst>
                  <a:path w="298" h="320">
                    <a:moveTo>
                      <a:pt x="54" y="120"/>
                    </a:moveTo>
                    <a:cubicBezTo>
                      <a:pt x="0" y="188"/>
                      <a:pt x="17" y="295"/>
                      <a:pt x="48" y="320"/>
                    </a:cubicBezTo>
                    <a:cubicBezTo>
                      <a:pt x="298" y="7"/>
                      <a:pt x="298" y="7"/>
                      <a:pt x="298" y="7"/>
                    </a:cubicBezTo>
                    <a:cubicBezTo>
                      <a:pt x="201" y="0"/>
                      <a:pt x="117" y="41"/>
                      <a:pt x="54" y="120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6" name="Freeform 52"/>
              <p:cNvSpPr/>
              <p:nvPr/>
            </p:nvSpPr>
            <p:spPr>
              <a:xfrm>
                <a:off x="4377" y="1064"/>
                <a:ext cx="139" cy="168"/>
              </a:xfrm>
              <a:custGeom>
                <a:avLst/>
                <a:gdLst/>
                <a:ahLst/>
                <a:cxnLst>
                  <a:cxn ang="0">
                    <a:pos x="49" y="65"/>
                  </a:cxn>
                  <a:cxn ang="0">
                    <a:pos x="0" y="78"/>
                  </a:cxn>
                  <a:cxn ang="0">
                    <a:pos x="63" y="0"/>
                  </a:cxn>
                  <a:cxn ang="0">
                    <a:pos x="49" y="65"/>
                  </a:cxn>
                </a:cxnLst>
                <a:pathLst>
                  <a:path w="278" h="338">
                    <a:moveTo>
                      <a:pt x="194" y="262"/>
                    </a:moveTo>
                    <a:cubicBezTo>
                      <a:pt x="140" y="330"/>
                      <a:pt x="32" y="338"/>
                      <a:pt x="0" y="313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78" y="93"/>
                      <a:pt x="256" y="184"/>
                      <a:pt x="194" y="262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7" name="Freeform 53"/>
              <p:cNvSpPr/>
              <p:nvPr/>
            </p:nvSpPr>
            <p:spPr>
              <a:xfrm>
                <a:off x="4249" y="1001"/>
                <a:ext cx="127" cy="230"/>
              </a:xfrm>
              <a:custGeom>
                <a:avLst/>
                <a:gdLst/>
                <a:ahLst/>
                <a:cxnLst>
                  <a:cxn ang="0">
                    <a:pos x="11" y="81"/>
                  </a:cxn>
                  <a:cxn ang="0">
                    <a:pos x="63" y="111"/>
                  </a:cxn>
                  <a:cxn ang="0">
                    <a:pos x="16" y="0"/>
                  </a:cxn>
                  <a:cxn ang="0">
                    <a:pos x="11" y="81"/>
                  </a:cxn>
                </a:cxnLst>
                <a:pathLst>
                  <a:path w="255" h="460">
                    <a:moveTo>
                      <a:pt x="47" y="322"/>
                    </a:moveTo>
                    <a:cubicBezTo>
                      <a:pt x="88" y="418"/>
                      <a:pt x="211" y="460"/>
                      <a:pt x="255" y="44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" y="99"/>
                      <a:pt x="0" y="211"/>
                      <a:pt x="47" y="322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8" name="Freeform 54"/>
              <p:cNvSpPr/>
              <p:nvPr/>
            </p:nvSpPr>
            <p:spPr>
              <a:xfrm>
                <a:off x="4281" y="1001"/>
                <a:ext cx="144" cy="220"/>
              </a:xfrm>
              <a:custGeom>
                <a:avLst/>
                <a:gdLst/>
                <a:ahLst/>
                <a:cxnLst>
                  <a:cxn ang="0">
                    <a:pos x="62" y="52"/>
                  </a:cxn>
                  <a:cxn ang="0">
                    <a:pos x="48" y="110"/>
                  </a:cxn>
                  <a:cxn ang="0">
                    <a:pos x="0" y="0"/>
                  </a:cxn>
                  <a:cxn ang="0">
                    <a:pos x="62" y="52"/>
                  </a:cxn>
                </a:cxnLst>
                <a:pathLst>
                  <a:path w="288" h="441">
                    <a:moveTo>
                      <a:pt x="246" y="208"/>
                    </a:moveTo>
                    <a:cubicBezTo>
                      <a:pt x="288" y="304"/>
                      <a:pt x="234" y="422"/>
                      <a:pt x="190" y="44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" y="23"/>
                      <a:pt x="199" y="98"/>
                      <a:pt x="246" y="208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9" name="Freeform 55"/>
              <p:cNvSpPr/>
              <p:nvPr/>
            </p:nvSpPr>
            <p:spPr>
              <a:xfrm>
                <a:off x="4217" y="1203"/>
                <a:ext cx="158" cy="63"/>
              </a:xfrm>
              <a:custGeom>
                <a:avLst/>
                <a:gdLst/>
                <a:ahLst/>
                <a:cxnLst>
                  <a:cxn ang="0">
                    <a:pos x="44" y="30"/>
                  </a:cxn>
                  <a:cxn ang="0">
                    <a:pos x="79" y="10"/>
                  </a:cxn>
                  <a:cxn ang="0">
                    <a:pos x="0" y="0"/>
                  </a:cxn>
                  <a:cxn ang="0">
                    <a:pos x="44" y="30"/>
                  </a:cxn>
                </a:cxnLst>
                <a:pathLst>
                  <a:path w="318" h="126">
                    <a:moveTo>
                      <a:pt x="179" y="118"/>
                    </a:moveTo>
                    <a:cubicBezTo>
                      <a:pt x="248" y="126"/>
                      <a:pt x="314" y="69"/>
                      <a:pt x="318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68"/>
                      <a:pt x="100" y="108"/>
                      <a:pt x="179" y="118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0" name="Freeform 56"/>
              <p:cNvSpPr/>
              <p:nvPr/>
            </p:nvSpPr>
            <p:spPr>
              <a:xfrm>
                <a:off x="4217" y="1162"/>
                <a:ext cx="160" cy="60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79" y="30"/>
                  </a:cxn>
                  <a:cxn ang="0">
                    <a:pos x="0" y="21"/>
                  </a:cxn>
                  <a:cxn ang="0">
                    <a:pos x="50" y="3"/>
                  </a:cxn>
                </a:cxnLst>
                <a:pathLst>
                  <a:path w="321" h="120">
                    <a:moveTo>
                      <a:pt x="202" y="10"/>
                    </a:moveTo>
                    <a:cubicBezTo>
                      <a:pt x="271" y="18"/>
                      <a:pt x="321" y="88"/>
                      <a:pt x="318" y="1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51" y="24"/>
                      <a:pt x="122" y="0"/>
                      <a:pt x="202" y="10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1" name="Freeform 57"/>
              <p:cNvSpPr/>
              <p:nvPr/>
            </p:nvSpPr>
            <p:spPr>
              <a:xfrm>
                <a:off x="4500" y="1386"/>
                <a:ext cx="149" cy="93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4" y="47"/>
                  </a:cxn>
                  <a:cxn ang="0">
                    <a:pos x="75" y="9"/>
                  </a:cxn>
                  <a:cxn ang="0">
                    <a:pos x="21" y="11"/>
                  </a:cxn>
                </a:cxnLst>
                <a:pathLst>
                  <a:path w="298" h="186">
                    <a:moveTo>
                      <a:pt x="83" y="41"/>
                    </a:moveTo>
                    <a:cubicBezTo>
                      <a:pt x="22" y="74"/>
                      <a:pt x="0" y="157"/>
                      <a:pt x="15" y="186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29" y="0"/>
                      <a:pt x="154" y="4"/>
                      <a:pt x="83" y="41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2" name="Freeform 58"/>
              <p:cNvSpPr/>
              <p:nvPr/>
            </p:nvSpPr>
            <p:spPr>
              <a:xfrm>
                <a:off x="4508" y="1404"/>
                <a:ext cx="141" cy="103"/>
              </a:xfrm>
              <a:custGeom>
                <a:avLst/>
                <a:gdLst/>
                <a:ahLst/>
                <a:cxnLst>
                  <a:cxn ang="0">
                    <a:pos x="39" y="43"/>
                  </a:cxn>
                  <a:cxn ang="0">
                    <a:pos x="0" y="37"/>
                  </a:cxn>
                  <a:cxn ang="0">
                    <a:pos x="70" y="0"/>
                  </a:cxn>
                  <a:cxn ang="0">
                    <a:pos x="39" y="43"/>
                  </a:cxn>
                </a:cxnLst>
                <a:pathLst>
                  <a:path w="283" h="207">
                    <a:moveTo>
                      <a:pt x="158" y="175"/>
                    </a:moveTo>
                    <a:cubicBezTo>
                      <a:pt x="96" y="207"/>
                      <a:pt x="15" y="178"/>
                      <a:pt x="0" y="15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4" y="78"/>
                      <a:pt x="229" y="138"/>
                      <a:pt x="158" y="175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3" name="Freeform 59"/>
              <p:cNvSpPr/>
              <p:nvPr/>
            </p:nvSpPr>
            <p:spPr>
              <a:xfrm>
                <a:off x="4158" y="886"/>
                <a:ext cx="48" cy="16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4" y="80"/>
                  </a:cxn>
                  <a:cxn ang="0">
                    <a:pos x="24" y="0"/>
                  </a:cxn>
                  <a:cxn ang="0">
                    <a:pos x="0" y="48"/>
                  </a:cxn>
                </a:cxnLst>
                <a:pathLst>
                  <a:path w="96" h="320">
                    <a:moveTo>
                      <a:pt x="0" y="192"/>
                    </a:moveTo>
                    <a:cubicBezTo>
                      <a:pt x="0" y="261"/>
                      <a:pt x="64" y="320"/>
                      <a:pt x="96" y="32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32" y="44"/>
                      <a:pt x="0" y="112"/>
                      <a:pt x="0" y="192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4" name="Freeform 60"/>
              <p:cNvSpPr/>
              <p:nvPr/>
            </p:nvSpPr>
            <p:spPr>
              <a:xfrm>
                <a:off x="4206" y="886"/>
                <a:ext cx="48" cy="160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24" y="48"/>
                  </a:cxn>
                </a:cxnLst>
                <a:pathLst>
                  <a:path w="96" h="320">
                    <a:moveTo>
                      <a:pt x="96" y="192"/>
                    </a:moveTo>
                    <a:cubicBezTo>
                      <a:pt x="96" y="261"/>
                      <a:pt x="32" y="320"/>
                      <a:pt x="0" y="3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4" y="44"/>
                      <a:pt x="96" y="112"/>
                      <a:pt x="96" y="192"/>
                    </a:cubicBezTo>
                    <a:close/>
                  </a:path>
                </a:pathLst>
              </a:custGeom>
              <a:solidFill>
                <a:srgbClr val="518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5" name="Rectangle 61"/>
              <p:cNvSpPr/>
              <p:nvPr/>
            </p:nvSpPr>
            <p:spPr>
              <a:xfrm>
                <a:off x="4416" y="1877"/>
                <a:ext cx="302" cy="113"/>
              </a:xfrm>
              <a:prstGeom prst="rect">
                <a:avLst/>
              </a:prstGeom>
              <a:solidFill>
                <a:srgbClr val="F08C2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86" name="Freeform 62"/>
              <p:cNvSpPr/>
              <p:nvPr/>
            </p:nvSpPr>
            <p:spPr>
              <a:xfrm>
                <a:off x="4435" y="1990"/>
                <a:ext cx="264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0"/>
                  </a:cxn>
                  <a:cxn ang="0">
                    <a:pos x="245" y="189"/>
                  </a:cxn>
                  <a:cxn ang="0">
                    <a:pos x="19" y="189"/>
                  </a:cxn>
                  <a:cxn ang="0">
                    <a:pos x="0" y="0"/>
                  </a:cxn>
                </a:cxnLst>
                <a:pathLst>
                  <a:path w="264" h="189">
                    <a:moveTo>
                      <a:pt x="0" y="0"/>
                    </a:moveTo>
                    <a:lnTo>
                      <a:pt x="264" y="0"/>
                    </a:lnTo>
                    <a:lnTo>
                      <a:pt x="245" y="189"/>
                    </a:lnTo>
                    <a:lnTo>
                      <a:pt x="19" y="1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7" name="Freeform 63"/>
              <p:cNvSpPr/>
              <p:nvPr/>
            </p:nvSpPr>
            <p:spPr>
              <a:xfrm>
                <a:off x="958" y="1405"/>
                <a:ext cx="511" cy="767"/>
              </a:xfrm>
              <a:custGeom>
                <a:avLst/>
                <a:gdLst/>
                <a:ahLst/>
                <a:cxnLst>
                  <a:cxn ang="0">
                    <a:pos x="255" y="16"/>
                  </a:cxn>
                  <a:cxn ang="0">
                    <a:pos x="239" y="0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0" y="367"/>
                  </a:cxn>
                  <a:cxn ang="0">
                    <a:pos x="16" y="383"/>
                  </a:cxn>
                  <a:cxn ang="0">
                    <a:pos x="239" y="383"/>
                  </a:cxn>
                  <a:cxn ang="0">
                    <a:pos x="255" y="367"/>
                  </a:cxn>
                  <a:cxn ang="0">
                    <a:pos x="255" y="16"/>
                  </a:cxn>
                </a:cxnLst>
                <a:pathLst>
                  <a:path w="1024" h="1536">
                    <a:moveTo>
                      <a:pt x="1024" y="64"/>
                    </a:moveTo>
                    <a:cubicBezTo>
                      <a:pt x="1024" y="29"/>
                      <a:pt x="995" y="0"/>
                      <a:pt x="96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507"/>
                      <a:pt x="29" y="1536"/>
                      <a:pt x="64" y="1536"/>
                    </a:cubicBezTo>
                    <a:cubicBezTo>
                      <a:pt x="960" y="1536"/>
                      <a:pt x="960" y="1536"/>
                      <a:pt x="960" y="1536"/>
                    </a:cubicBezTo>
                    <a:cubicBezTo>
                      <a:pt x="995" y="1536"/>
                      <a:pt x="1024" y="1507"/>
                      <a:pt x="1024" y="1472"/>
                    </a:cubicBezTo>
                    <a:lnTo>
                      <a:pt x="1024" y="64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88" name="Oval 64"/>
              <p:cNvSpPr/>
              <p:nvPr/>
            </p:nvSpPr>
            <p:spPr>
              <a:xfrm>
                <a:off x="1054" y="1796"/>
                <a:ext cx="319" cy="320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89" name="Oval 65"/>
              <p:cNvSpPr/>
              <p:nvPr/>
            </p:nvSpPr>
            <p:spPr>
              <a:xfrm>
                <a:off x="1054" y="1780"/>
                <a:ext cx="319" cy="320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0" name="Oval 66"/>
              <p:cNvSpPr/>
              <p:nvPr/>
            </p:nvSpPr>
            <p:spPr>
              <a:xfrm>
                <a:off x="1030" y="1764"/>
                <a:ext cx="367" cy="368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1" name="Oval 67"/>
              <p:cNvSpPr/>
              <p:nvPr/>
            </p:nvSpPr>
            <p:spPr>
              <a:xfrm>
                <a:off x="1054" y="1788"/>
                <a:ext cx="319" cy="320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2" name="Oval 68"/>
              <p:cNvSpPr/>
              <p:nvPr/>
            </p:nvSpPr>
            <p:spPr>
              <a:xfrm>
                <a:off x="1118" y="1852"/>
                <a:ext cx="191" cy="192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3" name="Oval 69"/>
              <p:cNvSpPr/>
              <p:nvPr/>
            </p:nvSpPr>
            <p:spPr>
              <a:xfrm>
                <a:off x="1086" y="1461"/>
                <a:ext cx="255" cy="256"/>
              </a:xfrm>
              <a:prstGeom prst="ellipse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4" name="Oval 70"/>
              <p:cNvSpPr/>
              <p:nvPr/>
            </p:nvSpPr>
            <p:spPr>
              <a:xfrm>
                <a:off x="1102" y="1477"/>
                <a:ext cx="223" cy="224"/>
              </a:xfrm>
              <a:prstGeom prst="ellipse">
                <a:avLst/>
              </a:prstGeom>
              <a:solidFill>
                <a:srgbClr val="C3E5E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5" name="Oval 71"/>
              <p:cNvSpPr/>
              <p:nvPr/>
            </p:nvSpPr>
            <p:spPr>
              <a:xfrm>
                <a:off x="1150" y="1525"/>
                <a:ext cx="128" cy="128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6" name="Oval 72"/>
              <p:cNvSpPr/>
              <p:nvPr/>
            </p:nvSpPr>
            <p:spPr>
              <a:xfrm>
                <a:off x="1190" y="1565"/>
                <a:ext cx="48" cy="48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7" name="Oval 73"/>
              <p:cNvSpPr/>
              <p:nvPr/>
            </p:nvSpPr>
            <p:spPr>
              <a:xfrm>
                <a:off x="1166" y="1900"/>
                <a:ext cx="96" cy="96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8" name="Oval 74"/>
              <p:cNvSpPr/>
              <p:nvPr/>
            </p:nvSpPr>
            <p:spPr>
              <a:xfrm>
                <a:off x="1206" y="1916"/>
                <a:ext cx="16" cy="16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9" name="Oval 75"/>
              <p:cNvSpPr/>
              <p:nvPr/>
            </p:nvSpPr>
            <p:spPr>
              <a:xfrm>
                <a:off x="1210" y="1577"/>
                <a:ext cx="8" cy="8"/>
              </a:xfrm>
              <a:prstGeom prst="ellipse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0" name="Freeform 76"/>
              <p:cNvSpPr/>
              <p:nvPr/>
            </p:nvSpPr>
            <p:spPr>
              <a:xfrm>
                <a:off x="3513" y="2028"/>
                <a:ext cx="256" cy="11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64" y="0"/>
                  </a:cxn>
                  <a:cxn ang="0">
                    <a:pos x="128" y="56"/>
                  </a:cxn>
                  <a:cxn ang="0">
                    <a:pos x="0" y="56"/>
                  </a:cxn>
                </a:cxnLst>
                <a:pathLst>
                  <a:path w="512" h="224">
                    <a:moveTo>
                      <a:pt x="0" y="224"/>
                    </a:moveTo>
                    <a:cubicBezTo>
                      <a:pt x="0" y="100"/>
                      <a:pt x="114" y="0"/>
                      <a:pt x="256" y="0"/>
                    </a:cubicBezTo>
                    <a:cubicBezTo>
                      <a:pt x="397" y="0"/>
                      <a:pt x="512" y="100"/>
                      <a:pt x="512" y="224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E9A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01" name="Rectangle 77"/>
              <p:cNvSpPr/>
              <p:nvPr/>
            </p:nvSpPr>
            <p:spPr>
              <a:xfrm>
                <a:off x="3513" y="2141"/>
                <a:ext cx="256" cy="64"/>
              </a:xfrm>
              <a:prstGeom prst="rect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2" name="Rectangle 78"/>
              <p:cNvSpPr/>
              <p:nvPr/>
            </p:nvSpPr>
            <p:spPr>
              <a:xfrm>
                <a:off x="2363" y="2140"/>
                <a:ext cx="511" cy="32"/>
              </a:xfrm>
              <a:prstGeom prst="rect">
                <a:avLst/>
              </a:prstGeom>
              <a:solidFill>
                <a:srgbClr val="5E9AA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3" name="Rectangle 79"/>
              <p:cNvSpPr/>
              <p:nvPr/>
            </p:nvSpPr>
            <p:spPr>
              <a:xfrm>
                <a:off x="2427" y="1949"/>
                <a:ext cx="383" cy="191"/>
              </a:xfrm>
              <a:prstGeom prst="rect">
                <a:avLst/>
              </a:prstGeom>
              <a:solidFill>
                <a:srgbClr val="43798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4" name="Freeform 80"/>
              <p:cNvSpPr>
                <a:spLocks noEditPoints="1"/>
              </p:cNvSpPr>
              <p:nvPr/>
            </p:nvSpPr>
            <p:spPr>
              <a:xfrm>
                <a:off x="1725" y="895"/>
                <a:ext cx="1788" cy="894"/>
              </a:xfrm>
              <a:custGeom>
                <a:avLst/>
                <a:gdLst/>
                <a:ahLst/>
                <a:cxnLst>
                  <a:cxn ang="0">
                    <a:pos x="860" y="32"/>
                  </a:cxn>
                  <a:cxn ang="0">
                    <a:pos x="860" y="32"/>
                  </a:cxn>
                  <a:cxn ang="0">
                    <a:pos x="860" y="414"/>
                  </a:cxn>
                  <a:cxn ang="0">
                    <a:pos x="32" y="414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860" y="32"/>
                  </a:cxn>
                  <a:cxn ang="0">
                    <a:pos x="860" y="0"/>
                  </a:cxn>
                  <a:cxn ang="0">
                    <a:pos x="32" y="0"/>
                  </a:cxn>
                  <a:cxn ang="0">
                    <a:pos x="0" y="32"/>
                  </a:cxn>
                  <a:cxn ang="0">
                    <a:pos x="0" y="446"/>
                  </a:cxn>
                  <a:cxn ang="0">
                    <a:pos x="892" y="446"/>
                  </a:cxn>
                  <a:cxn ang="0">
                    <a:pos x="892" y="32"/>
                  </a:cxn>
                  <a:cxn ang="0">
                    <a:pos x="860" y="0"/>
                  </a:cxn>
                </a:cxnLst>
                <a:pathLst>
                  <a:path w="3584" h="1792">
                    <a:moveTo>
                      <a:pt x="3455" y="128"/>
                    </a:moveTo>
                    <a:cubicBezTo>
                      <a:pt x="3456" y="128"/>
                      <a:pt x="3456" y="128"/>
                      <a:pt x="3456" y="128"/>
                    </a:cubicBezTo>
                    <a:cubicBezTo>
                      <a:pt x="3456" y="1664"/>
                      <a:pt x="3456" y="1664"/>
                      <a:pt x="3456" y="1664"/>
                    </a:cubicBezTo>
                    <a:cubicBezTo>
                      <a:pt x="128" y="1664"/>
                      <a:pt x="128" y="1664"/>
                      <a:pt x="128" y="1664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3455" y="128"/>
                      <a:pt x="3455" y="128"/>
                      <a:pt x="3455" y="128"/>
                    </a:cubicBezTo>
                    <a:close/>
                    <a:moveTo>
                      <a:pt x="3456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3584" y="1792"/>
                      <a:pt x="3584" y="1792"/>
                      <a:pt x="3584" y="1792"/>
                    </a:cubicBezTo>
                    <a:cubicBezTo>
                      <a:pt x="3584" y="128"/>
                      <a:pt x="3584" y="128"/>
                      <a:pt x="3584" y="128"/>
                    </a:cubicBezTo>
                    <a:cubicBezTo>
                      <a:pt x="3584" y="57"/>
                      <a:pt x="3526" y="0"/>
                      <a:pt x="3456" y="0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05" name="Freeform 81"/>
              <p:cNvSpPr/>
              <p:nvPr/>
            </p:nvSpPr>
            <p:spPr>
              <a:xfrm>
                <a:off x="1789" y="959"/>
                <a:ext cx="1660" cy="767"/>
              </a:xfrm>
              <a:custGeom>
                <a:avLst/>
                <a:gdLst/>
                <a:ahLst/>
                <a:cxnLst>
                  <a:cxn ang="0">
                    <a:pos x="828" y="0"/>
                  </a:cxn>
                  <a:cxn ang="0">
                    <a:pos x="828" y="0"/>
                  </a:cxn>
                  <a:cxn ang="0">
                    <a:pos x="828" y="383"/>
                  </a:cxn>
                  <a:cxn ang="0">
                    <a:pos x="0" y="3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28" y="0"/>
                  </a:cxn>
                </a:cxnLst>
                <a:pathLst>
                  <a:path w="3328" h="1536">
                    <a:moveTo>
                      <a:pt x="3327" y="0"/>
                    </a:moveTo>
                    <a:cubicBezTo>
                      <a:pt x="3328" y="0"/>
                      <a:pt x="3328" y="0"/>
                      <a:pt x="3328" y="0"/>
                    </a:cubicBezTo>
                    <a:cubicBezTo>
                      <a:pt x="3328" y="1536"/>
                      <a:pt x="3328" y="1536"/>
                      <a:pt x="3328" y="1536"/>
                    </a:cubicBez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27" y="0"/>
                      <a:pt x="3327" y="0"/>
                      <a:pt x="3327" y="0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06" name="Freeform 82"/>
              <p:cNvSpPr/>
              <p:nvPr/>
            </p:nvSpPr>
            <p:spPr>
              <a:xfrm>
                <a:off x="1725" y="1789"/>
                <a:ext cx="178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32" y="96"/>
                  </a:cxn>
                  <a:cxn ang="0">
                    <a:pos x="860" y="96"/>
                  </a:cxn>
                  <a:cxn ang="0">
                    <a:pos x="892" y="64"/>
                  </a:cxn>
                  <a:cxn ang="0">
                    <a:pos x="892" y="0"/>
                  </a:cxn>
                  <a:cxn ang="0">
                    <a:pos x="0" y="0"/>
                  </a:cxn>
                </a:cxnLst>
                <a:pathLst>
                  <a:path w="3584" h="384">
                    <a:moveTo>
                      <a:pt x="0" y="0"/>
                    </a:moveTo>
                    <a:cubicBezTo>
                      <a:pt x="0" y="256"/>
                      <a:pt x="0" y="256"/>
                      <a:pt x="0" y="256"/>
                    </a:cubicBezTo>
                    <a:cubicBezTo>
                      <a:pt x="0" y="326"/>
                      <a:pt x="57" y="384"/>
                      <a:pt x="128" y="384"/>
                    </a:cubicBezTo>
                    <a:cubicBezTo>
                      <a:pt x="3456" y="384"/>
                      <a:pt x="3456" y="384"/>
                      <a:pt x="3456" y="384"/>
                    </a:cubicBezTo>
                    <a:cubicBezTo>
                      <a:pt x="3526" y="384"/>
                      <a:pt x="3584" y="326"/>
                      <a:pt x="3584" y="256"/>
                    </a:cubicBezTo>
                    <a:cubicBezTo>
                      <a:pt x="3584" y="0"/>
                      <a:pt x="3584" y="0"/>
                      <a:pt x="35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9A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07" name="Rectangle 83"/>
              <p:cNvSpPr/>
              <p:nvPr/>
            </p:nvSpPr>
            <p:spPr>
              <a:xfrm>
                <a:off x="2555" y="1853"/>
                <a:ext cx="128" cy="64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8" name="Freeform 84"/>
              <p:cNvSpPr/>
              <p:nvPr/>
            </p:nvSpPr>
            <p:spPr>
              <a:xfrm>
                <a:off x="158" y="1652"/>
                <a:ext cx="514" cy="512"/>
              </a:xfrm>
              <a:custGeom>
                <a:avLst/>
                <a:gdLst/>
                <a:ahLst/>
                <a:cxnLst>
                  <a:cxn ang="0">
                    <a:pos x="247" y="256"/>
                  </a:cxn>
                  <a:cxn ang="0">
                    <a:pos x="241" y="253"/>
                  </a:cxn>
                  <a:cxn ang="0">
                    <a:pos x="3" y="16"/>
                  </a:cxn>
                  <a:cxn ang="0">
                    <a:pos x="3" y="3"/>
                  </a:cxn>
                  <a:cxn ang="0">
                    <a:pos x="16" y="3"/>
                  </a:cxn>
                  <a:cxn ang="0">
                    <a:pos x="253" y="241"/>
                  </a:cxn>
                  <a:cxn ang="0">
                    <a:pos x="253" y="253"/>
                  </a:cxn>
                  <a:cxn ang="0">
                    <a:pos x="247" y="256"/>
                  </a:cxn>
                </a:cxnLst>
                <a:pathLst>
                  <a:path w="1030" h="1026">
                    <a:moveTo>
                      <a:pt x="990" y="1026"/>
                    </a:moveTo>
                    <a:cubicBezTo>
                      <a:pt x="981" y="1026"/>
                      <a:pt x="972" y="1023"/>
                      <a:pt x="965" y="10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0" y="51"/>
                      <a:pt x="0" y="28"/>
                      <a:pt x="14" y="14"/>
                    </a:cubicBezTo>
                    <a:cubicBezTo>
                      <a:pt x="28" y="0"/>
                      <a:pt x="51" y="0"/>
                      <a:pt x="65" y="14"/>
                    </a:cubicBezTo>
                    <a:cubicBezTo>
                      <a:pt x="1015" y="965"/>
                      <a:pt x="1015" y="965"/>
                      <a:pt x="1015" y="965"/>
                    </a:cubicBezTo>
                    <a:cubicBezTo>
                      <a:pt x="1030" y="979"/>
                      <a:pt x="1030" y="1001"/>
                      <a:pt x="1015" y="1016"/>
                    </a:cubicBezTo>
                    <a:cubicBezTo>
                      <a:pt x="1008" y="1023"/>
                      <a:pt x="999" y="1026"/>
                      <a:pt x="990" y="1026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09" name="Freeform 85"/>
              <p:cNvSpPr/>
              <p:nvPr/>
            </p:nvSpPr>
            <p:spPr>
              <a:xfrm>
                <a:off x="226" y="1584"/>
                <a:ext cx="514" cy="512"/>
              </a:xfrm>
              <a:custGeom>
                <a:avLst/>
                <a:gdLst/>
                <a:ahLst/>
                <a:cxnLst>
                  <a:cxn ang="0">
                    <a:pos x="247" y="256"/>
                  </a:cxn>
                  <a:cxn ang="0">
                    <a:pos x="241" y="253"/>
                  </a:cxn>
                  <a:cxn ang="0">
                    <a:pos x="3" y="16"/>
                  </a:cxn>
                  <a:cxn ang="0">
                    <a:pos x="3" y="3"/>
                  </a:cxn>
                  <a:cxn ang="0">
                    <a:pos x="16" y="3"/>
                  </a:cxn>
                  <a:cxn ang="0">
                    <a:pos x="253" y="241"/>
                  </a:cxn>
                  <a:cxn ang="0">
                    <a:pos x="253" y="253"/>
                  </a:cxn>
                  <a:cxn ang="0">
                    <a:pos x="247" y="256"/>
                  </a:cxn>
                </a:cxnLst>
                <a:pathLst>
                  <a:path w="1029" h="1026">
                    <a:moveTo>
                      <a:pt x="990" y="1026"/>
                    </a:moveTo>
                    <a:cubicBezTo>
                      <a:pt x="981" y="1026"/>
                      <a:pt x="971" y="1023"/>
                      <a:pt x="964" y="10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0" y="51"/>
                      <a:pt x="0" y="29"/>
                      <a:pt x="14" y="14"/>
                    </a:cubicBezTo>
                    <a:cubicBezTo>
                      <a:pt x="28" y="0"/>
                      <a:pt x="51" y="0"/>
                      <a:pt x="65" y="14"/>
                    </a:cubicBezTo>
                    <a:cubicBezTo>
                      <a:pt x="1015" y="965"/>
                      <a:pt x="1015" y="965"/>
                      <a:pt x="1015" y="965"/>
                    </a:cubicBezTo>
                    <a:cubicBezTo>
                      <a:pt x="1029" y="979"/>
                      <a:pt x="1029" y="1002"/>
                      <a:pt x="1015" y="1016"/>
                    </a:cubicBezTo>
                    <a:cubicBezTo>
                      <a:pt x="1008" y="1023"/>
                      <a:pt x="999" y="1026"/>
                      <a:pt x="990" y="1026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0" name="Freeform 86"/>
              <p:cNvSpPr/>
              <p:nvPr/>
            </p:nvSpPr>
            <p:spPr>
              <a:xfrm>
                <a:off x="158" y="1177"/>
                <a:ext cx="514" cy="513"/>
              </a:xfrm>
              <a:custGeom>
                <a:avLst/>
                <a:gdLst/>
                <a:ahLst/>
                <a:cxnLst>
                  <a:cxn ang="0">
                    <a:pos x="10" y="257"/>
                  </a:cxn>
                  <a:cxn ang="0">
                    <a:pos x="3" y="254"/>
                  </a:cxn>
                  <a:cxn ang="0">
                    <a:pos x="3" y="241"/>
                  </a:cxn>
                  <a:cxn ang="0">
                    <a:pos x="241" y="4"/>
                  </a:cxn>
                  <a:cxn ang="0">
                    <a:pos x="253" y="4"/>
                  </a:cxn>
                  <a:cxn ang="0">
                    <a:pos x="253" y="17"/>
                  </a:cxn>
                  <a:cxn ang="0">
                    <a:pos x="16" y="254"/>
                  </a:cxn>
                  <a:cxn ang="0">
                    <a:pos x="10" y="257"/>
                  </a:cxn>
                </a:cxnLst>
                <a:pathLst>
                  <a:path w="1030" h="1026">
                    <a:moveTo>
                      <a:pt x="40" y="1026"/>
                    </a:moveTo>
                    <a:cubicBezTo>
                      <a:pt x="30" y="1026"/>
                      <a:pt x="21" y="1022"/>
                      <a:pt x="14" y="1015"/>
                    </a:cubicBezTo>
                    <a:cubicBezTo>
                      <a:pt x="0" y="1001"/>
                      <a:pt x="0" y="978"/>
                      <a:pt x="14" y="964"/>
                    </a:cubicBezTo>
                    <a:cubicBezTo>
                      <a:pt x="965" y="14"/>
                      <a:pt x="965" y="14"/>
                      <a:pt x="965" y="14"/>
                    </a:cubicBezTo>
                    <a:cubicBezTo>
                      <a:pt x="979" y="0"/>
                      <a:pt x="1001" y="0"/>
                      <a:pt x="1015" y="14"/>
                    </a:cubicBezTo>
                    <a:cubicBezTo>
                      <a:pt x="1030" y="28"/>
                      <a:pt x="1030" y="51"/>
                      <a:pt x="1015" y="65"/>
                    </a:cubicBezTo>
                    <a:cubicBezTo>
                      <a:pt x="65" y="1015"/>
                      <a:pt x="65" y="1015"/>
                      <a:pt x="65" y="1015"/>
                    </a:cubicBezTo>
                    <a:cubicBezTo>
                      <a:pt x="58" y="1022"/>
                      <a:pt x="49" y="1026"/>
                      <a:pt x="40" y="1026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1" name="Freeform 87"/>
              <p:cNvSpPr/>
              <p:nvPr/>
            </p:nvSpPr>
            <p:spPr>
              <a:xfrm>
                <a:off x="226" y="1245"/>
                <a:ext cx="514" cy="512"/>
              </a:xfrm>
              <a:custGeom>
                <a:avLst/>
                <a:gdLst/>
                <a:ahLst/>
                <a:cxnLst>
                  <a:cxn ang="0">
                    <a:pos x="9" y="256"/>
                  </a:cxn>
                  <a:cxn ang="0">
                    <a:pos x="3" y="253"/>
                  </a:cxn>
                  <a:cxn ang="0">
                    <a:pos x="3" y="241"/>
                  </a:cxn>
                  <a:cxn ang="0">
                    <a:pos x="241" y="3"/>
                  </a:cxn>
                  <a:cxn ang="0">
                    <a:pos x="253" y="3"/>
                  </a:cxn>
                  <a:cxn ang="0">
                    <a:pos x="253" y="16"/>
                  </a:cxn>
                  <a:cxn ang="0">
                    <a:pos x="16" y="253"/>
                  </a:cxn>
                  <a:cxn ang="0">
                    <a:pos x="9" y="256"/>
                  </a:cxn>
                </a:cxnLst>
                <a:pathLst>
                  <a:path w="1029" h="1025">
                    <a:moveTo>
                      <a:pt x="39" y="1025"/>
                    </a:moveTo>
                    <a:cubicBezTo>
                      <a:pt x="30" y="1025"/>
                      <a:pt x="21" y="1022"/>
                      <a:pt x="14" y="1015"/>
                    </a:cubicBezTo>
                    <a:cubicBezTo>
                      <a:pt x="0" y="1001"/>
                      <a:pt x="0" y="978"/>
                      <a:pt x="14" y="964"/>
                    </a:cubicBezTo>
                    <a:cubicBezTo>
                      <a:pt x="964" y="14"/>
                      <a:pt x="964" y="14"/>
                      <a:pt x="964" y="14"/>
                    </a:cubicBezTo>
                    <a:cubicBezTo>
                      <a:pt x="978" y="0"/>
                      <a:pt x="1001" y="0"/>
                      <a:pt x="1015" y="14"/>
                    </a:cubicBezTo>
                    <a:cubicBezTo>
                      <a:pt x="1029" y="28"/>
                      <a:pt x="1029" y="51"/>
                      <a:pt x="1015" y="65"/>
                    </a:cubicBezTo>
                    <a:cubicBezTo>
                      <a:pt x="65" y="1015"/>
                      <a:pt x="65" y="1015"/>
                      <a:pt x="65" y="1015"/>
                    </a:cubicBezTo>
                    <a:cubicBezTo>
                      <a:pt x="58" y="1022"/>
                      <a:pt x="49" y="1025"/>
                      <a:pt x="39" y="1025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2" name="Freeform 88"/>
              <p:cNvSpPr/>
              <p:nvPr/>
            </p:nvSpPr>
            <p:spPr>
              <a:xfrm>
                <a:off x="634" y="1179"/>
                <a:ext cx="104" cy="36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43" y="0"/>
                  </a:cxn>
                  <a:cxn ang="0">
                    <a:pos x="52" y="9"/>
                  </a:cxn>
                  <a:cxn ang="0">
                    <a:pos x="43" y="18"/>
                  </a:cxn>
                </a:cxnLst>
                <a:pathLst>
                  <a:path w="208" h="72">
                    <a:moveTo>
                      <a:pt x="172" y="72"/>
                    </a:move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92" y="0"/>
                      <a:pt x="208" y="16"/>
                      <a:pt x="208" y="36"/>
                    </a:cubicBezTo>
                    <a:cubicBezTo>
                      <a:pt x="208" y="56"/>
                      <a:pt x="192" y="72"/>
                      <a:pt x="172" y="72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3" name="Freeform 89"/>
              <p:cNvSpPr/>
              <p:nvPr/>
            </p:nvSpPr>
            <p:spPr>
              <a:xfrm>
                <a:off x="702" y="1179"/>
                <a:ext cx="36" cy="104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43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8" y="9"/>
                  </a:cxn>
                  <a:cxn ang="0">
                    <a:pos x="18" y="43"/>
                  </a:cxn>
                  <a:cxn ang="0">
                    <a:pos x="9" y="52"/>
                  </a:cxn>
                </a:cxnLst>
                <a:pathLst>
                  <a:path w="72" h="208">
                    <a:moveTo>
                      <a:pt x="36" y="208"/>
                    </a:moveTo>
                    <a:cubicBezTo>
                      <a:pt x="16" y="208"/>
                      <a:pt x="0" y="192"/>
                      <a:pt x="0" y="1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92"/>
                      <a:pt x="56" y="208"/>
                      <a:pt x="36" y="208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4" name="Freeform 90"/>
              <p:cNvSpPr/>
              <p:nvPr/>
            </p:nvSpPr>
            <p:spPr>
              <a:xfrm>
                <a:off x="700" y="1076"/>
                <a:ext cx="141" cy="139"/>
              </a:xfrm>
              <a:custGeom>
                <a:avLst/>
                <a:gdLst/>
                <a:ahLst/>
                <a:cxnLst>
                  <a:cxn ang="0">
                    <a:pos x="10" y="69"/>
                  </a:cxn>
                  <a:cxn ang="0">
                    <a:pos x="3" y="67"/>
                  </a:cxn>
                  <a:cxn ang="0">
                    <a:pos x="3" y="54"/>
                  </a:cxn>
                  <a:cxn ang="0">
                    <a:pos x="54" y="3"/>
                  </a:cxn>
                  <a:cxn ang="0">
                    <a:pos x="67" y="3"/>
                  </a:cxn>
                  <a:cxn ang="0">
                    <a:pos x="67" y="16"/>
                  </a:cxn>
                  <a:cxn ang="0">
                    <a:pos x="16" y="67"/>
                  </a:cxn>
                  <a:cxn ang="0">
                    <a:pos x="10" y="69"/>
                  </a:cxn>
                </a:cxnLst>
                <a:pathLst>
                  <a:path w="283" h="279">
                    <a:moveTo>
                      <a:pt x="40" y="279"/>
                    </a:moveTo>
                    <a:cubicBezTo>
                      <a:pt x="31" y="279"/>
                      <a:pt x="21" y="276"/>
                      <a:pt x="14" y="269"/>
                    </a:cubicBezTo>
                    <a:cubicBezTo>
                      <a:pt x="0" y="255"/>
                      <a:pt x="0" y="232"/>
                      <a:pt x="14" y="218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32" y="0"/>
                      <a:pt x="255" y="0"/>
                      <a:pt x="269" y="14"/>
                    </a:cubicBezTo>
                    <a:cubicBezTo>
                      <a:pt x="283" y="28"/>
                      <a:pt x="283" y="51"/>
                      <a:pt x="269" y="65"/>
                    </a:cubicBezTo>
                    <a:cubicBezTo>
                      <a:pt x="65" y="269"/>
                      <a:pt x="65" y="269"/>
                      <a:pt x="65" y="269"/>
                    </a:cubicBezTo>
                    <a:cubicBezTo>
                      <a:pt x="58" y="276"/>
                      <a:pt x="49" y="279"/>
                      <a:pt x="40" y="279"/>
                    </a:cubicBez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5" name="Freeform 91"/>
              <p:cNvSpPr/>
              <p:nvPr/>
            </p:nvSpPr>
            <p:spPr>
              <a:xfrm>
                <a:off x="957" y="1117"/>
                <a:ext cx="214" cy="214"/>
              </a:xfrm>
              <a:custGeom>
                <a:avLst/>
                <a:gdLst/>
                <a:ahLst/>
                <a:cxnLst>
                  <a:cxn ang="0">
                    <a:pos x="88" y="88"/>
                  </a:cxn>
                  <a:cxn ang="0">
                    <a:pos x="19" y="88"/>
                  </a:cxn>
                  <a:cxn ang="0">
                    <a:pos x="19" y="19"/>
                  </a:cxn>
                  <a:cxn ang="0">
                    <a:pos x="88" y="19"/>
                  </a:cxn>
                  <a:cxn ang="0">
                    <a:pos x="88" y="88"/>
                  </a:cxn>
                </a:cxnLst>
                <a:pathLst>
                  <a:path w="428" h="428">
                    <a:moveTo>
                      <a:pt x="352" y="352"/>
                    </a:moveTo>
                    <a:cubicBezTo>
                      <a:pt x="276" y="428"/>
                      <a:pt x="152" y="428"/>
                      <a:pt x="76" y="352"/>
                    </a:cubicBezTo>
                    <a:cubicBezTo>
                      <a:pt x="0" y="276"/>
                      <a:pt x="0" y="152"/>
                      <a:pt x="76" y="76"/>
                    </a:cubicBezTo>
                    <a:cubicBezTo>
                      <a:pt x="152" y="0"/>
                      <a:pt x="276" y="0"/>
                      <a:pt x="352" y="76"/>
                    </a:cubicBezTo>
                    <a:cubicBezTo>
                      <a:pt x="428" y="152"/>
                      <a:pt x="428" y="276"/>
                      <a:pt x="352" y="352"/>
                    </a:cubicBez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6" name="Freeform 92"/>
              <p:cNvSpPr/>
              <p:nvPr/>
            </p:nvSpPr>
            <p:spPr>
              <a:xfrm>
                <a:off x="883" y="1043"/>
                <a:ext cx="362" cy="362"/>
              </a:xfrm>
              <a:custGeom>
                <a:avLst/>
                <a:gdLst/>
                <a:ahLst/>
                <a:cxnLst>
                  <a:cxn ang="0">
                    <a:pos x="362" y="14"/>
                  </a:cxn>
                  <a:cxn ang="0">
                    <a:pos x="348" y="0"/>
                  </a:cxn>
                  <a:cxn ang="0">
                    <a:pos x="0" y="348"/>
                  </a:cxn>
                  <a:cxn ang="0">
                    <a:pos x="14" y="362"/>
                  </a:cxn>
                  <a:cxn ang="0">
                    <a:pos x="362" y="14"/>
                  </a:cxn>
                </a:cxnLst>
                <a:pathLst>
                  <a:path w="362" h="362">
                    <a:moveTo>
                      <a:pt x="362" y="14"/>
                    </a:moveTo>
                    <a:lnTo>
                      <a:pt x="348" y="0"/>
                    </a:lnTo>
                    <a:lnTo>
                      <a:pt x="0" y="348"/>
                    </a:lnTo>
                    <a:lnTo>
                      <a:pt x="14" y="362"/>
                    </a:lnTo>
                    <a:lnTo>
                      <a:pt x="362" y="14"/>
                    </a:ln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7" name="Freeform 93"/>
              <p:cNvSpPr/>
              <p:nvPr/>
            </p:nvSpPr>
            <p:spPr>
              <a:xfrm>
                <a:off x="670" y="830"/>
                <a:ext cx="380" cy="380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33" y="0"/>
                  </a:cxn>
                  <a:cxn ang="0">
                    <a:pos x="380" y="209"/>
                  </a:cxn>
                  <a:cxn ang="0">
                    <a:pos x="209" y="380"/>
                  </a:cxn>
                  <a:cxn ang="0">
                    <a:pos x="0" y="133"/>
                  </a:cxn>
                </a:cxnLst>
                <a:pathLst>
                  <a:path w="380" h="380">
                    <a:moveTo>
                      <a:pt x="0" y="133"/>
                    </a:moveTo>
                    <a:lnTo>
                      <a:pt x="133" y="0"/>
                    </a:lnTo>
                    <a:lnTo>
                      <a:pt x="380" y="209"/>
                    </a:lnTo>
                    <a:lnTo>
                      <a:pt x="209" y="38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8" name="Freeform 94"/>
              <p:cNvSpPr/>
              <p:nvPr/>
            </p:nvSpPr>
            <p:spPr>
              <a:xfrm>
                <a:off x="805" y="965"/>
                <a:ext cx="426" cy="426"/>
              </a:xfrm>
              <a:custGeom>
                <a:avLst/>
                <a:gdLst/>
                <a:ahLst/>
                <a:cxnLst>
                  <a:cxn ang="0">
                    <a:pos x="426" y="78"/>
                  </a:cxn>
                  <a:cxn ang="0">
                    <a:pos x="78" y="426"/>
                  </a:cxn>
                  <a:cxn ang="0">
                    <a:pos x="0" y="136"/>
                  </a:cxn>
                  <a:cxn ang="0">
                    <a:pos x="136" y="0"/>
                  </a:cxn>
                  <a:cxn ang="0">
                    <a:pos x="426" y="78"/>
                  </a:cxn>
                </a:cxnLst>
                <a:pathLst>
                  <a:path w="426" h="426">
                    <a:moveTo>
                      <a:pt x="426" y="78"/>
                    </a:moveTo>
                    <a:lnTo>
                      <a:pt x="78" y="426"/>
                    </a:lnTo>
                    <a:lnTo>
                      <a:pt x="0" y="136"/>
                    </a:lnTo>
                    <a:lnTo>
                      <a:pt x="136" y="0"/>
                    </a:lnTo>
                    <a:lnTo>
                      <a:pt x="426" y="78"/>
                    </a:ln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19" name="Freeform 95"/>
              <p:cNvSpPr/>
              <p:nvPr/>
            </p:nvSpPr>
            <p:spPr>
              <a:xfrm>
                <a:off x="414" y="2076"/>
                <a:ext cx="479" cy="96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239" y="48"/>
                  </a:cxn>
                  <a:cxn ang="0">
                    <a:pos x="191" y="0"/>
                  </a:cxn>
                </a:cxnLst>
                <a:pathLst>
                  <a:path w="960" h="192">
                    <a:moveTo>
                      <a:pt x="768" y="0"/>
                    </a:moveTo>
                    <a:cubicBezTo>
                      <a:pt x="192" y="0"/>
                      <a:pt x="192" y="0"/>
                      <a:pt x="192" y="0"/>
                    </a:cubicBezTo>
                    <a:cubicBezTo>
                      <a:pt x="86" y="0"/>
                      <a:pt x="0" y="86"/>
                      <a:pt x="0" y="192"/>
                    </a:cubicBezTo>
                    <a:cubicBezTo>
                      <a:pt x="960" y="192"/>
                      <a:pt x="960" y="192"/>
                      <a:pt x="960" y="192"/>
                    </a:cubicBezTo>
                    <a:cubicBezTo>
                      <a:pt x="960" y="86"/>
                      <a:pt x="874" y="0"/>
                      <a:pt x="768" y="0"/>
                    </a:cubicBez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20" name="Freeform 96"/>
              <p:cNvSpPr/>
              <p:nvPr/>
            </p:nvSpPr>
            <p:spPr>
              <a:xfrm>
                <a:off x="1413" y="1789"/>
                <a:ext cx="256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32" y="192"/>
                  </a:cxn>
                  <a:cxn ang="0">
                    <a:pos x="96" y="192"/>
                  </a:cxn>
                  <a:cxn ang="0">
                    <a:pos x="128" y="160"/>
                  </a:cxn>
                  <a:cxn ang="0">
                    <a:pos x="128" y="0"/>
                  </a:cxn>
                  <a:cxn ang="0">
                    <a:pos x="0" y="0"/>
                  </a:cxn>
                </a:cxnLst>
                <a:pathLst>
                  <a:path w="512" h="768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0"/>
                      <a:pt x="57" y="768"/>
                      <a:pt x="128" y="768"/>
                    </a:cubicBezTo>
                    <a:cubicBezTo>
                      <a:pt x="384" y="768"/>
                      <a:pt x="384" y="768"/>
                      <a:pt x="384" y="768"/>
                    </a:cubicBezTo>
                    <a:cubicBezTo>
                      <a:pt x="455" y="768"/>
                      <a:pt x="512" y="710"/>
                      <a:pt x="512" y="640"/>
                    </a:cubicBezTo>
                    <a:cubicBezTo>
                      <a:pt x="512" y="0"/>
                      <a:pt x="512" y="0"/>
                      <a:pt x="5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21" name="Freeform 97"/>
              <p:cNvSpPr/>
              <p:nvPr/>
            </p:nvSpPr>
            <p:spPr>
              <a:xfrm>
                <a:off x="1668" y="1856"/>
                <a:ext cx="111" cy="221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94"/>
                  </a:cxn>
                  <a:cxn ang="0">
                    <a:pos x="40" y="55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56" y="55"/>
                  </a:cxn>
                  <a:cxn ang="0">
                    <a:pos x="0" y="110"/>
                  </a:cxn>
                </a:cxnLst>
                <a:pathLst>
                  <a:path w="222" h="443">
                    <a:moveTo>
                      <a:pt x="0" y="443"/>
                    </a:moveTo>
                    <a:cubicBezTo>
                      <a:pt x="0" y="379"/>
                      <a:pt x="0" y="379"/>
                      <a:pt x="0" y="379"/>
                    </a:cubicBezTo>
                    <a:cubicBezTo>
                      <a:pt x="87" y="379"/>
                      <a:pt x="158" y="308"/>
                      <a:pt x="158" y="221"/>
                    </a:cubicBezTo>
                    <a:cubicBezTo>
                      <a:pt x="158" y="134"/>
                      <a:pt x="87" y="64"/>
                      <a:pt x="0" y="6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2" y="0"/>
                      <a:pt x="222" y="99"/>
                      <a:pt x="222" y="221"/>
                    </a:cubicBezTo>
                    <a:cubicBezTo>
                      <a:pt x="222" y="343"/>
                      <a:pt x="122" y="443"/>
                      <a:pt x="0" y="443"/>
                    </a:cubicBez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22" name="Rectangle 98"/>
              <p:cNvSpPr/>
              <p:nvPr/>
            </p:nvSpPr>
            <p:spPr>
              <a:xfrm>
                <a:off x="0" y="2172"/>
                <a:ext cx="5238" cy="128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3" name="Rectangle 99"/>
              <p:cNvSpPr/>
              <p:nvPr/>
            </p:nvSpPr>
            <p:spPr>
              <a:xfrm>
                <a:off x="2087" y="45"/>
                <a:ext cx="100" cy="598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4" name="Rectangle 100"/>
              <p:cNvSpPr/>
              <p:nvPr/>
            </p:nvSpPr>
            <p:spPr>
              <a:xfrm>
                <a:off x="2087" y="144"/>
                <a:ext cx="100" cy="400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5" name="Rectangle 101"/>
              <p:cNvSpPr/>
              <p:nvPr/>
            </p:nvSpPr>
            <p:spPr>
              <a:xfrm>
                <a:off x="2124" y="194"/>
                <a:ext cx="25" cy="30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6" name="Rectangle 102"/>
              <p:cNvSpPr/>
              <p:nvPr/>
            </p:nvSpPr>
            <p:spPr>
              <a:xfrm>
                <a:off x="1688" y="45"/>
                <a:ext cx="100" cy="598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7" name="Rectangle 103"/>
              <p:cNvSpPr/>
              <p:nvPr/>
            </p:nvSpPr>
            <p:spPr>
              <a:xfrm>
                <a:off x="1688" y="144"/>
                <a:ext cx="100" cy="400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8" name="Rectangle 104"/>
              <p:cNvSpPr/>
              <p:nvPr/>
            </p:nvSpPr>
            <p:spPr>
              <a:xfrm>
                <a:off x="1788" y="45"/>
                <a:ext cx="99" cy="598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9" name="Rectangle 105"/>
              <p:cNvSpPr/>
              <p:nvPr/>
            </p:nvSpPr>
            <p:spPr>
              <a:xfrm>
                <a:off x="1438" y="45"/>
                <a:ext cx="150" cy="598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0" name="Rectangle 106"/>
              <p:cNvSpPr/>
              <p:nvPr/>
            </p:nvSpPr>
            <p:spPr>
              <a:xfrm>
                <a:off x="1438" y="194"/>
                <a:ext cx="150" cy="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1" name="Rectangle 107"/>
              <p:cNvSpPr/>
              <p:nvPr/>
            </p:nvSpPr>
            <p:spPr>
              <a:xfrm>
                <a:off x="1638" y="94"/>
                <a:ext cx="50" cy="549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2" name="Rectangle 108"/>
              <p:cNvSpPr/>
              <p:nvPr/>
            </p:nvSpPr>
            <p:spPr>
              <a:xfrm>
                <a:off x="1638" y="144"/>
                <a:ext cx="50" cy="4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3" name="Rectangle 109"/>
              <p:cNvSpPr/>
              <p:nvPr/>
            </p:nvSpPr>
            <p:spPr>
              <a:xfrm>
                <a:off x="1788" y="94"/>
                <a:ext cx="99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4" name="Rectangle 110"/>
              <p:cNvSpPr/>
              <p:nvPr/>
            </p:nvSpPr>
            <p:spPr>
              <a:xfrm>
                <a:off x="1788" y="544"/>
                <a:ext cx="99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5" name="Rectangle 111"/>
              <p:cNvSpPr/>
              <p:nvPr/>
            </p:nvSpPr>
            <p:spPr>
              <a:xfrm>
                <a:off x="1788" y="294"/>
                <a:ext cx="99" cy="1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6" name="Rectangle 112"/>
              <p:cNvSpPr/>
              <p:nvPr/>
            </p:nvSpPr>
            <p:spPr>
              <a:xfrm>
                <a:off x="1887" y="194"/>
                <a:ext cx="50" cy="449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7" name="Rectangle 113"/>
              <p:cNvSpPr/>
              <p:nvPr/>
            </p:nvSpPr>
            <p:spPr>
              <a:xfrm>
                <a:off x="2186" y="45"/>
                <a:ext cx="100" cy="598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8" name="Rectangle 114"/>
              <p:cNvSpPr/>
              <p:nvPr/>
            </p:nvSpPr>
            <p:spPr>
              <a:xfrm>
                <a:off x="2186" y="194"/>
                <a:ext cx="100" cy="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9" name="Rectangle 115"/>
              <p:cNvSpPr/>
              <p:nvPr/>
            </p:nvSpPr>
            <p:spPr>
              <a:xfrm>
                <a:off x="2236" y="232"/>
                <a:ext cx="50" cy="25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0" name="Rectangle 116"/>
              <p:cNvSpPr/>
              <p:nvPr/>
            </p:nvSpPr>
            <p:spPr>
              <a:xfrm>
                <a:off x="2236" y="282"/>
                <a:ext cx="50" cy="24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1" name="Rectangle 117"/>
              <p:cNvSpPr/>
              <p:nvPr/>
            </p:nvSpPr>
            <p:spPr>
              <a:xfrm>
                <a:off x="2236" y="331"/>
                <a:ext cx="50" cy="25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2" name="Rectangle 118"/>
              <p:cNvSpPr/>
              <p:nvPr/>
            </p:nvSpPr>
            <p:spPr>
              <a:xfrm>
                <a:off x="2236" y="381"/>
                <a:ext cx="50" cy="25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3" name="Rectangle 119"/>
              <p:cNvSpPr/>
              <p:nvPr/>
            </p:nvSpPr>
            <p:spPr>
              <a:xfrm>
                <a:off x="2236" y="431"/>
                <a:ext cx="50" cy="25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4" name="Rectangle 120"/>
              <p:cNvSpPr/>
              <p:nvPr/>
            </p:nvSpPr>
            <p:spPr>
              <a:xfrm>
                <a:off x="1588" y="194"/>
                <a:ext cx="50" cy="449"/>
              </a:xfrm>
              <a:prstGeom prst="rect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5" name="Freeform 121"/>
              <p:cNvSpPr/>
              <p:nvPr/>
            </p:nvSpPr>
            <p:spPr>
              <a:xfrm>
                <a:off x="1463" y="244"/>
                <a:ext cx="100" cy="2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100"/>
                  </a:cxn>
                  <a:cxn ang="0">
                    <a:pos x="50" y="200"/>
                  </a:cxn>
                  <a:cxn ang="0">
                    <a:pos x="100" y="100"/>
                  </a:cxn>
                  <a:cxn ang="0">
                    <a:pos x="50" y="0"/>
                  </a:cxn>
                </a:cxnLst>
                <a:pathLst>
                  <a:path w="100" h="200">
                    <a:moveTo>
                      <a:pt x="50" y="0"/>
                    </a:moveTo>
                    <a:lnTo>
                      <a:pt x="0" y="100"/>
                    </a:lnTo>
                    <a:lnTo>
                      <a:pt x="50" y="200"/>
                    </a:lnTo>
                    <a:lnTo>
                      <a:pt x="100" y="10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46" name="Oval 122"/>
              <p:cNvSpPr/>
              <p:nvPr/>
            </p:nvSpPr>
            <p:spPr>
              <a:xfrm>
                <a:off x="1713" y="169"/>
                <a:ext cx="50" cy="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7" name="Rectangle 123"/>
              <p:cNvSpPr/>
              <p:nvPr/>
            </p:nvSpPr>
            <p:spPr>
              <a:xfrm>
                <a:off x="1937" y="144"/>
                <a:ext cx="150" cy="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8" name="Rectangle 124"/>
              <p:cNvSpPr/>
              <p:nvPr/>
            </p:nvSpPr>
            <p:spPr>
              <a:xfrm>
                <a:off x="1937" y="244"/>
                <a:ext cx="150" cy="300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9" name="Oval 125"/>
              <p:cNvSpPr/>
              <p:nvPr/>
            </p:nvSpPr>
            <p:spPr>
              <a:xfrm>
                <a:off x="1962" y="294"/>
                <a:ext cx="100" cy="200"/>
              </a:xfrm>
              <a:prstGeom prst="ellipse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0" name="Rectangle 126"/>
              <p:cNvSpPr/>
              <p:nvPr/>
            </p:nvSpPr>
            <p:spPr>
              <a:xfrm>
                <a:off x="2286" y="144"/>
                <a:ext cx="149" cy="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1" name="Rectangle 127"/>
              <p:cNvSpPr/>
              <p:nvPr/>
            </p:nvSpPr>
            <p:spPr>
              <a:xfrm>
                <a:off x="2286" y="244"/>
                <a:ext cx="149" cy="300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2" name="Rectangle 128"/>
              <p:cNvSpPr/>
              <p:nvPr/>
            </p:nvSpPr>
            <p:spPr>
              <a:xfrm>
                <a:off x="1338" y="244"/>
                <a:ext cx="100" cy="399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3" name="Rectangle 129"/>
              <p:cNvSpPr/>
              <p:nvPr/>
            </p:nvSpPr>
            <p:spPr>
              <a:xfrm>
                <a:off x="2435" y="244"/>
                <a:ext cx="100" cy="399"/>
              </a:xfrm>
              <a:prstGeom prst="rect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4" name="Rectangle 130"/>
              <p:cNvSpPr/>
              <p:nvPr/>
            </p:nvSpPr>
            <p:spPr>
              <a:xfrm>
                <a:off x="1234" y="638"/>
                <a:ext cx="1405" cy="128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5" name="Freeform 131"/>
              <p:cNvSpPr/>
              <p:nvPr/>
            </p:nvSpPr>
            <p:spPr>
              <a:xfrm>
                <a:off x="3223" y="1842"/>
                <a:ext cx="175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4"/>
                  </a:cxn>
                  <a:cxn ang="0">
                    <a:pos x="125" y="174"/>
                  </a:cxn>
                  <a:cxn ang="0">
                    <a:pos x="175" y="174"/>
                  </a:cxn>
                  <a:cxn ang="0">
                    <a:pos x="175" y="125"/>
                  </a:cxn>
                  <a:cxn ang="0">
                    <a:pos x="175" y="0"/>
                  </a:cxn>
                  <a:cxn ang="0">
                    <a:pos x="0" y="0"/>
                  </a:cxn>
                </a:cxnLst>
                <a:pathLst>
                  <a:path w="175" h="174">
                    <a:moveTo>
                      <a:pt x="0" y="0"/>
                    </a:moveTo>
                    <a:lnTo>
                      <a:pt x="0" y="174"/>
                    </a:lnTo>
                    <a:lnTo>
                      <a:pt x="125" y="174"/>
                    </a:lnTo>
                    <a:lnTo>
                      <a:pt x="175" y="174"/>
                    </a:lnTo>
                    <a:lnTo>
                      <a:pt x="175" y="125"/>
                    </a:lnTo>
                    <a:lnTo>
                      <a:pt x="1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56" name="Rectangle 132"/>
              <p:cNvSpPr/>
              <p:nvPr/>
            </p:nvSpPr>
            <p:spPr>
              <a:xfrm>
                <a:off x="3223" y="1842"/>
                <a:ext cx="174" cy="35"/>
              </a:xfrm>
              <a:prstGeom prst="rect">
                <a:avLst/>
              </a:prstGeom>
              <a:solidFill>
                <a:srgbClr val="F08C2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7" name="Freeform 133"/>
              <p:cNvSpPr/>
              <p:nvPr/>
            </p:nvSpPr>
            <p:spPr>
              <a:xfrm>
                <a:off x="3238" y="1892"/>
                <a:ext cx="144" cy="1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9" y="0"/>
                  </a:cxn>
                  <a:cxn ang="0">
                    <a:pos x="72" y="3"/>
                  </a:cxn>
                  <a:cxn ang="0">
                    <a:pos x="69" y="6"/>
                  </a:cxn>
                </a:cxnLst>
                <a:pathLst>
                  <a:path w="290" h="24">
                    <a:moveTo>
                      <a:pt x="27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85" y="0"/>
                      <a:pt x="290" y="5"/>
                      <a:pt x="290" y="12"/>
                    </a:cubicBezTo>
                    <a:cubicBezTo>
                      <a:pt x="290" y="18"/>
                      <a:pt x="285" y="24"/>
                      <a:pt x="278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58" name="Freeform 134"/>
              <p:cNvSpPr/>
              <p:nvPr/>
            </p:nvSpPr>
            <p:spPr>
              <a:xfrm>
                <a:off x="3238" y="1917"/>
                <a:ext cx="144" cy="1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9" y="0"/>
                  </a:cxn>
                  <a:cxn ang="0">
                    <a:pos x="72" y="3"/>
                  </a:cxn>
                  <a:cxn ang="0">
                    <a:pos x="69" y="6"/>
                  </a:cxn>
                </a:cxnLst>
                <a:pathLst>
                  <a:path w="290" h="24">
                    <a:moveTo>
                      <a:pt x="27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85" y="0"/>
                      <a:pt x="290" y="5"/>
                      <a:pt x="290" y="12"/>
                    </a:cubicBezTo>
                    <a:cubicBezTo>
                      <a:pt x="290" y="19"/>
                      <a:pt x="285" y="24"/>
                      <a:pt x="278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59" name="Freeform 135"/>
              <p:cNvSpPr/>
              <p:nvPr/>
            </p:nvSpPr>
            <p:spPr>
              <a:xfrm>
                <a:off x="3238" y="1917"/>
                <a:ext cx="144" cy="1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9" y="0"/>
                  </a:cxn>
                  <a:cxn ang="0">
                    <a:pos x="72" y="3"/>
                  </a:cxn>
                  <a:cxn ang="0">
                    <a:pos x="69" y="6"/>
                  </a:cxn>
                </a:cxnLst>
                <a:pathLst>
                  <a:path w="290" h="24">
                    <a:moveTo>
                      <a:pt x="27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85" y="0"/>
                      <a:pt x="290" y="5"/>
                      <a:pt x="290" y="12"/>
                    </a:cubicBezTo>
                    <a:cubicBezTo>
                      <a:pt x="290" y="19"/>
                      <a:pt x="285" y="24"/>
                      <a:pt x="278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0" name="Freeform 136"/>
              <p:cNvSpPr/>
              <p:nvPr/>
            </p:nvSpPr>
            <p:spPr>
              <a:xfrm>
                <a:off x="3343" y="1941"/>
                <a:ext cx="39" cy="12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17" y="6"/>
                  </a:cxn>
                </a:cxnLst>
                <a:pathLst>
                  <a:path w="78" h="24">
                    <a:moveTo>
                      <a:pt x="66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3" y="0"/>
                      <a:pt x="78" y="5"/>
                      <a:pt x="78" y="12"/>
                    </a:cubicBezTo>
                    <a:cubicBezTo>
                      <a:pt x="78" y="19"/>
                      <a:pt x="73" y="24"/>
                      <a:pt x="66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1" name="Freeform 137"/>
              <p:cNvSpPr/>
              <p:nvPr/>
            </p:nvSpPr>
            <p:spPr>
              <a:xfrm>
                <a:off x="3238" y="1942"/>
                <a:ext cx="97" cy="12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45" y="0"/>
                  </a:cxn>
                  <a:cxn ang="0">
                    <a:pos x="48" y="3"/>
                  </a:cxn>
                  <a:cxn ang="0">
                    <a:pos x="45" y="6"/>
                  </a:cxn>
                </a:cxnLst>
                <a:pathLst>
                  <a:path w="196" h="24">
                    <a:moveTo>
                      <a:pt x="184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91" y="0"/>
                      <a:pt x="196" y="6"/>
                      <a:pt x="196" y="12"/>
                    </a:cubicBezTo>
                    <a:cubicBezTo>
                      <a:pt x="196" y="19"/>
                      <a:pt x="191" y="24"/>
                      <a:pt x="184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2" name="Freeform 138"/>
              <p:cNvSpPr/>
              <p:nvPr/>
            </p:nvSpPr>
            <p:spPr>
              <a:xfrm>
                <a:off x="3238" y="1967"/>
                <a:ext cx="144" cy="1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9" y="0"/>
                  </a:cxn>
                  <a:cxn ang="0">
                    <a:pos x="72" y="3"/>
                  </a:cxn>
                  <a:cxn ang="0">
                    <a:pos x="69" y="6"/>
                  </a:cxn>
                </a:cxnLst>
                <a:pathLst>
                  <a:path w="290" h="24">
                    <a:moveTo>
                      <a:pt x="27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85" y="0"/>
                      <a:pt x="290" y="5"/>
                      <a:pt x="290" y="12"/>
                    </a:cubicBezTo>
                    <a:cubicBezTo>
                      <a:pt x="290" y="18"/>
                      <a:pt x="285" y="24"/>
                      <a:pt x="278" y="24"/>
                    </a:cubicBezTo>
                    <a:close/>
                  </a:path>
                </a:pathLst>
              </a:custGeom>
              <a:solidFill>
                <a:srgbClr val="F08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3" name="Freeform 139"/>
              <p:cNvSpPr/>
              <p:nvPr/>
            </p:nvSpPr>
            <p:spPr>
              <a:xfrm>
                <a:off x="1917" y="1861"/>
                <a:ext cx="190" cy="19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190"/>
                  </a:cxn>
                  <a:cxn ang="0">
                    <a:pos x="140" y="178"/>
                  </a:cxn>
                  <a:cxn ang="0">
                    <a:pos x="190" y="174"/>
                  </a:cxn>
                  <a:cxn ang="0">
                    <a:pos x="185" y="124"/>
                  </a:cxn>
                  <a:cxn ang="0">
                    <a:pos x="174" y="0"/>
                  </a:cxn>
                  <a:cxn ang="0">
                    <a:pos x="0" y="16"/>
                  </a:cxn>
                </a:cxnLst>
                <a:pathLst>
                  <a:path w="190" h="190">
                    <a:moveTo>
                      <a:pt x="0" y="16"/>
                    </a:moveTo>
                    <a:lnTo>
                      <a:pt x="16" y="190"/>
                    </a:lnTo>
                    <a:lnTo>
                      <a:pt x="140" y="178"/>
                    </a:lnTo>
                    <a:lnTo>
                      <a:pt x="190" y="174"/>
                    </a:lnTo>
                    <a:lnTo>
                      <a:pt x="185" y="124"/>
                    </a:lnTo>
                    <a:lnTo>
                      <a:pt x="17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C8B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4" name="Freeform 140"/>
              <p:cNvSpPr/>
              <p:nvPr/>
            </p:nvSpPr>
            <p:spPr>
              <a:xfrm>
                <a:off x="1917" y="1861"/>
                <a:ext cx="176" cy="51"/>
              </a:xfrm>
              <a:custGeom>
                <a:avLst/>
                <a:gdLst/>
                <a:ahLst/>
                <a:cxnLst>
                  <a:cxn ang="0">
                    <a:pos x="176" y="35"/>
                  </a:cxn>
                  <a:cxn ang="0">
                    <a:pos x="3" y="51"/>
                  </a:cxn>
                  <a:cxn ang="0">
                    <a:pos x="0" y="16"/>
                  </a:cxn>
                  <a:cxn ang="0">
                    <a:pos x="173" y="0"/>
                  </a:cxn>
                  <a:cxn ang="0">
                    <a:pos x="176" y="35"/>
                  </a:cxn>
                </a:cxnLst>
                <a:pathLst>
                  <a:path w="176" h="51">
                    <a:moveTo>
                      <a:pt x="176" y="35"/>
                    </a:moveTo>
                    <a:lnTo>
                      <a:pt x="3" y="51"/>
                    </a:lnTo>
                    <a:lnTo>
                      <a:pt x="0" y="16"/>
                    </a:lnTo>
                    <a:lnTo>
                      <a:pt x="173" y="0"/>
                    </a:lnTo>
                    <a:lnTo>
                      <a:pt x="176" y="35"/>
                    </a:ln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5" name="Freeform 141"/>
              <p:cNvSpPr/>
              <p:nvPr/>
            </p:nvSpPr>
            <p:spPr>
              <a:xfrm>
                <a:off x="1937" y="1913"/>
                <a:ext cx="144" cy="25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8" y="1"/>
                  </a:cxn>
                  <a:cxn ang="0">
                    <a:pos x="72" y="3"/>
                  </a:cxn>
                  <a:cxn ang="0">
                    <a:pos x="69" y="7"/>
                  </a:cxn>
                  <a:cxn ang="0">
                    <a:pos x="3" y="13"/>
                  </a:cxn>
                  <a:cxn ang="0">
                    <a:pos x="3" y="13"/>
                  </a:cxn>
                </a:cxnLst>
                <a:pathLst>
                  <a:path w="290" h="50">
                    <a:moveTo>
                      <a:pt x="12" y="50"/>
                    </a:moveTo>
                    <a:cubicBezTo>
                      <a:pt x="6" y="50"/>
                      <a:pt x="1" y="45"/>
                      <a:pt x="0" y="39"/>
                    </a:cubicBezTo>
                    <a:cubicBezTo>
                      <a:pt x="0" y="32"/>
                      <a:pt x="5" y="26"/>
                      <a:pt x="11" y="26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83" y="0"/>
                      <a:pt x="288" y="5"/>
                      <a:pt x="289" y="12"/>
                    </a:cubicBezTo>
                    <a:cubicBezTo>
                      <a:pt x="290" y="18"/>
                      <a:pt x="285" y="24"/>
                      <a:pt x="278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2" y="50"/>
                    </a:cubicBez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6" name="Freeform 142"/>
              <p:cNvSpPr/>
              <p:nvPr/>
            </p:nvSpPr>
            <p:spPr>
              <a:xfrm>
                <a:off x="1939" y="1940"/>
                <a:ext cx="116" cy="2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54" y="1"/>
                  </a:cxn>
                  <a:cxn ang="0">
                    <a:pos x="58" y="3"/>
                  </a:cxn>
                  <a:cxn ang="0">
                    <a:pos x="55" y="7"/>
                  </a:cxn>
                  <a:cxn ang="0">
                    <a:pos x="3" y="11"/>
                  </a:cxn>
                  <a:cxn ang="0">
                    <a:pos x="3" y="11"/>
                  </a:cxn>
                </a:cxnLst>
                <a:pathLst>
                  <a:path w="234" h="44">
                    <a:moveTo>
                      <a:pt x="13" y="44"/>
                    </a:moveTo>
                    <a:cubicBezTo>
                      <a:pt x="7" y="44"/>
                      <a:pt x="2" y="40"/>
                      <a:pt x="1" y="34"/>
                    </a:cubicBezTo>
                    <a:cubicBezTo>
                      <a:pt x="0" y="27"/>
                      <a:pt x="5" y="21"/>
                      <a:pt x="12" y="21"/>
                    </a:cubicBezTo>
                    <a:cubicBezTo>
                      <a:pt x="220" y="1"/>
                      <a:pt x="220" y="1"/>
                      <a:pt x="220" y="1"/>
                    </a:cubicBezTo>
                    <a:cubicBezTo>
                      <a:pt x="227" y="0"/>
                      <a:pt x="233" y="5"/>
                      <a:pt x="233" y="12"/>
                    </a:cubicBezTo>
                    <a:cubicBezTo>
                      <a:pt x="234" y="18"/>
                      <a:pt x="229" y="24"/>
                      <a:pt x="223" y="2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3" y="44"/>
                      <a:pt x="13" y="44"/>
                    </a:cubicBez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7" name="Freeform 143"/>
              <p:cNvSpPr/>
              <p:nvPr/>
            </p:nvSpPr>
            <p:spPr>
              <a:xfrm>
                <a:off x="1941" y="1969"/>
                <a:ext cx="77" cy="18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35" y="0"/>
                  </a:cxn>
                  <a:cxn ang="0">
                    <a:pos x="38" y="3"/>
                  </a:cxn>
                  <a:cxn ang="0">
                    <a:pos x="36" y="6"/>
                  </a:cxn>
                  <a:cxn ang="0">
                    <a:pos x="4" y="9"/>
                  </a:cxn>
                  <a:cxn ang="0">
                    <a:pos x="4" y="9"/>
                  </a:cxn>
                </a:cxnLst>
                <a:pathLst>
                  <a:path w="153" h="37">
                    <a:moveTo>
                      <a:pt x="13" y="37"/>
                    </a:moveTo>
                    <a:cubicBezTo>
                      <a:pt x="7" y="37"/>
                      <a:pt x="1" y="32"/>
                      <a:pt x="1" y="26"/>
                    </a:cubicBezTo>
                    <a:cubicBezTo>
                      <a:pt x="0" y="19"/>
                      <a:pt x="5" y="13"/>
                      <a:pt x="12" y="13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6" y="0"/>
                      <a:pt x="152" y="5"/>
                      <a:pt x="152" y="12"/>
                    </a:cubicBezTo>
                    <a:cubicBezTo>
                      <a:pt x="153" y="18"/>
                      <a:pt x="148" y="24"/>
                      <a:pt x="141" y="2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7"/>
                      <a:pt x="13" y="37"/>
                      <a:pt x="13" y="37"/>
                    </a:cubicBez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8" name="Freeform 144"/>
              <p:cNvSpPr/>
              <p:nvPr/>
            </p:nvSpPr>
            <p:spPr>
              <a:xfrm>
                <a:off x="1984" y="1987"/>
                <a:ext cx="104" cy="2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8" y="1"/>
                  </a:cxn>
                  <a:cxn ang="0">
                    <a:pos x="52" y="3"/>
                  </a:cxn>
                  <a:cxn ang="0">
                    <a:pos x="49" y="7"/>
                  </a:cxn>
                  <a:cxn ang="0">
                    <a:pos x="3" y="11"/>
                  </a:cxn>
                  <a:cxn ang="0">
                    <a:pos x="3" y="11"/>
                  </a:cxn>
                </a:cxnLst>
                <a:pathLst>
                  <a:path w="209" h="42">
                    <a:moveTo>
                      <a:pt x="12" y="42"/>
                    </a:moveTo>
                    <a:cubicBezTo>
                      <a:pt x="6" y="42"/>
                      <a:pt x="1" y="37"/>
                      <a:pt x="0" y="31"/>
                    </a:cubicBezTo>
                    <a:cubicBezTo>
                      <a:pt x="0" y="25"/>
                      <a:pt x="5" y="19"/>
                      <a:pt x="11" y="18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202" y="0"/>
                      <a:pt x="207" y="5"/>
                      <a:pt x="208" y="12"/>
                    </a:cubicBezTo>
                    <a:cubicBezTo>
                      <a:pt x="209" y="18"/>
                      <a:pt x="204" y="24"/>
                      <a:pt x="197" y="25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lose/>
                  </a:path>
                </a:pathLst>
              </a:custGeom>
              <a:solidFill>
                <a:srgbClr val="EB59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69" name="Freeform 145"/>
              <p:cNvSpPr/>
              <p:nvPr/>
            </p:nvSpPr>
            <p:spPr>
              <a:xfrm>
                <a:off x="3117" y="1870"/>
                <a:ext cx="187" cy="18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74"/>
                  </a:cxn>
                  <a:cxn ang="0">
                    <a:pos x="125" y="182"/>
                  </a:cxn>
                  <a:cxn ang="0">
                    <a:pos x="174" y="186"/>
                  </a:cxn>
                  <a:cxn ang="0">
                    <a:pos x="178" y="137"/>
                  </a:cxn>
                  <a:cxn ang="0">
                    <a:pos x="187" y="12"/>
                  </a:cxn>
                  <a:cxn ang="0">
                    <a:pos x="13" y="0"/>
                  </a:cxn>
                </a:cxnLst>
                <a:pathLst>
                  <a:path w="187" h="186">
                    <a:moveTo>
                      <a:pt x="13" y="0"/>
                    </a:moveTo>
                    <a:lnTo>
                      <a:pt x="0" y="174"/>
                    </a:lnTo>
                    <a:lnTo>
                      <a:pt x="125" y="182"/>
                    </a:lnTo>
                    <a:lnTo>
                      <a:pt x="174" y="186"/>
                    </a:lnTo>
                    <a:lnTo>
                      <a:pt x="178" y="137"/>
                    </a:lnTo>
                    <a:lnTo>
                      <a:pt x="187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0" name="Freeform 146"/>
              <p:cNvSpPr/>
              <p:nvPr/>
            </p:nvSpPr>
            <p:spPr>
              <a:xfrm>
                <a:off x="3127" y="1870"/>
                <a:ext cx="176" cy="47"/>
              </a:xfrm>
              <a:custGeom>
                <a:avLst/>
                <a:gdLst/>
                <a:ahLst/>
                <a:cxnLst>
                  <a:cxn ang="0">
                    <a:pos x="174" y="47"/>
                  </a:cxn>
                  <a:cxn ang="0">
                    <a:pos x="0" y="34"/>
                  </a:cxn>
                  <a:cxn ang="0">
                    <a:pos x="3" y="0"/>
                  </a:cxn>
                  <a:cxn ang="0">
                    <a:pos x="176" y="12"/>
                  </a:cxn>
                  <a:cxn ang="0">
                    <a:pos x="174" y="47"/>
                  </a:cxn>
                </a:cxnLst>
                <a:pathLst>
                  <a:path w="176" h="47">
                    <a:moveTo>
                      <a:pt x="174" y="47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76" y="12"/>
                    </a:lnTo>
                    <a:lnTo>
                      <a:pt x="174" y="47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1" name="Freeform 147"/>
              <p:cNvSpPr/>
              <p:nvPr/>
            </p:nvSpPr>
            <p:spPr>
              <a:xfrm>
                <a:off x="3170" y="1942"/>
                <a:ext cx="81" cy="75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6" y="36"/>
                  </a:cxn>
                  <a:cxn ang="0">
                    <a:pos x="1" y="19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18" y="28"/>
                  </a:cxn>
                  <a:cxn ang="0">
                    <a:pos x="33" y="2"/>
                  </a:cxn>
                  <a:cxn ang="0">
                    <a:pos x="38" y="1"/>
                  </a:cxn>
                  <a:cxn ang="0">
                    <a:pos x="39" y="5"/>
                  </a:cxn>
                  <a:cxn ang="0">
                    <a:pos x="22" y="36"/>
                  </a:cxn>
                  <a:cxn ang="0">
                    <a:pos x="19" y="37"/>
                  </a:cxn>
                  <a:cxn ang="0">
                    <a:pos x="19" y="37"/>
                  </a:cxn>
                </a:cxnLst>
                <a:pathLst>
                  <a:path w="163" h="151">
                    <a:moveTo>
                      <a:pt x="77" y="151"/>
                    </a:moveTo>
                    <a:cubicBezTo>
                      <a:pt x="73" y="151"/>
                      <a:pt x="70" y="150"/>
                      <a:pt x="67" y="147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0" y="72"/>
                      <a:pt x="1" y="63"/>
                      <a:pt x="6" y="58"/>
                    </a:cubicBezTo>
                    <a:cubicBezTo>
                      <a:pt x="12" y="53"/>
                      <a:pt x="21" y="53"/>
                      <a:pt x="26" y="59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9" y="2"/>
                      <a:pt x="147" y="0"/>
                      <a:pt x="154" y="4"/>
                    </a:cubicBezTo>
                    <a:cubicBezTo>
                      <a:pt x="161" y="8"/>
                      <a:pt x="163" y="16"/>
                      <a:pt x="159" y="23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88" y="148"/>
                      <a:pt x="84" y="151"/>
                      <a:pt x="79" y="151"/>
                    </a:cubicBezTo>
                    <a:cubicBezTo>
                      <a:pt x="78" y="151"/>
                      <a:pt x="78" y="151"/>
                      <a:pt x="77" y="151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2" name="Oval 148"/>
              <p:cNvSpPr/>
              <p:nvPr/>
            </p:nvSpPr>
            <p:spPr>
              <a:xfrm>
                <a:off x="2823" y="0"/>
                <a:ext cx="639" cy="63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73" name="Freeform 149"/>
              <p:cNvSpPr>
                <a:spLocks noEditPoints="1"/>
              </p:cNvSpPr>
              <p:nvPr/>
            </p:nvSpPr>
            <p:spPr>
              <a:xfrm>
                <a:off x="2823" y="0"/>
                <a:ext cx="639" cy="638"/>
              </a:xfrm>
              <a:custGeom>
                <a:avLst/>
                <a:gdLst/>
                <a:ahLst/>
                <a:cxnLst>
                  <a:cxn ang="0">
                    <a:pos x="160" y="16"/>
                  </a:cxn>
                  <a:cxn ang="0">
                    <a:pos x="261" y="58"/>
                  </a:cxn>
                  <a:cxn ang="0">
                    <a:pos x="303" y="159"/>
                  </a:cxn>
                  <a:cxn ang="0">
                    <a:pos x="261" y="260"/>
                  </a:cxn>
                  <a:cxn ang="0">
                    <a:pos x="160" y="302"/>
                  </a:cxn>
                  <a:cxn ang="0">
                    <a:pos x="58" y="260"/>
                  </a:cxn>
                  <a:cxn ang="0">
                    <a:pos x="16" y="159"/>
                  </a:cxn>
                  <a:cxn ang="0">
                    <a:pos x="58" y="58"/>
                  </a:cxn>
                  <a:cxn ang="0">
                    <a:pos x="160" y="16"/>
                  </a:cxn>
                  <a:cxn ang="0">
                    <a:pos x="160" y="0"/>
                  </a:cxn>
                  <a:cxn ang="0">
                    <a:pos x="0" y="159"/>
                  </a:cxn>
                  <a:cxn ang="0">
                    <a:pos x="160" y="318"/>
                  </a:cxn>
                  <a:cxn ang="0">
                    <a:pos x="319" y="159"/>
                  </a:cxn>
                  <a:cxn ang="0">
                    <a:pos x="160" y="0"/>
                  </a:cxn>
                </a:cxnLst>
                <a:pathLst>
                  <a:path w="1280" h="1280">
                    <a:moveTo>
                      <a:pt x="640" y="64"/>
                    </a:moveTo>
                    <a:cubicBezTo>
                      <a:pt x="794" y="64"/>
                      <a:pt x="938" y="124"/>
                      <a:pt x="1047" y="233"/>
                    </a:cubicBezTo>
                    <a:cubicBezTo>
                      <a:pt x="1156" y="341"/>
                      <a:pt x="1216" y="486"/>
                      <a:pt x="1216" y="640"/>
                    </a:cubicBezTo>
                    <a:cubicBezTo>
                      <a:pt x="1216" y="794"/>
                      <a:pt x="1156" y="938"/>
                      <a:pt x="1047" y="1047"/>
                    </a:cubicBezTo>
                    <a:cubicBezTo>
                      <a:pt x="938" y="1156"/>
                      <a:pt x="794" y="1216"/>
                      <a:pt x="640" y="1216"/>
                    </a:cubicBezTo>
                    <a:cubicBezTo>
                      <a:pt x="486" y="1216"/>
                      <a:pt x="341" y="1156"/>
                      <a:pt x="233" y="1047"/>
                    </a:cubicBezTo>
                    <a:cubicBezTo>
                      <a:pt x="124" y="938"/>
                      <a:pt x="64" y="794"/>
                      <a:pt x="64" y="640"/>
                    </a:cubicBezTo>
                    <a:cubicBezTo>
                      <a:pt x="64" y="486"/>
                      <a:pt x="124" y="341"/>
                      <a:pt x="233" y="233"/>
                    </a:cubicBezTo>
                    <a:cubicBezTo>
                      <a:pt x="341" y="124"/>
                      <a:pt x="486" y="64"/>
                      <a:pt x="640" y="64"/>
                    </a:cubicBezTo>
                    <a:close/>
                    <a:moveTo>
                      <a:pt x="640" y="0"/>
                    </a:moveTo>
                    <a:cubicBezTo>
                      <a:pt x="286" y="0"/>
                      <a:pt x="0" y="286"/>
                      <a:pt x="0" y="640"/>
                    </a:cubicBezTo>
                    <a:cubicBezTo>
                      <a:pt x="0" y="993"/>
                      <a:pt x="286" y="1280"/>
                      <a:pt x="640" y="1280"/>
                    </a:cubicBezTo>
                    <a:cubicBezTo>
                      <a:pt x="993" y="1280"/>
                      <a:pt x="1280" y="993"/>
                      <a:pt x="1280" y="640"/>
                    </a:cubicBezTo>
                    <a:cubicBezTo>
                      <a:pt x="1280" y="286"/>
                      <a:pt x="993" y="0"/>
                      <a:pt x="640" y="0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4" name="Oval 150"/>
              <p:cNvSpPr/>
              <p:nvPr/>
            </p:nvSpPr>
            <p:spPr>
              <a:xfrm>
                <a:off x="3127" y="303"/>
                <a:ext cx="32" cy="32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75" name="Freeform 151"/>
              <p:cNvSpPr/>
              <p:nvPr/>
            </p:nvSpPr>
            <p:spPr>
              <a:xfrm>
                <a:off x="3071" y="69"/>
                <a:ext cx="79" cy="252"/>
              </a:xfrm>
              <a:custGeom>
                <a:avLst/>
                <a:gdLst/>
                <a:ahLst/>
                <a:cxnLst>
                  <a:cxn ang="0">
                    <a:pos x="64" y="252"/>
                  </a:cxn>
                  <a:cxn ang="0">
                    <a:pos x="0" y="4"/>
                  </a:cxn>
                  <a:cxn ang="0">
                    <a:pos x="15" y="0"/>
                  </a:cxn>
                  <a:cxn ang="0">
                    <a:pos x="79" y="248"/>
                  </a:cxn>
                  <a:cxn ang="0">
                    <a:pos x="64" y="252"/>
                  </a:cxn>
                </a:cxnLst>
                <a:pathLst>
                  <a:path w="79" h="252">
                    <a:moveTo>
                      <a:pt x="64" y="252"/>
                    </a:moveTo>
                    <a:lnTo>
                      <a:pt x="0" y="4"/>
                    </a:lnTo>
                    <a:lnTo>
                      <a:pt x="15" y="0"/>
                    </a:lnTo>
                    <a:lnTo>
                      <a:pt x="79" y="248"/>
                    </a:lnTo>
                    <a:lnTo>
                      <a:pt x="64" y="252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6" name="Freeform 152"/>
              <p:cNvSpPr/>
              <p:nvPr/>
            </p:nvSpPr>
            <p:spPr>
              <a:xfrm>
                <a:off x="3079" y="307"/>
                <a:ext cx="317" cy="52"/>
              </a:xfrm>
              <a:custGeom>
                <a:avLst/>
                <a:gdLst/>
                <a:ahLst/>
                <a:cxnLst>
                  <a:cxn ang="0">
                    <a:pos x="316" y="52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17" y="48"/>
                  </a:cxn>
                  <a:cxn ang="0">
                    <a:pos x="316" y="52"/>
                  </a:cxn>
                </a:cxnLst>
                <a:pathLst>
                  <a:path w="317" h="52">
                    <a:moveTo>
                      <a:pt x="316" y="5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317" y="48"/>
                    </a:lnTo>
                    <a:lnTo>
                      <a:pt x="316" y="52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7" name="Freeform 153"/>
              <p:cNvSpPr/>
              <p:nvPr/>
            </p:nvSpPr>
            <p:spPr>
              <a:xfrm>
                <a:off x="2995" y="312"/>
                <a:ext cx="153" cy="124"/>
              </a:xfrm>
              <a:custGeom>
                <a:avLst/>
                <a:gdLst/>
                <a:ahLst/>
                <a:cxnLst>
                  <a:cxn ang="0">
                    <a:pos x="10" y="124"/>
                  </a:cxn>
                  <a:cxn ang="0">
                    <a:pos x="0" y="111"/>
                  </a:cxn>
                  <a:cxn ang="0">
                    <a:pos x="143" y="0"/>
                  </a:cxn>
                  <a:cxn ang="0">
                    <a:pos x="153" y="13"/>
                  </a:cxn>
                  <a:cxn ang="0">
                    <a:pos x="10" y="124"/>
                  </a:cxn>
                </a:cxnLst>
                <a:pathLst>
                  <a:path w="153" h="124">
                    <a:moveTo>
                      <a:pt x="10" y="124"/>
                    </a:moveTo>
                    <a:lnTo>
                      <a:pt x="0" y="111"/>
                    </a:lnTo>
                    <a:lnTo>
                      <a:pt x="143" y="0"/>
                    </a:lnTo>
                    <a:lnTo>
                      <a:pt x="153" y="13"/>
                    </a:lnTo>
                    <a:lnTo>
                      <a:pt x="10" y="124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78" name="Oval 154"/>
              <p:cNvSpPr/>
              <p:nvPr/>
            </p:nvSpPr>
            <p:spPr>
              <a:xfrm>
                <a:off x="3348" y="305"/>
                <a:ext cx="27" cy="27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79" name="Oval 155"/>
              <p:cNvSpPr/>
              <p:nvPr/>
            </p:nvSpPr>
            <p:spPr>
              <a:xfrm>
                <a:off x="2910" y="305"/>
                <a:ext cx="28" cy="27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80" name="Oval 156"/>
              <p:cNvSpPr/>
              <p:nvPr/>
            </p:nvSpPr>
            <p:spPr>
              <a:xfrm>
                <a:off x="3129" y="86"/>
                <a:ext cx="28" cy="27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81" name="Oval 157"/>
              <p:cNvSpPr/>
              <p:nvPr/>
            </p:nvSpPr>
            <p:spPr>
              <a:xfrm>
                <a:off x="3129" y="525"/>
                <a:ext cx="28" cy="27"/>
              </a:xfrm>
              <a:prstGeom prst="ellipse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82" name="Freeform 158"/>
              <p:cNvSpPr/>
              <p:nvPr/>
            </p:nvSpPr>
            <p:spPr>
              <a:xfrm>
                <a:off x="3324" y="420"/>
                <a:ext cx="16" cy="1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3" y="7"/>
                  </a:cxn>
                  <a:cxn ang="0">
                    <a:pos x="1" y="3"/>
                  </a:cxn>
                  <a:cxn ang="0">
                    <a:pos x="6" y="1"/>
                  </a:cxn>
                  <a:cxn ang="0">
                    <a:pos x="7" y="6"/>
                  </a:cxn>
                </a:cxnLst>
                <a:pathLst>
                  <a:path w="32" h="32">
                    <a:moveTo>
                      <a:pt x="28" y="23"/>
                    </a:moveTo>
                    <a:cubicBezTo>
                      <a:pt x="24" y="30"/>
                      <a:pt x="16" y="32"/>
                      <a:pt x="9" y="28"/>
                    </a:cubicBezTo>
                    <a:cubicBezTo>
                      <a:pt x="3" y="24"/>
                      <a:pt x="0" y="16"/>
                      <a:pt x="4" y="9"/>
                    </a:cubicBezTo>
                    <a:cubicBezTo>
                      <a:pt x="8" y="3"/>
                      <a:pt x="16" y="0"/>
                      <a:pt x="23" y="4"/>
                    </a:cubicBezTo>
                    <a:cubicBezTo>
                      <a:pt x="29" y="8"/>
                      <a:pt x="32" y="16"/>
                      <a:pt x="28" y="23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3" name="Freeform 159"/>
              <p:cNvSpPr/>
              <p:nvPr/>
            </p:nvSpPr>
            <p:spPr>
              <a:xfrm>
                <a:off x="2946" y="202"/>
                <a:ext cx="15" cy="1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2" y="7"/>
                  </a:cxn>
                  <a:cxn ang="0">
                    <a:pos x="1" y="2"/>
                  </a:cxn>
                  <a:cxn ang="0">
                    <a:pos x="5" y="1"/>
                  </a:cxn>
                  <a:cxn ang="0">
                    <a:pos x="6" y="5"/>
                  </a:cxn>
                </a:cxnLst>
                <a:pathLst>
                  <a:path w="31" h="31">
                    <a:moveTo>
                      <a:pt x="27" y="22"/>
                    </a:moveTo>
                    <a:cubicBezTo>
                      <a:pt x="24" y="29"/>
                      <a:pt x="15" y="31"/>
                      <a:pt x="9" y="28"/>
                    </a:cubicBezTo>
                    <a:cubicBezTo>
                      <a:pt x="2" y="24"/>
                      <a:pt x="0" y="15"/>
                      <a:pt x="4" y="9"/>
                    </a:cubicBezTo>
                    <a:cubicBezTo>
                      <a:pt x="7" y="2"/>
                      <a:pt x="16" y="0"/>
                      <a:pt x="22" y="4"/>
                    </a:cubicBezTo>
                    <a:cubicBezTo>
                      <a:pt x="29" y="8"/>
                      <a:pt x="31" y="16"/>
                      <a:pt x="27" y="22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4" name="Freeform 160"/>
              <p:cNvSpPr/>
              <p:nvPr/>
            </p:nvSpPr>
            <p:spPr>
              <a:xfrm>
                <a:off x="3245" y="121"/>
                <a:ext cx="16" cy="1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3" y="7"/>
                  </a:cxn>
                  <a:cxn ang="0">
                    <a:pos x="1" y="3"/>
                  </a:cxn>
                  <a:cxn ang="0">
                    <a:pos x="6" y="1"/>
                  </a:cxn>
                  <a:cxn ang="0">
                    <a:pos x="7" y="6"/>
                  </a:cxn>
                </a:cxnLst>
                <a:pathLst>
                  <a:path w="31" h="32">
                    <a:moveTo>
                      <a:pt x="27" y="23"/>
                    </a:moveTo>
                    <a:cubicBezTo>
                      <a:pt x="24" y="29"/>
                      <a:pt x="15" y="32"/>
                      <a:pt x="9" y="28"/>
                    </a:cubicBezTo>
                    <a:cubicBezTo>
                      <a:pt x="2" y="24"/>
                      <a:pt x="0" y="16"/>
                      <a:pt x="4" y="9"/>
                    </a:cubicBezTo>
                    <a:cubicBezTo>
                      <a:pt x="7" y="2"/>
                      <a:pt x="16" y="0"/>
                      <a:pt x="22" y="4"/>
                    </a:cubicBezTo>
                    <a:cubicBezTo>
                      <a:pt x="29" y="8"/>
                      <a:pt x="31" y="16"/>
                      <a:pt x="27" y="23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5" name="Freeform 161"/>
              <p:cNvSpPr/>
              <p:nvPr/>
            </p:nvSpPr>
            <p:spPr>
              <a:xfrm>
                <a:off x="3026" y="501"/>
                <a:ext cx="15" cy="1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5" y="1"/>
                  </a:cxn>
                  <a:cxn ang="0">
                    <a:pos x="6" y="6"/>
                  </a:cxn>
                </a:cxnLst>
                <a:pathLst>
                  <a:path w="31" h="31">
                    <a:moveTo>
                      <a:pt x="27" y="22"/>
                    </a:moveTo>
                    <a:cubicBezTo>
                      <a:pt x="23" y="29"/>
                      <a:pt x="15" y="31"/>
                      <a:pt x="8" y="27"/>
                    </a:cubicBezTo>
                    <a:cubicBezTo>
                      <a:pt x="2" y="24"/>
                      <a:pt x="0" y="15"/>
                      <a:pt x="3" y="9"/>
                    </a:cubicBezTo>
                    <a:cubicBezTo>
                      <a:pt x="7" y="2"/>
                      <a:pt x="15" y="0"/>
                      <a:pt x="22" y="4"/>
                    </a:cubicBezTo>
                    <a:cubicBezTo>
                      <a:pt x="29" y="8"/>
                      <a:pt x="31" y="16"/>
                      <a:pt x="27" y="22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6" name="Freeform 162"/>
              <p:cNvSpPr/>
              <p:nvPr/>
            </p:nvSpPr>
            <p:spPr>
              <a:xfrm>
                <a:off x="3245" y="501"/>
                <a:ext cx="15" cy="1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pathLst>
                  <a:path w="31" h="31">
                    <a:moveTo>
                      <a:pt x="22" y="28"/>
                    </a:moveTo>
                    <a:cubicBezTo>
                      <a:pt x="16" y="31"/>
                      <a:pt x="8" y="29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7" y="9"/>
                    </a:cubicBezTo>
                    <a:cubicBezTo>
                      <a:pt x="31" y="15"/>
                      <a:pt x="29" y="24"/>
                      <a:pt x="22" y="28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7" name="Freeform 163"/>
              <p:cNvSpPr/>
              <p:nvPr/>
            </p:nvSpPr>
            <p:spPr>
              <a:xfrm>
                <a:off x="3026" y="121"/>
                <a:ext cx="15" cy="16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6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5" y="7"/>
                  </a:cxn>
                </a:cxnLst>
                <a:pathLst>
                  <a:path w="32" h="32">
                    <a:moveTo>
                      <a:pt x="23" y="28"/>
                    </a:moveTo>
                    <a:cubicBezTo>
                      <a:pt x="16" y="32"/>
                      <a:pt x="8" y="30"/>
                      <a:pt x="4" y="23"/>
                    </a:cubicBezTo>
                    <a:cubicBezTo>
                      <a:pt x="0" y="16"/>
                      <a:pt x="3" y="8"/>
                      <a:pt x="9" y="4"/>
                    </a:cubicBezTo>
                    <a:cubicBezTo>
                      <a:pt x="16" y="0"/>
                      <a:pt x="24" y="3"/>
                      <a:pt x="28" y="9"/>
                    </a:cubicBezTo>
                    <a:cubicBezTo>
                      <a:pt x="32" y="16"/>
                      <a:pt x="30" y="24"/>
                      <a:pt x="23" y="28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8" name="Freeform 164"/>
              <p:cNvSpPr/>
              <p:nvPr/>
            </p:nvSpPr>
            <p:spPr>
              <a:xfrm>
                <a:off x="3325" y="202"/>
                <a:ext cx="16" cy="16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1" y="6"/>
                  </a:cxn>
                  <a:cxn ang="0">
                    <a:pos x="3" y="1"/>
                  </a:cxn>
                  <a:cxn ang="0">
                    <a:pos x="7" y="3"/>
                  </a:cxn>
                  <a:cxn ang="0">
                    <a:pos x="6" y="7"/>
                  </a:cxn>
                </a:cxnLst>
                <a:pathLst>
                  <a:path w="32" h="32">
                    <a:moveTo>
                      <a:pt x="23" y="28"/>
                    </a:moveTo>
                    <a:cubicBezTo>
                      <a:pt x="16" y="32"/>
                      <a:pt x="8" y="29"/>
                      <a:pt x="4" y="23"/>
                    </a:cubicBezTo>
                    <a:cubicBezTo>
                      <a:pt x="0" y="16"/>
                      <a:pt x="3" y="8"/>
                      <a:pt x="9" y="4"/>
                    </a:cubicBezTo>
                    <a:cubicBezTo>
                      <a:pt x="16" y="0"/>
                      <a:pt x="24" y="3"/>
                      <a:pt x="28" y="9"/>
                    </a:cubicBezTo>
                    <a:cubicBezTo>
                      <a:pt x="32" y="16"/>
                      <a:pt x="30" y="24"/>
                      <a:pt x="23" y="28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9" name="Freeform 165"/>
              <p:cNvSpPr/>
              <p:nvPr/>
            </p:nvSpPr>
            <p:spPr>
              <a:xfrm>
                <a:off x="2946" y="421"/>
                <a:ext cx="15" cy="16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5" y="7"/>
                  </a:cxn>
                </a:cxnLst>
                <a:pathLst>
                  <a:path w="31" h="32">
                    <a:moveTo>
                      <a:pt x="22" y="28"/>
                    </a:moveTo>
                    <a:cubicBezTo>
                      <a:pt x="16" y="32"/>
                      <a:pt x="7" y="30"/>
                      <a:pt x="3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3"/>
                      <a:pt x="27" y="9"/>
                    </a:cubicBezTo>
                    <a:cubicBezTo>
                      <a:pt x="31" y="16"/>
                      <a:pt x="29" y="24"/>
                      <a:pt x="22" y="28"/>
                    </a:cubicBez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90" name="Freeform 166"/>
              <p:cNvSpPr/>
              <p:nvPr/>
            </p:nvSpPr>
            <p:spPr>
              <a:xfrm>
                <a:off x="1789" y="959"/>
                <a:ext cx="1660" cy="767"/>
              </a:xfrm>
              <a:custGeom>
                <a:avLst/>
                <a:gdLst/>
                <a:ahLst/>
                <a:cxnLst>
                  <a:cxn ang="0">
                    <a:pos x="828" y="0"/>
                  </a:cxn>
                  <a:cxn ang="0">
                    <a:pos x="828" y="0"/>
                  </a:cxn>
                  <a:cxn ang="0">
                    <a:pos x="828" y="383"/>
                  </a:cxn>
                  <a:cxn ang="0">
                    <a:pos x="0" y="3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28" y="0"/>
                  </a:cxn>
                </a:cxnLst>
                <a:pathLst>
                  <a:path w="3328" h="1536">
                    <a:moveTo>
                      <a:pt x="3327" y="0"/>
                    </a:moveTo>
                    <a:cubicBezTo>
                      <a:pt x="3328" y="0"/>
                      <a:pt x="3328" y="0"/>
                      <a:pt x="3328" y="0"/>
                    </a:cubicBezTo>
                    <a:cubicBezTo>
                      <a:pt x="3328" y="1536"/>
                      <a:pt x="3328" y="1536"/>
                      <a:pt x="3328" y="1536"/>
                    </a:cubicBez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27" y="0"/>
                      <a:pt x="3327" y="0"/>
                      <a:pt x="3327" y="0"/>
                    </a:cubicBez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91" name="Rectangle 167"/>
              <p:cNvSpPr/>
              <p:nvPr/>
            </p:nvSpPr>
            <p:spPr>
              <a:xfrm>
                <a:off x="3066" y="1342"/>
                <a:ext cx="255" cy="192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2" name="Oval 168"/>
              <p:cNvSpPr/>
              <p:nvPr/>
            </p:nvSpPr>
            <p:spPr>
              <a:xfrm>
                <a:off x="3098" y="1374"/>
                <a:ext cx="128" cy="128"/>
              </a:xfrm>
              <a:prstGeom prst="ellipse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3" name="Freeform 169"/>
              <p:cNvSpPr/>
              <p:nvPr/>
            </p:nvSpPr>
            <p:spPr>
              <a:xfrm>
                <a:off x="3158" y="1374"/>
                <a:ext cx="68" cy="68"/>
              </a:xfrm>
              <a:custGeom>
                <a:avLst/>
                <a:gdLst/>
                <a:ahLst/>
                <a:cxnLst>
                  <a:cxn ang="0">
                    <a:pos x="68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60"/>
                  </a:cxn>
                  <a:cxn ang="0">
                    <a:pos x="68" y="60"/>
                  </a:cxn>
                  <a:cxn ang="0">
                    <a:pos x="68" y="68"/>
                  </a:cxn>
                </a:cxnLst>
                <a:pathLst>
                  <a:path w="68" h="68">
                    <a:moveTo>
                      <a:pt x="68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0"/>
                    </a:lnTo>
                    <a:lnTo>
                      <a:pt x="68" y="60"/>
                    </a:lnTo>
                    <a:lnTo>
                      <a:pt x="68" y="68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94" name="Rectangle 170"/>
              <p:cNvSpPr/>
              <p:nvPr/>
            </p:nvSpPr>
            <p:spPr>
              <a:xfrm>
                <a:off x="1984" y="1226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5" name="Rectangle 171"/>
              <p:cNvSpPr/>
              <p:nvPr/>
            </p:nvSpPr>
            <p:spPr>
              <a:xfrm>
                <a:off x="1916" y="1482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6" name="Rectangle 172"/>
              <p:cNvSpPr/>
              <p:nvPr/>
            </p:nvSpPr>
            <p:spPr>
              <a:xfrm>
                <a:off x="1984" y="1290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7" name="Rectangle 173"/>
              <p:cNvSpPr/>
              <p:nvPr/>
            </p:nvSpPr>
            <p:spPr>
              <a:xfrm>
                <a:off x="1984" y="1162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8" name="Rectangle 174"/>
              <p:cNvSpPr/>
              <p:nvPr/>
            </p:nvSpPr>
            <p:spPr>
              <a:xfrm>
                <a:off x="1916" y="1418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9" name="Rectangle 175"/>
              <p:cNvSpPr/>
              <p:nvPr/>
            </p:nvSpPr>
            <p:spPr>
              <a:xfrm>
                <a:off x="1984" y="1546"/>
                <a:ext cx="60" cy="60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0" name="Rectangle 176"/>
              <p:cNvSpPr/>
              <p:nvPr/>
            </p:nvSpPr>
            <p:spPr>
              <a:xfrm>
                <a:off x="1916" y="1546"/>
                <a:ext cx="60" cy="60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1" name="Rectangle 177"/>
              <p:cNvSpPr/>
              <p:nvPr/>
            </p:nvSpPr>
            <p:spPr>
              <a:xfrm>
                <a:off x="1984" y="1482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2" name="Rectangle 178"/>
              <p:cNvSpPr/>
              <p:nvPr/>
            </p:nvSpPr>
            <p:spPr>
              <a:xfrm>
                <a:off x="1984" y="1418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3" name="Rectangle 179"/>
              <p:cNvSpPr/>
              <p:nvPr/>
            </p:nvSpPr>
            <p:spPr>
              <a:xfrm>
                <a:off x="1984" y="1354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4" name="Rectangle 180"/>
              <p:cNvSpPr/>
              <p:nvPr/>
            </p:nvSpPr>
            <p:spPr>
              <a:xfrm>
                <a:off x="1916" y="1354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5" name="Rectangle 181"/>
              <p:cNvSpPr/>
              <p:nvPr/>
            </p:nvSpPr>
            <p:spPr>
              <a:xfrm>
                <a:off x="1916" y="1095"/>
                <a:ext cx="60" cy="60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6" name="Rectangle 182"/>
              <p:cNvSpPr/>
              <p:nvPr/>
            </p:nvSpPr>
            <p:spPr>
              <a:xfrm>
                <a:off x="1916" y="1226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7" name="Rectangle 183"/>
              <p:cNvSpPr/>
              <p:nvPr/>
            </p:nvSpPr>
            <p:spPr>
              <a:xfrm>
                <a:off x="1916" y="1162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8" name="Rectangle 184"/>
              <p:cNvSpPr/>
              <p:nvPr/>
            </p:nvSpPr>
            <p:spPr>
              <a:xfrm>
                <a:off x="1984" y="1095"/>
                <a:ext cx="60" cy="60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9" name="Rectangle 185"/>
              <p:cNvSpPr/>
              <p:nvPr/>
            </p:nvSpPr>
            <p:spPr>
              <a:xfrm>
                <a:off x="1916" y="1290"/>
                <a:ext cx="60" cy="56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0" name="Freeform 186"/>
              <p:cNvSpPr/>
              <p:nvPr/>
            </p:nvSpPr>
            <p:spPr>
              <a:xfrm>
                <a:off x="1916" y="1095"/>
                <a:ext cx="128" cy="51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0" y="0"/>
                  </a:cxn>
                  <a:cxn ang="0">
                    <a:pos x="60" y="60"/>
                  </a:cxn>
                  <a:cxn ang="0">
                    <a:pos x="0" y="60"/>
                  </a:cxn>
                  <a:cxn ang="0">
                    <a:pos x="0" y="67"/>
                  </a:cxn>
                  <a:cxn ang="0">
                    <a:pos x="60" y="67"/>
                  </a:cxn>
                  <a:cxn ang="0">
                    <a:pos x="60" y="123"/>
                  </a:cxn>
                  <a:cxn ang="0">
                    <a:pos x="0" y="123"/>
                  </a:cxn>
                  <a:cxn ang="0">
                    <a:pos x="0" y="131"/>
                  </a:cxn>
                  <a:cxn ang="0">
                    <a:pos x="60" y="131"/>
                  </a:cxn>
                  <a:cxn ang="0">
                    <a:pos x="60" y="187"/>
                  </a:cxn>
                  <a:cxn ang="0">
                    <a:pos x="0" y="187"/>
                  </a:cxn>
                  <a:cxn ang="0">
                    <a:pos x="0" y="195"/>
                  </a:cxn>
                  <a:cxn ang="0">
                    <a:pos x="60" y="195"/>
                  </a:cxn>
                  <a:cxn ang="0">
                    <a:pos x="60" y="251"/>
                  </a:cxn>
                  <a:cxn ang="0">
                    <a:pos x="0" y="251"/>
                  </a:cxn>
                  <a:cxn ang="0">
                    <a:pos x="0" y="259"/>
                  </a:cxn>
                  <a:cxn ang="0">
                    <a:pos x="60" y="259"/>
                  </a:cxn>
                  <a:cxn ang="0">
                    <a:pos x="60" y="315"/>
                  </a:cxn>
                  <a:cxn ang="0">
                    <a:pos x="0" y="315"/>
                  </a:cxn>
                  <a:cxn ang="0">
                    <a:pos x="0" y="323"/>
                  </a:cxn>
                  <a:cxn ang="0">
                    <a:pos x="60" y="323"/>
                  </a:cxn>
                  <a:cxn ang="0">
                    <a:pos x="60" y="379"/>
                  </a:cxn>
                  <a:cxn ang="0">
                    <a:pos x="0" y="379"/>
                  </a:cxn>
                  <a:cxn ang="0">
                    <a:pos x="0" y="387"/>
                  </a:cxn>
                  <a:cxn ang="0">
                    <a:pos x="60" y="387"/>
                  </a:cxn>
                  <a:cxn ang="0">
                    <a:pos x="60" y="443"/>
                  </a:cxn>
                  <a:cxn ang="0">
                    <a:pos x="0" y="443"/>
                  </a:cxn>
                  <a:cxn ang="0">
                    <a:pos x="0" y="451"/>
                  </a:cxn>
                  <a:cxn ang="0">
                    <a:pos x="60" y="451"/>
                  </a:cxn>
                  <a:cxn ang="0">
                    <a:pos x="60" y="511"/>
                  </a:cxn>
                  <a:cxn ang="0">
                    <a:pos x="68" y="511"/>
                  </a:cxn>
                  <a:cxn ang="0">
                    <a:pos x="68" y="451"/>
                  </a:cxn>
                  <a:cxn ang="0">
                    <a:pos x="128" y="451"/>
                  </a:cxn>
                  <a:cxn ang="0">
                    <a:pos x="128" y="443"/>
                  </a:cxn>
                  <a:cxn ang="0">
                    <a:pos x="68" y="443"/>
                  </a:cxn>
                  <a:cxn ang="0">
                    <a:pos x="68" y="387"/>
                  </a:cxn>
                  <a:cxn ang="0">
                    <a:pos x="128" y="387"/>
                  </a:cxn>
                  <a:cxn ang="0">
                    <a:pos x="128" y="379"/>
                  </a:cxn>
                  <a:cxn ang="0">
                    <a:pos x="68" y="379"/>
                  </a:cxn>
                  <a:cxn ang="0">
                    <a:pos x="68" y="323"/>
                  </a:cxn>
                  <a:cxn ang="0">
                    <a:pos x="128" y="323"/>
                  </a:cxn>
                  <a:cxn ang="0">
                    <a:pos x="128" y="315"/>
                  </a:cxn>
                  <a:cxn ang="0">
                    <a:pos x="68" y="315"/>
                  </a:cxn>
                  <a:cxn ang="0">
                    <a:pos x="68" y="259"/>
                  </a:cxn>
                  <a:cxn ang="0">
                    <a:pos x="128" y="259"/>
                  </a:cxn>
                  <a:cxn ang="0">
                    <a:pos x="128" y="251"/>
                  </a:cxn>
                  <a:cxn ang="0">
                    <a:pos x="68" y="251"/>
                  </a:cxn>
                  <a:cxn ang="0">
                    <a:pos x="68" y="195"/>
                  </a:cxn>
                  <a:cxn ang="0">
                    <a:pos x="128" y="195"/>
                  </a:cxn>
                  <a:cxn ang="0">
                    <a:pos x="128" y="187"/>
                  </a:cxn>
                  <a:cxn ang="0">
                    <a:pos x="68" y="187"/>
                  </a:cxn>
                  <a:cxn ang="0">
                    <a:pos x="68" y="131"/>
                  </a:cxn>
                  <a:cxn ang="0">
                    <a:pos x="128" y="131"/>
                  </a:cxn>
                  <a:cxn ang="0">
                    <a:pos x="128" y="123"/>
                  </a:cxn>
                  <a:cxn ang="0">
                    <a:pos x="68" y="123"/>
                  </a:cxn>
                  <a:cxn ang="0">
                    <a:pos x="68" y="67"/>
                  </a:cxn>
                  <a:cxn ang="0">
                    <a:pos x="128" y="67"/>
                  </a:cxn>
                  <a:cxn ang="0">
                    <a:pos x="128" y="60"/>
                  </a:cxn>
                  <a:cxn ang="0">
                    <a:pos x="68" y="60"/>
                  </a:cxn>
                  <a:cxn ang="0">
                    <a:pos x="68" y="0"/>
                  </a:cxn>
                </a:cxnLst>
                <a:pathLst>
                  <a:path w="128" h="511">
                    <a:moveTo>
                      <a:pt x="68" y="0"/>
                    </a:moveTo>
                    <a:lnTo>
                      <a:pt x="60" y="0"/>
                    </a:lnTo>
                    <a:lnTo>
                      <a:pt x="60" y="60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60" y="67"/>
                    </a:lnTo>
                    <a:lnTo>
                      <a:pt x="60" y="123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60" y="131"/>
                    </a:lnTo>
                    <a:lnTo>
                      <a:pt x="60" y="187"/>
                    </a:lnTo>
                    <a:lnTo>
                      <a:pt x="0" y="187"/>
                    </a:lnTo>
                    <a:lnTo>
                      <a:pt x="0" y="195"/>
                    </a:lnTo>
                    <a:lnTo>
                      <a:pt x="60" y="195"/>
                    </a:lnTo>
                    <a:lnTo>
                      <a:pt x="60" y="251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60" y="259"/>
                    </a:lnTo>
                    <a:lnTo>
                      <a:pt x="60" y="315"/>
                    </a:lnTo>
                    <a:lnTo>
                      <a:pt x="0" y="315"/>
                    </a:lnTo>
                    <a:lnTo>
                      <a:pt x="0" y="323"/>
                    </a:lnTo>
                    <a:lnTo>
                      <a:pt x="60" y="323"/>
                    </a:lnTo>
                    <a:lnTo>
                      <a:pt x="60" y="379"/>
                    </a:lnTo>
                    <a:lnTo>
                      <a:pt x="0" y="379"/>
                    </a:lnTo>
                    <a:lnTo>
                      <a:pt x="0" y="387"/>
                    </a:lnTo>
                    <a:lnTo>
                      <a:pt x="60" y="387"/>
                    </a:lnTo>
                    <a:lnTo>
                      <a:pt x="60" y="443"/>
                    </a:lnTo>
                    <a:lnTo>
                      <a:pt x="0" y="443"/>
                    </a:lnTo>
                    <a:lnTo>
                      <a:pt x="0" y="451"/>
                    </a:lnTo>
                    <a:lnTo>
                      <a:pt x="60" y="451"/>
                    </a:lnTo>
                    <a:lnTo>
                      <a:pt x="60" y="511"/>
                    </a:lnTo>
                    <a:lnTo>
                      <a:pt x="68" y="511"/>
                    </a:lnTo>
                    <a:lnTo>
                      <a:pt x="68" y="451"/>
                    </a:lnTo>
                    <a:lnTo>
                      <a:pt x="128" y="451"/>
                    </a:lnTo>
                    <a:lnTo>
                      <a:pt x="128" y="443"/>
                    </a:lnTo>
                    <a:lnTo>
                      <a:pt x="68" y="443"/>
                    </a:lnTo>
                    <a:lnTo>
                      <a:pt x="68" y="387"/>
                    </a:lnTo>
                    <a:lnTo>
                      <a:pt x="128" y="387"/>
                    </a:lnTo>
                    <a:lnTo>
                      <a:pt x="128" y="379"/>
                    </a:lnTo>
                    <a:lnTo>
                      <a:pt x="68" y="379"/>
                    </a:lnTo>
                    <a:lnTo>
                      <a:pt x="68" y="323"/>
                    </a:lnTo>
                    <a:lnTo>
                      <a:pt x="128" y="323"/>
                    </a:lnTo>
                    <a:lnTo>
                      <a:pt x="128" y="315"/>
                    </a:lnTo>
                    <a:lnTo>
                      <a:pt x="68" y="315"/>
                    </a:lnTo>
                    <a:lnTo>
                      <a:pt x="68" y="259"/>
                    </a:lnTo>
                    <a:lnTo>
                      <a:pt x="128" y="259"/>
                    </a:lnTo>
                    <a:lnTo>
                      <a:pt x="128" y="251"/>
                    </a:lnTo>
                    <a:lnTo>
                      <a:pt x="68" y="251"/>
                    </a:lnTo>
                    <a:lnTo>
                      <a:pt x="68" y="195"/>
                    </a:lnTo>
                    <a:lnTo>
                      <a:pt x="128" y="195"/>
                    </a:lnTo>
                    <a:lnTo>
                      <a:pt x="128" y="187"/>
                    </a:lnTo>
                    <a:lnTo>
                      <a:pt x="68" y="187"/>
                    </a:lnTo>
                    <a:lnTo>
                      <a:pt x="68" y="131"/>
                    </a:lnTo>
                    <a:lnTo>
                      <a:pt x="128" y="131"/>
                    </a:lnTo>
                    <a:lnTo>
                      <a:pt x="128" y="123"/>
                    </a:lnTo>
                    <a:lnTo>
                      <a:pt x="68" y="123"/>
                    </a:lnTo>
                    <a:lnTo>
                      <a:pt x="68" y="67"/>
                    </a:lnTo>
                    <a:lnTo>
                      <a:pt x="128" y="67"/>
                    </a:lnTo>
                    <a:lnTo>
                      <a:pt x="128" y="60"/>
                    </a:lnTo>
                    <a:lnTo>
                      <a:pt x="68" y="6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11" name="Rectangle 187"/>
              <p:cNvSpPr/>
              <p:nvPr/>
            </p:nvSpPr>
            <p:spPr>
              <a:xfrm>
                <a:off x="2108" y="1031"/>
                <a:ext cx="894" cy="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2" name="Oval 188"/>
              <p:cNvSpPr/>
              <p:nvPr/>
            </p:nvSpPr>
            <p:spPr>
              <a:xfrm>
                <a:off x="2172" y="1095"/>
                <a:ext cx="383" cy="383"/>
              </a:xfrm>
              <a:prstGeom prst="ellipse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3" name="Oval 189"/>
              <p:cNvSpPr/>
              <p:nvPr/>
            </p:nvSpPr>
            <p:spPr>
              <a:xfrm>
                <a:off x="2485" y="1141"/>
                <a:ext cx="138" cy="139"/>
              </a:xfrm>
              <a:prstGeom prst="ellipse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4" name="Oval 190"/>
              <p:cNvSpPr/>
              <p:nvPr/>
            </p:nvSpPr>
            <p:spPr>
              <a:xfrm>
                <a:off x="2687" y="1349"/>
                <a:ext cx="258" cy="258"/>
              </a:xfrm>
              <a:prstGeom prst="ellipse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5" name="Freeform 191"/>
              <p:cNvSpPr/>
              <p:nvPr/>
            </p:nvSpPr>
            <p:spPr>
              <a:xfrm>
                <a:off x="2523" y="1438"/>
                <a:ext cx="32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pathLst>
                  <a:path w="32" h="48">
                    <a:moveTo>
                      <a:pt x="0" y="0"/>
                    </a:moveTo>
                    <a:lnTo>
                      <a:pt x="0" y="48"/>
                    </a:lnTo>
                    <a:lnTo>
                      <a:pt x="3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16" name="Freeform 192"/>
              <p:cNvSpPr/>
              <p:nvPr/>
            </p:nvSpPr>
            <p:spPr>
              <a:xfrm>
                <a:off x="2524" y="1448"/>
                <a:ext cx="34" cy="71"/>
              </a:xfrm>
              <a:custGeom>
                <a:avLst/>
                <a:gdLst/>
                <a:ahLst/>
                <a:cxnLst>
                  <a:cxn ang="0">
                    <a:pos x="27" y="71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34" y="68"/>
                  </a:cxn>
                  <a:cxn ang="0">
                    <a:pos x="27" y="71"/>
                  </a:cxn>
                </a:cxnLst>
                <a:pathLst>
                  <a:path w="34" h="71">
                    <a:moveTo>
                      <a:pt x="27" y="71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34" y="68"/>
                    </a:lnTo>
                    <a:lnTo>
                      <a:pt x="27" y="71"/>
                    </a:lnTo>
                    <a:close/>
                  </a:path>
                </a:pathLst>
              </a:custGeom>
              <a:solidFill>
                <a:srgbClr val="0E36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17" name="Rectangle 193"/>
              <p:cNvSpPr/>
              <p:nvPr/>
            </p:nvSpPr>
            <p:spPr>
              <a:xfrm>
                <a:off x="3066" y="1051"/>
                <a:ext cx="255" cy="255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8" name="Rectangle 194"/>
              <p:cNvSpPr/>
              <p:nvPr/>
            </p:nvSpPr>
            <p:spPr>
              <a:xfrm>
                <a:off x="3066" y="1575"/>
                <a:ext cx="255" cy="61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9" name="Rectangle 195"/>
              <p:cNvSpPr/>
              <p:nvPr/>
            </p:nvSpPr>
            <p:spPr>
              <a:xfrm>
                <a:off x="3098" y="1091"/>
                <a:ext cx="191" cy="8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0" name="Rectangle 196"/>
              <p:cNvSpPr/>
              <p:nvPr/>
            </p:nvSpPr>
            <p:spPr>
              <a:xfrm>
                <a:off x="3098" y="1155"/>
                <a:ext cx="191" cy="7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1" name="Rectangle 197"/>
              <p:cNvSpPr/>
              <p:nvPr/>
            </p:nvSpPr>
            <p:spPr>
              <a:xfrm>
                <a:off x="3098" y="1218"/>
                <a:ext cx="191" cy="8"/>
              </a:xfrm>
              <a:prstGeom prst="rect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2" name="Freeform 198"/>
              <p:cNvSpPr/>
              <p:nvPr/>
            </p:nvSpPr>
            <p:spPr>
              <a:xfrm>
                <a:off x="3242" y="1095"/>
                <a:ext cx="3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0"/>
                  </a:cxn>
                  <a:cxn ang="0">
                    <a:pos x="32" y="32"/>
                  </a:cxn>
                  <a:cxn ang="0">
                    <a:pos x="0" y="32"/>
                  </a:cxn>
                </a:cxnLst>
                <a:pathLst>
                  <a:path w="32" h="32">
                    <a:moveTo>
                      <a:pt x="0" y="32"/>
                    </a:moveTo>
                    <a:lnTo>
                      <a:pt x="16" y="0"/>
                    </a:lnTo>
                    <a:lnTo>
                      <a:pt x="32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3" name="Freeform 199"/>
              <p:cNvSpPr/>
              <p:nvPr/>
            </p:nvSpPr>
            <p:spPr>
              <a:xfrm>
                <a:off x="3130" y="1158"/>
                <a:ext cx="3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0"/>
                  </a:cxn>
                  <a:cxn ang="0">
                    <a:pos x="32" y="32"/>
                  </a:cxn>
                  <a:cxn ang="0">
                    <a:pos x="0" y="32"/>
                  </a:cxn>
                </a:cxnLst>
                <a:pathLst>
                  <a:path w="32" h="32">
                    <a:moveTo>
                      <a:pt x="0" y="32"/>
                    </a:moveTo>
                    <a:lnTo>
                      <a:pt x="16" y="0"/>
                    </a:lnTo>
                    <a:lnTo>
                      <a:pt x="32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4" name="Freeform 200"/>
              <p:cNvSpPr/>
              <p:nvPr/>
            </p:nvSpPr>
            <p:spPr>
              <a:xfrm>
                <a:off x="3226" y="1222"/>
                <a:ext cx="3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0"/>
                  </a:cxn>
                  <a:cxn ang="0">
                    <a:pos x="32" y="32"/>
                  </a:cxn>
                  <a:cxn ang="0">
                    <a:pos x="0" y="32"/>
                  </a:cxn>
                </a:cxnLst>
                <a:pathLst>
                  <a:path w="32" h="32">
                    <a:moveTo>
                      <a:pt x="0" y="32"/>
                    </a:moveTo>
                    <a:lnTo>
                      <a:pt x="16" y="0"/>
                    </a:lnTo>
                    <a:lnTo>
                      <a:pt x="32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6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5" name="Rectangle 201"/>
              <p:cNvSpPr/>
              <p:nvPr/>
            </p:nvSpPr>
            <p:spPr>
              <a:xfrm>
                <a:off x="2108" y="1015"/>
                <a:ext cx="894" cy="32"/>
              </a:xfrm>
              <a:prstGeom prst="rect">
                <a:avLst/>
              </a:pr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6" name="Oval 202"/>
              <p:cNvSpPr/>
              <p:nvPr/>
            </p:nvSpPr>
            <p:spPr>
              <a:xfrm>
                <a:off x="1930" y="1109"/>
                <a:ext cx="32" cy="32"/>
              </a:xfrm>
              <a:prstGeom prst="ellipse">
                <a:avLst/>
              </a:prstGeom>
              <a:solidFill>
                <a:srgbClr val="F4B4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7" name="Oval 203"/>
              <p:cNvSpPr/>
              <p:nvPr/>
            </p:nvSpPr>
            <p:spPr>
              <a:xfrm>
                <a:off x="1990" y="1366"/>
                <a:ext cx="32" cy="32"/>
              </a:xfrm>
              <a:prstGeom prst="ellipse">
                <a:avLst/>
              </a:pr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8" name="Oval 204"/>
              <p:cNvSpPr/>
              <p:nvPr/>
            </p:nvSpPr>
            <p:spPr>
              <a:xfrm>
                <a:off x="2006" y="1366"/>
                <a:ext cx="32" cy="32"/>
              </a:xfrm>
              <a:prstGeom prst="ellipse">
                <a:avLst/>
              </a:prstGeom>
              <a:solidFill>
                <a:srgbClr val="86CC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00" name="Rectangle 206"/>
            <p:cNvSpPr/>
            <p:nvPr/>
          </p:nvSpPr>
          <p:spPr>
            <a:xfrm>
              <a:off x="3171825" y="1779588"/>
              <a:ext cx="50800" cy="127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1" name="Rectangle 207"/>
            <p:cNvSpPr/>
            <p:nvPr/>
          </p:nvSpPr>
          <p:spPr>
            <a:xfrm>
              <a:off x="3171825" y="2390775"/>
              <a:ext cx="50800" cy="127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2" name="Rectangle 208"/>
            <p:cNvSpPr/>
            <p:nvPr/>
          </p:nvSpPr>
          <p:spPr>
            <a:xfrm>
              <a:off x="3057525" y="2066925"/>
              <a:ext cx="12700" cy="508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3" name="Rectangle 209"/>
            <p:cNvSpPr/>
            <p:nvPr/>
          </p:nvSpPr>
          <p:spPr>
            <a:xfrm>
              <a:off x="3082925" y="2066925"/>
              <a:ext cx="12700" cy="508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4" name="Rectangle 210"/>
            <p:cNvSpPr/>
            <p:nvPr/>
          </p:nvSpPr>
          <p:spPr>
            <a:xfrm>
              <a:off x="3108325" y="2066925"/>
              <a:ext cx="12700" cy="508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5" name="Freeform 211"/>
            <p:cNvSpPr/>
            <p:nvPr/>
          </p:nvSpPr>
          <p:spPr>
            <a:xfrm>
              <a:off x="3170238" y="1862138"/>
              <a:ext cx="53975" cy="53975"/>
            </a:xfrm>
            <a:custGeom>
              <a:avLst/>
              <a:gdLst/>
              <a:ahLst/>
              <a:cxnLst>
                <a:cxn ang="0">
                  <a:pos x="85685313" y="42843450"/>
                </a:cxn>
                <a:cxn ang="0">
                  <a:pos x="42843450" y="85685313"/>
                </a:cxn>
                <a:cxn ang="0">
                  <a:pos x="0" y="42843450"/>
                </a:cxn>
                <a:cxn ang="0">
                  <a:pos x="42843450" y="0"/>
                </a:cxn>
                <a:cxn ang="0">
                  <a:pos x="85685313" y="42843450"/>
                </a:cxn>
              </a:cxnLst>
              <a:pathLst>
                <a:path w="34" h="34">
                  <a:moveTo>
                    <a:pt x="34" y="17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EB59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6" name="Freeform 212"/>
            <p:cNvSpPr/>
            <p:nvPr/>
          </p:nvSpPr>
          <p:spPr>
            <a:xfrm>
              <a:off x="3062288" y="2268538"/>
              <a:ext cx="53975" cy="53975"/>
            </a:xfrm>
            <a:custGeom>
              <a:avLst/>
              <a:gdLst/>
              <a:ahLst/>
              <a:cxnLst>
                <a:cxn ang="0">
                  <a:pos x="85685313" y="42843450"/>
                </a:cxn>
                <a:cxn ang="0">
                  <a:pos x="42843450" y="85685313"/>
                </a:cxn>
                <a:cxn ang="0">
                  <a:pos x="0" y="42843450"/>
                </a:cxn>
                <a:cxn ang="0">
                  <a:pos x="42843450" y="0"/>
                </a:cxn>
                <a:cxn ang="0">
                  <a:pos x="85685313" y="42843450"/>
                </a:cxn>
              </a:cxnLst>
              <a:pathLst>
                <a:path w="34" h="34">
                  <a:moveTo>
                    <a:pt x="34" y="17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7" name="Rectangle 213"/>
            <p:cNvSpPr/>
            <p:nvPr/>
          </p:nvSpPr>
          <p:spPr>
            <a:xfrm>
              <a:off x="3070225" y="2174875"/>
              <a:ext cx="38100" cy="38100"/>
            </a:xfrm>
            <a:prstGeom prst="rect">
              <a:avLst/>
            </a:prstGeom>
            <a:solidFill>
              <a:srgbClr val="EB594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8" name="Rectangle 214"/>
            <p:cNvSpPr/>
            <p:nvPr/>
          </p:nvSpPr>
          <p:spPr>
            <a:xfrm>
              <a:off x="3178175" y="2276475"/>
              <a:ext cx="38100" cy="38100"/>
            </a:xfrm>
            <a:prstGeom prst="rect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09" name="Rectangle 215"/>
            <p:cNvSpPr/>
            <p:nvPr/>
          </p:nvSpPr>
          <p:spPr>
            <a:xfrm>
              <a:off x="3070225" y="1870075"/>
              <a:ext cx="38100" cy="381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0" name="Freeform 216"/>
            <p:cNvSpPr/>
            <p:nvPr/>
          </p:nvSpPr>
          <p:spPr>
            <a:xfrm>
              <a:off x="3178175" y="1971675"/>
              <a:ext cx="38100" cy="38100"/>
            </a:xfrm>
            <a:custGeom>
              <a:avLst/>
              <a:gdLst/>
              <a:ahLst/>
              <a:cxnLst>
                <a:cxn ang="0">
                  <a:pos x="30241875" y="0"/>
                </a:cxn>
                <a:cxn ang="0">
                  <a:pos x="0" y="0"/>
                </a:cxn>
                <a:cxn ang="0">
                  <a:pos x="0" y="60483750"/>
                </a:cxn>
                <a:cxn ang="0">
                  <a:pos x="60483750" y="60483750"/>
                </a:cxn>
                <a:cxn ang="0">
                  <a:pos x="60483750" y="30241875"/>
                </a:cxn>
                <a:cxn ang="0">
                  <a:pos x="30241875" y="30241875"/>
                </a:cxn>
                <a:cxn ang="0">
                  <a:pos x="30241875" y="0"/>
                </a:cxn>
              </a:cxnLst>
              <a:pathLst>
                <a:path w="24" h="24">
                  <a:moveTo>
                    <a:pt x="1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6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1" name="Rectangle 217"/>
            <p:cNvSpPr/>
            <p:nvPr/>
          </p:nvSpPr>
          <p:spPr>
            <a:xfrm>
              <a:off x="3197225" y="1971675"/>
              <a:ext cx="19050" cy="19050"/>
            </a:xfrm>
            <a:prstGeom prst="rect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2" name="Freeform 218"/>
            <p:cNvSpPr/>
            <p:nvPr/>
          </p:nvSpPr>
          <p:spPr>
            <a:xfrm>
              <a:off x="3178175" y="2481263"/>
              <a:ext cx="38100" cy="38100"/>
            </a:xfrm>
            <a:custGeom>
              <a:avLst/>
              <a:gdLst/>
              <a:ahLst/>
              <a:cxnLst>
                <a:cxn ang="0">
                  <a:pos x="60483750" y="30241875"/>
                </a:cxn>
                <a:cxn ang="0">
                  <a:pos x="60483750" y="0"/>
                </a:cxn>
                <a:cxn ang="0">
                  <a:pos x="0" y="0"/>
                </a:cxn>
                <a:cxn ang="0">
                  <a:pos x="0" y="60483750"/>
                </a:cxn>
                <a:cxn ang="0">
                  <a:pos x="30241875" y="60483750"/>
                </a:cxn>
                <a:cxn ang="0">
                  <a:pos x="30241875" y="30241875"/>
                </a:cxn>
                <a:cxn ang="0">
                  <a:pos x="60483750" y="30241875"/>
                </a:cxn>
              </a:cxnLst>
              <a:pathLst>
                <a:path w="24" h="24">
                  <a:moveTo>
                    <a:pt x="24" y="12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B59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3" name="Rectangle 219"/>
            <p:cNvSpPr/>
            <p:nvPr/>
          </p:nvSpPr>
          <p:spPr>
            <a:xfrm>
              <a:off x="3197225" y="2500313"/>
              <a:ext cx="19050" cy="19050"/>
            </a:xfrm>
            <a:prstGeom prst="rect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4" name="Freeform 220"/>
            <p:cNvSpPr>
              <a:spLocks noEditPoints="1"/>
            </p:cNvSpPr>
            <p:nvPr/>
          </p:nvSpPr>
          <p:spPr>
            <a:xfrm>
              <a:off x="3059113" y="2366963"/>
              <a:ext cx="60325" cy="58738"/>
            </a:xfrm>
            <a:custGeom>
              <a:avLst/>
              <a:gdLst/>
              <a:ahLst/>
              <a:cxnLst>
                <a:cxn ang="0">
                  <a:pos x="47883763" y="93247369"/>
                </a:cxn>
                <a:cxn ang="0">
                  <a:pos x="0" y="47884170"/>
                </a:cxn>
                <a:cxn ang="0">
                  <a:pos x="47883763" y="0"/>
                </a:cxn>
                <a:cxn ang="0">
                  <a:pos x="95765938" y="47884170"/>
                </a:cxn>
                <a:cxn ang="0">
                  <a:pos x="47883763" y="93247369"/>
                </a:cxn>
                <a:cxn ang="0">
                  <a:pos x="30241875" y="47884170"/>
                </a:cxn>
                <a:cxn ang="0">
                  <a:pos x="47883763" y="65524620"/>
                </a:cxn>
                <a:cxn ang="0">
                  <a:pos x="65524063" y="47884170"/>
                </a:cxn>
                <a:cxn ang="0">
                  <a:pos x="47883763" y="27722748"/>
                </a:cxn>
                <a:cxn ang="0">
                  <a:pos x="30241875" y="47884170"/>
                </a:cxn>
              </a:cxnLst>
              <a:pathLst>
                <a:path w="38" h="37">
                  <a:moveTo>
                    <a:pt x="19" y="37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38" y="19"/>
                  </a:lnTo>
                  <a:lnTo>
                    <a:pt x="19" y="37"/>
                  </a:lnTo>
                  <a:close/>
                  <a:moveTo>
                    <a:pt x="12" y="19"/>
                  </a:moveTo>
                  <a:lnTo>
                    <a:pt x="19" y="26"/>
                  </a:lnTo>
                  <a:lnTo>
                    <a:pt x="26" y="19"/>
                  </a:lnTo>
                  <a:lnTo>
                    <a:pt x="19" y="1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86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5" name="Oval 221"/>
            <p:cNvSpPr/>
            <p:nvPr/>
          </p:nvSpPr>
          <p:spPr>
            <a:xfrm>
              <a:off x="5006975" y="2168525"/>
              <a:ext cx="25400" cy="25400"/>
            </a:xfrm>
            <a:prstGeom prst="ellipse">
              <a:avLst/>
            </a:prstGeom>
            <a:solidFill>
              <a:srgbClr val="EB594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6" name="Oval 222"/>
            <p:cNvSpPr/>
            <p:nvPr/>
          </p:nvSpPr>
          <p:spPr>
            <a:xfrm>
              <a:off x="5108575" y="2270125"/>
              <a:ext cx="25400" cy="25400"/>
            </a:xfrm>
            <a:prstGeom prst="ellipse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7" name="Freeform 223"/>
            <p:cNvSpPr/>
            <p:nvPr/>
          </p:nvSpPr>
          <p:spPr>
            <a:xfrm>
              <a:off x="4945063" y="2278063"/>
              <a:ext cx="77788" cy="82550"/>
            </a:xfrm>
            <a:custGeom>
              <a:avLst/>
              <a:gdLst/>
              <a:ahLst/>
              <a:cxnLst>
                <a:cxn ang="0">
                  <a:pos x="12601656" y="131048125"/>
                </a:cxn>
                <a:cxn ang="0">
                  <a:pos x="0" y="115927188"/>
                </a:cxn>
                <a:cxn ang="0">
                  <a:pos x="110887588" y="0"/>
                </a:cxn>
                <a:cxn ang="0">
                  <a:pos x="123489244" y="15120938"/>
                </a:cxn>
                <a:cxn ang="0">
                  <a:pos x="12601656" y="131048125"/>
                </a:cxn>
              </a:cxnLst>
              <a:pathLst>
                <a:path w="49" h="52">
                  <a:moveTo>
                    <a:pt x="5" y="52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49" y="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8" name="Rectangle 224"/>
            <p:cNvSpPr/>
            <p:nvPr/>
          </p:nvSpPr>
          <p:spPr>
            <a:xfrm>
              <a:off x="5172075" y="2181225"/>
              <a:ext cx="49213" cy="508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19" name="Rectangle 225"/>
            <p:cNvSpPr/>
            <p:nvPr/>
          </p:nvSpPr>
          <p:spPr>
            <a:xfrm>
              <a:off x="5172075" y="2257425"/>
              <a:ext cx="49213" cy="50800"/>
            </a:xfrm>
            <a:prstGeom prst="rect">
              <a:avLst/>
            </a:prstGeom>
            <a:solidFill>
              <a:srgbClr val="EB594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0" name="Rectangle 226"/>
            <p:cNvSpPr/>
            <p:nvPr/>
          </p:nvSpPr>
          <p:spPr>
            <a:xfrm>
              <a:off x="5172075" y="2333625"/>
              <a:ext cx="49213" cy="50800"/>
            </a:xfrm>
            <a:prstGeom prst="rect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1" name="Oval 227"/>
            <p:cNvSpPr/>
            <p:nvPr/>
          </p:nvSpPr>
          <p:spPr>
            <a:xfrm>
              <a:off x="4937125" y="2343150"/>
              <a:ext cx="25400" cy="25400"/>
            </a:xfrm>
            <a:prstGeom prst="ellipse">
              <a:avLst/>
            </a:prstGeom>
            <a:solidFill>
              <a:srgbClr val="5E9AA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2" name="Oval 228"/>
            <p:cNvSpPr/>
            <p:nvPr/>
          </p:nvSpPr>
          <p:spPr>
            <a:xfrm>
              <a:off x="4905375" y="2538413"/>
              <a:ext cx="25400" cy="25400"/>
            </a:xfrm>
            <a:prstGeom prst="ellipse">
              <a:avLst/>
            </a:prstGeom>
            <a:solidFill>
              <a:srgbClr val="5E9AA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3" name="Freeform 229"/>
            <p:cNvSpPr/>
            <p:nvPr/>
          </p:nvSpPr>
          <p:spPr>
            <a:xfrm>
              <a:off x="3171825" y="2066925"/>
              <a:ext cx="25400" cy="50800"/>
            </a:xfrm>
            <a:custGeom>
              <a:avLst/>
              <a:gdLst/>
              <a:ahLst/>
              <a:cxnLst>
                <a:cxn ang="0">
                  <a:pos x="0" y="20161250"/>
                </a:cxn>
                <a:cxn ang="0">
                  <a:pos x="20161250" y="40322500"/>
                </a:cxn>
                <a:cxn ang="0">
                  <a:pos x="20161250" y="0"/>
                </a:cxn>
                <a:cxn ang="0">
                  <a:pos x="0" y="20161250"/>
                </a:cxn>
              </a:cxnLst>
              <a:pathLst>
                <a:path w="32" h="64">
                  <a:moveTo>
                    <a:pt x="0" y="32"/>
                  </a:moveTo>
                  <a:cubicBezTo>
                    <a:pt x="0" y="49"/>
                    <a:pt x="14" y="64"/>
                    <a:pt x="32" y="6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4B4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4" name="Freeform 230"/>
            <p:cNvSpPr/>
            <p:nvPr/>
          </p:nvSpPr>
          <p:spPr>
            <a:xfrm>
              <a:off x="3197225" y="2066925"/>
              <a:ext cx="25400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322500"/>
                </a:cxn>
                <a:cxn ang="0">
                  <a:pos x="20161250" y="20161250"/>
                </a:cxn>
                <a:cxn ang="0">
                  <a:pos x="0" y="0"/>
                </a:cxn>
              </a:cxnLst>
              <a:pathLst>
                <a:path w="32" h="64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17" y="64"/>
                    <a:pt x="32" y="49"/>
                    <a:pt x="32" y="32"/>
                  </a:cubicBezTo>
                  <a:cubicBezTo>
                    <a:pt x="32" y="1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5" name="Rectangle 231"/>
            <p:cNvSpPr/>
            <p:nvPr/>
          </p:nvSpPr>
          <p:spPr>
            <a:xfrm>
              <a:off x="3057525" y="2489200"/>
              <a:ext cx="25400" cy="25400"/>
            </a:xfrm>
            <a:prstGeom prst="rect">
              <a:avLst/>
            </a:prstGeom>
            <a:solidFill>
              <a:srgbClr val="86CCC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6" name="Rectangle 232"/>
            <p:cNvSpPr/>
            <p:nvPr/>
          </p:nvSpPr>
          <p:spPr>
            <a:xfrm>
              <a:off x="3095625" y="2489200"/>
              <a:ext cx="25400" cy="254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7" name="Rectangle 233"/>
            <p:cNvSpPr/>
            <p:nvPr/>
          </p:nvSpPr>
          <p:spPr>
            <a:xfrm>
              <a:off x="3076575" y="1978025"/>
              <a:ext cx="25400" cy="25400"/>
            </a:xfrm>
            <a:prstGeom prst="rect">
              <a:avLst/>
            </a:prstGeom>
            <a:solidFill>
              <a:srgbClr val="F4B4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3128" name="Freeform 234"/>
            <p:cNvSpPr/>
            <p:nvPr/>
          </p:nvSpPr>
          <p:spPr>
            <a:xfrm>
              <a:off x="4968875" y="2544763"/>
              <a:ext cx="258763" cy="12700"/>
            </a:xfrm>
            <a:custGeom>
              <a:avLst/>
              <a:gdLst/>
              <a:ahLst/>
              <a:cxnLst>
                <a:cxn ang="0">
                  <a:pos x="199162308" y="10080625"/>
                </a:cxn>
                <a:cxn ang="0">
                  <a:pos x="4978821" y="10080625"/>
                </a:cxn>
                <a:cxn ang="0">
                  <a:pos x="0" y="5040313"/>
                </a:cxn>
                <a:cxn ang="0">
                  <a:pos x="4978821" y="0"/>
                </a:cxn>
                <a:cxn ang="0">
                  <a:pos x="199162308" y="0"/>
                </a:cxn>
                <a:cxn ang="0">
                  <a:pos x="204141129" y="5040313"/>
                </a:cxn>
                <a:cxn ang="0">
                  <a:pos x="199162308" y="10080625"/>
                </a:cxn>
              </a:cxnLst>
              <a:pathLst>
                <a:path w="328" h="16">
                  <a:moveTo>
                    <a:pt x="32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3"/>
                    <a:pt x="328" y="8"/>
                  </a:cubicBezTo>
                  <a:cubicBezTo>
                    <a:pt x="328" y="12"/>
                    <a:pt x="324" y="16"/>
                    <a:pt x="320" y="16"/>
                  </a:cubicBezTo>
                  <a:close/>
                </a:path>
              </a:pathLst>
            </a:custGeom>
            <a:solidFill>
              <a:srgbClr val="86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文本框 276"/>
          <p:cNvSpPr txBox="1"/>
          <p:nvPr/>
        </p:nvSpPr>
        <p:spPr>
          <a:xfrm>
            <a:off x="-19050" y="1146175"/>
            <a:ext cx="3197225" cy="708025"/>
          </a:xfrm>
          <a:prstGeom prst="rect">
            <a:avLst/>
          </a:prstGeom>
          <a:solidFill>
            <a:srgbClr val="F0AF1D"/>
          </a:solidFill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7" name="组合 278"/>
          <p:cNvGrpSpPr/>
          <p:nvPr/>
        </p:nvGrpSpPr>
        <p:grpSpPr>
          <a:xfrm>
            <a:off x="5761038" y="939800"/>
            <a:ext cx="5868987" cy="5053013"/>
            <a:chOff x="0" y="0"/>
            <a:chExt cx="5867623" cy="5053624"/>
          </a:xfrm>
        </p:grpSpPr>
        <p:grpSp>
          <p:nvGrpSpPr>
            <p:cNvPr id="3078" name="组合 252"/>
            <p:cNvGrpSpPr/>
            <p:nvPr/>
          </p:nvGrpSpPr>
          <p:grpSpPr>
            <a:xfrm>
              <a:off x="0" y="0"/>
              <a:ext cx="4207098" cy="1424924"/>
              <a:chOff x="0" y="0"/>
              <a:chExt cx="4165795" cy="2382134"/>
            </a:xfrm>
          </p:grpSpPr>
          <p:sp>
            <p:nvSpPr>
              <p:cNvPr id="3094" name="Freeform 6"/>
              <p:cNvSpPr/>
              <p:nvPr/>
            </p:nvSpPr>
            <p:spPr>
              <a:xfrm>
                <a:off x="1318517" y="2056697"/>
                <a:ext cx="511175" cy="325437"/>
              </a:xfrm>
              <a:custGeom>
                <a:avLst/>
                <a:gdLst/>
                <a:ahLst/>
                <a:cxnLst>
                  <a:cxn ang="0">
                    <a:pos x="0" y="516630444"/>
                  </a:cxn>
                  <a:cxn ang="0">
                    <a:pos x="811490313" y="143647892"/>
                  </a:cxn>
                  <a:cxn ang="0">
                    <a:pos x="297378438" y="0"/>
                  </a:cxn>
                  <a:cxn ang="0">
                    <a:pos x="0" y="516630444"/>
                  </a:cxn>
                </a:cxnLst>
                <a:pathLst>
                  <a:path w="322" h="205">
                    <a:moveTo>
                      <a:pt x="0" y="205"/>
                    </a:moveTo>
                    <a:lnTo>
                      <a:pt x="322" y="57"/>
                    </a:lnTo>
                    <a:lnTo>
                      <a:pt x="118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BBCC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5" name="Freeform 7"/>
              <p:cNvSpPr/>
              <p:nvPr/>
            </p:nvSpPr>
            <p:spPr>
              <a:xfrm>
                <a:off x="1462980" y="2056697"/>
                <a:ext cx="366712" cy="90487"/>
              </a:xfrm>
              <a:custGeom>
                <a:avLst/>
                <a:gdLst/>
                <a:ahLst/>
                <a:cxnLst>
                  <a:cxn ang="0">
                    <a:pos x="68043332" y="0"/>
                  </a:cxn>
                  <a:cxn ang="0">
                    <a:pos x="0" y="110886262"/>
                  </a:cxn>
                  <a:cxn ang="0">
                    <a:pos x="582154506" y="143647319"/>
                  </a:cxn>
                  <a:cxn ang="0">
                    <a:pos x="68043332" y="0"/>
                  </a:cxn>
                </a:cxnLst>
                <a:pathLst>
                  <a:path w="231" h="57">
                    <a:moveTo>
                      <a:pt x="27" y="0"/>
                    </a:moveTo>
                    <a:lnTo>
                      <a:pt x="0" y="44"/>
                    </a:lnTo>
                    <a:lnTo>
                      <a:pt x="231" y="5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E687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6" name="Freeform 8"/>
              <p:cNvSpPr/>
              <p:nvPr/>
            </p:nvSpPr>
            <p:spPr>
              <a:xfrm>
                <a:off x="397767" y="1747134"/>
                <a:ext cx="1741487" cy="400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59068557" y="491431263"/>
                  </a:cxn>
                  <a:cxn ang="0">
                    <a:pos x="2147483647" y="635079375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252">
                    <a:moveTo>
                      <a:pt x="0" y="0"/>
                    </a:moveTo>
                    <a:lnTo>
                      <a:pt x="698" y="195"/>
                    </a:lnTo>
                    <a:lnTo>
                      <a:pt x="902" y="252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7" name="Freeform 9"/>
              <p:cNvSpPr/>
              <p:nvPr/>
            </p:nvSpPr>
            <p:spPr>
              <a:xfrm>
                <a:off x="397767" y="1747134"/>
                <a:ext cx="1741487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126007813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50">
                    <a:moveTo>
                      <a:pt x="0" y="0"/>
                    </a:moveTo>
                    <a:lnTo>
                      <a:pt x="1056" y="50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0">
                  <a:alpha val="32156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8" name="矩形 26"/>
              <p:cNvSpPr/>
              <p:nvPr/>
            </p:nvSpPr>
            <p:spPr>
              <a:xfrm>
                <a:off x="0" y="0"/>
                <a:ext cx="4166177" cy="175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66559" y="0"/>
                  </a:cxn>
                  <a:cxn ang="0">
                    <a:pos x="3849001" y="1739094"/>
                  </a:cxn>
                  <a:cxn ang="0">
                    <a:pos x="419176" y="1751794"/>
                  </a:cxn>
                  <a:cxn ang="0">
                    <a:pos x="0" y="0"/>
                  </a:cxn>
                </a:cxnLst>
                <a:pathLst>
                  <a:path w="4165795" h="1751806">
                    <a:moveTo>
                      <a:pt x="0" y="0"/>
                    </a:moveTo>
                    <a:lnTo>
                      <a:pt x="4165795" y="0"/>
                    </a:lnTo>
                    <a:lnTo>
                      <a:pt x="3848295" y="1739106"/>
                    </a:lnTo>
                    <a:lnTo>
                      <a:pt x="419100" y="17518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079" name="组合 258"/>
            <p:cNvGrpSpPr/>
            <p:nvPr/>
          </p:nvGrpSpPr>
          <p:grpSpPr>
            <a:xfrm>
              <a:off x="828674" y="1827558"/>
              <a:ext cx="4207098" cy="1424924"/>
              <a:chOff x="0" y="0"/>
              <a:chExt cx="4165795" cy="2382134"/>
            </a:xfrm>
          </p:grpSpPr>
          <p:sp>
            <p:nvSpPr>
              <p:cNvPr id="3089" name="Freeform 6"/>
              <p:cNvSpPr/>
              <p:nvPr/>
            </p:nvSpPr>
            <p:spPr>
              <a:xfrm>
                <a:off x="1318517" y="2056697"/>
                <a:ext cx="511175" cy="325437"/>
              </a:xfrm>
              <a:custGeom>
                <a:avLst/>
                <a:gdLst/>
                <a:ahLst/>
                <a:cxnLst>
                  <a:cxn ang="0">
                    <a:pos x="0" y="516630444"/>
                  </a:cxn>
                  <a:cxn ang="0">
                    <a:pos x="811490313" y="143647892"/>
                  </a:cxn>
                  <a:cxn ang="0">
                    <a:pos x="297378438" y="0"/>
                  </a:cxn>
                  <a:cxn ang="0">
                    <a:pos x="0" y="516630444"/>
                  </a:cxn>
                </a:cxnLst>
                <a:pathLst>
                  <a:path w="322" h="205">
                    <a:moveTo>
                      <a:pt x="0" y="205"/>
                    </a:moveTo>
                    <a:lnTo>
                      <a:pt x="322" y="57"/>
                    </a:lnTo>
                    <a:lnTo>
                      <a:pt x="118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BBCC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0" name="Freeform 7"/>
              <p:cNvSpPr/>
              <p:nvPr/>
            </p:nvSpPr>
            <p:spPr>
              <a:xfrm>
                <a:off x="1462980" y="2056697"/>
                <a:ext cx="366712" cy="90487"/>
              </a:xfrm>
              <a:custGeom>
                <a:avLst/>
                <a:gdLst/>
                <a:ahLst/>
                <a:cxnLst>
                  <a:cxn ang="0">
                    <a:pos x="68043332" y="0"/>
                  </a:cxn>
                  <a:cxn ang="0">
                    <a:pos x="0" y="110886262"/>
                  </a:cxn>
                  <a:cxn ang="0">
                    <a:pos x="582154506" y="143647319"/>
                  </a:cxn>
                  <a:cxn ang="0">
                    <a:pos x="68043332" y="0"/>
                  </a:cxn>
                </a:cxnLst>
                <a:pathLst>
                  <a:path w="231" h="57">
                    <a:moveTo>
                      <a:pt x="27" y="0"/>
                    </a:moveTo>
                    <a:lnTo>
                      <a:pt x="0" y="44"/>
                    </a:lnTo>
                    <a:lnTo>
                      <a:pt x="231" y="5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E687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1" name="Freeform 8"/>
              <p:cNvSpPr/>
              <p:nvPr/>
            </p:nvSpPr>
            <p:spPr>
              <a:xfrm>
                <a:off x="397767" y="1747134"/>
                <a:ext cx="1741487" cy="400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59068557" y="491431263"/>
                  </a:cxn>
                  <a:cxn ang="0">
                    <a:pos x="2147483647" y="635079375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252">
                    <a:moveTo>
                      <a:pt x="0" y="0"/>
                    </a:moveTo>
                    <a:lnTo>
                      <a:pt x="698" y="195"/>
                    </a:lnTo>
                    <a:lnTo>
                      <a:pt x="902" y="252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2" name="Freeform 9"/>
              <p:cNvSpPr/>
              <p:nvPr/>
            </p:nvSpPr>
            <p:spPr>
              <a:xfrm>
                <a:off x="397767" y="1747134"/>
                <a:ext cx="1741487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126007813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50">
                    <a:moveTo>
                      <a:pt x="0" y="0"/>
                    </a:moveTo>
                    <a:lnTo>
                      <a:pt x="1056" y="50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0">
                  <a:alpha val="32156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3" name="矩形 26"/>
              <p:cNvSpPr/>
              <p:nvPr/>
            </p:nvSpPr>
            <p:spPr>
              <a:xfrm>
                <a:off x="-190" y="-207"/>
                <a:ext cx="4166177" cy="175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66559" y="0"/>
                  </a:cxn>
                  <a:cxn ang="0">
                    <a:pos x="3849001" y="1739094"/>
                  </a:cxn>
                  <a:cxn ang="0">
                    <a:pos x="419176" y="1751794"/>
                  </a:cxn>
                  <a:cxn ang="0">
                    <a:pos x="0" y="0"/>
                  </a:cxn>
                </a:cxnLst>
                <a:pathLst>
                  <a:path w="4165795" h="1751806">
                    <a:moveTo>
                      <a:pt x="0" y="0"/>
                    </a:moveTo>
                    <a:lnTo>
                      <a:pt x="4165795" y="0"/>
                    </a:lnTo>
                    <a:lnTo>
                      <a:pt x="3848295" y="1739106"/>
                    </a:lnTo>
                    <a:lnTo>
                      <a:pt x="419100" y="17518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080" name="组合 264"/>
            <p:cNvGrpSpPr/>
            <p:nvPr/>
          </p:nvGrpSpPr>
          <p:grpSpPr>
            <a:xfrm>
              <a:off x="1660525" y="3628700"/>
              <a:ext cx="4207098" cy="1424924"/>
              <a:chOff x="0" y="0"/>
              <a:chExt cx="4165795" cy="2382134"/>
            </a:xfrm>
          </p:grpSpPr>
          <p:sp>
            <p:nvSpPr>
              <p:cNvPr id="3084" name="Freeform 6"/>
              <p:cNvSpPr/>
              <p:nvPr/>
            </p:nvSpPr>
            <p:spPr>
              <a:xfrm>
                <a:off x="1318517" y="2056697"/>
                <a:ext cx="511175" cy="325437"/>
              </a:xfrm>
              <a:custGeom>
                <a:avLst/>
                <a:gdLst/>
                <a:ahLst/>
                <a:cxnLst>
                  <a:cxn ang="0">
                    <a:pos x="0" y="516630444"/>
                  </a:cxn>
                  <a:cxn ang="0">
                    <a:pos x="811490313" y="143647892"/>
                  </a:cxn>
                  <a:cxn ang="0">
                    <a:pos x="297378438" y="0"/>
                  </a:cxn>
                  <a:cxn ang="0">
                    <a:pos x="0" y="516630444"/>
                  </a:cxn>
                </a:cxnLst>
                <a:pathLst>
                  <a:path w="322" h="205">
                    <a:moveTo>
                      <a:pt x="0" y="205"/>
                    </a:moveTo>
                    <a:lnTo>
                      <a:pt x="322" y="57"/>
                    </a:lnTo>
                    <a:lnTo>
                      <a:pt x="118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BBCC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5" name="Freeform 7"/>
              <p:cNvSpPr/>
              <p:nvPr/>
            </p:nvSpPr>
            <p:spPr>
              <a:xfrm>
                <a:off x="1462980" y="2056697"/>
                <a:ext cx="366712" cy="90487"/>
              </a:xfrm>
              <a:custGeom>
                <a:avLst/>
                <a:gdLst/>
                <a:ahLst/>
                <a:cxnLst>
                  <a:cxn ang="0">
                    <a:pos x="68043332" y="0"/>
                  </a:cxn>
                  <a:cxn ang="0">
                    <a:pos x="0" y="110886262"/>
                  </a:cxn>
                  <a:cxn ang="0">
                    <a:pos x="582154506" y="143647319"/>
                  </a:cxn>
                  <a:cxn ang="0">
                    <a:pos x="68043332" y="0"/>
                  </a:cxn>
                </a:cxnLst>
                <a:pathLst>
                  <a:path w="231" h="57">
                    <a:moveTo>
                      <a:pt x="27" y="0"/>
                    </a:moveTo>
                    <a:lnTo>
                      <a:pt x="0" y="44"/>
                    </a:lnTo>
                    <a:lnTo>
                      <a:pt x="231" y="5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E687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6" name="Freeform 8"/>
              <p:cNvSpPr/>
              <p:nvPr/>
            </p:nvSpPr>
            <p:spPr>
              <a:xfrm>
                <a:off x="397767" y="1747134"/>
                <a:ext cx="1741487" cy="400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59068557" y="491431263"/>
                  </a:cxn>
                  <a:cxn ang="0">
                    <a:pos x="2147483647" y="635079375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252">
                    <a:moveTo>
                      <a:pt x="0" y="0"/>
                    </a:moveTo>
                    <a:lnTo>
                      <a:pt x="698" y="195"/>
                    </a:lnTo>
                    <a:lnTo>
                      <a:pt x="902" y="252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7" name="Freeform 9"/>
              <p:cNvSpPr/>
              <p:nvPr/>
            </p:nvSpPr>
            <p:spPr>
              <a:xfrm>
                <a:off x="397767" y="1747134"/>
                <a:ext cx="1741487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126007813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pathLst>
                  <a:path w="1097" h="50">
                    <a:moveTo>
                      <a:pt x="0" y="0"/>
                    </a:moveTo>
                    <a:lnTo>
                      <a:pt x="1056" y="50"/>
                    </a:lnTo>
                    <a:lnTo>
                      <a:pt x="10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0">
                  <a:alpha val="32156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8" name="矩形 26"/>
              <p:cNvSpPr/>
              <p:nvPr/>
            </p:nvSpPr>
            <p:spPr>
              <a:xfrm>
                <a:off x="-382" y="1277"/>
                <a:ext cx="4166177" cy="175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66559" y="0"/>
                  </a:cxn>
                  <a:cxn ang="0">
                    <a:pos x="3849001" y="1739094"/>
                  </a:cxn>
                  <a:cxn ang="0">
                    <a:pos x="419176" y="1751794"/>
                  </a:cxn>
                  <a:cxn ang="0">
                    <a:pos x="0" y="0"/>
                  </a:cxn>
                </a:cxnLst>
                <a:pathLst>
                  <a:path w="4165795" h="1751806">
                    <a:moveTo>
                      <a:pt x="0" y="0"/>
                    </a:moveTo>
                    <a:lnTo>
                      <a:pt x="4165795" y="0"/>
                    </a:lnTo>
                    <a:lnTo>
                      <a:pt x="3848295" y="1739106"/>
                    </a:lnTo>
                    <a:lnTo>
                      <a:pt x="419100" y="17518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81" name="文本框 277"/>
            <p:cNvSpPr txBox="1"/>
            <p:nvPr/>
          </p:nvSpPr>
          <p:spPr>
            <a:xfrm>
              <a:off x="269812" y="163533"/>
              <a:ext cx="3688493" cy="708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40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sz="28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2" name="文本框 279"/>
            <p:cNvSpPr txBox="1"/>
            <p:nvPr/>
          </p:nvSpPr>
          <p:spPr>
            <a:xfrm>
              <a:off x="1087184" y="2019544"/>
              <a:ext cx="3690080" cy="708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40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8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3" name="文本框 280"/>
            <p:cNvSpPr txBox="1"/>
            <p:nvPr/>
          </p:nvSpPr>
          <p:spPr>
            <a:xfrm>
              <a:off x="1937887" y="3827926"/>
              <a:ext cx="3688493" cy="708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40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28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3"/>
          <p:cNvSpPr/>
          <p:nvPr/>
        </p:nvSpPr>
        <p:spPr>
          <a:xfrm>
            <a:off x="0" y="2351088"/>
            <a:ext cx="12192000" cy="2220912"/>
          </a:xfrm>
          <a:prstGeom prst="rect">
            <a:avLst/>
          </a:prstGeom>
          <a:solidFill>
            <a:srgbClr val="08578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099" name="组合 23"/>
          <p:cNvGrpSpPr/>
          <p:nvPr/>
        </p:nvGrpSpPr>
        <p:grpSpPr>
          <a:xfrm>
            <a:off x="495300" y="1631950"/>
            <a:ext cx="3671888" cy="3673475"/>
            <a:chOff x="0" y="0"/>
            <a:chExt cx="3671888" cy="3673476"/>
          </a:xfrm>
        </p:grpSpPr>
        <p:sp>
          <p:nvSpPr>
            <p:cNvPr id="4104" name="Oval 5"/>
            <p:cNvSpPr/>
            <p:nvPr/>
          </p:nvSpPr>
          <p:spPr>
            <a:xfrm>
              <a:off x="0" y="0"/>
              <a:ext cx="3671888" cy="3673476"/>
            </a:xfrm>
            <a:prstGeom prst="ellipse">
              <a:avLst/>
            </a:prstGeom>
            <a:solidFill>
              <a:srgbClr val="58B7C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05" name="Freeform 6"/>
            <p:cNvSpPr/>
            <p:nvPr/>
          </p:nvSpPr>
          <p:spPr>
            <a:xfrm>
              <a:off x="1371600" y="879475"/>
              <a:ext cx="2300288" cy="2279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27" h="324">
                  <a:moveTo>
                    <a:pt x="327" y="136"/>
                  </a:moveTo>
                  <a:cubicBezTo>
                    <a:pt x="327" y="114"/>
                    <a:pt x="324" y="93"/>
                    <a:pt x="320" y="7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247" y="324"/>
                    <a:pt x="247" y="324"/>
                    <a:pt x="247" y="324"/>
                  </a:cubicBezTo>
                  <a:cubicBezTo>
                    <a:pt x="296" y="277"/>
                    <a:pt x="327" y="210"/>
                    <a:pt x="327" y="136"/>
                  </a:cubicBezTo>
                  <a:close/>
                </a:path>
              </a:pathLst>
            </a:custGeom>
            <a:solidFill>
              <a:srgbClr val="0F546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Freeform 7"/>
            <p:cNvSpPr/>
            <p:nvPr/>
          </p:nvSpPr>
          <p:spPr>
            <a:xfrm>
              <a:off x="1582738" y="717550"/>
              <a:ext cx="2039938" cy="16398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90" h="233">
                  <a:moveTo>
                    <a:pt x="2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8" y="228"/>
                    <a:pt x="289" y="223"/>
                    <a:pt x="290" y="218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82" y="63"/>
                    <a:pt x="265" y="29"/>
                    <a:pt x="243" y="0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Rectangle 8"/>
            <p:cNvSpPr/>
            <p:nvPr/>
          </p:nvSpPr>
          <p:spPr>
            <a:xfrm>
              <a:off x="2124075" y="1062038"/>
              <a:ext cx="1287463" cy="85725"/>
            </a:xfrm>
            <a:prstGeom prst="rect">
              <a:avLst/>
            </a:prstGeom>
            <a:solidFill>
              <a:srgbClr val="58B7C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08" name="Rectangle 9"/>
            <p:cNvSpPr/>
            <p:nvPr/>
          </p:nvSpPr>
          <p:spPr>
            <a:xfrm>
              <a:off x="1800225" y="1358900"/>
              <a:ext cx="1611313" cy="84138"/>
            </a:xfrm>
            <a:prstGeom prst="rect">
              <a:avLst/>
            </a:prstGeom>
            <a:solidFill>
              <a:srgbClr val="58B7C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09" name="Rectangle 10"/>
            <p:cNvSpPr/>
            <p:nvPr/>
          </p:nvSpPr>
          <p:spPr>
            <a:xfrm>
              <a:off x="1800225" y="1654175"/>
              <a:ext cx="1611313" cy="84138"/>
            </a:xfrm>
            <a:prstGeom prst="rect">
              <a:avLst/>
            </a:prstGeom>
            <a:solidFill>
              <a:srgbClr val="58B7C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10" name="Rectangle 11"/>
            <p:cNvSpPr/>
            <p:nvPr/>
          </p:nvSpPr>
          <p:spPr>
            <a:xfrm>
              <a:off x="1800225" y="1949450"/>
              <a:ext cx="1611313" cy="84138"/>
            </a:xfrm>
            <a:prstGeom prst="rect">
              <a:avLst/>
            </a:prstGeom>
            <a:solidFill>
              <a:srgbClr val="58B7C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11" name="Freeform 12"/>
            <p:cNvSpPr/>
            <p:nvPr/>
          </p:nvSpPr>
          <p:spPr>
            <a:xfrm>
              <a:off x="1371600" y="2328863"/>
              <a:ext cx="2230438" cy="8302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7" h="118">
                  <a:moveTo>
                    <a:pt x="3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80" y="86"/>
                    <a:pt x="305" y="46"/>
                    <a:pt x="317" y="0"/>
                  </a:cubicBezTo>
                  <a:close/>
                </a:path>
              </a:pathLst>
            </a:custGeom>
            <a:solidFill>
              <a:srgbClr val="33597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Freeform 13"/>
            <p:cNvSpPr/>
            <p:nvPr/>
          </p:nvSpPr>
          <p:spPr>
            <a:xfrm>
              <a:off x="1371600" y="1498600"/>
              <a:ext cx="1231900" cy="166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1955641250" y="1318042513"/>
                </a:cxn>
                <a:cxn ang="0">
                  <a:pos x="0" y="0"/>
                </a:cxn>
              </a:cxnLst>
              <a:pathLst>
                <a:path w="776" h="1046">
                  <a:moveTo>
                    <a:pt x="0" y="0"/>
                  </a:moveTo>
                  <a:lnTo>
                    <a:pt x="0" y="1046"/>
                  </a:lnTo>
                  <a:lnTo>
                    <a:pt x="776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5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Freeform 14"/>
            <p:cNvSpPr/>
            <p:nvPr/>
          </p:nvSpPr>
          <p:spPr>
            <a:xfrm>
              <a:off x="2574925" y="1597025"/>
              <a:ext cx="1096963" cy="12604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1685938126"/>
                </a:cxn>
                <a:cxn ang="0">
                  <a:pos x="2147483647" y="0"/>
                </a:cxn>
              </a:cxnLst>
              <a:pathLst>
                <a:path w="156" h="179">
                  <a:moveTo>
                    <a:pt x="154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40" y="137"/>
                    <a:pt x="156" y="87"/>
                    <a:pt x="156" y="34"/>
                  </a:cubicBezTo>
                  <a:cubicBezTo>
                    <a:pt x="156" y="22"/>
                    <a:pt x="155" y="11"/>
                    <a:pt x="154" y="0"/>
                  </a:cubicBezTo>
                  <a:close/>
                </a:path>
              </a:pathLst>
            </a:custGeom>
            <a:solidFill>
              <a:srgbClr val="5075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4" name="Freeform 15"/>
            <p:cNvSpPr/>
            <p:nvPr/>
          </p:nvSpPr>
          <p:spPr>
            <a:xfrm>
              <a:off x="752475" y="1027113"/>
              <a:ext cx="225425" cy="1857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90725625" y="2147483647"/>
                </a:cxn>
                <a:cxn ang="0">
                  <a:pos x="267136563" y="2147483647"/>
                </a:cxn>
                <a:cxn ang="0">
                  <a:pos x="357862188" y="2147483647"/>
                </a:cxn>
                <a:cxn ang="0">
                  <a:pos x="357862188" y="0"/>
                </a:cxn>
                <a:cxn ang="0">
                  <a:pos x="0" y="0"/>
                </a:cxn>
              </a:cxnLst>
              <a:pathLst>
                <a:path w="142" h="1170">
                  <a:moveTo>
                    <a:pt x="0" y="0"/>
                  </a:moveTo>
                  <a:lnTo>
                    <a:pt x="0" y="1068"/>
                  </a:lnTo>
                  <a:lnTo>
                    <a:pt x="36" y="1170"/>
                  </a:lnTo>
                  <a:lnTo>
                    <a:pt x="106" y="1170"/>
                  </a:lnTo>
                  <a:lnTo>
                    <a:pt x="142" y="1068"/>
                  </a:ln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5" name="Freeform 16"/>
            <p:cNvSpPr/>
            <p:nvPr/>
          </p:nvSpPr>
          <p:spPr>
            <a:xfrm>
              <a:off x="809625" y="2884488"/>
              <a:ext cx="111125" cy="127000"/>
            </a:xfrm>
            <a:custGeom>
              <a:avLst/>
              <a:gdLst/>
              <a:ahLst/>
              <a:cxnLst>
                <a:cxn ang="0">
                  <a:pos x="176410938" y="0"/>
                </a:cxn>
                <a:cxn ang="0">
                  <a:pos x="0" y="0"/>
                </a:cxn>
                <a:cxn ang="0">
                  <a:pos x="88206263" y="201612500"/>
                </a:cxn>
                <a:cxn ang="0">
                  <a:pos x="176410938" y="0"/>
                </a:cxn>
              </a:cxnLst>
              <a:pathLst>
                <a:path w="70" h="80">
                  <a:moveTo>
                    <a:pt x="70" y="0"/>
                  </a:moveTo>
                  <a:lnTo>
                    <a:pt x="0" y="0"/>
                  </a:lnTo>
                  <a:lnTo>
                    <a:pt x="35" y="8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365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Rectangle 17"/>
            <p:cNvSpPr/>
            <p:nvPr/>
          </p:nvSpPr>
          <p:spPr>
            <a:xfrm>
              <a:off x="723900" y="928688"/>
              <a:ext cx="282575" cy="676275"/>
            </a:xfrm>
            <a:prstGeom prst="rect">
              <a:avLst/>
            </a:prstGeom>
            <a:solidFill>
              <a:srgbClr val="00365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17" name="Rectangle 18"/>
            <p:cNvSpPr/>
            <p:nvPr/>
          </p:nvSpPr>
          <p:spPr>
            <a:xfrm>
              <a:off x="781050" y="803275"/>
              <a:ext cx="168275" cy="12541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18" name="Rectangle 19"/>
            <p:cNvSpPr/>
            <p:nvPr/>
          </p:nvSpPr>
          <p:spPr>
            <a:xfrm>
              <a:off x="949325" y="838200"/>
              <a:ext cx="169863" cy="635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4119" name="Rectangle 20"/>
            <p:cNvSpPr/>
            <p:nvPr/>
          </p:nvSpPr>
          <p:spPr>
            <a:xfrm>
              <a:off x="1062038" y="901700"/>
              <a:ext cx="57150" cy="63976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latin typeface="Calibri" panose="020F0502020204030204" pitchFamily="34" charset="0"/>
              </a:endParaRPr>
            </a:p>
          </p:txBody>
        </p:sp>
      </p:grpSp>
      <p:sp>
        <p:nvSpPr>
          <p:cNvPr id="4100" name="文本框 24"/>
          <p:cNvSpPr txBox="1"/>
          <p:nvPr/>
        </p:nvSpPr>
        <p:spPr>
          <a:xfrm>
            <a:off x="4592638" y="2493963"/>
            <a:ext cx="1679575" cy="1862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1500" b="1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  <a:endParaRPr lang="en-US" altLang="zh-CN" sz="11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文本框 25"/>
          <p:cNvSpPr txBox="1"/>
          <p:nvPr/>
        </p:nvSpPr>
        <p:spPr>
          <a:xfrm>
            <a:off x="5994400" y="3033713"/>
            <a:ext cx="554038" cy="77946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FIRST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文本框 27"/>
          <p:cNvSpPr txBox="1"/>
          <p:nvPr/>
        </p:nvSpPr>
        <p:spPr>
          <a:xfrm>
            <a:off x="6572250" y="3144838"/>
            <a:ext cx="3878263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03" name="直接连接符 29"/>
          <p:cNvCxnSpPr/>
          <p:nvPr/>
        </p:nvCxnSpPr>
        <p:spPr>
          <a:xfrm>
            <a:off x="6548438" y="3144838"/>
            <a:ext cx="0" cy="668337"/>
          </a:xfrm>
          <a:prstGeom prst="line">
            <a:avLst/>
          </a:prstGeom>
          <a:ln w="31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矩形 62"/>
          <p:cNvSpPr/>
          <p:nvPr/>
        </p:nvSpPr>
        <p:spPr>
          <a:xfrm>
            <a:off x="0" y="3895725"/>
            <a:ext cx="12192000" cy="30861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ardrop 7"/>
          <p:cNvSpPr/>
          <p:nvPr/>
        </p:nvSpPr>
        <p:spPr>
          <a:xfrm>
            <a:off x="1277938" y="2152650"/>
            <a:ext cx="569912" cy="568325"/>
          </a:xfrm>
          <a:custGeom>
            <a:avLst/>
            <a:gdLst/>
            <a:ahLst/>
            <a:cxnLst>
              <a:cxn ang="0">
                <a:pos x="0" y="284163"/>
              </a:cxn>
              <a:cxn ang="0">
                <a:pos x="284956" y="0"/>
              </a:cxn>
              <a:cxn ang="0">
                <a:pos x="569912" y="0"/>
              </a:cxn>
              <a:cxn ang="0">
                <a:pos x="569912" y="284163"/>
              </a:cxn>
              <a:cxn ang="0">
                <a:pos x="284956" y="568326"/>
              </a:cxn>
              <a:cxn ang="0">
                <a:pos x="0" y="284163"/>
              </a:cxn>
            </a:cxnLst>
            <a:pathLst>
              <a:path w="569912" h="568325">
                <a:moveTo>
                  <a:pt x="0" y="284163"/>
                </a:moveTo>
                <a:cubicBezTo>
                  <a:pt x="0" y="127224"/>
                  <a:pt x="127579" y="0"/>
                  <a:pt x="284956" y="0"/>
                </a:cubicBezTo>
                <a:lnTo>
                  <a:pt x="569912" y="0"/>
                </a:lnTo>
                <a:lnTo>
                  <a:pt x="569912" y="284163"/>
                </a:lnTo>
                <a:cubicBezTo>
                  <a:pt x="569912" y="441102"/>
                  <a:pt x="442333" y="568326"/>
                  <a:pt x="284956" y="568326"/>
                </a:cubicBezTo>
                <a:cubicBezTo>
                  <a:pt x="127579" y="568326"/>
                  <a:pt x="0" y="441102"/>
                  <a:pt x="0" y="284163"/>
                </a:cubicBezTo>
                <a:close/>
              </a:path>
            </a:pathLst>
          </a:custGeom>
          <a:solidFill>
            <a:srgbClr val="E36E5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4" name="TextBox 8"/>
          <p:cNvSpPr txBox="1"/>
          <p:nvPr/>
        </p:nvSpPr>
        <p:spPr>
          <a:xfrm>
            <a:off x="1277938" y="2206625"/>
            <a:ext cx="5635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TextBox 9"/>
          <p:cNvSpPr txBox="1"/>
          <p:nvPr/>
        </p:nvSpPr>
        <p:spPr>
          <a:xfrm>
            <a:off x="1847850" y="222726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TextBox 10"/>
          <p:cNvSpPr txBox="1"/>
          <p:nvPr/>
        </p:nvSpPr>
        <p:spPr>
          <a:xfrm>
            <a:off x="1179513" y="2787650"/>
            <a:ext cx="29495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Teardrop 13"/>
          <p:cNvSpPr/>
          <p:nvPr/>
        </p:nvSpPr>
        <p:spPr>
          <a:xfrm>
            <a:off x="1277938" y="4319588"/>
            <a:ext cx="569912" cy="569912"/>
          </a:xfrm>
          <a:custGeom>
            <a:avLst/>
            <a:gdLst/>
            <a:ahLst/>
            <a:cxnLst>
              <a:cxn ang="0">
                <a:pos x="0" y="284956"/>
              </a:cxn>
              <a:cxn ang="0">
                <a:pos x="284956" y="0"/>
              </a:cxn>
              <a:cxn ang="0">
                <a:pos x="569912" y="0"/>
              </a:cxn>
              <a:cxn ang="0">
                <a:pos x="569912" y="284956"/>
              </a:cxn>
              <a:cxn ang="0">
                <a:pos x="284956" y="569912"/>
              </a:cxn>
              <a:cxn ang="0">
                <a:pos x="0" y="284956"/>
              </a:cxn>
            </a:cxnLst>
            <a:pathLst>
              <a:path w="569912" h="569912">
                <a:moveTo>
                  <a:pt x="0" y="284956"/>
                </a:moveTo>
                <a:cubicBezTo>
                  <a:pt x="0" y="127579"/>
                  <a:pt x="127579" y="0"/>
                  <a:pt x="284956" y="0"/>
                </a:cubicBezTo>
                <a:lnTo>
                  <a:pt x="569912" y="0"/>
                </a:lnTo>
                <a:lnTo>
                  <a:pt x="569912" y="284956"/>
                </a:lnTo>
                <a:cubicBezTo>
                  <a:pt x="569912" y="442333"/>
                  <a:pt x="442333" y="569912"/>
                  <a:pt x="284956" y="569912"/>
                </a:cubicBezTo>
                <a:cubicBezTo>
                  <a:pt x="127579" y="569912"/>
                  <a:pt x="0" y="442333"/>
                  <a:pt x="0" y="284956"/>
                </a:cubicBezTo>
                <a:close/>
              </a:path>
            </a:pathLst>
          </a:custGeom>
          <a:solidFill>
            <a:srgbClr val="F0AF1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8" name="TextBox 14"/>
          <p:cNvSpPr txBox="1"/>
          <p:nvPr/>
        </p:nvSpPr>
        <p:spPr>
          <a:xfrm>
            <a:off x="1303338" y="4373563"/>
            <a:ext cx="5635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9" name="TextBox 15"/>
          <p:cNvSpPr txBox="1"/>
          <p:nvPr/>
        </p:nvSpPr>
        <p:spPr>
          <a:xfrm>
            <a:off x="1847850" y="441960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zh-CN" altLang="en-US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TextBox 16"/>
          <p:cNvSpPr txBox="1"/>
          <p:nvPr/>
        </p:nvSpPr>
        <p:spPr>
          <a:xfrm>
            <a:off x="1179513" y="4954588"/>
            <a:ext cx="29495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1" name="Teardrop 18"/>
          <p:cNvSpPr/>
          <p:nvPr/>
        </p:nvSpPr>
        <p:spPr>
          <a:xfrm>
            <a:off x="4719638" y="2152650"/>
            <a:ext cx="569912" cy="568325"/>
          </a:xfrm>
          <a:custGeom>
            <a:avLst/>
            <a:gdLst/>
            <a:ahLst/>
            <a:cxnLst>
              <a:cxn ang="0">
                <a:pos x="0" y="284163"/>
              </a:cxn>
              <a:cxn ang="0">
                <a:pos x="284956" y="0"/>
              </a:cxn>
              <a:cxn ang="0">
                <a:pos x="569912" y="0"/>
              </a:cxn>
              <a:cxn ang="0">
                <a:pos x="569912" y="284163"/>
              </a:cxn>
              <a:cxn ang="0">
                <a:pos x="284956" y="568326"/>
              </a:cxn>
              <a:cxn ang="0">
                <a:pos x="0" y="284163"/>
              </a:cxn>
            </a:cxnLst>
            <a:pathLst>
              <a:path w="569912" h="568325">
                <a:moveTo>
                  <a:pt x="0" y="284163"/>
                </a:moveTo>
                <a:cubicBezTo>
                  <a:pt x="0" y="127224"/>
                  <a:pt x="127579" y="0"/>
                  <a:pt x="284956" y="0"/>
                </a:cubicBezTo>
                <a:lnTo>
                  <a:pt x="569912" y="0"/>
                </a:lnTo>
                <a:lnTo>
                  <a:pt x="569912" y="284163"/>
                </a:lnTo>
                <a:cubicBezTo>
                  <a:pt x="569912" y="441102"/>
                  <a:pt x="442333" y="568326"/>
                  <a:pt x="284956" y="568326"/>
                </a:cubicBezTo>
                <a:cubicBezTo>
                  <a:pt x="127579" y="568326"/>
                  <a:pt x="0" y="441102"/>
                  <a:pt x="0" y="284163"/>
                </a:cubicBezTo>
                <a:close/>
              </a:path>
            </a:pathLst>
          </a:custGeom>
          <a:solidFill>
            <a:srgbClr val="E36E5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2" name="TextBox 19"/>
          <p:cNvSpPr txBox="1"/>
          <p:nvPr/>
        </p:nvSpPr>
        <p:spPr>
          <a:xfrm>
            <a:off x="4741863" y="2206625"/>
            <a:ext cx="5635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3" name="TextBox 20"/>
          <p:cNvSpPr txBox="1"/>
          <p:nvPr/>
        </p:nvSpPr>
        <p:spPr>
          <a:xfrm>
            <a:off x="5289550" y="222726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4" name="TextBox 21"/>
          <p:cNvSpPr txBox="1"/>
          <p:nvPr/>
        </p:nvSpPr>
        <p:spPr>
          <a:xfrm>
            <a:off x="4621213" y="2787650"/>
            <a:ext cx="29495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5" name="Teardrop 23"/>
          <p:cNvSpPr/>
          <p:nvPr/>
        </p:nvSpPr>
        <p:spPr>
          <a:xfrm>
            <a:off x="4719638" y="4319588"/>
            <a:ext cx="569912" cy="569912"/>
          </a:xfrm>
          <a:custGeom>
            <a:avLst/>
            <a:gdLst/>
            <a:ahLst/>
            <a:cxnLst>
              <a:cxn ang="0">
                <a:pos x="0" y="284956"/>
              </a:cxn>
              <a:cxn ang="0">
                <a:pos x="284956" y="0"/>
              </a:cxn>
              <a:cxn ang="0">
                <a:pos x="569912" y="0"/>
              </a:cxn>
              <a:cxn ang="0">
                <a:pos x="569912" y="284956"/>
              </a:cxn>
              <a:cxn ang="0">
                <a:pos x="284956" y="569912"/>
              </a:cxn>
              <a:cxn ang="0">
                <a:pos x="0" y="284956"/>
              </a:cxn>
            </a:cxnLst>
            <a:pathLst>
              <a:path w="569912" h="569912">
                <a:moveTo>
                  <a:pt x="0" y="284956"/>
                </a:moveTo>
                <a:cubicBezTo>
                  <a:pt x="0" y="127579"/>
                  <a:pt x="127579" y="0"/>
                  <a:pt x="284956" y="0"/>
                </a:cubicBezTo>
                <a:lnTo>
                  <a:pt x="569912" y="0"/>
                </a:lnTo>
                <a:lnTo>
                  <a:pt x="569912" y="284956"/>
                </a:lnTo>
                <a:cubicBezTo>
                  <a:pt x="569912" y="442333"/>
                  <a:pt x="442333" y="569912"/>
                  <a:pt x="284956" y="569912"/>
                </a:cubicBezTo>
                <a:cubicBezTo>
                  <a:pt x="127579" y="569912"/>
                  <a:pt x="0" y="442333"/>
                  <a:pt x="0" y="284956"/>
                </a:cubicBezTo>
                <a:close/>
              </a:path>
            </a:pathLst>
          </a:custGeom>
          <a:solidFill>
            <a:srgbClr val="F0AF1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6" name="TextBox 24"/>
          <p:cNvSpPr txBox="1"/>
          <p:nvPr/>
        </p:nvSpPr>
        <p:spPr>
          <a:xfrm>
            <a:off x="4757738" y="4373563"/>
            <a:ext cx="5635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7" name="TextBox 25"/>
          <p:cNvSpPr txBox="1"/>
          <p:nvPr/>
        </p:nvSpPr>
        <p:spPr>
          <a:xfrm>
            <a:off x="5289550" y="441960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zh-CN" altLang="en-US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8" name="TextBox 26"/>
          <p:cNvSpPr txBox="1"/>
          <p:nvPr/>
        </p:nvSpPr>
        <p:spPr>
          <a:xfrm>
            <a:off x="4621213" y="4954588"/>
            <a:ext cx="29495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9" name="Teardrop 35"/>
          <p:cNvSpPr/>
          <p:nvPr/>
        </p:nvSpPr>
        <p:spPr>
          <a:xfrm>
            <a:off x="8162925" y="2152650"/>
            <a:ext cx="568325" cy="568325"/>
          </a:xfrm>
          <a:custGeom>
            <a:avLst/>
            <a:gdLst/>
            <a:ahLst/>
            <a:cxnLst>
              <a:cxn ang="0">
                <a:pos x="0" y="284163"/>
              </a:cxn>
              <a:cxn ang="0">
                <a:pos x="284163" y="0"/>
              </a:cxn>
              <a:cxn ang="0">
                <a:pos x="568325" y="0"/>
              </a:cxn>
              <a:cxn ang="0">
                <a:pos x="568325" y="284163"/>
              </a:cxn>
              <a:cxn ang="0">
                <a:pos x="284162" y="568326"/>
              </a:cxn>
              <a:cxn ang="0">
                <a:pos x="-1" y="284163"/>
              </a:cxn>
              <a:cxn ang="0">
                <a:pos x="0" y="284163"/>
              </a:cxn>
            </a:cxnLst>
            <a:pathLst>
              <a:path w="568325" h="568325">
                <a:moveTo>
                  <a:pt x="0" y="284163"/>
                </a:moveTo>
                <a:cubicBezTo>
                  <a:pt x="0" y="127224"/>
                  <a:pt x="127224" y="0"/>
                  <a:pt x="284163" y="0"/>
                </a:cubicBezTo>
                <a:lnTo>
                  <a:pt x="568325" y="0"/>
                </a:lnTo>
                <a:lnTo>
                  <a:pt x="568325" y="284163"/>
                </a:lnTo>
                <a:cubicBezTo>
                  <a:pt x="568325" y="441102"/>
                  <a:pt x="441101" y="568326"/>
                  <a:pt x="284162" y="568326"/>
                </a:cubicBezTo>
                <a:cubicBezTo>
                  <a:pt x="127223" y="568326"/>
                  <a:pt x="-1" y="441102"/>
                  <a:pt x="-1" y="284163"/>
                </a:cubicBezTo>
                <a:lnTo>
                  <a:pt x="0" y="284163"/>
                </a:lnTo>
                <a:close/>
              </a:path>
            </a:pathLst>
          </a:custGeom>
          <a:solidFill>
            <a:srgbClr val="E36E5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0" name="TextBox 36"/>
          <p:cNvSpPr txBox="1"/>
          <p:nvPr/>
        </p:nvSpPr>
        <p:spPr>
          <a:xfrm>
            <a:off x="8189913" y="2198688"/>
            <a:ext cx="5619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1" name="TextBox 37"/>
          <p:cNvSpPr txBox="1"/>
          <p:nvPr/>
        </p:nvSpPr>
        <p:spPr>
          <a:xfrm>
            <a:off x="8731250" y="222726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2" name="TextBox 38"/>
          <p:cNvSpPr txBox="1"/>
          <p:nvPr/>
        </p:nvSpPr>
        <p:spPr>
          <a:xfrm>
            <a:off x="8064500" y="2787650"/>
            <a:ext cx="29479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Teardrop 31"/>
          <p:cNvSpPr/>
          <p:nvPr/>
        </p:nvSpPr>
        <p:spPr>
          <a:xfrm>
            <a:off x="8162925" y="4319588"/>
            <a:ext cx="568325" cy="569912"/>
          </a:xfrm>
          <a:custGeom>
            <a:avLst/>
            <a:gdLst/>
            <a:ahLst/>
            <a:cxnLst>
              <a:cxn ang="0">
                <a:pos x="0" y="284956"/>
              </a:cxn>
              <a:cxn ang="0">
                <a:pos x="284163" y="0"/>
              </a:cxn>
              <a:cxn ang="0">
                <a:pos x="568325" y="0"/>
              </a:cxn>
              <a:cxn ang="0">
                <a:pos x="568325" y="284956"/>
              </a:cxn>
              <a:cxn ang="0">
                <a:pos x="284162" y="569912"/>
              </a:cxn>
              <a:cxn ang="0">
                <a:pos x="-1" y="284956"/>
              </a:cxn>
              <a:cxn ang="0">
                <a:pos x="0" y="284956"/>
              </a:cxn>
            </a:cxnLst>
            <a:pathLst>
              <a:path w="568325" h="569912">
                <a:moveTo>
                  <a:pt x="0" y="284956"/>
                </a:moveTo>
                <a:cubicBezTo>
                  <a:pt x="0" y="127579"/>
                  <a:pt x="127224" y="0"/>
                  <a:pt x="284163" y="0"/>
                </a:cubicBezTo>
                <a:lnTo>
                  <a:pt x="568325" y="0"/>
                </a:lnTo>
                <a:lnTo>
                  <a:pt x="568325" y="284956"/>
                </a:lnTo>
                <a:cubicBezTo>
                  <a:pt x="568325" y="442333"/>
                  <a:pt x="441101" y="569912"/>
                  <a:pt x="284162" y="569912"/>
                </a:cubicBezTo>
                <a:cubicBezTo>
                  <a:pt x="127223" y="569912"/>
                  <a:pt x="-1" y="442333"/>
                  <a:pt x="-1" y="284956"/>
                </a:cubicBezTo>
                <a:lnTo>
                  <a:pt x="0" y="284956"/>
                </a:lnTo>
                <a:close/>
              </a:path>
            </a:pathLst>
          </a:custGeom>
          <a:solidFill>
            <a:srgbClr val="F0AF1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4" name="TextBox 32"/>
          <p:cNvSpPr txBox="1"/>
          <p:nvPr/>
        </p:nvSpPr>
        <p:spPr>
          <a:xfrm>
            <a:off x="8193088" y="4373563"/>
            <a:ext cx="5635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5" name="TextBox 33"/>
          <p:cNvSpPr txBox="1"/>
          <p:nvPr/>
        </p:nvSpPr>
        <p:spPr>
          <a:xfrm>
            <a:off x="8731250" y="441960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zh-CN" altLang="en-US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6" name="TextBox 34"/>
          <p:cNvSpPr txBox="1"/>
          <p:nvPr/>
        </p:nvSpPr>
        <p:spPr>
          <a:xfrm>
            <a:off x="8064500" y="4954588"/>
            <a:ext cx="294798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47" name="组合 58"/>
          <p:cNvGrpSpPr/>
          <p:nvPr/>
        </p:nvGrpSpPr>
        <p:grpSpPr>
          <a:xfrm>
            <a:off x="4775200" y="658813"/>
            <a:ext cx="2641600" cy="893762"/>
            <a:chOff x="0" y="0"/>
            <a:chExt cx="2641600" cy="894009"/>
          </a:xfrm>
        </p:grpSpPr>
        <p:sp>
          <p:nvSpPr>
            <p:cNvPr id="5148" name="Text Placeholder 2"/>
            <p:cNvSpPr txBox="1"/>
            <p:nvPr/>
          </p:nvSpPr>
          <p:spPr>
            <a:xfrm>
              <a:off x="332287" y="367521"/>
              <a:ext cx="1985373" cy="5264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dist" eaLnBrk="1" hangingPunct="1"/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更多关于专业设计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 eaLnBrk="1" hangingPunct="1"/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请谷歌搜索：</a:t>
              </a:r>
              <a:r>
                <a:rPr 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freeppt7</a:t>
              </a:r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9" name="Title 1"/>
            <p:cNvSpPr txBox="1"/>
            <p:nvPr/>
          </p:nvSpPr>
          <p:spPr>
            <a:xfrm>
              <a:off x="0" y="0"/>
              <a:ext cx="2641600" cy="319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p>
              <a:pPr algn="ctr" eaLnBrk="1" hangingPunct="1">
                <a:lnSpc>
                  <a:spcPct val="8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FREEPPT7,</a:t>
              </a:r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50" name="直接连接符 61"/>
            <p:cNvCxnSpPr/>
            <p:nvPr/>
          </p:nvCxnSpPr>
          <p:spPr>
            <a:xfrm>
              <a:off x="331788" y="354110"/>
              <a:ext cx="1920875" cy="0"/>
            </a:xfrm>
            <a:prstGeom prst="line">
              <a:avLst/>
            </a:prstGeom>
            <a:ln w="6350" cap="flat" cmpd="sng">
              <a:solidFill>
                <a:srgbClr val="F0AF1D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2"/>
          <p:cNvSpPr/>
          <p:nvPr/>
        </p:nvSpPr>
        <p:spPr>
          <a:xfrm>
            <a:off x="-114300" y="-82550"/>
            <a:ext cx="12420600" cy="450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20600" y="0"/>
              </a:cxn>
              <a:cxn ang="0">
                <a:pos x="12349382" y="4475766"/>
              </a:cxn>
              <a:cxn ang="0">
                <a:pos x="57150" y="3523400"/>
              </a:cxn>
              <a:cxn ang="0">
                <a:pos x="0" y="0"/>
              </a:cxn>
            </a:cxnLst>
            <a:pathLst>
              <a:path w="12420600" h="4528690">
                <a:moveTo>
                  <a:pt x="0" y="0"/>
                </a:moveTo>
                <a:lnTo>
                  <a:pt x="12420600" y="0"/>
                </a:lnTo>
                <a:cubicBezTo>
                  <a:pt x="12415911" y="1535112"/>
                  <a:pt x="12354071" y="2993578"/>
                  <a:pt x="12349382" y="4528690"/>
                </a:cubicBezTo>
                <a:lnTo>
                  <a:pt x="57150" y="35650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6147" name="Group 4"/>
          <p:cNvPicPr/>
          <p:nvPr/>
        </p:nvPicPr>
        <p:blipFill>
          <a:blip r:embed="rId1"/>
          <a:stretch>
            <a:fillRect/>
          </a:stretch>
        </p:blipFill>
        <p:spPr>
          <a:xfrm>
            <a:off x="4949825" y="2462213"/>
            <a:ext cx="2292350" cy="229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Freeform 260"/>
          <p:cNvSpPr>
            <a:spLocks noEditPoints="1"/>
          </p:cNvSpPr>
          <p:nvPr/>
        </p:nvSpPr>
        <p:spPr>
          <a:xfrm>
            <a:off x="5232400" y="4025900"/>
            <a:ext cx="514350" cy="450850"/>
          </a:xfrm>
          <a:custGeom>
            <a:avLst/>
            <a:gdLst/>
            <a:ahLst/>
            <a:cxnLst>
              <a:cxn ang="0">
                <a:pos x="902648531" y="0"/>
              </a:cxn>
              <a:cxn ang="0">
                <a:pos x="19138106" y="0"/>
              </a:cxn>
              <a:cxn ang="0">
                <a:pos x="0" y="19205852"/>
              </a:cxn>
              <a:cxn ang="0">
                <a:pos x="0" y="672174412"/>
              </a:cxn>
              <a:cxn ang="0">
                <a:pos x="19138106" y="691380264"/>
              </a:cxn>
              <a:cxn ang="0">
                <a:pos x="379559939" y="691380264"/>
              </a:cxn>
              <a:cxn ang="0">
                <a:pos x="379559939" y="745793565"/>
              </a:cxn>
              <a:cxn ang="0">
                <a:pos x="299819616" y="797007978"/>
              </a:cxn>
              <a:cxn ang="0">
                <a:pos x="303009300" y="806610010"/>
              </a:cxn>
              <a:cxn ang="0">
                <a:pos x="621967022" y="806610010"/>
              </a:cxn>
              <a:cxn ang="0">
                <a:pos x="625156706" y="797007978"/>
              </a:cxn>
              <a:cxn ang="0">
                <a:pos x="542226698" y="745793565"/>
              </a:cxn>
              <a:cxn ang="0">
                <a:pos x="542226698" y="691380264"/>
              </a:cxn>
              <a:cxn ang="0">
                <a:pos x="902648531" y="691380264"/>
              </a:cxn>
              <a:cxn ang="0">
                <a:pos x="918596953" y="672174412"/>
              </a:cxn>
              <a:cxn ang="0">
                <a:pos x="918596953" y="19205852"/>
              </a:cxn>
              <a:cxn ang="0">
                <a:pos x="902648531" y="0"/>
              </a:cxn>
              <a:cxn ang="0">
                <a:pos x="842048100" y="505732042"/>
              </a:cxn>
              <a:cxn ang="0">
                <a:pos x="826099678" y="524936105"/>
              </a:cxn>
              <a:cxn ang="0">
                <a:pos x="95686959" y="524936105"/>
              </a:cxn>
              <a:cxn ang="0">
                <a:pos x="76550639" y="505732042"/>
              </a:cxn>
              <a:cxn ang="0">
                <a:pos x="76550639" y="96025683"/>
              </a:cxn>
              <a:cxn ang="0">
                <a:pos x="95686959" y="76819831"/>
              </a:cxn>
              <a:cxn ang="0">
                <a:pos x="826099678" y="76819831"/>
              </a:cxn>
              <a:cxn ang="0">
                <a:pos x="842048100" y="96025683"/>
              </a:cxn>
              <a:cxn ang="0">
                <a:pos x="842048100" y="505732042"/>
              </a:cxn>
            </a:cxnLst>
            <a:pathLst>
              <a:path w="288" h="252">
                <a:moveTo>
                  <a:pt x="28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4"/>
                  <a:pt x="3" y="216"/>
                  <a:pt x="6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33"/>
                  <a:pt x="119" y="233"/>
                  <a:pt x="119" y="233"/>
                </a:cubicBezTo>
                <a:cubicBezTo>
                  <a:pt x="94" y="249"/>
                  <a:pt x="94" y="249"/>
                  <a:pt x="94" y="249"/>
                </a:cubicBezTo>
                <a:cubicBezTo>
                  <a:pt x="91" y="250"/>
                  <a:pt x="91" y="252"/>
                  <a:pt x="95" y="252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8" y="252"/>
                  <a:pt x="199" y="250"/>
                  <a:pt x="196" y="249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6" y="216"/>
                  <a:pt x="288" y="214"/>
                  <a:pt x="288" y="210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3"/>
                  <a:pt x="286" y="0"/>
                  <a:pt x="283" y="0"/>
                </a:cubicBezTo>
                <a:close/>
                <a:moveTo>
                  <a:pt x="264" y="158"/>
                </a:moveTo>
                <a:cubicBezTo>
                  <a:pt x="264" y="161"/>
                  <a:pt x="262" y="164"/>
                  <a:pt x="259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7" y="164"/>
                  <a:pt x="24" y="161"/>
                  <a:pt x="24" y="15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7" y="24"/>
                  <a:pt x="30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62" y="24"/>
                  <a:pt x="264" y="27"/>
                  <a:pt x="264" y="30"/>
                </a:cubicBezTo>
                <a:lnTo>
                  <a:pt x="264" y="15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Freeform 277"/>
          <p:cNvSpPr>
            <a:spLocks noEditPoints="1"/>
          </p:cNvSpPr>
          <p:nvPr/>
        </p:nvSpPr>
        <p:spPr>
          <a:xfrm>
            <a:off x="6470650" y="4027488"/>
            <a:ext cx="519113" cy="357187"/>
          </a:xfrm>
          <a:custGeom>
            <a:avLst/>
            <a:gdLst/>
            <a:ahLst/>
            <a:cxnLst>
              <a:cxn ang="0">
                <a:pos x="819524950" y="284210675"/>
              </a:cxn>
              <a:cxn ang="0">
                <a:pos x="819524950" y="271579405"/>
              </a:cxn>
              <a:cxn ang="0">
                <a:pos x="542047376" y="0"/>
              </a:cxn>
              <a:cxn ang="0">
                <a:pos x="293609594" y="148420972"/>
              </a:cxn>
              <a:cxn ang="0">
                <a:pos x="216173742" y="126316250"/>
              </a:cxn>
              <a:cxn ang="0">
                <a:pos x="83887942" y="255790318"/>
              </a:cxn>
              <a:cxn ang="0">
                <a:pos x="90341828" y="287370269"/>
              </a:cxn>
              <a:cxn ang="0">
                <a:pos x="0" y="448422511"/>
              </a:cxn>
              <a:cxn ang="0">
                <a:pos x="180681860" y="634739069"/>
              </a:cxn>
              <a:cxn ang="0">
                <a:pos x="180681860" y="634739069"/>
              </a:cxn>
              <a:cxn ang="0">
                <a:pos x="190361791" y="634739069"/>
              </a:cxn>
              <a:cxn ang="0">
                <a:pos x="190361791" y="634739069"/>
              </a:cxn>
              <a:cxn ang="0">
                <a:pos x="193587836" y="634739069"/>
              </a:cxn>
              <a:cxn ang="0">
                <a:pos x="735635212" y="634739069"/>
              </a:cxn>
              <a:cxn ang="0">
                <a:pos x="745315143" y="634739069"/>
              </a:cxn>
              <a:cxn ang="0">
                <a:pos x="932450888" y="451580329"/>
              </a:cxn>
              <a:cxn ang="0">
                <a:pos x="819524950" y="284210675"/>
              </a:cxn>
              <a:cxn ang="0">
                <a:pos x="745315143" y="571580944"/>
              </a:cxn>
              <a:cxn ang="0">
                <a:pos x="742089098" y="571580944"/>
              </a:cxn>
              <a:cxn ang="0">
                <a:pos x="735635212" y="571580944"/>
              </a:cxn>
              <a:cxn ang="0">
                <a:pos x="735635212" y="571580944"/>
              </a:cxn>
              <a:cxn ang="0">
                <a:pos x="735635212" y="571580944"/>
              </a:cxn>
              <a:cxn ang="0">
                <a:pos x="193587836" y="571580944"/>
              </a:cxn>
              <a:cxn ang="0">
                <a:pos x="190361791" y="571580944"/>
              </a:cxn>
              <a:cxn ang="0">
                <a:pos x="190361791" y="571580944"/>
              </a:cxn>
              <a:cxn ang="0">
                <a:pos x="190361791" y="571580944"/>
              </a:cxn>
              <a:cxn ang="0">
                <a:pos x="64529877" y="448422511"/>
              </a:cxn>
              <a:cxn ang="0">
                <a:pos x="125831913" y="341053165"/>
              </a:cxn>
              <a:cxn ang="0">
                <a:pos x="164549840" y="315790626"/>
              </a:cxn>
              <a:cxn ang="0">
                <a:pos x="151643864" y="274737223"/>
              </a:cxn>
              <a:cxn ang="0">
                <a:pos x="148417820" y="255790318"/>
              </a:cxn>
              <a:cxn ang="0">
                <a:pos x="216173742" y="186316558"/>
              </a:cxn>
              <a:cxn ang="0">
                <a:pos x="258117713" y="202105645"/>
              </a:cxn>
              <a:cxn ang="0">
                <a:pos x="316193704" y="243159049"/>
              </a:cxn>
              <a:cxn ang="0">
                <a:pos x="345233496" y="183158741"/>
              </a:cxn>
              <a:cxn ang="0">
                <a:pos x="542047376" y="60000308"/>
              </a:cxn>
              <a:cxn ang="0">
                <a:pos x="758221118" y="271579405"/>
              </a:cxn>
              <a:cxn ang="0">
                <a:pos x="754995073" y="281052858"/>
              </a:cxn>
              <a:cxn ang="0">
                <a:pos x="754995073" y="284210675"/>
              </a:cxn>
              <a:cxn ang="0">
                <a:pos x="754995073" y="325264078"/>
              </a:cxn>
              <a:cxn ang="0">
                <a:pos x="790485159" y="341053165"/>
              </a:cxn>
              <a:cxn ang="0">
                <a:pos x="867921011" y="451580329"/>
              </a:cxn>
              <a:cxn ang="0">
                <a:pos x="745315143" y="571580944"/>
              </a:cxn>
            </a:cxnLst>
            <a:pathLst>
              <a:path w="289" h="201">
                <a:moveTo>
                  <a:pt x="254" y="90"/>
                </a:moveTo>
                <a:cubicBezTo>
                  <a:pt x="254" y="89"/>
                  <a:pt x="254" y="88"/>
                  <a:pt x="254" y="86"/>
                </a:cubicBezTo>
                <a:cubicBezTo>
                  <a:pt x="254" y="38"/>
                  <a:pt x="216" y="0"/>
                  <a:pt x="168" y="0"/>
                </a:cubicBezTo>
                <a:cubicBezTo>
                  <a:pt x="134" y="0"/>
                  <a:pt x="105" y="19"/>
                  <a:pt x="91" y="47"/>
                </a:cubicBezTo>
                <a:cubicBezTo>
                  <a:pt x="84" y="42"/>
                  <a:pt x="76" y="40"/>
                  <a:pt x="67" y="40"/>
                </a:cubicBezTo>
                <a:cubicBezTo>
                  <a:pt x="45" y="40"/>
                  <a:pt x="26" y="58"/>
                  <a:pt x="26" y="81"/>
                </a:cubicBezTo>
                <a:cubicBezTo>
                  <a:pt x="26" y="84"/>
                  <a:pt x="27" y="88"/>
                  <a:pt x="28" y="91"/>
                </a:cubicBezTo>
                <a:cubicBezTo>
                  <a:pt x="11" y="102"/>
                  <a:pt x="0" y="120"/>
                  <a:pt x="0" y="142"/>
                </a:cubicBezTo>
                <a:cubicBezTo>
                  <a:pt x="0" y="173"/>
                  <a:pt x="25" y="199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31" y="201"/>
                </a:cubicBezTo>
                <a:cubicBezTo>
                  <a:pt x="263" y="201"/>
                  <a:pt x="289" y="175"/>
                  <a:pt x="289" y="143"/>
                </a:cubicBezTo>
                <a:cubicBezTo>
                  <a:pt x="289" y="119"/>
                  <a:pt x="274" y="99"/>
                  <a:pt x="254" y="90"/>
                </a:cubicBezTo>
                <a:close/>
                <a:moveTo>
                  <a:pt x="231" y="181"/>
                </a:moveTo>
                <a:cubicBezTo>
                  <a:pt x="230" y="181"/>
                  <a:pt x="230" y="181"/>
                  <a:pt x="230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37" y="181"/>
                  <a:pt x="20" y="163"/>
                  <a:pt x="20" y="142"/>
                </a:cubicBezTo>
                <a:cubicBezTo>
                  <a:pt x="20" y="128"/>
                  <a:pt x="27" y="115"/>
                  <a:pt x="39" y="108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69"/>
                  <a:pt x="56" y="59"/>
                  <a:pt x="67" y="59"/>
                </a:cubicBezTo>
                <a:cubicBezTo>
                  <a:pt x="72" y="59"/>
                  <a:pt x="77" y="61"/>
                  <a:pt x="80" y="64"/>
                </a:cubicBezTo>
                <a:cubicBezTo>
                  <a:pt x="98" y="77"/>
                  <a:pt x="98" y="77"/>
                  <a:pt x="98" y="77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8" y="34"/>
                  <a:pt x="142" y="19"/>
                  <a:pt x="168" y="19"/>
                </a:cubicBezTo>
                <a:cubicBezTo>
                  <a:pt x="205" y="19"/>
                  <a:pt x="234" y="49"/>
                  <a:pt x="235" y="86"/>
                </a:cubicBezTo>
                <a:cubicBezTo>
                  <a:pt x="235" y="87"/>
                  <a:pt x="234" y="88"/>
                  <a:pt x="234" y="89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45" y="108"/>
                  <a:pt x="245" y="108"/>
                  <a:pt x="245" y="108"/>
                </a:cubicBezTo>
                <a:cubicBezTo>
                  <a:pt x="260" y="114"/>
                  <a:pt x="269" y="128"/>
                  <a:pt x="269" y="143"/>
                </a:cubicBezTo>
                <a:cubicBezTo>
                  <a:pt x="269" y="164"/>
                  <a:pt x="252" y="181"/>
                  <a:pt x="231" y="18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0" name="Freeform 372"/>
          <p:cNvSpPr/>
          <p:nvPr/>
        </p:nvSpPr>
        <p:spPr>
          <a:xfrm>
            <a:off x="6470650" y="2752725"/>
            <a:ext cx="514350" cy="515938"/>
          </a:xfrm>
          <a:custGeom>
            <a:avLst/>
            <a:gdLst/>
            <a:ahLst/>
            <a:cxnLst>
              <a:cxn ang="0">
                <a:pos x="899458847" y="173301424"/>
              </a:cxn>
              <a:cxn ang="0">
                <a:pos x="775066514" y="253535158"/>
              </a:cxn>
              <a:cxn ang="0">
                <a:pos x="666620817" y="144417854"/>
              </a:cxn>
              <a:cxn ang="0">
                <a:pos x="743169670" y="19256311"/>
              </a:cxn>
              <a:cxn ang="0">
                <a:pos x="724033350" y="0"/>
              </a:cxn>
              <a:cxn ang="0">
                <a:pos x="516711009" y="208603766"/>
              </a:cxn>
              <a:cxn ang="0">
                <a:pos x="532659431" y="272789677"/>
              </a:cxn>
              <a:cxn ang="0">
                <a:pos x="267924558" y="539162376"/>
              </a:cxn>
              <a:cxn ang="0">
                <a:pos x="207322341" y="519906065"/>
              </a:cxn>
              <a:cxn ang="0">
                <a:pos x="0" y="731720111"/>
              </a:cxn>
              <a:cxn ang="0">
                <a:pos x="19138106" y="750976422"/>
              </a:cxn>
              <a:cxn ang="0">
                <a:pos x="143530439" y="670742689"/>
              </a:cxn>
              <a:cxn ang="0">
                <a:pos x="251976136" y="779859993"/>
              </a:cxn>
              <a:cxn ang="0">
                <a:pos x="172237598" y="905021536"/>
              </a:cxn>
              <a:cxn ang="0">
                <a:pos x="191373919" y="924277847"/>
              </a:cxn>
              <a:cxn ang="0">
                <a:pos x="398696259" y="715674081"/>
              </a:cxn>
              <a:cxn ang="0">
                <a:pos x="382749623" y="654696659"/>
              </a:cxn>
              <a:cxn ang="0">
                <a:pos x="650672395" y="385115471"/>
              </a:cxn>
              <a:cxn ang="0">
                <a:pos x="708084928" y="404371782"/>
              </a:cxn>
              <a:cxn ang="0">
                <a:pos x="915407269" y="192557735"/>
              </a:cxn>
              <a:cxn ang="0">
                <a:pos x="899458847" y="173301424"/>
              </a:cxn>
            </a:cxnLst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6151" name="组合 67"/>
          <p:cNvPicPr/>
          <p:nvPr/>
        </p:nvPicPr>
        <p:blipFill>
          <a:blip r:embed="rId2"/>
          <a:stretch>
            <a:fillRect/>
          </a:stretch>
        </p:blipFill>
        <p:spPr>
          <a:xfrm>
            <a:off x="5205413" y="2700338"/>
            <a:ext cx="542925" cy="542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2" name="Group 38"/>
          <p:cNvGrpSpPr/>
          <p:nvPr/>
        </p:nvGrpSpPr>
        <p:grpSpPr>
          <a:xfrm>
            <a:off x="2216150" y="3736975"/>
            <a:ext cx="2439988" cy="1309688"/>
            <a:chOff x="0" y="0"/>
            <a:chExt cx="2438937" cy="1310812"/>
          </a:xfrm>
        </p:grpSpPr>
        <p:sp>
          <p:nvSpPr>
            <p:cNvPr id="6167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dirty="0">
                  <a:solidFill>
                    <a:srgbClr val="F0AF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endParaRPr lang="en-US" altLang="zh-CN" dirty="0">
                <a:solidFill>
                  <a:srgbClr val="F0AF1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8" name="TextBox 16"/>
            <p:cNvSpPr txBox="1"/>
            <p:nvPr/>
          </p:nvSpPr>
          <p:spPr>
            <a:xfrm>
              <a:off x="0" y="356705"/>
              <a:ext cx="2438937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3" name="Group 38"/>
          <p:cNvGrpSpPr/>
          <p:nvPr/>
        </p:nvGrpSpPr>
        <p:grpSpPr>
          <a:xfrm>
            <a:off x="2216150" y="2459038"/>
            <a:ext cx="2439988" cy="1311275"/>
            <a:chOff x="0" y="0"/>
            <a:chExt cx="2438937" cy="1310812"/>
          </a:xfrm>
        </p:grpSpPr>
        <p:sp>
          <p:nvSpPr>
            <p:cNvPr id="6165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dirty="0">
                  <a:solidFill>
                    <a:srgbClr val="E36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</a:t>
              </a:r>
              <a:endParaRPr lang="zh-CN" altLang="en-US" dirty="0">
                <a:solidFill>
                  <a:srgbClr val="E36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6" name="TextBox 16"/>
            <p:cNvSpPr txBox="1"/>
            <p:nvPr/>
          </p:nvSpPr>
          <p:spPr>
            <a:xfrm>
              <a:off x="0" y="357061"/>
              <a:ext cx="2438937" cy="9537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4" name="组合 81"/>
          <p:cNvGrpSpPr/>
          <p:nvPr/>
        </p:nvGrpSpPr>
        <p:grpSpPr>
          <a:xfrm>
            <a:off x="7489825" y="2465388"/>
            <a:ext cx="2444750" cy="1311275"/>
            <a:chOff x="0" y="0"/>
            <a:chExt cx="2444641" cy="1310812"/>
          </a:xfrm>
        </p:grpSpPr>
        <p:sp>
          <p:nvSpPr>
            <p:cNvPr id="6163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dirty="0">
                  <a:solidFill>
                    <a:srgbClr val="F0AF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</a:t>
              </a:r>
              <a:endParaRPr lang="zh-CN" altLang="en-US" dirty="0">
                <a:solidFill>
                  <a:srgbClr val="F0AF1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4" name="TextBox 16"/>
            <p:cNvSpPr txBox="1"/>
            <p:nvPr/>
          </p:nvSpPr>
          <p:spPr>
            <a:xfrm>
              <a:off x="6350" y="357061"/>
              <a:ext cx="2438291" cy="9537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5" name="组合 84"/>
          <p:cNvGrpSpPr/>
          <p:nvPr/>
        </p:nvGrpSpPr>
        <p:grpSpPr>
          <a:xfrm>
            <a:off x="7489825" y="3771900"/>
            <a:ext cx="2444750" cy="1309688"/>
            <a:chOff x="0" y="0"/>
            <a:chExt cx="2444641" cy="1310812"/>
          </a:xfrm>
        </p:grpSpPr>
        <p:sp>
          <p:nvSpPr>
            <p:cNvPr id="6161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dirty="0">
                  <a:solidFill>
                    <a:srgbClr val="E36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endParaRPr lang="en-US" altLang="zh-CN" dirty="0">
                <a:solidFill>
                  <a:srgbClr val="E36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2" name="TextBox 16"/>
            <p:cNvSpPr txBox="1"/>
            <p:nvPr/>
          </p:nvSpPr>
          <p:spPr>
            <a:xfrm>
              <a:off x="5704" y="356705"/>
              <a:ext cx="2438937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56" name="Rectangle 19"/>
          <p:cNvSpPr/>
          <p:nvPr/>
        </p:nvSpPr>
        <p:spPr>
          <a:xfrm>
            <a:off x="1230313" y="5397500"/>
            <a:ext cx="9480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7" name="组合 88"/>
          <p:cNvGrpSpPr/>
          <p:nvPr/>
        </p:nvGrpSpPr>
        <p:grpSpPr>
          <a:xfrm>
            <a:off x="4775200" y="658813"/>
            <a:ext cx="2641600" cy="893445"/>
            <a:chOff x="0" y="0"/>
            <a:chExt cx="2641600" cy="893692"/>
          </a:xfrm>
        </p:grpSpPr>
        <p:sp>
          <p:nvSpPr>
            <p:cNvPr id="6158" name="Text Placeholder 2"/>
            <p:cNvSpPr txBox="1"/>
            <p:nvPr/>
          </p:nvSpPr>
          <p:spPr>
            <a:xfrm>
              <a:off x="332105" y="366496"/>
              <a:ext cx="2219325" cy="5271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dist" eaLnBrk="1" hangingPunct="1"/>
              <a:r>
                <a:rPr lang="zh-CN" altLang="en-US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更多关于专业设计</a:t>
              </a: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 eaLnBrk="1" hangingPunct="1"/>
              <a:r>
                <a:rPr lang="zh-CN" altLang="en-US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请访问：</a:t>
              </a: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www.freeppt7.com</a:t>
              </a:r>
              <a:endPara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9" name="Title 1"/>
            <p:cNvSpPr txBox="1"/>
            <p:nvPr/>
          </p:nvSpPr>
          <p:spPr>
            <a:xfrm>
              <a:off x="0" y="0"/>
              <a:ext cx="2641600" cy="319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p>
              <a:pPr algn="ctr" eaLnBrk="1" hangingPunct="1">
                <a:lnSpc>
                  <a:spcPct val="80000"/>
                </a:lnSpc>
              </a:pPr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</a:t>
              </a:r>
              <a:r>
                <a:rPr lang="en-US" altLang="zh-CN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endPara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60" name="直接连接符 91"/>
            <p:cNvCxnSpPr/>
            <p:nvPr/>
          </p:nvCxnSpPr>
          <p:spPr>
            <a:xfrm>
              <a:off x="331788" y="354110"/>
              <a:ext cx="1920875" cy="0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2"/>
          <p:cNvSpPr/>
          <p:nvPr/>
        </p:nvSpPr>
        <p:spPr>
          <a:xfrm>
            <a:off x="0" y="2209800"/>
            <a:ext cx="12192000" cy="464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Group 7"/>
          <p:cNvPicPr/>
          <p:nvPr/>
        </p:nvPicPr>
        <p:blipFill>
          <a:blip r:embed="rId1"/>
          <a:stretch>
            <a:fillRect/>
          </a:stretch>
        </p:blipFill>
        <p:spPr>
          <a:xfrm>
            <a:off x="4883150" y="2389188"/>
            <a:ext cx="2292350" cy="404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Group 93"/>
          <p:cNvPicPr/>
          <p:nvPr/>
        </p:nvPicPr>
        <p:blipFill>
          <a:blip r:embed="rId2"/>
          <a:stretch>
            <a:fillRect/>
          </a:stretch>
        </p:blipFill>
        <p:spPr>
          <a:xfrm>
            <a:off x="3024188" y="2719388"/>
            <a:ext cx="1693862" cy="299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Group 179"/>
          <p:cNvPicPr/>
          <p:nvPr/>
        </p:nvPicPr>
        <p:blipFill>
          <a:blip r:embed="rId3"/>
          <a:stretch>
            <a:fillRect/>
          </a:stretch>
        </p:blipFill>
        <p:spPr>
          <a:xfrm>
            <a:off x="7510463" y="2719388"/>
            <a:ext cx="1700212" cy="2998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Group 2"/>
          <p:cNvGrpSpPr/>
          <p:nvPr/>
        </p:nvGrpSpPr>
        <p:grpSpPr>
          <a:xfrm>
            <a:off x="1608138" y="884238"/>
            <a:ext cx="8951912" cy="1100137"/>
            <a:chOff x="0" y="0"/>
            <a:chExt cx="8951120" cy="1099175"/>
          </a:xfrm>
        </p:grpSpPr>
        <p:sp>
          <p:nvSpPr>
            <p:cNvPr id="7175" name="TextBox 4"/>
            <p:cNvSpPr txBox="1"/>
            <p:nvPr/>
          </p:nvSpPr>
          <p:spPr>
            <a:xfrm>
              <a:off x="2998231" y="0"/>
              <a:ext cx="295465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极致无岸，专业设计</a:t>
              </a:r>
              <a:endParaRPr lang="en-US" altLang="zh-CN" sz="2400" b="1" dirty="0">
                <a:solidFill>
                  <a:srgbClr val="00AB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7176" name="TextBox 6"/>
            <p:cNvSpPr txBox="1"/>
            <p:nvPr/>
          </p:nvSpPr>
          <p:spPr>
            <a:xfrm>
              <a:off x="0" y="575955"/>
              <a:ext cx="895112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服务提供商。专业设计由多位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领域的资深设计师创立，致力于为客户奉献最用心的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作品、最实用的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培训和最贴心的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组合 28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84175"/>
            <a:ext cx="6953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285"/>
          <p:cNvSpPr/>
          <p:nvPr/>
        </p:nvSpPr>
        <p:spPr>
          <a:xfrm>
            <a:off x="858838" y="425450"/>
            <a:ext cx="30003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196" name="图片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5788025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22"/>
          <p:cNvSpPr/>
          <p:nvPr/>
        </p:nvSpPr>
        <p:spPr>
          <a:xfrm>
            <a:off x="5524500" y="4787900"/>
            <a:ext cx="5805488" cy="1498600"/>
          </a:xfrm>
          <a:prstGeom prst="rect">
            <a:avLst/>
          </a:prstGeom>
          <a:solidFill>
            <a:srgbClr val="F0AF1D">
              <a:alpha val="67842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文本框 288"/>
          <p:cNvSpPr txBox="1"/>
          <p:nvPr/>
        </p:nvSpPr>
        <p:spPr>
          <a:xfrm>
            <a:off x="7559675" y="1600200"/>
            <a:ext cx="3641725" cy="300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极致无岸，专业设计。专业设计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服务提供商。专业设计由多位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服务。因为专业、愈逐极致，我们力求为客户提供兼顾商业价值体现与视觉艺术并重的作品。更多关于专业设计，请在百度搜索：专业设计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矩形 289"/>
          <p:cNvSpPr/>
          <p:nvPr/>
        </p:nvSpPr>
        <p:spPr>
          <a:xfrm>
            <a:off x="7107238" y="5149850"/>
            <a:ext cx="4094162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1"/>
          <p:cNvSpPr/>
          <p:nvPr/>
        </p:nvSpPr>
        <p:spPr>
          <a:xfrm>
            <a:off x="0" y="0"/>
            <a:ext cx="58674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9219" name="Group 4"/>
          <p:cNvGrpSpPr/>
          <p:nvPr/>
        </p:nvGrpSpPr>
        <p:grpSpPr>
          <a:xfrm>
            <a:off x="6448425" y="896112"/>
            <a:ext cx="5072063" cy="5518889"/>
            <a:chOff x="0" y="762"/>
            <a:chExt cx="5073516" cy="5517853"/>
          </a:xfrm>
        </p:grpSpPr>
        <p:pic>
          <p:nvPicPr>
            <p:cNvPr id="9224" name="Group 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93835" y="762"/>
              <a:ext cx="4292813" cy="362643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5" name="Group 11"/>
            <p:cNvGrpSpPr/>
            <p:nvPr/>
          </p:nvGrpSpPr>
          <p:grpSpPr>
            <a:xfrm>
              <a:off x="1775892" y="1626581"/>
              <a:ext cx="1218136" cy="1302801"/>
              <a:chOff x="0" y="0"/>
              <a:chExt cx="1416054" cy="1514475"/>
            </a:xfrm>
          </p:grpSpPr>
          <p:sp>
            <p:nvSpPr>
              <p:cNvPr id="9228" name="Freeform 1165"/>
              <p:cNvSpPr>
                <a:spLocks noEditPoints="1"/>
              </p:cNvSpPr>
              <p:nvPr/>
            </p:nvSpPr>
            <p:spPr>
              <a:xfrm>
                <a:off x="-649" y="135042"/>
                <a:ext cx="1378932" cy="1380124"/>
              </a:xfrm>
              <a:custGeom>
                <a:avLst/>
                <a:gdLst/>
                <a:ahLst/>
                <a:cxnLst>
                  <a:cxn ang="0">
                    <a:pos x="5866143" y="429252948"/>
                  </a:cxn>
                  <a:cxn ang="0">
                    <a:pos x="28772058" y="506764711"/>
                  </a:cxn>
                  <a:cxn ang="0">
                    <a:pos x="67321374" y="575881998"/>
                  </a:cxn>
                  <a:cxn ang="0">
                    <a:pos x="119558531" y="634925279"/>
                  </a:cxn>
                  <a:cxn ang="0">
                    <a:pos x="183248911" y="681655886"/>
                  </a:cxn>
                  <a:cxn ang="0">
                    <a:pos x="256436956" y="713276543"/>
                  </a:cxn>
                  <a:cxn ang="0">
                    <a:pos x="336328861" y="728946690"/>
                  </a:cxn>
                  <a:cxn ang="0">
                    <a:pos x="410913280" y="726987855"/>
                  </a:cxn>
                  <a:cxn ang="0">
                    <a:pos x="489408812" y="707959706"/>
                  </a:cxn>
                  <a:cxn ang="0">
                    <a:pos x="560920363" y="672142076"/>
                  </a:cxn>
                  <a:cxn ang="0">
                    <a:pos x="622096530" y="622892439"/>
                  </a:cxn>
                  <a:cxn ang="0">
                    <a:pos x="671540413" y="561331185"/>
                  </a:cxn>
                  <a:cxn ang="0">
                    <a:pos x="706737269" y="490255064"/>
                  </a:cxn>
                  <a:cxn ang="0">
                    <a:pos x="726012190" y="411064300"/>
                  </a:cxn>
                  <a:cxn ang="0">
                    <a:pos x="727688156" y="336910539"/>
                  </a:cxn>
                  <a:cxn ang="0">
                    <a:pos x="712603411" y="256320607"/>
                  </a:cxn>
                  <a:cxn ang="0">
                    <a:pos x="680478894" y="183286180"/>
                  </a:cxn>
                  <a:cxn ang="0">
                    <a:pos x="634108408" y="119485730"/>
                  </a:cxn>
                  <a:cxn ang="0">
                    <a:pos x="575166860" y="67158453"/>
                  </a:cxn>
                  <a:cxn ang="0">
                    <a:pos x="506168993" y="28542488"/>
                  </a:cxn>
                  <a:cxn ang="0">
                    <a:pos x="429070363" y="5316836"/>
                  </a:cxn>
                  <a:cxn ang="0">
                    <a:pos x="355044600" y="0"/>
                  </a:cxn>
                  <a:cxn ang="0">
                    <a:pos x="273476729" y="11192811"/>
                  </a:cxn>
                  <a:cxn ang="0">
                    <a:pos x="198612719" y="39735299"/>
                  </a:cxn>
                  <a:cxn ang="0">
                    <a:pos x="132967310" y="83388266"/>
                  </a:cxn>
                  <a:cxn ang="0">
                    <a:pos x="77936877" y="139633213"/>
                  </a:cxn>
                  <a:cxn ang="0">
                    <a:pos x="36035103" y="206791665"/>
                  </a:cxn>
                  <a:cxn ang="0">
                    <a:pos x="9497665" y="282624427"/>
                  </a:cxn>
                  <a:cxn ang="0">
                    <a:pos x="0" y="364893360"/>
                  </a:cxn>
                  <a:cxn ang="0">
                    <a:pos x="48326572" y="307808384"/>
                  </a:cxn>
                  <a:cxn ang="0">
                    <a:pos x="68439212" y="239531126"/>
                  </a:cxn>
                  <a:cxn ang="0">
                    <a:pos x="102518758" y="178808844"/>
                  </a:cxn>
                  <a:cxn ang="0">
                    <a:pos x="148610181" y="126761401"/>
                  </a:cxn>
                  <a:cxn ang="0">
                    <a:pos x="204758453" y="85906768"/>
                  </a:cxn>
                  <a:cxn ang="0">
                    <a:pos x="269006959" y="57644114"/>
                  </a:cxn>
                  <a:cxn ang="0">
                    <a:pos x="339960384" y="44212635"/>
                  </a:cxn>
                  <a:cxn ang="0">
                    <a:pos x="405326200" y="45611802"/>
                  </a:cxn>
                  <a:cxn ang="0">
                    <a:pos x="474603659" y="62681117"/>
                  </a:cxn>
                  <a:cxn ang="0">
                    <a:pos x="537176200" y="93741577"/>
                  </a:cxn>
                  <a:cxn ang="0">
                    <a:pos x="591368915" y="137674378"/>
                  </a:cxn>
                  <a:cxn ang="0">
                    <a:pos x="634946126" y="191400823"/>
                  </a:cxn>
                  <a:cxn ang="0">
                    <a:pos x="665953333" y="254361773"/>
                  </a:cxn>
                  <a:cxn ang="0">
                    <a:pos x="682993106" y="324038727"/>
                  </a:cxn>
                  <a:cxn ang="0">
                    <a:pos x="684669071" y="389517649"/>
                  </a:cxn>
                  <a:cxn ang="0">
                    <a:pos x="671260821" y="460593771"/>
                  </a:cxn>
                  <a:cxn ang="0">
                    <a:pos x="643047417" y="524953359"/>
                  </a:cxn>
                  <a:cxn ang="0">
                    <a:pos x="602262953" y="580919001"/>
                  </a:cxn>
                  <a:cxn ang="0">
                    <a:pos x="550025796" y="627089941"/>
                  </a:cxn>
                  <a:cxn ang="0">
                    <a:pos x="489129220" y="661228570"/>
                  </a:cxn>
                  <a:cxn ang="0">
                    <a:pos x="421249191" y="681655886"/>
                  </a:cxn>
                  <a:cxn ang="0">
                    <a:pos x="356161910" y="686692889"/>
                  </a:cxn>
                  <a:cxn ang="0">
                    <a:pos x="284370767" y="676339579"/>
                  </a:cxn>
                  <a:cxn ang="0">
                    <a:pos x="218446295" y="651155093"/>
                  </a:cxn>
                  <a:cxn ang="0">
                    <a:pos x="160342995" y="613098795"/>
                  </a:cxn>
                  <a:cxn ang="0">
                    <a:pos x="111737360" y="563569324"/>
                  </a:cxn>
                  <a:cxn ang="0">
                    <a:pos x="75143073" y="504246210"/>
                  </a:cxn>
                  <a:cxn ang="0">
                    <a:pos x="51678503" y="437368120"/>
                  </a:cxn>
                  <a:cxn ang="0">
                    <a:pos x="43577739" y="364893360"/>
                  </a:cxn>
                </a:cxnLst>
                <a:pathLst>
                  <a:path w="2609" h="2609">
                    <a:moveTo>
                      <a:pt x="0" y="1304"/>
                    </a:moveTo>
                    <a:lnTo>
                      <a:pt x="0" y="1304"/>
                    </a:lnTo>
                    <a:lnTo>
                      <a:pt x="0" y="1337"/>
                    </a:lnTo>
                    <a:lnTo>
                      <a:pt x="2" y="1370"/>
                    </a:lnTo>
                    <a:lnTo>
                      <a:pt x="4" y="1404"/>
                    </a:lnTo>
                    <a:lnTo>
                      <a:pt x="8" y="1437"/>
                    </a:lnTo>
                    <a:lnTo>
                      <a:pt x="11" y="1469"/>
                    </a:lnTo>
                    <a:lnTo>
                      <a:pt x="15" y="1502"/>
                    </a:lnTo>
                    <a:lnTo>
                      <a:pt x="21" y="1534"/>
                    </a:lnTo>
                    <a:lnTo>
                      <a:pt x="27" y="1566"/>
                    </a:lnTo>
                    <a:lnTo>
                      <a:pt x="34" y="1598"/>
                    </a:lnTo>
                    <a:lnTo>
                      <a:pt x="42" y="1630"/>
                    </a:lnTo>
                    <a:lnTo>
                      <a:pt x="50" y="1660"/>
                    </a:lnTo>
                    <a:lnTo>
                      <a:pt x="59" y="1691"/>
                    </a:lnTo>
                    <a:lnTo>
                      <a:pt x="69" y="1722"/>
                    </a:lnTo>
                    <a:lnTo>
                      <a:pt x="79" y="1752"/>
                    </a:lnTo>
                    <a:lnTo>
                      <a:pt x="91" y="1782"/>
                    </a:lnTo>
                    <a:lnTo>
                      <a:pt x="103" y="1811"/>
                    </a:lnTo>
                    <a:lnTo>
                      <a:pt x="116" y="1841"/>
                    </a:lnTo>
                    <a:lnTo>
                      <a:pt x="129" y="1869"/>
                    </a:lnTo>
                    <a:lnTo>
                      <a:pt x="143" y="1897"/>
                    </a:lnTo>
                    <a:lnTo>
                      <a:pt x="158" y="1925"/>
                    </a:lnTo>
                    <a:lnTo>
                      <a:pt x="173" y="1953"/>
                    </a:lnTo>
                    <a:lnTo>
                      <a:pt x="189" y="1980"/>
                    </a:lnTo>
                    <a:lnTo>
                      <a:pt x="206" y="2006"/>
                    </a:lnTo>
                    <a:lnTo>
                      <a:pt x="223" y="2032"/>
                    </a:lnTo>
                    <a:lnTo>
                      <a:pt x="241" y="2058"/>
                    </a:lnTo>
                    <a:lnTo>
                      <a:pt x="260" y="2083"/>
                    </a:lnTo>
                    <a:lnTo>
                      <a:pt x="279" y="2108"/>
                    </a:lnTo>
                    <a:lnTo>
                      <a:pt x="298" y="2134"/>
                    </a:lnTo>
                    <a:lnTo>
                      <a:pt x="319" y="2157"/>
                    </a:lnTo>
                    <a:lnTo>
                      <a:pt x="340" y="2180"/>
                    </a:lnTo>
                    <a:lnTo>
                      <a:pt x="361" y="2203"/>
                    </a:lnTo>
                    <a:lnTo>
                      <a:pt x="383" y="2226"/>
                    </a:lnTo>
                    <a:lnTo>
                      <a:pt x="405" y="2248"/>
                    </a:lnTo>
                    <a:lnTo>
                      <a:pt x="428" y="2269"/>
                    </a:lnTo>
                    <a:lnTo>
                      <a:pt x="452" y="2290"/>
                    </a:lnTo>
                    <a:lnTo>
                      <a:pt x="476" y="2310"/>
                    </a:lnTo>
                    <a:lnTo>
                      <a:pt x="500" y="2329"/>
                    </a:lnTo>
                    <a:lnTo>
                      <a:pt x="525" y="2349"/>
                    </a:lnTo>
                    <a:lnTo>
                      <a:pt x="551" y="2367"/>
                    </a:lnTo>
                    <a:lnTo>
                      <a:pt x="576" y="2386"/>
                    </a:lnTo>
                    <a:lnTo>
                      <a:pt x="602" y="2402"/>
                    </a:lnTo>
                    <a:lnTo>
                      <a:pt x="629" y="2419"/>
                    </a:lnTo>
                    <a:lnTo>
                      <a:pt x="656" y="2436"/>
                    </a:lnTo>
                    <a:lnTo>
                      <a:pt x="683" y="2450"/>
                    </a:lnTo>
                    <a:lnTo>
                      <a:pt x="711" y="2466"/>
                    </a:lnTo>
                    <a:lnTo>
                      <a:pt x="739" y="2480"/>
                    </a:lnTo>
                    <a:lnTo>
                      <a:pt x="768" y="2493"/>
                    </a:lnTo>
                    <a:lnTo>
                      <a:pt x="798" y="2506"/>
                    </a:lnTo>
                    <a:lnTo>
                      <a:pt x="827" y="2518"/>
                    </a:lnTo>
                    <a:lnTo>
                      <a:pt x="857" y="2530"/>
                    </a:lnTo>
                    <a:lnTo>
                      <a:pt x="887" y="2540"/>
                    </a:lnTo>
                    <a:lnTo>
                      <a:pt x="918" y="2549"/>
                    </a:lnTo>
                    <a:lnTo>
                      <a:pt x="948" y="2559"/>
                    </a:lnTo>
                    <a:lnTo>
                      <a:pt x="979" y="2567"/>
                    </a:lnTo>
                    <a:lnTo>
                      <a:pt x="1010" y="2576"/>
                    </a:lnTo>
                    <a:lnTo>
                      <a:pt x="1043" y="2582"/>
                    </a:lnTo>
                    <a:lnTo>
                      <a:pt x="1074" y="2588"/>
                    </a:lnTo>
                    <a:lnTo>
                      <a:pt x="1106" y="2593"/>
                    </a:lnTo>
                    <a:lnTo>
                      <a:pt x="1139" y="2598"/>
                    </a:lnTo>
                    <a:lnTo>
                      <a:pt x="1172" y="2602"/>
                    </a:lnTo>
                    <a:lnTo>
                      <a:pt x="1204" y="2605"/>
                    </a:lnTo>
                    <a:lnTo>
                      <a:pt x="1238" y="2607"/>
                    </a:lnTo>
                    <a:lnTo>
                      <a:pt x="1271" y="2608"/>
                    </a:lnTo>
                    <a:lnTo>
                      <a:pt x="1304" y="2609"/>
                    </a:lnTo>
                    <a:lnTo>
                      <a:pt x="1339" y="2608"/>
                    </a:lnTo>
                    <a:lnTo>
                      <a:pt x="1372" y="2607"/>
                    </a:lnTo>
                    <a:lnTo>
                      <a:pt x="1405" y="2605"/>
                    </a:lnTo>
                    <a:lnTo>
                      <a:pt x="1438" y="2602"/>
                    </a:lnTo>
                    <a:lnTo>
                      <a:pt x="1471" y="2598"/>
                    </a:lnTo>
                    <a:lnTo>
                      <a:pt x="1503" y="2593"/>
                    </a:lnTo>
                    <a:lnTo>
                      <a:pt x="1536" y="2588"/>
                    </a:lnTo>
                    <a:lnTo>
                      <a:pt x="1567" y="2582"/>
                    </a:lnTo>
                    <a:lnTo>
                      <a:pt x="1599" y="2576"/>
                    </a:lnTo>
                    <a:lnTo>
                      <a:pt x="1631" y="2567"/>
                    </a:lnTo>
                    <a:lnTo>
                      <a:pt x="1662" y="2559"/>
                    </a:lnTo>
                    <a:lnTo>
                      <a:pt x="1692" y="2549"/>
                    </a:lnTo>
                    <a:lnTo>
                      <a:pt x="1722" y="2540"/>
                    </a:lnTo>
                    <a:lnTo>
                      <a:pt x="1752" y="2530"/>
                    </a:lnTo>
                    <a:lnTo>
                      <a:pt x="1783" y="2518"/>
                    </a:lnTo>
                    <a:lnTo>
                      <a:pt x="1812" y="2506"/>
                    </a:lnTo>
                    <a:lnTo>
                      <a:pt x="1841" y="2493"/>
                    </a:lnTo>
                    <a:lnTo>
                      <a:pt x="1870" y="2480"/>
                    </a:lnTo>
                    <a:lnTo>
                      <a:pt x="1898" y="2466"/>
                    </a:lnTo>
                    <a:lnTo>
                      <a:pt x="1927" y="2450"/>
                    </a:lnTo>
                    <a:lnTo>
                      <a:pt x="1954" y="2436"/>
                    </a:lnTo>
                    <a:lnTo>
                      <a:pt x="1981" y="2419"/>
                    </a:lnTo>
                    <a:lnTo>
                      <a:pt x="2008" y="2402"/>
                    </a:lnTo>
                    <a:lnTo>
                      <a:pt x="2034" y="2386"/>
                    </a:lnTo>
                    <a:lnTo>
                      <a:pt x="2059" y="2367"/>
                    </a:lnTo>
                    <a:lnTo>
                      <a:pt x="2085" y="2349"/>
                    </a:lnTo>
                    <a:lnTo>
                      <a:pt x="2110" y="2329"/>
                    </a:lnTo>
                    <a:lnTo>
                      <a:pt x="2134" y="2310"/>
                    </a:lnTo>
                    <a:lnTo>
                      <a:pt x="2158" y="2290"/>
                    </a:lnTo>
                    <a:lnTo>
                      <a:pt x="2182" y="2269"/>
                    </a:lnTo>
                    <a:lnTo>
                      <a:pt x="2205" y="2248"/>
                    </a:lnTo>
                    <a:lnTo>
                      <a:pt x="2227" y="2226"/>
                    </a:lnTo>
                    <a:lnTo>
                      <a:pt x="2249" y="2203"/>
                    </a:lnTo>
                    <a:lnTo>
                      <a:pt x="2270" y="2180"/>
                    </a:lnTo>
                    <a:lnTo>
                      <a:pt x="2290" y="2157"/>
                    </a:lnTo>
                    <a:lnTo>
                      <a:pt x="2311" y="2134"/>
                    </a:lnTo>
                    <a:lnTo>
                      <a:pt x="2331" y="2108"/>
                    </a:lnTo>
                    <a:lnTo>
                      <a:pt x="2350" y="2083"/>
                    </a:lnTo>
                    <a:lnTo>
                      <a:pt x="2369" y="2058"/>
                    </a:lnTo>
                    <a:lnTo>
                      <a:pt x="2386" y="2032"/>
                    </a:lnTo>
                    <a:lnTo>
                      <a:pt x="2404" y="2006"/>
                    </a:lnTo>
                    <a:lnTo>
                      <a:pt x="2421" y="1980"/>
                    </a:lnTo>
                    <a:lnTo>
                      <a:pt x="2436" y="1953"/>
                    </a:lnTo>
                    <a:lnTo>
                      <a:pt x="2452" y="1925"/>
                    </a:lnTo>
                    <a:lnTo>
                      <a:pt x="2467" y="1897"/>
                    </a:lnTo>
                    <a:lnTo>
                      <a:pt x="2480" y="1869"/>
                    </a:lnTo>
                    <a:lnTo>
                      <a:pt x="2494" y="1841"/>
                    </a:lnTo>
                    <a:lnTo>
                      <a:pt x="2506" y="1811"/>
                    </a:lnTo>
                    <a:lnTo>
                      <a:pt x="2519" y="1782"/>
                    </a:lnTo>
                    <a:lnTo>
                      <a:pt x="2530" y="1752"/>
                    </a:lnTo>
                    <a:lnTo>
                      <a:pt x="2541" y="1722"/>
                    </a:lnTo>
                    <a:lnTo>
                      <a:pt x="2551" y="1691"/>
                    </a:lnTo>
                    <a:lnTo>
                      <a:pt x="2559" y="1660"/>
                    </a:lnTo>
                    <a:lnTo>
                      <a:pt x="2569" y="1630"/>
                    </a:lnTo>
                    <a:lnTo>
                      <a:pt x="2576" y="1598"/>
                    </a:lnTo>
                    <a:lnTo>
                      <a:pt x="2583" y="1566"/>
                    </a:lnTo>
                    <a:lnTo>
                      <a:pt x="2588" y="1534"/>
                    </a:lnTo>
                    <a:lnTo>
                      <a:pt x="2595" y="1502"/>
                    </a:lnTo>
                    <a:lnTo>
                      <a:pt x="2599" y="1469"/>
                    </a:lnTo>
                    <a:lnTo>
                      <a:pt x="2603" y="1437"/>
                    </a:lnTo>
                    <a:lnTo>
                      <a:pt x="2605" y="1404"/>
                    </a:lnTo>
                    <a:lnTo>
                      <a:pt x="2607" y="1370"/>
                    </a:lnTo>
                    <a:lnTo>
                      <a:pt x="2609" y="1337"/>
                    </a:lnTo>
                    <a:lnTo>
                      <a:pt x="2609" y="1304"/>
                    </a:lnTo>
                    <a:lnTo>
                      <a:pt x="2609" y="1270"/>
                    </a:lnTo>
                    <a:lnTo>
                      <a:pt x="2607" y="1237"/>
                    </a:lnTo>
                    <a:lnTo>
                      <a:pt x="2605" y="1204"/>
                    </a:lnTo>
                    <a:lnTo>
                      <a:pt x="2603" y="1170"/>
                    </a:lnTo>
                    <a:lnTo>
                      <a:pt x="2599" y="1138"/>
                    </a:lnTo>
                    <a:lnTo>
                      <a:pt x="2595" y="1106"/>
                    </a:lnTo>
                    <a:lnTo>
                      <a:pt x="2588" y="1073"/>
                    </a:lnTo>
                    <a:lnTo>
                      <a:pt x="2583" y="1041"/>
                    </a:lnTo>
                    <a:lnTo>
                      <a:pt x="2576" y="1010"/>
                    </a:lnTo>
                    <a:lnTo>
                      <a:pt x="2569" y="978"/>
                    </a:lnTo>
                    <a:lnTo>
                      <a:pt x="2559" y="947"/>
                    </a:lnTo>
                    <a:lnTo>
                      <a:pt x="2551" y="916"/>
                    </a:lnTo>
                    <a:lnTo>
                      <a:pt x="2541" y="886"/>
                    </a:lnTo>
                    <a:lnTo>
                      <a:pt x="2530" y="855"/>
                    </a:lnTo>
                    <a:lnTo>
                      <a:pt x="2519" y="826"/>
                    </a:lnTo>
                    <a:lnTo>
                      <a:pt x="2506" y="796"/>
                    </a:lnTo>
                    <a:lnTo>
                      <a:pt x="2494" y="768"/>
                    </a:lnTo>
                    <a:lnTo>
                      <a:pt x="2480" y="739"/>
                    </a:lnTo>
                    <a:lnTo>
                      <a:pt x="2467" y="711"/>
                    </a:lnTo>
                    <a:lnTo>
                      <a:pt x="2452" y="682"/>
                    </a:lnTo>
                    <a:lnTo>
                      <a:pt x="2436" y="655"/>
                    </a:lnTo>
                    <a:lnTo>
                      <a:pt x="2421" y="628"/>
                    </a:lnTo>
                    <a:lnTo>
                      <a:pt x="2404" y="601"/>
                    </a:lnTo>
                    <a:lnTo>
                      <a:pt x="2386" y="575"/>
                    </a:lnTo>
                    <a:lnTo>
                      <a:pt x="2369" y="549"/>
                    </a:lnTo>
                    <a:lnTo>
                      <a:pt x="2350" y="524"/>
                    </a:lnTo>
                    <a:lnTo>
                      <a:pt x="2331" y="499"/>
                    </a:lnTo>
                    <a:lnTo>
                      <a:pt x="2311" y="475"/>
                    </a:lnTo>
                    <a:lnTo>
                      <a:pt x="2290" y="451"/>
                    </a:lnTo>
                    <a:lnTo>
                      <a:pt x="2270" y="427"/>
                    </a:lnTo>
                    <a:lnTo>
                      <a:pt x="2249" y="404"/>
                    </a:lnTo>
                    <a:lnTo>
                      <a:pt x="2227" y="382"/>
                    </a:lnTo>
                    <a:lnTo>
                      <a:pt x="2205" y="360"/>
                    </a:lnTo>
                    <a:lnTo>
                      <a:pt x="2182" y="338"/>
                    </a:lnTo>
                    <a:lnTo>
                      <a:pt x="2158" y="317"/>
                    </a:lnTo>
                    <a:lnTo>
                      <a:pt x="2134" y="298"/>
                    </a:lnTo>
                    <a:lnTo>
                      <a:pt x="2110" y="278"/>
                    </a:lnTo>
                    <a:lnTo>
                      <a:pt x="2085" y="259"/>
                    </a:lnTo>
                    <a:lnTo>
                      <a:pt x="2059" y="240"/>
                    </a:lnTo>
                    <a:lnTo>
                      <a:pt x="2034" y="223"/>
                    </a:lnTo>
                    <a:lnTo>
                      <a:pt x="2008" y="205"/>
                    </a:lnTo>
                    <a:lnTo>
                      <a:pt x="1981" y="188"/>
                    </a:lnTo>
                    <a:lnTo>
                      <a:pt x="1954" y="173"/>
                    </a:lnTo>
                    <a:lnTo>
                      <a:pt x="1927" y="157"/>
                    </a:lnTo>
                    <a:lnTo>
                      <a:pt x="1898" y="142"/>
                    </a:lnTo>
                    <a:lnTo>
                      <a:pt x="1870" y="128"/>
                    </a:lnTo>
                    <a:lnTo>
                      <a:pt x="1841" y="114"/>
                    </a:lnTo>
                    <a:lnTo>
                      <a:pt x="1812" y="102"/>
                    </a:lnTo>
                    <a:lnTo>
                      <a:pt x="1783" y="90"/>
                    </a:lnTo>
                    <a:lnTo>
                      <a:pt x="1752" y="79"/>
                    </a:lnTo>
                    <a:lnTo>
                      <a:pt x="1722" y="67"/>
                    </a:lnTo>
                    <a:lnTo>
                      <a:pt x="1692" y="58"/>
                    </a:lnTo>
                    <a:lnTo>
                      <a:pt x="1662" y="49"/>
                    </a:lnTo>
                    <a:lnTo>
                      <a:pt x="1631" y="40"/>
                    </a:lnTo>
                    <a:lnTo>
                      <a:pt x="1599" y="33"/>
                    </a:lnTo>
                    <a:lnTo>
                      <a:pt x="1567" y="26"/>
                    </a:lnTo>
                    <a:lnTo>
                      <a:pt x="1536" y="19"/>
                    </a:lnTo>
                    <a:lnTo>
                      <a:pt x="1503" y="14"/>
                    </a:lnTo>
                    <a:lnTo>
                      <a:pt x="1471" y="10"/>
                    </a:lnTo>
                    <a:lnTo>
                      <a:pt x="1438" y="6"/>
                    </a:lnTo>
                    <a:lnTo>
                      <a:pt x="1405" y="3"/>
                    </a:lnTo>
                    <a:lnTo>
                      <a:pt x="1372" y="1"/>
                    </a:lnTo>
                    <a:lnTo>
                      <a:pt x="1339" y="0"/>
                    </a:lnTo>
                    <a:lnTo>
                      <a:pt x="1304" y="0"/>
                    </a:lnTo>
                    <a:lnTo>
                      <a:pt x="1271" y="0"/>
                    </a:lnTo>
                    <a:lnTo>
                      <a:pt x="1238" y="1"/>
                    </a:lnTo>
                    <a:lnTo>
                      <a:pt x="1204" y="3"/>
                    </a:lnTo>
                    <a:lnTo>
                      <a:pt x="1172" y="6"/>
                    </a:lnTo>
                    <a:lnTo>
                      <a:pt x="1139" y="10"/>
                    </a:lnTo>
                    <a:lnTo>
                      <a:pt x="1106" y="14"/>
                    </a:lnTo>
                    <a:lnTo>
                      <a:pt x="1074" y="19"/>
                    </a:lnTo>
                    <a:lnTo>
                      <a:pt x="1043" y="26"/>
                    </a:lnTo>
                    <a:lnTo>
                      <a:pt x="1010" y="33"/>
                    </a:lnTo>
                    <a:lnTo>
                      <a:pt x="979" y="40"/>
                    </a:lnTo>
                    <a:lnTo>
                      <a:pt x="948" y="49"/>
                    </a:lnTo>
                    <a:lnTo>
                      <a:pt x="918" y="58"/>
                    </a:lnTo>
                    <a:lnTo>
                      <a:pt x="887" y="67"/>
                    </a:lnTo>
                    <a:lnTo>
                      <a:pt x="857" y="79"/>
                    </a:lnTo>
                    <a:lnTo>
                      <a:pt x="827" y="90"/>
                    </a:lnTo>
                    <a:lnTo>
                      <a:pt x="798" y="102"/>
                    </a:lnTo>
                    <a:lnTo>
                      <a:pt x="768" y="114"/>
                    </a:lnTo>
                    <a:lnTo>
                      <a:pt x="739" y="128"/>
                    </a:lnTo>
                    <a:lnTo>
                      <a:pt x="711" y="142"/>
                    </a:lnTo>
                    <a:lnTo>
                      <a:pt x="683" y="157"/>
                    </a:lnTo>
                    <a:lnTo>
                      <a:pt x="656" y="173"/>
                    </a:lnTo>
                    <a:lnTo>
                      <a:pt x="629" y="188"/>
                    </a:lnTo>
                    <a:lnTo>
                      <a:pt x="602" y="205"/>
                    </a:lnTo>
                    <a:lnTo>
                      <a:pt x="576" y="223"/>
                    </a:lnTo>
                    <a:lnTo>
                      <a:pt x="551" y="240"/>
                    </a:lnTo>
                    <a:lnTo>
                      <a:pt x="525" y="259"/>
                    </a:lnTo>
                    <a:lnTo>
                      <a:pt x="500" y="278"/>
                    </a:lnTo>
                    <a:lnTo>
                      <a:pt x="476" y="298"/>
                    </a:lnTo>
                    <a:lnTo>
                      <a:pt x="452" y="317"/>
                    </a:lnTo>
                    <a:lnTo>
                      <a:pt x="428" y="338"/>
                    </a:lnTo>
                    <a:lnTo>
                      <a:pt x="405" y="360"/>
                    </a:lnTo>
                    <a:lnTo>
                      <a:pt x="383" y="382"/>
                    </a:lnTo>
                    <a:lnTo>
                      <a:pt x="361" y="404"/>
                    </a:lnTo>
                    <a:lnTo>
                      <a:pt x="340" y="427"/>
                    </a:lnTo>
                    <a:lnTo>
                      <a:pt x="319" y="451"/>
                    </a:lnTo>
                    <a:lnTo>
                      <a:pt x="298" y="475"/>
                    </a:lnTo>
                    <a:lnTo>
                      <a:pt x="279" y="499"/>
                    </a:lnTo>
                    <a:lnTo>
                      <a:pt x="260" y="524"/>
                    </a:lnTo>
                    <a:lnTo>
                      <a:pt x="241" y="549"/>
                    </a:lnTo>
                    <a:lnTo>
                      <a:pt x="223" y="575"/>
                    </a:lnTo>
                    <a:lnTo>
                      <a:pt x="206" y="601"/>
                    </a:lnTo>
                    <a:lnTo>
                      <a:pt x="189" y="628"/>
                    </a:lnTo>
                    <a:lnTo>
                      <a:pt x="173" y="655"/>
                    </a:lnTo>
                    <a:lnTo>
                      <a:pt x="158" y="682"/>
                    </a:lnTo>
                    <a:lnTo>
                      <a:pt x="143" y="711"/>
                    </a:lnTo>
                    <a:lnTo>
                      <a:pt x="129" y="739"/>
                    </a:lnTo>
                    <a:lnTo>
                      <a:pt x="116" y="768"/>
                    </a:lnTo>
                    <a:lnTo>
                      <a:pt x="103" y="796"/>
                    </a:lnTo>
                    <a:lnTo>
                      <a:pt x="91" y="826"/>
                    </a:lnTo>
                    <a:lnTo>
                      <a:pt x="79" y="855"/>
                    </a:lnTo>
                    <a:lnTo>
                      <a:pt x="69" y="886"/>
                    </a:lnTo>
                    <a:lnTo>
                      <a:pt x="59" y="916"/>
                    </a:lnTo>
                    <a:lnTo>
                      <a:pt x="50" y="947"/>
                    </a:lnTo>
                    <a:lnTo>
                      <a:pt x="42" y="978"/>
                    </a:lnTo>
                    <a:lnTo>
                      <a:pt x="34" y="1010"/>
                    </a:lnTo>
                    <a:lnTo>
                      <a:pt x="27" y="1041"/>
                    </a:lnTo>
                    <a:lnTo>
                      <a:pt x="21" y="1073"/>
                    </a:lnTo>
                    <a:lnTo>
                      <a:pt x="15" y="1106"/>
                    </a:lnTo>
                    <a:lnTo>
                      <a:pt x="11" y="1138"/>
                    </a:lnTo>
                    <a:lnTo>
                      <a:pt x="8" y="1170"/>
                    </a:lnTo>
                    <a:lnTo>
                      <a:pt x="4" y="1204"/>
                    </a:lnTo>
                    <a:lnTo>
                      <a:pt x="2" y="1237"/>
                    </a:lnTo>
                    <a:lnTo>
                      <a:pt x="0" y="1270"/>
                    </a:lnTo>
                    <a:lnTo>
                      <a:pt x="0" y="1304"/>
                    </a:lnTo>
                    <a:close/>
                    <a:moveTo>
                      <a:pt x="156" y="1304"/>
                    </a:moveTo>
                    <a:lnTo>
                      <a:pt x="156" y="1304"/>
                    </a:lnTo>
                    <a:lnTo>
                      <a:pt x="156" y="1274"/>
                    </a:lnTo>
                    <a:lnTo>
                      <a:pt x="157" y="1244"/>
                    </a:lnTo>
                    <a:lnTo>
                      <a:pt x="159" y="1215"/>
                    </a:lnTo>
                    <a:lnTo>
                      <a:pt x="161" y="1187"/>
                    </a:lnTo>
                    <a:lnTo>
                      <a:pt x="164" y="1158"/>
                    </a:lnTo>
                    <a:lnTo>
                      <a:pt x="168" y="1129"/>
                    </a:lnTo>
                    <a:lnTo>
                      <a:pt x="173" y="1100"/>
                    </a:lnTo>
                    <a:lnTo>
                      <a:pt x="178" y="1072"/>
                    </a:lnTo>
                    <a:lnTo>
                      <a:pt x="185" y="1044"/>
                    </a:lnTo>
                    <a:lnTo>
                      <a:pt x="191" y="1017"/>
                    </a:lnTo>
                    <a:lnTo>
                      <a:pt x="199" y="990"/>
                    </a:lnTo>
                    <a:lnTo>
                      <a:pt x="207" y="963"/>
                    </a:lnTo>
                    <a:lnTo>
                      <a:pt x="216" y="936"/>
                    </a:lnTo>
                    <a:lnTo>
                      <a:pt x="225" y="909"/>
                    </a:lnTo>
                    <a:lnTo>
                      <a:pt x="235" y="883"/>
                    </a:lnTo>
                    <a:lnTo>
                      <a:pt x="245" y="856"/>
                    </a:lnTo>
                    <a:lnTo>
                      <a:pt x="257" y="831"/>
                    </a:lnTo>
                    <a:lnTo>
                      <a:pt x="269" y="805"/>
                    </a:lnTo>
                    <a:lnTo>
                      <a:pt x="281" y="781"/>
                    </a:lnTo>
                    <a:lnTo>
                      <a:pt x="294" y="756"/>
                    </a:lnTo>
                    <a:lnTo>
                      <a:pt x="308" y="732"/>
                    </a:lnTo>
                    <a:lnTo>
                      <a:pt x="321" y="708"/>
                    </a:lnTo>
                    <a:lnTo>
                      <a:pt x="337" y="684"/>
                    </a:lnTo>
                    <a:lnTo>
                      <a:pt x="352" y="662"/>
                    </a:lnTo>
                    <a:lnTo>
                      <a:pt x="367" y="639"/>
                    </a:lnTo>
                    <a:lnTo>
                      <a:pt x="384" y="617"/>
                    </a:lnTo>
                    <a:lnTo>
                      <a:pt x="400" y="595"/>
                    </a:lnTo>
                    <a:lnTo>
                      <a:pt x="418" y="573"/>
                    </a:lnTo>
                    <a:lnTo>
                      <a:pt x="436" y="552"/>
                    </a:lnTo>
                    <a:lnTo>
                      <a:pt x="454" y="531"/>
                    </a:lnTo>
                    <a:lnTo>
                      <a:pt x="472" y="511"/>
                    </a:lnTo>
                    <a:lnTo>
                      <a:pt x="492" y="492"/>
                    </a:lnTo>
                    <a:lnTo>
                      <a:pt x="512" y="472"/>
                    </a:lnTo>
                    <a:lnTo>
                      <a:pt x="532" y="453"/>
                    </a:lnTo>
                    <a:lnTo>
                      <a:pt x="553" y="435"/>
                    </a:lnTo>
                    <a:lnTo>
                      <a:pt x="574" y="417"/>
                    </a:lnTo>
                    <a:lnTo>
                      <a:pt x="595" y="400"/>
                    </a:lnTo>
                    <a:lnTo>
                      <a:pt x="617" y="383"/>
                    </a:lnTo>
                    <a:lnTo>
                      <a:pt x="639" y="366"/>
                    </a:lnTo>
                    <a:lnTo>
                      <a:pt x="662" y="351"/>
                    </a:lnTo>
                    <a:lnTo>
                      <a:pt x="685" y="335"/>
                    </a:lnTo>
                    <a:lnTo>
                      <a:pt x="709" y="321"/>
                    </a:lnTo>
                    <a:lnTo>
                      <a:pt x="733" y="307"/>
                    </a:lnTo>
                    <a:lnTo>
                      <a:pt x="757" y="294"/>
                    </a:lnTo>
                    <a:lnTo>
                      <a:pt x="782" y="280"/>
                    </a:lnTo>
                    <a:lnTo>
                      <a:pt x="807" y="267"/>
                    </a:lnTo>
                    <a:lnTo>
                      <a:pt x="832" y="256"/>
                    </a:lnTo>
                    <a:lnTo>
                      <a:pt x="858" y="245"/>
                    </a:lnTo>
                    <a:lnTo>
                      <a:pt x="883" y="234"/>
                    </a:lnTo>
                    <a:lnTo>
                      <a:pt x="910" y="224"/>
                    </a:lnTo>
                    <a:lnTo>
                      <a:pt x="936" y="214"/>
                    </a:lnTo>
                    <a:lnTo>
                      <a:pt x="963" y="206"/>
                    </a:lnTo>
                    <a:lnTo>
                      <a:pt x="990" y="198"/>
                    </a:lnTo>
                    <a:lnTo>
                      <a:pt x="1018" y="190"/>
                    </a:lnTo>
                    <a:lnTo>
                      <a:pt x="1046" y="184"/>
                    </a:lnTo>
                    <a:lnTo>
                      <a:pt x="1073" y="178"/>
                    </a:lnTo>
                    <a:lnTo>
                      <a:pt x="1101" y="173"/>
                    </a:lnTo>
                    <a:lnTo>
                      <a:pt x="1130" y="167"/>
                    </a:lnTo>
                    <a:lnTo>
                      <a:pt x="1158" y="163"/>
                    </a:lnTo>
                    <a:lnTo>
                      <a:pt x="1187" y="160"/>
                    </a:lnTo>
                    <a:lnTo>
                      <a:pt x="1217" y="158"/>
                    </a:lnTo>
                    <a:lnTo>
                      <a:pt x="1246" y="156"/>
                    </a:lnTo>
                    <a:lnTo>
                      <a:pt x="1275" y="155"/>
                    </a:lnTo>
                    <a:lnTo>
                      <a:pt x="1304" y="154"/>
                    </a:lnTo>
                    <a:lnTo>
                      <a:pt x="1334" y="155"/>
                    </a:lnTo>
                    <a:lnTo>
                      <a:pt x="1364" y="156"/>
                    </a:lnTo>
                    <a:lnTo>
                      <a:pt x="1393" y="158"/>
                    </a:lnTo>
                    <a:lnTo>
                      <a:pt x="1422" y="160"/>
                    </a:lnTo>
                    <a:lnTo>
                      <a:pt x="1451" y="163"/>
                    </a:lnTo>
                    <a:lnTo>
                      <a:pt x="1479" y="167"/>
                    </a:lnTo>
                    <a:lnTo>
                      <a:pt x="1508" y="173"/>
                    </a:lnTo>
                    <a:lnTo>
                      <a:pt x="1536" y="178"/>
                    </a:lnTo>
                    <a:lnTo>
                      <a:pt x="1564" y="184"/>
                    </a:lnTo>
                    <a:lnTo>
                      <a:pt x="1592" y="190"/>
                    </a:lnTo>
                    <a:lnTo>
                      <a:pt x="1619" y="198"/>
                    </a:lnTo>
                    <a:lnTo>
                      <a:pt x="1646" y="206"/>
                    </a:lnTo>
                    <a:lnTo>
                      <a:pt x="1673" y="214"/>
                    </a:lnTo>
                    <a:lnTo>
                      <a:pt x="1699" y="224"/>
                    </a:lnTo>
                    <a:lnTo>
                      <a:pt x="1725" y="234"/>
                    </a:lnTo>
                    <a:lnTo>
                      <a:pt x="1751" y="245"/>
                    </a:lnTo>
                    <a:lnTo>
                      <a:pt x="1777" y="256"/>
                    </a:lnTo>
                    <a:lnTo>
                      <a:pt x="1803" y="267"/>
                    </a:lnTo>
                    <a:lnTo>
                      <a:pt x="1828" y="280"/>
                    </a:lnTo>
                    <a:lnTo>
                      <a:pt x="1853" y="294"/>
                    </a:lnTo>
                    <a:lnTo>
                      <a:pt x="1877" y="307"/>
                    </a:lnTo>
                    <a:lnTo>
                      <a:pt x="1900" y="321"/>
                    </a:lnTo>
                    <a:lnTo>
                      <a:pt x="1923" y="335"/>
                    </a:lnTo>
                    <a:lnTo>
                      <a:pt x="1947" y="351"/>
                    </a:lnTo>
                    <a:lnTo>
                      <a:pt x="1969" y="366"/>
                    </a:lnTo>
                    <a:lnTo>
                      <a:pt x="1992" y="383"/>
                    </a:lnTo>
                    <a:lnTo>
                      <a:pt x="2014" y="400"/>
                    </a:lnTo>
                    <a:lnTo>
                      <a:pt x="2036" y="417"/>
                    </a:lnTo>
                    <a:lnTo>
                      <a:pt x="2057" y="435"/>
                    </a:lnTo>
                    <a:lnTo>
                      <a:pt x="2078" y="453"/>
                    </a:lnTo>
                    <a:lnTo>
                      <a:pt x="2098" y="472"/>
                    </a:lnTo>
                    <a:lnTo>
                      <a:pt x="2117" y="492"/>
                    </a:lnTo>
                    <a:lnTo>
                      <a:pt x="2136" y="511"/>
                    </a:lnTo>
                    <a:lnTo>
                      <a:pt x="2156" y="531"/>
                    </a:lnTo>
                    <a:lnTo>
                      <a:pt x="2174" y="552"/>
                    </a:lnTo>
                    <a:lnTo>
                      <a:pt x="2191" y="573"/>
                    </a:lnTo>
                    <a:lnTo>
                      <a:pt x="2209" y="595"/>
                    </a:lnTo>
                    <a:lnTo>
                      <a:pt x="2226" y="617"/>
                    </a:lnTo>
                    <a:lnTo>
                      <a:pt x="2242" y="639"/>
                    </a:lnTo>
                    <a:lnTo>
                      <a:pt x="2258" y="662"/>
                    </a:lnTo>
                    <a:lnTo>
                      <a:pt x="2273" y="684"/>
                    </a:lnTo>
                    <a:lnTo>
                      <a:pt x="2287" y="708"/>
                    </a:lnTo>
                    <a:lnTo>
                      <a:pt x="2302" y="732"/>
                    </a:lnTo>
                    <a:lnTo>
                      <a:pt x="2315" y="756"/>
                    </a:lnTo>
                    <a:lnTo>
                      <a:pt x="2329" y="781"/>
                    </a:lnTo>
                    <a:lnTo>
                      <a:pt x="2340" y="805"/>
                    </a:lnTo>
                    <a:lnTo>
                      <a:pt x="2353" y="831"/>
                    </a:lnTo>
                    <a:lnTo>
                      <a:pt x="2364" y="856"/>
                    </a:lnTo>
                    <a:lnTo>
                      <a:pt x="2375" y="883"/>
                    </a:lnTo>
                    <a:lnTo>
                      <a:pt x="2384" y="909"/>
                    </a:lnTo>
                    <a:lnTo>
                      <a:pt x="2394" y="936"/>
                    </a:lnTo>
                    <a:lnTo>
                      <a:pt x="2403" y="963"/>
                    </a:lnTo>
                    <a:lnTo>
                      <a:pt x="2410" y="990"/>
                    </a:lnTo>
                    <a:lnTo>
                      <a:pt x="2419" y="1017"/>
                    </a:lnTo>
                    <a:lnTo>
                      <a:pt x="2425" y="1044"/>
                    </a:lnTo>
                    <a:lnTo>
                      <a:pt x="2431" y="1072"/>
                    </a:lnTo>
                    <a:lnTo>
                      <a:pt x="2436" y="1100"/>
                    </a:lnTo>
                    <a:lnTo>
                      <a:pt x="2441" y="1129"/>
                    </a:lnTo>
                    <a:lnTo>
                      <a:pt x="2445" y="1158"/>
                    </a:lnTo>
                    <a:lnTo>
                      <a:pt x="2449" y="1187"/>
                    </a:lnTo>
                    <a:lnTo>
                      <a:pt x="2451" y="1215"/>
                    </a:lnTo>
                    <a:lnTo>
                      <a:pt x="2453" y="1244"/>
                    </a:lnTo>
                    <a:lnTo>
                      <a:pt x="2454" y="1274"/>
                    </a:lnTo>
                    <a:lnTo>
                      <a:pt x="2454" y="1304"/>
                    </a:lnTo>
                    <a:lnTo>
                      <a:pt x="2454" y="1334"/>
                    </a:lnTo>
                    <a:lnTo>
                      <a:pt x="2453" y="1363"/>
                    </a:lnTo>
                    <a:lnTo>
                      <a:pt x="2451" y="1392"/>
                    </a:lnTo>
                    <a:lnTo>
                      <a:pt x="2449" y="1421"/>
                    </a:lnTo>
                    <a:lnTo>
                      <a:pt x="2445" y="1450"/>
                    </a:lnTo>
                    <a:lnTo>
                      <a:pt x="2441" y="1479"/>
                    </a:lnTo>
                    <a:lnTo>
                      <a:pt x="2436" y="1507"/>
                    </a:lnTo>
                    <a:lnTo>
                      <a:pt x="2431" y="1535"/>
                    </a:lnTo>
                    <a:lnTo>
                      <a:pt x="2425" y="1563"/>
                    </a:lnTo>
                    <a:lnTo>
                      <a:pt x="2419" y="1590"/>
                    </a:lnTo>
                    <a:lnTo>
                      <a:pt x="2410" y="1619"/>
                    </a:lnTo>
                    <a:lnTo>
                      <a:pt x="2403" y="1646"/>
                    </a:lnTo>
                    <a:lnTo>
                      <a:pt x="2394" y="1672"/>
                    </a:lnTo>
                    <a:lnTo>
                      <a:pt x="2384" y="1699"/>
                    </a:lnTo>
                    <a:lnTo>
                      <a:pt x="2375" y="1725"/>
                    </a:lnTo>
                    <a:lnTo>
                      <a:pt x="2364" y="1751"/>
                    </a:lnTo>
                    <a:lnTo>
                      <a:pt x="2353" y="1777"/>
                    </a:lnTo>
                    <a:lnTo>
                      <a:pt x="2340" y="1802"/>
                    </a:lnTo>
                    <a:lnTo>
                      <a:pt x="2329" y="1827"/>
                    </a:lnTo>
                    <a:lnTo>
                      <a:pt x="2315" y="1851"/>
                    </a:lnTo>
                    <a:lnTo>
                      <a:pt x="2302" y="1876"/>
                    </a:lnTo>
                    <a:lnTo>
                      <a:pt x="2287" y="1900"/>
                    </a:lnTo>
                    <a:lnTo>
                      <a:pt x="2273" y="1923"/>
                    </a:lnTo>
                    <a:lnTo>
                      <a:pt x="2258" y="1946"/>
                    </a:lnTo>
                    <a:lnTo>
                      <a:pt x="2242" y="1969"/>
                    </a:lnTo>
                    <a:lnTo>
                      <a:pt x="2226" y="1992"/>
                    </a:lnTo>
                    <a:lnTo>
                      <a:pt x="2209" y="2014"/>
                    </a:lnTo>
                    <a:lnTo>
                      <a:pt x="2191" y="2034"/>
                    </a:lnTo>
                    <a:lnTo>
                      <a:pt x="2174" y="2055"/>
                    </a:lnTo>
                    <a:lnTo>
                      <a:pt x="2156" y="2076"/>
                    </a:lnTo>
                    <a:lnTo>
                      <a:pt x="2136" y="2097"/>
                    </a:lnTo>
                    <a:lnTo>
                      <a:pt x="2117" y="2117"/>
                    </a:lnTo>
                    <a:lnTo>
                      <a:pt x="2098" y="2136"/>
                    </a:lnTo>
                    <a:lnTo>
                      <a:pt x="2078" y="2154"/>
                    </a:lnTo>
                    <a:lnTo>
                      <a:pt x="2057" y="2173"/>
                    </a:lnTo>
                    <a:lnTo>
                      <a:pt x="2036" y="2191"/>
                    </a:lnTo>
                    <a:lnTo>
                      <a:pt x="2014" y="2208"/>
                    </a:lnTo>
                    <a:lnTo>
                      <a:pt x="1992" y="2225"/>
                    </a:lnTo>
                    <a:lnTo>
                      <a:pt x="1969" y="2241"/>
                    </a:lnTo>
                    <a:lnTo>
                      <a:pt x="1947" y="2257"/>
                    </a:lnTo>
                    <a:lnTo>
                      <a:pt x="1923" y="2272"/>
                    </a:lnTo>
                    <a:lnTo>
                      <a:pt x="1900" y="2287"/>
                    </a:lnTo>
                    <a:lnTo>
                      <a:pt x="1877" y="2301"/>
                    </a:lnTo>
                    <a:lnTo>
                      <a:pt x="1853" y="2315"/>
                    </a:lnTo>
                    <a:lnTo>
                      <a:pt x="1828" y="2327"/>
                    </a:lnTo>
                    <a:lnTo>
                      <a:pt x="1803" y="2340"/>
                    </a:lnTo>
                    <a:lnTo>
                      <a:pt x="1777" y="2351"/>
                    </a:lnTo>
                    <a:lnTo>
                      <a:pt x="1751" y="2363"/>
                    </a:lnTo>
                    <a:lnTo>
                      <a:pt x="1725" y="2373"/>
                    </a:lnTo>
                    <a:lnTo>
                      <a:pt x="1699" y="2384"/>
                    </a:lnTo>
                    <a:lnTo>
                      <a:pt x="1673" y="2393"/>
                    </a:lnTo>
                    <a:lnTo>
                      <a:pt x="1646" y="2401"/>
                    </a:lnTo>
                    <a:lnTo>
                      <a:pt x="1619" y="2410"/>
                    </a:lnTo>
                    <a:lnTo>
                      <a:pt x="1592" y="2417"/>
                    </a:lnTo>
                    <a:lnTo>
                      <a:pt x="1564" y="2424"/>
                    </a:lnTo>
                    <a:lnTo>
                      <a:pt x="1536" y="2431"/>
                    </a:lnTo>
                    <a:lnTo>
                      <a:pt x="1508" y="2436"/>
                    </a:lnTo>
                    <a:lnTo>
                      <a:pt x="1479" y="2440"/>
                    </a:lnTo>
                    <a:lnTo>
                      <a:pt x="1451" y="2444"/>
                    </a:lnTo>
                    <a:lnTo>
                      <a:pt x="1422" y="2447"/>
                    </a:lnTo>
                    <a:lnTo>
                      <a:pt x="1393" y="2450"/>
                    </a:lnTo>
                    <a:lnTo>
                      <a:pt x="1364" y="2453"/>
                    </a:lnTo>
                    <a:lnTo>
                      <a:pt x="1334" y="2454"/>
                    </a:lnTo>
                    <a:lnTo>
                      <a:pt x="1304" y="2454"/>
                    </a:lnTo>
                    <a:lnTo>
                      <a:pt x="1275" y="2454"/>
                    </a:lnTo>
                    <a:lnTo>
                      <a:pt x="1246" y="2453"/>
                    </a:lnTo>
                    <a:lnTo>
                      <a:pt x="1217" y="2450"/>
                    </a:lnTo>
                    <a:lnTo>
                      <a:pt x="1187" y="2447"/>
                    </a:lnTo>
                    <a:lnTo>
                      <a:pt x="1158" y="2444"/>
                    </a:lnTo>
                    <a:lnTo>
                      <a:pt x="1130" y="2440"/>
                    </a:lnTo>
                    <a:lnTo>
                      <a:pt x="1101" y="2436"/>
                    </a:lnTo>
                    <a:lnTo>
                      <a:pt x="1073" y="2431"/>
                    </a:lnTo>
                    <a:lnTo>
                      <a:pt x="1046" y="2424"/>
                    </a:lnTo>
                    <a:lnTo>
                      <a:pt x="1018" y="2417"/>
                    </a:lnTo>
                    <a:lnTo>
                      <a:pt x="990" y="2410"/>
                    </a:lnTo>
                    <a:lnTo>
                      <a:pt x="963" y="2401"/>
                    </a:lnTo>
                    <a:lnTo>
                      <a:pt x="936" y="2393"/>
                    </a:lnTo>
                    <a:lnTo>
                      <a:pt x="910" y="2384"/>
                    </a:lnTo>
                    <a:lnTo>
                      <a:pt x="883" y="2373"/>
                    </a:lnTo>
                    <a:lnTo>
                      <a:pt x="858" y="2363"/>
                    </a:lnTo>
                    <a:lnTo>
                      <a:pt x="832" y="2351"/>
                    </a:lnTo>
                    <a:lnTo>
                      <a:pt x="807" y="2340"/>
                    </a:lnTo>
                    <a:lnTo>
                      <a:pt x="782" y="2327"/>
                    </a:lnTo>
                    <a:lnTo>
                      <a:pt x="757" y="2315"/>
                    </a:lnTo>
                    <a:lnTo>
                      <a:pt x="733" y="2301"/>
                    </a:lnTo>
                    <a:lnTo>
                      <a:pt x="709" y="2287"/>
                    </a:lnTo>
                    <a:lnTo>
                      <a:pt x="685" y="2272"/>
                    </a:lnTo>
                    <a:lnTo>
                      <a:pt x="662" y="2257"/>
                    </a:lnTo>
                    <a:lnTo>
                      <a:pt x="639" y="2241"/>
                    </a:lnTo>
                    <a:lnTo>
                      <a:pt x="617" y="2225"/>
                    </a:lnTo>
                    <a:lnTo>
                      <a:pt x="595" y="2208"/>
                    </a:lnTo>
                    <a:lnTo>
                      <a:pt x="574" y="2191"/>
                    </a:lnTo>
                    <a:lnTo>
                      <a:pt x="553" y="2173"/>
                    </a:lnTo>
                    <a:lnTo>
                      <a:pt x="532" y="2154"/>
                    </a:lnTo>
                    <a:lnTo>
                      <a:pt x="512" y="2136"/>
                    </a:lnTo>
                    <a:lnTo>
                      <a:pt x="492" y="2117"/>
                    </a:lnTo>
                    <a:lnTo>
                      <a:pt x="472" y="2097"/>
                    </a:lnTo>
                    <a:lnTo>
                      <a:pt x="454" y="2076"/>
                    </a:lnTo>
                    <a:lnTo>
                      <a:pt x="436" y="2055"/>
                    </a:lnTo>
                    <a:lnTo>
                      <a:pt x="418" y="2034"/>
                    </a:lnTo>
                    <a:lnTo>
                      <a:pt x="400" y="2014"/>
                    </a:lnTo>
                    <a:lnTo>
                      <a:pt x="384" y="1992"/>
                    </a:lnTo>
                    <a:lnTo>
                      <a:pt x="367" y="1969"/>
                    </a:lnTo>
                    <a:lnTo>
                      <a:pt x="352" y="1946"/>
                    </a:lnTo>
                    <a:lnTo>
                      <a:pt x="337" y="1923"/>
                    </a:lnTo>
                    <a:lnTo>
                      <a:pt x="321" y="1900"/>
                    </a:lnTo>
                    <a:lnTo>
                      <a:pt x="308" y="1876"/>
                    </a:lnTo>
                    <a:lnTo>
                      <a:pt x="294" y="1851"/>
                    </a:lnTo>
                    <a:lnTo>
                      <a:pt x="281" y="1827"/>
                    </a:lnTo>
                    <a:lnTo>
                      <a:pt x="269" y="1802"/>
                    </a:lnTo>
                    <a:lnTo>
                      <a:pt x="257" y="1777"/>
                    </a:lnTo>
                    <a:lnTo>
                      <a:pt x="245" y="1751"/>
                    </a:lnTo>
                    <a:lnTo>
                      <a:pt x="235" y="1725"/>
                    </a:lnTo>
                    <a:lnTo>
                      <a:pt x="225" y="1699"/>
                    </a:lnTo>
                    <a:lnTo>
                      <a:pt x="216" y="1672"/>
                    </a:lnTo>
                    <a:lnTo>
                      <a:pt x="207" y="1646"/>
                    </a:lnTo>
                    <a:lnTo>
                      <a:pt x="199" y="1619"/>
                    </a:lnTo>
                    <a:lnTo>
                      <a:pt x="191" y="1590"/>
                    </a:lnTo>
                    <a:lnTo>
                      <a:pt x="185" y="1563"/>
                    </a:lnTo>
                    <a:lnTo>
                      <a:pt x="178" y="1535"/>
                    </a:lnTo>
                    <a:lnTo>
                      <a:pt x="173" y="1507"/>
                    </a:lnTo>
                    <a:lnTo>
                      <a:pt x="168" y="1479"/>
                    </a:lnTo>
                    <a:lnTo>
                      <a:pt x="164" y="1450"/>
                    </a:lnTo>
                    <a:lnTo>
                      <a:pt x="161" y="1421"/>
                    </a:lnTo>
                    <a:lnTo>
                      <a:pt x="159" y="1392"/>
                    </a:lnTo>
                    <a:lnTo>
                      <a:pt x="157" y="1363"/>
                    </a:lnTo>
                    <a:lnTo>
                      <a:pt x="156" y="1334"/>
                    </a:lnTo>
                    <a:lnTo>
                      <a:pt x="156" y="1304"/>
                    </a:lnTo>
                    <a:close/>
                  </a:path>
                </a:pathLst>
              </a:custGeom>
              <a:solidFill>
                <a:srgbClr val="4140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29" name="Freeform 1166"/>
              <p:cNvSpPr/>
              <p:nvPr/>
            </p:nvSpPr>
            <p:spPr>
              <a:xfrm>
                <a:off x="-649" y="135042"/>
                <a:ext cx="1378932" cy="1380124"/>
              </a:xfrm>
              <a:custGeom>
                <a:avLst/>
                <a:gdLst/>
                <a:ahLst/>
                <a:cxnLst>
                  <a:cxn ang="0">
                    <a:pos x="1117310" y="392875651"/>
                  </a:cxn>
                  <a:cxn ang="0">
                    <a:pos x="7542108" y="438207620"/>
                  </a:cxn>
                  <a:cxn ang="0">
                    <a:pos x="19274393" y="481860588"/>
                  </a:cxn>
                  <a:cxn ang="0">
                    <a:pos x="36035103" y="522994525"/>
                  </a:cxn>
                  <a:cxn ang="0">
                    <a:pos x="57544645" y="561331185"/>
                  </a:cxn>
                  <a:cxn ang="0">
                    <a:pos x="83244365" y="597148815"/>
                  </a:cxn>
                  <a:cxn ang="0">
                    <a:pos x="113133733" y="629048776"/>
                  </a:cxn>
                  <a:cxn ang="0">
                    <a:pos x="146655153" y="657311430"/>
                  </a:cxn>
                  <a:cxn ang="0">
                    <a:pos x="183248911" y="681655886"/>
                  </a:cxn>
                  <a:cxn ang="0">
                    <a:pos x="222915536" y="701243702"/>
                  </a:cxn>
                  <a:cxn ang="0">
                    <a:pos x="264816782" y="716074878"/>
                  </a:cxn>
                  <a:cxn ang="0">
                    <a:pos x="308953176" y="725588688"/>
                  </a:cxn>
                  <a:cxn ang="0">
                    <a:pos x="355044600" y="729786190"/>
                  </a:cxn>
                  <a:cxn ang="0">
                    <a:pos x="392476605" y="728946690"/>
                  </a:cxn>
                  <a:cxn ang="0">
                    <a:pos x="437730309" y="722510519"/>
                  </a:cxn>
                  <a:cxn ang="0">
                    <a:pos x="481028457" y="710758041"/>
                  </a:cxn>
                  <a:cxn ang="0">
                    <a:pos x="522371048" y="693968560"/>
                  </a:cxn>
                  <a:cxn ang="0">
                    <a:pos x="560920363" y="672142076"/>
                  </a:cxn>
                  <a:cxn ang="0">
                    <a:pos x="596117747" y="646397924"/>
                  </a:cxn>
                  <a:cxn ang="0">
                    <a:pos x="628242265" y="616456797"/>
                  </a:cxn>
                  <a:cxn ang="0">
                    <a:pos x="656455668" y="582877307"/>
                  </a:cxn>
                  <a:cxn ang="0">
                    <a:pos x="680478894" y="546500010"/>
                  </a:cxn>
                  <a:cxn ang="0">
                    <a:pos x="700033408" y="506764711"/>
                  </a:cxn>
                  <a:cxn ang="0">
                    <a:pos x="714838560" y="464510911"/>
                  </a:cxn>
                  <a:cxn ang="0">
                    <a:pos x="724894880" y="420298805"/>
                  </a:cxn>
                  <a:cxn ang="0">
                    <a:pos x="728805466" y="374127336"/>
                  </a:cxn>
                  <a:cxn ang="0">
                    <a:pos x="727688156" y="336910539"/>
                  </a:cxn>
                  <a:cxn ang="0">
                    <a:pos x="721542421" y="291298737"/>
                  </a:cxn>
                  <a:cxn ang="0">
                    <a:pos x="709810136" y="247925602"/>
                  </a:cxn>
                  <a:cxn ang="0">
                    <a:pos x="692770363" y="206791665"/>
                  </a:cxn>
                  <a:cxn ang="0">
                    <a:pos x="671540413" y="168175171"/>
                  </a:cxn>
                  <a:cxn ang="0">
                    <a:pos x="645561101" y="132917209"/>
                  </a:cxn>
                  <a:cxn ang="0">
                    <a:pos x="615950796" y="100737414"/>
                  </a:cxn>
                  <a:cxn ang="0">
                    <a:pos x="582429905" y="72474760"/>
                  </a:cxn>
                  <a:cxn ang="0">
                    <a:pos x="545836147" y="48410137"/>
                  </a:cxn>
                  <a:cxn ang="0">
                    <a:pos x="506168993" y="28542488"/>
                  </a:cxn>
                  <a:cxn ang="0">
                    <a:pos x="464267747" y="13711312"/>
                  </a:cxn>
                  <a:cxn ang="0">
                    <a:pos x="419852289" y="3917669"/>
                  </a:cxn>
                  <a:cxn ang="0">
                    <a:pos x="374039930" y="0"/>
                  </a:cxn>
                  <a:cxn ang="0">
                    <a:pos x="336328861" y="839500"/>
                  </a:cxn>
                  <a:cxn ang="0">
                    <a:pos x="291354748" y="7275671"/>
                  </a:cxn>
                  <a:cxn ang="0">
                    <a:pos x="247777009" y="18748315"/>
                  </a:cxn>
                  <a:cxn ang="0">
                    <a:pos x="206434418" y="35817630"/>
                  </a:cxn>
                  <a:cxn ang="0">
                    <a:pos x="168164166" y="57364280"/>
                  </a:cxn>
                  <a:cxn ang="0">
                    <a:pos x="132967310" y="83388266"/>
                  </a:cxn>
                  <a:cxn ang="0">
                    <a:pos x="100842793" y="113049559"/>
                  </a:cxn>
                  <a:cxn ang="0">
                    <a:pos x="72629390" y="146629050"/>
                  </a:cxn>
                  <a:cxn ang="0">
                    <a:pos x="48326572" y="183286180"/>
                  </a:cxn>
                  <a:cxn ang="0">
                    <a:pos x="28772058" y="222741645"/>
                  </a:cxn>
                  <a:cxn ang="0">
                    <a:pos x="13966906" y="264995446"/>
                  </a:cxn>
                  <a:cxn ang="0">
                    <a:pos x="4190177" y="309487385"/>
                  </a:cxn>
                  <a:cxn ang="0">
                    <a:pos x="0" y="355379021"/>
                  </a:cxn>
                </a:cxnLst>
                <a:pathLst>
                  <a:path w="2609" h="2609">
                    <a:moveTo>
                      <a:pt x="0" y="1304"/>
                    </a:moveTo>
                    <a:lnTo>
                      <a:pt x="0" y="1304"/>
                    </a:lnTo>
                    <a:lnTo>
                      <a:pt x="0" y="1337"/>
                    </a:lnTo>
                    <a:lnTo>
                      <a:pt x="2" y="1370"/>
                    </a:lnTo>
                    <a:lnTo>
                      <a:pt x="4" y="1404"/>
                    </a:lnTo>
                    <a:lnTo>
                      <a:pt x="8" y="1437"/>
                    </a:lnTo>
                    <a:lnTo>
                      <a:pt x="11" y="1469"/>
                    </a:lnTo>
                    <a:lnTo>
                      <a:pt x="15" y="1502"/>
                    </a:lnTo>
                    <a:lnTo>
                      <a:pt x="21" y="1534"/>
                    </a:lnTo>
                    <a:lnTo>
                      <a:pt x="27" y="1566"/>
                    </a:lnTo>
                    <a:lnTo>
                      <a:pt x="34" y="1598"/>
                    </a:lnTo>
                    <a:lnTo>
                      <a:pt x="42" y="1630"/>
                    </a:lnTo>
                    <a:lnTo>
                      <a:pt x="50" y="1660"/>
                    </a:lnTo>
                    <a:lnTo>
                      <a:pt x="59" y="1691"/>
                    </a:lnTo>
                    <a:lnTo>
                      <a:pt x="69" y="1722"/>
                    </a:lnTo>
                    <a:lnTo>
                      <a:pt x="79" y="1752"/>
                    </a:lnTo>
                    <a:lnTo>
                      <a:pt x="91" y="1782"/>
                    </a:lnTo>
                    <a:lnTo>
                      <a:pt x="103" y="1811"/>
                    </a:lnTo>
                    <a:lnTo>
                      <a:pt x="116" y="1841"/>
                    </a:lnTo>
                    <a:lnTo>
                      <a:pt x="129" y="1869"/>
                    </a:lnTo>
                    <a:lnTo>
                      <a:pt x="143" y="1897"/>
                    </a:lnTo>
                    <a:lnTo>
                      <a:pt x="158" y="1925"/>
                    </a:lnTo>
                    <a:lnTo>
                      <a:pt x="173" y="1953"/>
                    </a:lnTo>
                    <a:lnTo>
                      <a:pt x="189" y="1980"/>
                    </a:lnTo>
                    <a:lnTo>
                      <a:pt x="206" y="2006"/>
                    </a:lnTo>
                    <a:lnTo>
                      <a:pt x="223" y="2032"/>
                    </a:lnTo>
                    <a:lnTo>
                      <a:pt x="241" y="2058"/>
                    </a:lnTo>
                    <a:lnTo>
                      <a:pt x="260" y="2083"/>
                    </a:lnTo>
                    <a:lnTo>
                      <a:pt x="279" y="2108"/>
                    </a:lnTo>
                    <a:lnTo>
                      <a:pt x="298" y="2134"/>
                    </a:lnTo>
                    <a:lnTo>
                      <a:pt x="319" y="2157"/>
                    </a:lnTo>
                    <a:lnTo>
                      <a:pt x="340" y="2180"/>
                    </a:lnTo>
                    <a:lnTo>
                      <a:pt x="361" y="2203"/>
                    </a:lnTo>
                    <a:lnTo>
                      <a:pt x="383" y="2226"/>
                    </a:lnTo>
                    <a:lnTo>
                      <a:pt x="405" y="2248"/>
                    </a:lnTo>
                    <a:lnTo>
                      <a:pt x="428" y="2269"/>
                    </a:lnTo>
                    <a:lnTo>
                      <a:pt x="452" y="2290"/>
                    </a:lnTo>
                    <a:lnTo>
                      <a:pt x="476" y="2310"/>
                    </a:lnTo>
                    <a:lnTo>
                      <a:pt x="500" y="2329"/>
                    </a:lnTo>
                    <a:lnTo>
                      <a:pt x="525" y="2349"/>
                    </a:lnTo>
                    <a:lnTo>
                      <a:pt x="551" y="2367"/>
                    </a:lnTo>
                    <a:lnTo>
                      <a:pt x="576" y="2386"/>
                    </a:lnTo>
                    <a:lnTo>
                      <a:pt x="602" y="2402"/>
                    </a:lnTo>
                    <a:lnTo>
                      <a:pt x="629" y="2419"/>
                    </a:lnTo>
                    <a:lnTo>
                      <a:pt x="656" y="2436"/>
                    </a:lnTo>
                    <a:lnTo>
                      <a:pt x="683" y="2450"/>
                    </a:lnTo>
                    <a:lnTo>
                      <a:pt x="711" y="2466"/>
                    </a:lnTo>
                    <a:lnTo>
                      <a:pt x="739" y="2480"/>
                    </a:lnTo>
                    <a:lnTo>
                      <a:pt x="768" y="2493"/>
                    </a:lnTo>
                    <a:lnTo>
                      <a:pt x="798" y="2506"/>
                    </a:lnTo>
                    <a:lnTo>
                      <a:pt x="827" y="2518"/>
                    </a:lnTo>
                    <a:lnTo>
                      <a:pt x="857" y="2530"/>
                    </a:lnTo>
                    <a:lnTo>
                      <a:pt x="887" y="2540"/>
                    </a:lnTo>
                    <a:lnTo>
                      <a:pt x="918" y="2549"/>
                    </a:lnTo>
                    <a:lnTo>
                      <a:pt x="948" y="2559"/>
                    </a:lnTo>
                    <a:lnTo>
                      <a:pt x="979" y="2567"/>
                    </a:lnTo>
                    <a:lnTo>
                      <a:pt x="1010" y="2576"/>
                    </a:lnTo>
                    <a:lnTo>
                      <a:pt x="1043" y="2582"/>
                    </a:lnTo>
                    <a:lnTo>
                      <a:pt x="1074" y="2588"/>
                    </a:lnTo>
                    <a:lnTo>
                      <a:pt x="1106" y="2593"/>
                    </a:lnTo>
                    <a:lnTo>
                      <a:pt x="1139" y="2598"/>
                    </a:lnTo>
                    <a:lnTo>
                      <a:pt x="1172" y="2602"/>
                    </a:lnTo>
                    <a:lnTo>
                      <a:pt x="1204" y="2605"/>
                    </a:lnTo>
                    <a:lnTo>
                      <a:pt x="1238" y="2607"/>
                    </a:lnTo>
                    <a:lnTo>
                      <a:pt x="1271" y="2608"/>
                    </a:lnTo>
                    <a:lnTo>
                      <a:pt x="1304" y="2609"/>
                    </a:lnTo>
                    <a:lnTo>
                      <a:pt x="1339" y="2608"/>
                    </a:lnTo>
                    <a:lnTo>
                      <a:pt x="1372" y="2607"/>
                    </a:lnTo>
                    <a:lnTo>
                      <a:pt x="1405" y="2605"/>
                    </a:lnTo>
                    <a:lnTo>
                      <a:pt x="1438" y="2602"/>
                    </a:lnTo>
                    <a:lnTo>
                      <a:pt x="1471" y="2598"/>
                    </a:lnTo>
                    <a:lnTo>
                      <a:pt x="1503" y="2593"/>
                    </a:lnTo>
                    <a:lnTo>
                      <a:pt x="1536" y="2588"/>
                    </a:lnTo>
                    <a:lnTo>
                      <a:pt x="1567" y="2582"/>
                    </a:lnTo>
                    <a:lnTo>
                      <a:pt x="1599" y="2576"/>
                    </a:lnTo>
                    <a:lnTo>
                      <a:pt x="1631" y="2567"/>
                    </a:lnTo>
                    <a:lnTo>
                      <a:pt x="1662" y="2559"/>
                    </a:lnTo>
                    <a:lnTo>
                      <a:pt x="1692" y="2549"/>
                    </a:lnTo>
                    <a:lnTo>
                      <a:pt x="1722" y="2540"/>
                    </a:lnTo>
                    <a:lnTo>
                      <a:pt x="1752" y="2530"/>
                    </a:lnTo>
                    <a:lnTo>
                      <a:pt x="1783" y="2518"/>
                    </a:lnTo>
                    <a:lnTo>
                      <a:pt x="1812" y="2506"/>
                    </a:lnTo>
                    <a:lnTo>
                      <a:pt x="1841" y="2493"/>
                    </a:lnTo>
                    <a:lnTo>
                      <a:pt x="1870" y="2480"/>
                    </a:lnTo>
                    <a:lnTo>
                      <a:pt x="1898" y="2466"/>
                    </a:lnTo>
                    <a:lnTo>
                      <a:pt x="1927" y="2450"/>
                    </a:lnTo>
                    <a:lnTo>
                      <a:pt x="1954" y="2436"/>
                    </a:lnTo>
                    <a:lnTo>
                      <a:pt x="1981" y="2419"/>
                    </a:lnTo>
                    <a:lnTo>
                      <a:pt x="2008" y="2402"/>
                    </a:lnTo>
                    <a:lnTo>
                      <a:pt x="2034" y="2386"/>
                    </a:lnTo>
                    <a:lnTo>
                      <a:pt x="2059" y="2367"/>
                    </a:lnTo>
                    <a:lnTo>
                      <a:pt x="2085" y="2349"/>
                    </a:lnTo>
                    <a:lnTo>
                      <a:pt x="2110" y="2329"/>
                    </a:lnTo>
                    <a:lnTo>
                      <a:pt x="2134" y="2310"/>
                    </a:lnTo>
                    <a:lnTo>
                      <a:pt x="2158" y="2290"/>
                    </a:lnTo>
                    <a:lnTo>
                      <a:pt x="2182" y="2269"/>
                    </a:lnTo>
                    <a:lnTo>
                      <a:pt x="2205" y="2248"/>
                    </a:lnTo>
                    <a:lnTo>
                      <a:pt x="2227" y="2226"/>
                    </a:lnTo>
                    <a:lnTo>
                      <a:pt x="2249" y="2203"/>
                    </a:lnTo>
                    <a:lnTo>
                      <a:pt x="2270" y="2180"/>
                    </a:lnTo>
                    <a:lnTo>
                      <a:pt x="2290" y="2157"/>
                    </a:lnTo>
                    <a:lnTo>
                      <a:pt x="2311" y="2134"/>
                    </a:lnTo>
                    <a:lnTo>
                      <a:pt x="2331" y="2108"/>
                    </a:lnTo>
                    <a:lnTo>
                      <a:pt x="2350" y="2083"/>
                    </a:lnTo>
                    <a:lnTo>
                      <a:pt x="2369" y="2058"/>
                    </a:lnTo>
                    <a:lnTo>
                      <a:pt x="2386" y="2032"/>
                    </a:lnTo>
                    <a:lnTo>
                      <a:pt x="2404" y="2006"/>
                    </a:lnTo>
                    <a:lnTo>
                      <a:pt x="2421" y="1980"/>
                    </a:lnTo>
                    <a:lnTo>
                      <a:pt x="2436" y="1953"/>
                    </a:lnTo>
                    <a:lnTo>
                      <a:pt x="2452" y="1925"/>
                    </a:lnTo>
                    <a:lnTo>
                      <a:pt x="2467" y="1897"/>
                    </a:lnTo>
                    <a:lnTo>
                      <a:pt x="2480" y="1869"/>
                    </a:lnTo>
                    <a:lnTo>
                      <a:pt x="2494" y="1841"/>
                    </a:lnTo>
                    <a:lnTo>
                      <a:pt x="2506" y="1811"/>
                    </a:lnTo>
                    <a:lnTo>
                      <a:pt x="2519" y="1782"/>
                    </a:lnTo>
                    <a:lnTo>
                      <a:pt x="2530" y="1752"/>
                    </a:lnTo>
                    <a:lnTo>
                      <a:pt x="2541" y="1722"/>
                    </a:lnTo>
                    <a:lnTo>
                      <a:pt x="2551" y="1691"/>
                    </a:lnTo>
                    <a:lnTo>
                      <a:pt x="2559" y="1660"/>
                    </a:lnTo>
                    <a:lnTo>
                      <a:pt x="2569" y="1630"/>
                    </a:lnTo>
                    <a:lnTo>
                      <a:pt x="2576" y="1598"/>
                    </a:lnTo>
                    <a:lnTo>
                      <a:pt x="2583" y="1566"/>
                    </a:lnTo>
                    <a:lnTo>
                      <a:pt x="2588" y="1534"/>
                    </a:lnTo>
                    <a:lnTo>
                      <a:pt x="2595" y="1502"/>
                    </a:lnTo>
                    <a:lnTo>
                      <a:pt x="2599" y="1469"/>
                    </a:lnTo>
                    <a:lnTo>
                      <a:pt x="2603" y="1437"/>
                    </a:lnTo>
                    <a:lnTo>
                      <a:pt x="2605" y="1404"/>
                    </a:lnTo>
                    <a:lnTo>
                      <a:pt x="2607" y="1370"/>
                    </a:lnTo>
                    <a:lnTo>
                      <a:pt x="2609" y="1337"/>
                    </a:lnTo>
                    <a:lnTo>
                      <a:pt x="2609" y="1304"/>
                    </a:lnTo>
                    <a:lnTo>
                      <a:pt x="2609" y="1270"/>
                    </a:lnTo>
                    <a:lnTo>
                      <a:pt x="2607" y="1237"/>
                    </a:lnTo>
                    <a:lnTo>
                      <a:pt x="2605" y="1204"/>
                    </a:lnTo>
                    <a:lnTo>
                      <a:pt x="2603" y="1170"/>
                    </a:lnTo>
                    <a:lnTo>
                      <a:pt x="2599" y="1138"/>
                    </a:lnTo>
                    <a:lnTo>
                      <a:pt x="2595" y="1106"/>
                    </a:lnTo>
                    <a:lnTo>
                      <a:pt x="2588" y="1073"/>
                    </a:lnTo>
                    <a:lnTo>
                      <a:pt x="2583" y="1041"/>
                    </a:lnTo>
                    <a:lnTo>
                      <a:pt x="2576" y="1010"/>
                    </a:lnTo>
                    <a:lnTo>
                      <a:pt x="2569" y="978"/>
                    </a:lnTo>
                    <a:lnTo>
                      <a:pt x="2559" y="947"/>
                    </a:lnTo>
                    <a:lnTo>
                      <a:pt x="2551" y="916"/>
                    </a:lnTo>
                    <a:lnTo>
                      <a:pt x="2541" y="886"/>
                    </a:lnTo>
                    <a:lnTo>
                      <a:pt x="2530" y="855"/>
                    </a:lnTo>
                    <a:lnTo>
                      <a:pt x="2519" y="826"/>
                    </a:lnTo>
                    <a:lnTo>
                      <a:pt x="2506" y="796"/>
                    </a:lnTo>
                    <a:lnTo>
                      <a:pt x="2494" y="768"/>
                    </a:lnTo>
                    <a:lnTo>
                      <a:pt x="2480" y="739"/>
                    </a:lnTo>
                    <a:lnTo>
                      <a:pt x="2467" y="711"/>
                    </a:lnTo>
                    <a:lnTo>
                      <a:pt x="2452" y="682"/>
                    </a:lnTo>
                    <a:lnTo>
                      <a:pt x="2436" y="655"/>
                    </a:lnTo>
                    <a:lnTo>
                      <a:pt x="2421" y="628"/>
                    </a:lnTo>
                    <a:lnTo>
                      <a:pt x="2404" y="601"/>
                    </a:lnTo>
                    <a:lnTo>
                      <a:pt x="2386" y="575"/>
                    </a:lnTo>
                    <a:lnTo>
                      <a:pt x="2369" y="549"/>
                    </a:lnTo>
                    <a:lnTo>
                      <a:pt x="2350" y="524"/>
                    </a:lnTo>
                    <a:lnTo>
                      <a:pt x="2331" y="499"/>
                    </a:lnTo>
                    <a:lnTo>
                      <a:pt x="2311" y="475"/>
                    </a:lnTo>
                    <a:lnTo>
                      <a:pt x="2290" y="451"/>
                    </a:lnTo>
                    <a:lnTo>
                      <a:pt x="2270" y="427"/>
                    </a:lnTo>
                    <a:lnTo>
                      <a:pt x="2249" y="404"/>
                    </a:lnTo>
                    <a:lnTo>
                      <a:pt x="2227" y="382"/>
                    </a:lnTo>
                    <a:lnTo>
                      <a:pt x="2205" y="360"/>
                    </a:lnTo>
                    <a:lnTo>
                      <a:pt x="2182" y="338"/>
                    </a:lnTo>
                    <a:lnTo>
                      <a:pt x="2158" y="317"/>
                    </a:lnTo>
                    <a:lnTo>
                      <a:pt x="2134" y="298"/>
                    </a:lnTo>
                    <a:lnTo>
                      <a:pt x="2110" y="278"/>
                    </a:lnTo>
                    <a:lnTo>
                      <a:pt x="2085" y="259"/>
                    </a:lnTo>
                    <a:lnTo>
                      <a:pt x="2059" y="240"/>
                    </a:lnTo>
                    <a:lnTo>
                      <a:pt x="2034" y="223"/>
                    </a:lnTo>
                    <a:lnTo>
                      <a:pt x="2008" y="205"/>
                    </a:lnTo>
                    <a:lnTo>
                      <a:pt x="1981" y="188"/>
                    </a:lnTo>
                    <a:lnTo>
                      <a:pt x="1954" y="173"/>
                    </a:lnTo>
                    <a:lnTo>
                      <a:pt x="1927" y="157"/>
                    </a:lnTo>
                    <a:lnTo>
                      <a:pt x="1898" y="142"/>
                    </a:lnTo>
                    <a:lnTo>
                      <a:pt x="1870" y="128"/>
                    </a:lnTo>
                    <a:lnTo>
                      <a:pt x="1841" y="114"/>
                    </a:lnTo>
                    <a:lnTo>
                      <a:pt x="1812" y="102"/>
                    </a:lnTo>
                    <a:lnTo>
                      <a:pt x="1783" y="90"/>
                    </a:lnTo>
                    <a:lnTo>
                      <a:pt x="1752" y="79"/>
                    </a:lnTo>
                    <a:lnTo>
                      <a:pt x="1722" y="67"/>
                    </a:lnTo>
                    <a:lnTo>
                      <a:pt x="1692" y="58"/>
                    </a:lnTo>
                    <a:lnTo>
                      <a:pt x="1662" y="49"/>
                    </a:lnTo>
                    <a:lnTo>
                      <a:pt x="1631" y="40"/>
                    </a:lnTo>
                    <a:lnTo>
                      <a:pt x="1599" y="33"/>
                    </a:lnTo>
                    <a:lnTo>
                      <a:pt x="1567" y="26"/>
                    </a:lnTo>
                    <a:lnTo>
                      <a:pt x="1536" y="19"/>
                    </a:lnTo>
                    <a:lnTo>
                      <a:pt x="1503" y="14"/>
                    </a:lnTo>
                    <a:lnTo>
                      <a:pt x="1471" y="10"/>
                    </a:lnTo>
                    <a:lnTo>
                      <a:pt x="1438" y="6"/>
                    </a:lnTo>
                    <a:lnTo>
                      <a:pt x="1405" y="3"/>
                    </a:lnTo>
                    <a:lnTo>
                      <a:pt x="1372" y="1"/>
                    </a:lnTo>
                    <a:lnTo>
                      <a:pt x="1339" y="0"/>
                    </a:lnTo>
                    <a:lnTo>
                      <a:pt x="1304" y="0"/>
                    </a:lnTo>
                    <a:lnTo>
                      <a:pt x="1271" y="0"/>
                    </a:lnTo>
                    <a:lnTo>
                      <a:pt x="1238" y="1"/>
                    </a:lnTo>
                    <a:lnTo>
                      <a:pt x="1204" y="3"/>
                    </a:lnTo>
                    <a:lnTo>
                      <a:pt x="1172" y="6"/>
                    </a:lnTo>
                    <a:lnTo>
                      <a:pt x="1139" y="10"/>
                    </a:lnTo>
                    <a:lnTo>
                      <a:pt x="1106" y="14"/>
                    </a:lnTo>
                    <a:lnTo>
                      <a:pt x="1074" y="19"/>
                    </a:lnTo>
                    <a:lnTo>
                      <a:pt x="1043" y="26"/>
                    </a:lnTo>
                    <a:lnTo>
                      <a:pt x="1010" y="33"/>
                    </a:lnTo>
                    <a:lnTo>
                      <a:pt x="979" y="40"/>
                    </a:lnTo>
                    <a:lnTo>
                      <a:pt x="948" y="49"/>
                    </a:lnTo>
                    <a:lnTo>
                      <a:pt x="918" y="58"/>
                    </a:lnTo>
                    <a:lnTo>
                      <a:pt x="887" y="67"/>
                    </a:lnTo>
                    <a:lnTo>
                      <a:pt x="857" y="79"/>
                    </a:lnTo>
                    <a:lnTo>
                      <a:pt x="827" y="90"/>
                    </a:lnTo>
                    <a:lnTo>
                      <a:pt x="798" y="102"/>
                    </a:lnTo>
                    <a:lnTo>
                      <a:pt x="768" y="114"/>
                    </a:lnTo>
                    <a:lnTo>
                      <a:pt x="739" y="128"/>
                    </a:lnTo>
                    <a:lnTo>
                      <a:pt x="711" y="142"/>
                    </a:lnTo>
                    <a:lnTo>
                      <a:pt x="683" y="157"/>
                    </a:lnTo>
                    <a:lnTo>
                      <a:pt x="656" y="173"/>
                    </a:lnTo>
                    <a:lnTo>
                      <a:pt x="629" y="188"/>
                    </a:lnTo>
                    <a:lnTo>
                      <a:pt x="602" y="205"/>
                    </a:lnTo>
                    <a:lnTo>
                      <a:pt x="576" y="223"/>
                    </a:lnTo>
                    <a:lnTo>
                      <a:pt x="551" y="240"/>
                    </a:lnTo>
                    <a:lnTo>
                      <a:pt x="525" y="259"/>
                    </a:lnTo>
                    <a:lnTo>
                      <a:pt x="500" y="278"/>
                    </a:lnTo>
                    <a:lnTo>
                      <a:pt x="476" y="298"/>
                    </a:lnTo>
                    <a:lnTo>
                      <a:pt x="452" y="317"/>
                    </a:lnTo>
                    <a:lnTo>
                      <a:pt x="428" y="338"/>
                    </a:lnTo>
                    <a:lnTo>
                      <a:pt x="405" y="360"/>
                    </a:lnTo>
                    <a:lnTo>
                      <a:pt x="383" y="382"/>
                    </a:lnTo>
                    <a:lnTo>
                      <a:pt x="361" y="404"/>
                    </a:lnTo>
                    <a:lnTo>
                      <a:pt x="340" y="427"/>
                    </a:lnTo>
                    <a:lnTo>
                      <a:pt x="319" y="451"/>
                    </a:lnTo>
                    <a:lnTo>
                      <a:pt x="298" y="475"/>
                    </a:lnTo>
                    <a:lnTo>
                      <a:pt x="279" y="499"/>
                    </a:lnTo>
                    <a:lnTo>
                      <a:pt x="260" y="524"/>
                    </a:lnTo>
                    <a:lnTo>
                      <a:pt x="241" y="549"/>
                    </a:lnTo>
                    <a:lnTo>
                      <a:pt x="223" y="575"/>
                    </a:lnTo>
                    <a:lnTo>
                      <a:pt x="206" y="601"/>
                    </a:lnTo>
                    <a:lnTo>
                      <a:pt x="189" y="628"/>
                    </a:lnTo>
                    <a:lnTo>
                      <a:pt x="173" y="655"/>
                    </a:lnTo>
                    <a:lnTo>
                      <a:pt x="158" y="682"/>
                    </a:lnTo>
                    <a:lnTo>
                      <a:pt x="143" y="711"/>
                    </a:lnTo>
                    <a:lnTo>
                      <a:pt x="129" y="739"/>
                    </a:lnTo>
                    <a:lnTo>
                      <a:pt x="116" y="768"/>
                    </a:lnTo>
                    <a:lnTo>
                      <a:pt x="103" y="796"/>
                    </a:lnTo>
                    <a:lnTo>
                      <a:pt x="91" y="826"/>
                    </a:lnTo>
                    <a:lnTo>
                      <a:pt x="79" y="855"/>
                    </a:lnTo>
                    <a:lnTo>
                      <a:pt x="69" y="886"/>
                    </a:lnTo>
                    <a:lnTo>
                      <a:pt x="59" y="916"/>
                    </a:lnTo>
                    <a:lnTo>
                      <a:pt x="50" y="947"/>
                    </a:lnTo>
                    <a:lnTo>
                      <a:pt x="42" y="978"/>
                    </a:lnTo>
                    <a:lnTo>
                      <a:pt x="34" y="1010"/>
                    </a:lnTo>
                    <a:lnTo>
                      <a:pt x="27" y="1041"/>
                    </a:lnTo>
                    <a:lnTo>
                      <a:pt x="21" y="1073"/>
                    </a:lnTo>
                    <a:lnTo>
                      <a:pt x="15" y="1106"/>
                    </a:lnTo>
                    <a:lnTo>
                      <a:pt x="11" y="1138"/>
                    </a:lnTo>
                    <a:lnTo>
                      <a:pt x="8" y="1170"/>
                    </a:lnTo>
                    <a:lnTo>
                      <a:pt x="4" y="1204"/>
                    </a:lnTo>
                    <a:lnTo>
                      <a:pt x="2" y="1237"/>
                    </a:lnTo>
                    <a:lnTo>
                      <a:pt x="0" y="1270"/>
                    </a:lnTo>
                    <a:lnTo>
                      <a:pt x="0" y="1304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0" name="Freeform 1167"/>
              <p:cNvSpPr/>
              <p:nvPr/>
            </p:nvSpPr>
            <p:spPr>
              <a:xfrm>
                <a:off x="82420" y="216225"/>
                <a:ext cx="1214641" cy="1217756"/>
              </a:xfrm>
              <a:custGeom>
                <a:avLst/>
                <a:gdLst/>
                <a:ahLst/>
                <a:cxnLst>
                  <a:cxn ang="0">
                    <a:pos x="838303" y="297426843"/>
                  </a:cxn>
                  <a:cxn ang="0">
                    <a:pos x="6146147" y="257339904"/>
                  </a:cxn>
                  <a:cxn ang="0">
                    <a:pos x="16762892" y="219215670"/>
                  </a:cxn>
                  <a:cxn ang="0">
                    <a:pos x="31570095" y="182492914"/>
                  </a:cxn>
                  <a:cxn ang="0">
                    <a:pos x="50567757" y="148573115"/>
                  </a:cxn>
                  <a:cxn ang="0">
                    <a:pos x="73197713" y="117456802"/>
                  </a:cxn>
                  <a:cxn ang="0">
                    <a:pos x="99459435" y="89143975"/>
                  </a:cxn>
                  <a:cxn ang="0">
                    <a:pos x="128794231" y="64194802"/>
                  </a:cxn>
                  <a:cxn ang="0">
                    <a:pos x="161202629" y="42889896"/>
                  </a:cxn>
                  <a:cxn ang="0">
                    <a:pos x="196124879" y="25509870"/>
                  </a:cxn>
                  <a:cxn ang="0">
                    <a:pos x="233003346" y="12334280"/>
                  </a:cxn>
                  <a:cxn ang="0">
                    <a:pos x="272116584" y="3644267"/>
                  </a:cxn>
                  <a:cxn ang="0">
                    <a:pos x="312626817" y="280084"/>
                  </a:cxn>
                  <a:cxn ang="0">
                    <a:pos x="345593378" y="1121394"/>
                  </a:cxn>
                  <a:cxn ang="0">
                    <a:pos x="385544919" y="6727837"/>
                  </a:cxn>
                  <a:cxn ang="0">
                    <a:pos x="423819853" y="16819858"/>
                  </a:cxn>
                  <a:cxn ang="0">
                    <a:pos x="460139627" y="31677010"/>
                  </a:cxn>
                  <a:cxn ang="0">
                    <a:pos x="493664882" y="50739127"/>
                  </a:cxn>
                  <a:cxn ang="0">
                    <a:pos x="525234977" y="73726125"/>
                  </a:cxn>
                  <a:cxn ang="0">
                    <a:pos x="553173305" y="100076776"/>
                  </a:cxn>
                  <a:cxn ang="0">
                    <a:pos x="578317114" y="129791611"/>
                  </a:cxn>
                  <a:cxn ang="0">
                    <a:pos x="599550075" y="162028789"/>
                  </a:cxn>
                  <a:cxn ang="0">
                    <a:pos x="616871659" y="196789370"/>
                  </a:cxn>
                  <a:cxn ang="0">
                    <a:pos x="629723174" y="234353436"/>
                  </a:cxn>
                  <a:cxn ang="0">
                    <a:pos x="638384230" y="273318981"/>
                  </a:cxn>
                  <a:cxn ang="0">
                    <a:pos x="642015996" y="313966088"/>
                  </a:cxn>
                  <a:cxn ang="0">
                    <a:pos x="641177693" y="347044576"/>
                  </a:cxn>
                  <a:cxn ang="0">
                    <a:pos x="635590239" y="387131515"/>
                  </a:cxn>
                  <a:cxn ang="0">
                    <a:pos x="625253105" y="425536363"/>
                  </a:cxn>
                  <a:cxn ang="0">
                    <a:pos x="610166819" y="461979035"/>
                  </a:cxn>
                  <a:cxn ang="0">
                    <a:pos x="591448240" y="495898305"/>
                  </a:cxn>
                  <a:cxn ang="0">
                    <a:pos x="568539201" y="527014618"/>
                  </a:cxn>
                  <a:cxn ang="0">
                    <a:pos x="542556561" y="555608058"/>
                  </a:cxn>
                  <a:cxn ang="0">
                    <a:pos x="512942154" y="580557231"/>
                  </a:cxn>
                  <a:cxn ang="0">
                    <a:pos x="480813367" y="601862137"/>
                  </a:cxn>
                  <a:cxn ang="0">
                    <a:pos x="445611506" y="619242162"/>
                  </a:cxn>
                  <a:cxn ang="0">
                    <a:pos x="408733568" y="632417753"/>
                  </a:cxn>
                  <a:cxn ang="0">
                    <a:pos x="369620331" y="640827682"/>
                  </a:cxn>
                  <a:cxn ang="0">
                    <a:pos x="329110097" y="644752033"/>
                  </a:cxn>
                  <a:cxn ang="0">
                    <a:pos x="296422618" y="643630638"/>
                  </a:cxn>
                  <a:cxn ang="0">
                    <a:pos x="256191995" y="638304280"/>
                  </a:cxn>
                  <a:cxn ang="0">
                    <a:pos x="217916532" y="627652091"/>
                  </a:cxn>
                  <a:cxn ang="0">
                    <a:pos x="181876369" y="612794939"/>
                  </a:cxn>
                  <a:cxn ang="0">
                    <a:pos x="147792422" y="593732292"/>
                  </a:cxn>
                  <a:cxn ang="0">
                    <a:pos x="116781019" y="571025908"/>
                  </a:cxn>
                  <a:cxn ang="0">
                    <a:pos x="88283998" y="544675256"/>
                  </a:cxn>
                  <a:cxn ang="0">
                    <a:pos x="63698882" y="515241035"/>
                  </a:cxn>
                  <a:cxn ang="0">
                    <a:pos x="42465921" y="482723244"/>
                  </a:cxn>
                  <a:cxn ang="0">
                    <a:pos x="24864727" y="447682050"/>
                  </a:cxn>
                  <a:cxn ang="0">
                    <a:pos x="12013212" y="410679210"/>
                  </a:cxn>
                  <a:cxn ang="0">
                    <a:pos x="3352684" y="371433052"/>
                  </a:cxn>
                  <a:cxn ang="0">
                    <a:pos x="0" y="330785945"/>
                  </a:cxn>
                </a:cxnLst>
                <a:pathLst>
                  <a:path w="2298" h="2300">
                    <a:moveTo>
                      <a:pt x="0" y="1150"/>
                    </a:moveTo>
                    <a:lnTo>
                      <a:pt x="0" y="1150"/>
                    </a:lnTo>
                    <a:lnTo>
                      <a:pt x="0" y="1120"/>
                    </a:lnTo>
                    <a:lnTo>
                      <a:pt x="1" y="1090"/>
                    </a:lnTo>
                    <a:lnTo>
                      <a:pt x="3" y="1061"/>
                    </a:lnTo>
                    <a:lnTo>
                      <a:pt x="5" y="1033"/>
                    </a:lnTo>
                    <a:lnTo>
                      <a:pt x="8" y="1004"/>
                    </a:lnTo>
                    <a:lnTo>
                      <a:pt x="12" y="975"/>
                    </a:lnTo>
                    <a:lnTo>
                      <a:pt x="17" y="946"/>
                    </a:lnTo>
                    <a:lnTo>
                      <a:pt x="22" y="918"/>
                    </a:lnTo>
                    <a:lnTo>
                      <a:pt x="29" y="890"/>
                    </a:lnTo>
                    <a:lnTo>
                      <a:pt x="35" y="863"/>
                    </a:lnTo>
                    <a:lnTo>
                      <a:pt x="43" y="836"/>
                    </a:lnTo>
                    <a:lnTo>
                      <a:pt x="51" y="809"/>
                    </a:lnTo>
                    <a:lnTo>
                      <a:pt x="60" y="782"/>
                    </a:lnTo>
                    <a:lnTo>
                      <a:pt x="69" y="755"/>
                    </a:lnTo>
                    <a:lnTo>
                      <a:pt x="79" y="729"/>
                    </a:lnTo>
                    <a:lnTo>
                      <a:pt x="89" y="702"/>
                    </a:lnTo>
                    <a:lnTo>
                      <a:pt x="101" y="677"/>
                    </a:lnTo>
                    <a:lnTo>
                      <a:pt x="113" y="651"/>
                    </a:lnTo>
                    <a:lnTo>
                      <a:pt x="125" y="627"/>
                    </a:lnTo>
                    <a:lnTo>
                      <a:pt x="138" y="602"/>
                    </a:lnTo>
                    <a:lnTo>
                      <a:pt x="152" y="578"/>
                    </a:lnTo>
                    <a:lnTo>
                      <a:pt x="165" y="554"/>
                    </a:lnTo>
                    <a:lnTo>
                      <a:pt x="181" y="530"/>
                    </a:lnTo>
                    <a:lnTo>
                      <a:pt x="196" y="508"/>
                    </a:lnTo>
                    <a:lnTo>
                      <a:pt x="211" y="485"/>
                    </a:lnTo>
                    <a:lnTo>
                      <a:pt x="228" y="463"/>
                    </a:lnTo>
                    <a:lnTo>
                      <a:pt x="244" y="441"/>
                    </a:lnTo>
                    <a:lnTo>
                      <a:pt x="262" y="419"/>
                    </a:lnTo>
                    <a:lnTo>
                      <a:pt x="280" y="398"/>
                    </a:lnTo>
                    <a:lnTo>
                      <a:pt x="298" y="377"/>
                    </a:lnTo>
                    <a:lnTo>
                      <a:pt x="316" y="357"/>
                    </a:lnTo>
                    <a:lnTo>
                      <a:pt x="336" y="338"/>
                    </a:lnTo>
                    <a:lnTo>
                      <a:pt x="356" y="318"/>
                    </a:lnTo>
                    <a:lnTo>
                      <a:pt x="376" y="299"/>
                    </a:lnTo>
                    <a:lnTo>
                      <a:pt x="397" y="281"/>
                    </a:lnTo>
                    <a:lnTo>
                      <a:pt x="418" y="263"/>
                    </a:lnTo>
                    <a:lnTo>
                      <a:pt x="439" y="246"/>
                    </a:lnTo>
                    <a:lnTo>
                      <a:pt x="461" y="229"/>
                    </a:lnTo>
                    <a:lnTo>
                      <a:pt x="483" y="212"/>
                    </a:lnTo>
                    <a:lnTo>
                      <a:pt x="506" y="197"/>
                    </a:lnTo>
                    <a:lnTo>
                      <a:pt x="529" y="181"/>
                    </a:lnTo>
                    <a:lnTo>
                      <a:pt x="553" y="167"/>
                    </a:lnTo>
                    <a:lnTo>
                      <a:pt x="577" y="153"/>
                    </a:lnTo>
                    <a:lnTo>
                      <a:pt x="601" y="140"/>
                    </a:lnTo>
                    <a:lnTo>
                      <a:pt x="626" y="126"/>
                    </a:lnTo>
                    <a:lnTo>
                      <a:pt x="651" y="113"/>
                    </a:lnTo>
                    <a:lnTo>
                      <a:pt x="676" y="102"/>
                    </a:lnTo>
                    <a:lnTo>
                      <a:pt x="702" y="91"/>
                    </a:lnTo>
                    <a:lnTo>
                      <a:pt x="727" y="80"/>
                    </a:lnTo>
                    <a:lnTo>
                      <a:pt x="754" y="70"/>
                    </a:lnTo>
                    <a:lnTo>
                      <a:pt x="780" y="60"/>
                    </a:lnTo>
                    <a:lnTo>
                      <a:pt x="807" y="52"/>
                    </a:lnTo>
                    <a:lnTo>
                      <a:pt x="834" y="44"/>
                    </a:lnTo>
                    <a:lnTo>
                      <a:pt x="862" y="36"/>
                    </a:lnTo>
                    <a:lnTo>
                      <a:pt x="890" y="30"/>
                    </a:lnTo>
                    <a:lnTo>
                      <a:pt x="917" y="24"/>
                    </a:lnTo>
                    <a:lnTo>
                      <a:pt x="945" y="19"/>
                    </a:lnTo>
                    <a:lnTo>
                      <a:pt x="974" y="13"/>
                    </a:lnTo>
                    <a:lnTo>
                      <a:pt x="1002" y="9"/>
                    </a:lnTo>
                    <a:lnTo>
                      <a:pt x="1031" y="6"/>
                    </a:lnTo>
                    <a:lnTo>
                      <a:pt x="1061" y="4"/>
                    </a:lnTo>
                    <a:lnTo>
                      <a:pt x="1090" y="2"/>
                    </a:lnTo>
                    <a:lnTo>
                      <a:pt x="1119" y="1"/>
                    </a:lnTo>
                    <a:lnTo>
                      <a:pt x="1148" y="0"/>
                    </a:lnTo>
                    <a:lnTo>
                      <a:pt x="1178" y="1"/>
                    </a:lnTo>
                    <a:lnTo>
                      <a:pt x="1208" y="2"/>
                    </a:lnTo>
                    <a:lnTo>
                      <a:pt x="1237" y="4"/>
                    </a:lnTo>
                    <a:lnTo>
                      <a:pt x="1266" y="6"/>
                    </a:lnTo>
                    <a:lnTo>
                      <a:pt x="1295" y="9"/>
                    </a:lnTo>
                    <a:lnTo>
                      <a:pt x="1323" y="13"/>
                    </a:lnTo>
                    <a:lnTo>
                      <a:pt x="1352" y="19"/>
                    </a:lnTo>
                    <a:lnTo>
                      <a:pt x="1380" y="24"/>
                    </a:lnTo>
                    <a:lnTo>
                      <a:pt x="1408" y="30"/>
                    </a:lnTo>
                    <a:lnTo>
                      <a:pt x="1436" y="36"/>
                    </a:lnTo>
                    <a:lnTo>
                      <a:pt x="1463" y="44"/>
                    </a:lnTo>
                    <a:lnTo>
                      <a:pt x="1490" y="52"/>
                    </a:lnTo>
                    <a:lnTo>
                      <a:pt x="1517" y="60"/>
                    </a:lnTo>
                    <a:lnTo>
                      <a:pt x="1543" y="70"/>
                    </a:lnTo>
                    <a:lnTo>
                      <a:pt x="1569" y="80"/>
                    </a:lnTo>
                    <a:lnTo>
                      <a:pt x="1595" y="91"/>
                    </a:lnTo>
                    <a:lnTo>
                      <a:pt x="1621" y="102"/>
                    </a:lnTo>
                    <a:lnTo>
                      <a:pt x="1647" y="113"/>
                    </a:lnTo>
                    <a:lnTo>
                      <a:pt x="1672" y="126"/>
                    </a:lnTo>
                    <a:lnTo>
                      <a:pt x="1697" y="140"/>
                    </a:lnTo>
                    <a:lnTo>
                      <a:pt x="1721" y="153"/>
                    </a:lnTo>
                    <a:lnTo>
                      <a:pt x="1744" y="167"/>
                    </a:lnTo>
                    <a:lnTo>
                      <a:pt x="1767" y="181"/>
                    </a:lnTo>
                    <a:lnTo>
                      <a:pt x="1791" y="197"/>
                    </a:lnTo>
                    <a:lnTo>
                      <a:pt x="1813" y="212"/>
                    </a:lnTo>
                    <a:lnTo>
                      <a:pt x="1836" y="229"/>
                    </a:lnTo>
                    <a:lnTo>
                      <a:pt x="1858" y="246"/>
                    </a:lnTo>
                    <a:lnTo>
                      <a:pt x="1880" y="263"/>
                    </a:lnTo>
                    <a:lnTo>
                      <a:pt x="1901" y="281"/>
                    </a:lnTo>
                    <a:lnTo>
                      <a:pt x="1922" y="299"/>
                    </a:lnTo>
                    <a:lnTo>
                      <a:pt x="1942" y="318"/>
                    </a:lnTo>
                    <a:lnTo>
                      <a:pt x="1961" y="338"/>
                    </a:lnTo>
                    <a:lnTo>
                      <a:pt x="1980" y="357"/>
                    </a:lnTo>
                    <a:lnTo>
                      <a:pt x="2000" y="377"/>
                    </a:lnTo>
                    <a:lnTo>
                      <a:pt x="2018" y="398"/>
                    </a:lnTo>
                    <a:lnTo>
                      <a:pt x="2035" y="419"/>
                    </a:lnTo>
                    <a:lnTo>
                      <a:pt x="2053" y="441"/>
                    </a:lnTo>
                    <a:lnTo>
                      <a:pt x="2070" y="463"/>
                    </a:lnTo>
                    <a:lnTo>
                      <a:pt x="2086" y="485"/>
                    </a:lnTo>
                    <a:lnTo>
                      <a:pt x="2102" y="508"/>
                    </a:lnTo>
                    <a:lnTo>
                      <a:pt x="2117" y="530"/>
                    </a:lnTo>
                    <a:lnTo>
                      <a:pt x="2131" y="554"/>
                    </a:lnTo>
                    <a:lnTo>
                      <a:pt x="2146" y="578"/>
                    </a:lnTo>
                    <a:lnTo>
                      <a:pt x="2159" y="602"/>
                    </a:lnTo>
                    <a:lnTo>
                      <a:pt x="2173" y="627"/>
                    </a:lnTo>
                    <a:lnTo>
                      <a:pt x="2184" y="651"/>
                    </a:lnTo>
                    <a:lnTo>
                      <a:pt x="2197" y="677"/>
                    </a:lnTo>
                    <a:lnTo>
                      <a:pt x="2208" y="702"/>
                    </a:lnTo>
                    <a:lnTo>
                      <a:pt x="2219" y="729"/>
                    </a:lnTo>
                    <a:lnTo>
                      <a:pt x="2228" y="755"/>
                    </a:lnTo>
                    <a:lnTo>
                      <a:pt x="2238" y="782"/>
                    </a:lnTo>
                    <a:lnTo>
                      <a:pt x="2247" y="809"/>
                    </a:lnTo>
                    <a:lnTo>
                      <a:pt x="2254" y="836"/>
                    </a:lnTo>
                    <a:lnTo>
                      <a:pt x="2263" y="863"/>
                    </a:lnTo>
                    <a:lnTo>
                      <a:pt x="2269" y="890"/>
                    </a:lnTo>
                    <a:lnTo>
                      <a:pt x="2275" y="918"/>
                    </a:lnTo>
                    <a:lnTo>
                      <a:pt x="2280" y="946"/>
                    </a:lnTo>
                    <a:lnTo>
                      <a:pt x="2285" y="975"/>
                    </a:lnTo>
                    <a:lnTo>
                      <a:pt x="2289" y="1004"/>
                    </a:lnTo>
                    <a:lnTo>
                      <a:pt x="2293" y="1033"/>
                    </a:lnTo>
                    <a:lnTo>
                      <a:pt x="2295" y="1061"/>
                    </a:lnTo>
                    <a:lnTo>
                      <a:pt x="2297" y="1090"/>
                    </a:lnTo>
                    <a:lnTo>
                      <a:pt x="2298" y="1120"/>
                    </a:lnTo>
                    <a:lnTo>
                      <a:pt x="2298" y="1150"/>
                    </a:lnTo>
                    <a:lnTo>
                      <a:pt x="2298" y="1180"/>
                    </a:lnTo>
                    <a:lnTo>
                      <a:pt x="2297" y="1209"/>
                    </a:lnTo>
                    <a:lnTo>
                      <a:pt x="2295" y="1238"/>
                    </a:lnTo>
                    <a:lnTo>
                      <a:pt x="2293" y="1267"/>
                    </a:lnTo>
                    <a:lnTo>
                      <a:pt x="2289" y="1296"/>
                    </a:lnTo>
                    <a:lnTo>
                      <a:pt x="2285" y="1325"/>
                    </a:lnTo>
                    <a:lnTo>
                      <a:pt x="2280" y="1353"/>
                    </a:lnTo>
                    <a:lnTo>
                      <a:pt x="2275" y="1381"/>
                    </a:lnTo>
                    <a:lnTo>
                      <a:pt x="2269" y="1409"/>
                    </a:lnTo>
                    <a:lnTo>
                      <a:pt x="2263" y="1436"/>
                    </a:lnTo>
                    <a:lnTo>
                      <a:pt x="2254" y="1465"/>
                    </a:lnTo>
                    <a:lnTo>
                      <a:pt x="2247" y="1492"/>
                    </a:lnTo>
                    <a:lnTo>
                      <a:pt x="2238" y="1518"/>
                    </a:lnTo>
                    <a:lnTo>
                      <a:pt x="2228" y="1545"/>
                    </a:lnTo>
                    <a:lnTo>
                      <a:pt x="2219" y="1571"/>
                    </a:lnTo>
                    <a:lnTo>
                      <a:pt x="2208" y="1597"/>
                    </a:lnTo>
                    <a:lnTo>
                      <a:pt x="2197" y="1623"/>
                    </a:lnTo>
                    <a:lnTo>
                      <a:pt x="2184" y="1648"/>
                    </a:lnTo>
                    <a:lnTo>
                      <a:pt x="2173" y="1673"/>
                    </a:lnTo>
                    <a:lnTo>
                      <a:pt x="2159" y="1697"/>
                    </a:lnTo>
                    <a:lnTo>
                      <a:pt x="2146" y="1722"/>
                    </a:lnTo>
                    <a:lnTo>
                      <a:pt x="2131" y="1746"/>
                    </a:lnTo>
                    <a:lnTo>
                      <a:pt x="2117" y="1769"/>
                    </a:lnTo>
                    <a:lnTo>
                      <a:pt x="2102" y="1792"/>
                    </a:lnTo>
                    <a:lnTo>
                      <a:pt x="2086" y="1815"/>
                    </a:lnTo>
                    <a:lnTo>
                      <a:pt x="2070" y="1838"/>
                    </a:lnTo>
                    <a:lnTo>
                      <a:pt x="2053" y="1860"/>
                    </a:lnTo>
                    <a:lnTo>
                      <a:pt x="2035" y="1880"/>
                    </a:lnTo>
                    <a:lnTo>
                      <a:pt x="2018" y="1901"/>
                    </a:lnTo>
                    <a:lnTo>
                      <a:pt x="2000" y="1922"/>
                    </a:lnTo>
                    <a:lnTo>
                      <a:pt x="1980" y="1943"/>
                    </a:lnTo>
                    <a:lnTo>
                      <a:pt x="1961" y="1963"/>
                    </a:lnTo>
                    <a:lnTo>
                      <a:pt x="1942" y="1982"/>
                    </a:lnTo>
                    <a:lnTo>
                      <a:pt x="1922" y="2000"/>
                    </a:lnTo>
                    <a:lnTo>
                      <a:pt x="1901" y="2019"/>
                    </a:lnTo>
                    <a:lnTo>
                      <a:pt x="1880" y="2037"/>
                    </a:lnTo>
                    <a:lnTo>
                      <a:pt x="1858" y="2054"/>
                    </a:lnTo>
                    <a:lnTo>
                      <a:pt x="1836" y="2071"/>
                    </a:lnTo>
                    <a:lnTo>
                      <a:pt x="1813" y="2087"/>
                    </a:lnTo>
                    <a:lnTo>
                      <a:pt x="1791" y="2103"/>
                    </a:lnTo>
                    <a:lnTo>
                      <a:pt x="1767" y="2118"/>
                    </a:lnTo>
                    <a:lnTo>
                      <a:pt x="1744" y="2133"/>
                    </a:lnTo>
                    <a:lnTo>
                      <a:pt x="1721" y="2147"/>
                    </a:lnTo>
                    <a:lnTo>
                      <a:pt x="1697" y="2161"/>
                    </a:lnTo>
                    <a:lnTo>
                      <a:pt x="1672" y="2173"/>
                    </a:lnTo>
                    <a:lnTo>
                      <a:pt x="1647" y="2186"/>
                    </a:lnTo>
                    <a:lnTo>
                      <a:pt x="1621" y="2197"/>
                    </a:lnTo>
                    <a:lnTo>
                      <a:pt x="1595" y="2209"/>
                    </a:lnTo>
                    <a:lnTo>
                      <a:pt x="1569" y="2219"/>
                    </a:lnTo>
                    <a:lnTo>
                      <a:pt x="1543" y="2230"/>
                    </a:lnTo>
                    <a:lnTo>
                      <a:pt x="1517" y="2239"/>
                    </a:lnTo>
                    <a:lnTo>
                      <a:pt x="1490" y="2247"/>
                    </a:lnTo>
                    <a:lnTo>
                      <a:pt x="1463" y="2256"/>
                    </a:lnTo>
                    <a:lnTo>
                      <a:pt x="1436" y="2263"/>
                    </a:lnTo>
                    <a:lnTo>
                      <a:pt x="1408" y="2270"/>
                    </a:lnTo>
                    <a:lnTo>
                      <a:pt x="1380" y="2277"/>
                    </a:lnTo>
                    <a:lnTo>
                      <a:pt x="1352" y="2282"/>
                    </a:lnTo>
                    <a:lnTo>
                      <a:pt x="1323" y="2286"/>
                    </a:lnTo>
                    <a:lnTo>
                      <a:pt x="1295" y="2290"/>
                    </a:lnTo>
                    <a:lnTo>
                      <a:pt x="1266" y="2293"/>
                    </a:lnTo>
                    <a:lnTo>
                      <a:pt x="1237" y="2296"/>
                    </a:lnTo>
                    <a:lnTo>
                      <a:pt x="1208" y="2299"/>
                    </a:lnTo>
                    <a:lnTo>
                      <a:pt x="1178" y="2300"/>
                    </a:lnTo>
                    <a:lnTo>
                      <a:pt x="1148" y="2300"/>
                    </a:lnTo>
                    <a:lnTo>
                      <a:pt x="1119" y="2300"/>
                    </a:lnTo>
                    <a:lnTo>
                      <a:pt x="1090" y="2299"/>
                    </a:lnTo>
                    <a:lnTo>
                      <a:pt x="1061" y="2296"/>
                    </a:lnTo>
                    <a:lnTo>
                      <a:pt x="1031" y="2293"/>
                    </a:lnTo>
                    <a:lnTo>
                      <a:pt x="1002" y="2290"/>
                    </a:lnTo>
                    <a:lnTo>
                      <a:pt x="974" y="2286"/>
                    </a:lnTo>
                    <a:lnTo>
                      <a:pt x="945" y="2282"/>
                    </a:lnTo>
                    <a:lnTo>
                      <a:pt x="917" y="2277"/>
                    </a:lnTo>
                    <a:lnTo>
                      <a:pt x="890" y="2270"/>
                    </a:lnTo>
                    <a:lnTo>
                      <a:pt x="862" y="2263"/>
                    </a:lnTo>
                    <a:lnTo>
                      <a:pt x="834" y="2256"/>
                    </a:lnTo>
                    <a:lnTo>
                      <a:pt x="807" y="2247"/>
                    </a:lnTo>
                    <a:lnTo>
                      <a:pt x="780" y="2239"/>
                    </a:lnTo>
                    <a:lnTo>
                      <a:pt x="754" y="2230"/>
                    </a:lnTo>
                    <a:lnTo>
                      <a:pt x="727" y="2219"/>
                    </a:lnTo>
                    <a:lnTo>
                      <a:pt x="702" y="2209"/>
                    </a:lnTo>
                    <a:lnTo>
                      <a:pt x="676" y="2197"/>
                    </a:lnTo>
                    <a:lnTo>
                      <a:pt x="651" y="2186"/>
                    </a:lnTo>
                    <a:lnTo>
                      <a:pt x="626" y="2173"/>
                    </a:lnTo>
                    <a:lnTo>
                      <a:pt x="601" y="2161"/>
                    </a:lnTo>
                    <a:lnTo>
                      <a:pt x="577" y="2147"/>
                    </a:lnTo>
                    <a:lnTo>
                      <a:pt x="553" y="2133"/>
                    </a:lnTo>
                    <a:lnTo>
                      <a:pt x="529" y="2118"/>
                    </a:lnTo>
                    <a:lnTo>
                      <a:pt x="506" y="2103"/>
                    </a:lnTo>
                    <a:lnTo>
                      <a:pt x="483" y="2087"/>
                    </a:lnTo>
                    <a:lnTo>
                      <a:pt x="461" y="2071"/>
                    </a:lnTo>
                    <a:lnTo>
                      <a:pt x="439" y="2054"/>
                    </a:lnTo>
                    <a:lnTo>
                      <a:pt x="418" y="2037"/>
                    </a:lnTo>
                    <a:lnTo>
                      <a:pt x="397" y="2019"/>
                    </a:lnTo>
                    <a:lnTo>
                      <a:pt x="376" y="2000"/>
                    </a:lnTo>
                    <a:lnTo>
                      <a:pt x="356" y="1982"/>
                    </a:lnTo>
                    <a:lnTo>
                      <a:pt x="336" y="1963"/>
                    </a:lnTo>
                    <a:lnTo>
                      <a:pt x="316" y="1943"/>
                    </a:lnTo>
                    <a:lnTo>
                      <a:pt x="298" y="1922"/>
                    </a:lnTo>
                    <a:lnTo>
                      <a:pt x="280" y="1901"/>
                    </a:lnTo>
                    <a:lnTo>
                      <a:pt x="262" y="1880"/>
                    </a:lnTo>
                    <a:lnTo>
                      <a:pt x="244" y="1860"/>
                    </a:lnTo>
                    <a:lnTo>
                      <a:pt x="228" y="1838"/>
                    </a:lnTo>
                    <a:lnTo>
                      <a:pt x="211" y="1815"/>
                    </a:lnTo>
                    <a:lnTo>
                      <a:pt x="196" y="1792"/>
                    </a:lnTo>
                    <a:lnTo>
                      <a:pt x="181" y="1769"/>
                    </a:lnTo>
                    <a:lnTo>
                      <a:pt x="165" y="1746"/>
                    </a:lnTo>
                    <a:lnTo>
                      <a:pt x="152" y="1722"/>
                    </a:lnTo>
                    <a:lnTo>
                      <a:pt x="138" y="1697"/>
                    </a:lnTo>
                    <a:lnTo>
                      <a:pt x="125" y="1673"/>
                    </a:lnTo>
                    <a:lnTo>
                      <a:pt x="113" y="1648"/>
                    </a:lnTo>
                    <a:lnTo>
                      <a:pt x="101" y="1623"/>
                    </a:lnTo>
                    <a:lnTo>
                      <a:pt x="89" y="1597"/>
                    </a:lnTo>
                    <a:lnTo>
                      <a:pt x="79" y="1571"/>
                    </a:lnTo>
                    <a:lnTo>
                      <a:pt x="69" y="1545"/>
                    </a:lnTo>
                    <a:lnTo>
                      <a:pt x="60" y="1518"/>
                    </a:lnTo>
                    <a:lnTo>
                      <a:pt x="51" y="1492"/>
                    </a:lnTo>
                    <a:lnTo>
                      <a:pt x="43" y="1465"/>
                    </a:lnTo>
                    <a:lnTo>
                      <a:pt x="35" y="1436"/>
                    </a:lnTo>
                    <a:lnTo>
                      <a:pt x="29" y="1409"/>
                    </a:lnTo>
                    <a:lnTo>
                      <a:pt x="22" y="1381"/>
                    </a:lnTo>
                    <a:lnTo>
                      <a:pt x="17" y="1353"/>
                    </a:lnTo>
                    <a:lnTo>
                      <a:pt x="12" y="1325"/>
                    </a:lnTo>
                    <a:lnTo>
                      <a:pt x="8" y="1296"/>
                    </a:lnTo>
                    <a:lnTo>
                      <a:pt x="5" y="1267"/>
                    </a:lnTo>
                    <a:lnTo>
                      <a:pt x="3" y="1238"/>
                    </a:lnTo>
                    <a:lnTo>
                      <a:pt x="1" y="1209"/>
                    </a:lnTo>
                    <a:lnTo>
                      <a:pt x="0" y="1180"/>
                    </a:lnTo>
                    <a:lnTo>
                      <a:pt x="0" y="115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1" name="Freeform 1168"/>
              <p:cNvSpPr/>
              <p:nvPr/>
            </p:nvSpPr>
            <p:spPr>
              <a:xfrm>
                <a:off x="36270" y="123971"/>
                <a:ext cx="1378932" cy="1380124"/>
              </a:xfrm>
              <a:custGeom>
                <a:avLst/>
                <a:gdLst/>
                <a:ahLst/>
                <a:cxnLst>
                  <a:cxn ang="0">
                    <a:pos x="392799385" y="840674"/>
                  </a:cxn>
                  <a:cxn ang="0">
                    <a:pos x="438122188" y="7286547"/>
                  </a:cxn>
                  <a:cxn ang="0">
                    <a:pos x="481486875" y="19337618"/>
                  </a:cxn>
                  <a:cxn ang="0">
                    <a:pos x="522613112" y="35872636"/>
                  </a:cxn>
                  <a:cxn ang="0">
                    <a:pos x="561221621" y="57452228"/>
                  </a:cxn>
                  <a:cxn ang="0">
                    <a:pos x="596752790" y="83516295"/>
                  </a:cxn>
                  <a:cxn ang="0">
                    <a:pos x="628367200" y="113223107"/>
                  </a:cxn>
                  <a:cxn ang="0">
                    <a:pos x="656623934" y="146853770"/>
                  </a:cxn>
                  <a:cxn ang="0">
                    <a:pos x="680963908" y="183287032"/>
                  </a:cxn>
                  <a:cxn ang="0">
                    <a:pos x="700828040" y="223083519"/>
                  </a:cxn>
                  <a:cxn ang="0">
                    <a:pos x="715655658" y="265402027"/>
                  </a:cxn>
                  <a:cxn ang="0">
                    <a:pos x="725168015" y="309682462"/>
                  </a:cxn>
                  <a:cxn ang="0">
                    <a:pos x="729364580" y="355924292"/>
                  </a:cxn>
                  <a:cxn ang="0">
                    <a:pos x="728525161" y="393478805"/>
                  </a:cxn>
                  <a:cxn ang="0">
                    <a:pos x="722090674" y="438879961"/>
                  </a:cxn>
                  <a:cxn ang="0">
                    <a:pos x="710060590" y="482319722"/>
                  </a:cxn>
                  <a:cxn ang="0">
                    <a:pos x="693553605" y="523517508"/>
                  </a:cxn>
                  <a:cxn ang="0">
                    <a:pos x="672011165" y="562192744"/>
                  </a:cxn>
                  <a:cxn ang="0">
                    <a:pos x="645992881" y="597784802"/>
                  </a:cxn>
                  <a:cxn ang="0">
                    <a:pos x="616336587" y="629734117"/>
                  </a:cxn>
                  <a:cxn ang="0">
                    <a:pos x="582764062" y="657759581"/>
                  </a:cxn>
                  <a:cxn ang="0">
                    <a:pos x="546114197" y="682141772"/>
                  </a:cxn>
                  <a:cxn ang="0">
                    <a:pos x="506666269" y="702040015"/>
                  </a:cxn>
                  <a:cxn ang="0">
                    <a:pos x="464700613" y="716893686"/>
                  </a:cxn>
                  <a:cxn ang="0">
                    <a:pos x="420216700" y="726422206"/>
                  </a:cxn>
                  <a:cxn ang="0">
                    <a:pos x="374054479" y="730626105"/>
                  </a:cxn>
                  <a:cxn ang="0">
                    <a:pos x="336565195" y="729785431"/>
                  </a:cxn>
                  <a:cxn ang="0">
                    <a:pos x="291242392" y="723339558"/>
                  </a:cxn>
                  <a:cxn ang="0">
                    <a:pos x="247877705" y="711288487"/>
                  </a:cxn>
                  <a:cxn ang="0">
                    <a:pos x="206751468" y="694753469"/>
                  </a:cxn>
                  <a:cxn ang="0">
                    <a:pos x="168142959" y="673173877"/>
                  </a:cxn>
                  <a:cxn ang="0">
                    <a:pos x="132611790" y="647109809"/>
                  </a:cxn>
                  <a:cxn ang="0">
                    <a:pos x="100997380" y="617402998"/>
                  </a:cxn>
                  <a:cxn ang="0">
                    <a:pos x="72740647" y="583772335"/>
                  </a:cxn>
                  <a:cxn ang="0">
                    <a:pos x="48400672" y="547058496"/>
                  </a:cxn>
                  <a:cxn ang="0">
                    <a:pos x="28536540" y="507542586"/>
                  </a:cxn>
                  <a:cxn ang="0">
                    <a:pos x="13708922" y="465224077"/>
                  </a:cxn>
                  <a:cxn ang="0">
                    <a:pos x="4196566" y="420943643"/>
                  </a:cxn>
                  <a:cxn ang="0">
                    <a:pos x="0" y="374701813"/>
                  </a:cxn>
                  <a:cxn ang="0">
                    <a:pos x="839419" y="337147300"/>
                  </a:cxn>
                  <a:cxn ang="0">
                    <a:pos x="7273906" y="291746143"/>
                  </a:cxn>
                  <a:cxn ang="0">
                    <a:pos x="19303990" y="248306383"/>
                  </a:cxn>
                  <a:cxn ang="0">
                    <a:pos x="35810975" y="207108597"/>
                  </a:cxn>
                  <a:cxn ang="0">
                    <a:pos x="57353416" y="168433361"/>
                  </a:cxn>
                  <a:cxn ang="0">
                    <a:pos x="83371699" y="132841302"/>
                  </a:cxn>
                  <a:cxn ang="0">
                    <a:pos x="113027994" y="100891988"/>
                  </a:cxn>
                  <a:cxn ang="0">
                    <a:pos x="146600518" y="72585946"/>
                  </a:cxn>
                  <a:cxn ang="0">
                    <a:pos x="183250383" y="48484333"/>
                  </a:cxn>
                  <a:cxn ang="0">
                    <a:pos x="222698311" y="28586090"/>
                  </a:cxn>
                  <a:cxn ang="0">
                    <a:pos x="264943774" y="13732419"/>
                  </a:cxn>
                  <a:cxn ang="0">
                    <a:pos x="309147880" y="3923321"/>
                  </a:cxn>
                  <a:cxn ang="0">
                    <a:pos x="355310101" y="0"/>
                  </a:cxn>
                </a:cxnLst>
                <a:pathLst>
                  <a:path w="2607" h="2607">
                    <a:moveTo>
                      <a:pt x="1303" y="0"/>
                    </a:moveTo>
                    <a:lnTo>
                      <a:pt x="1303" y="0"/>
                    </a:lnTo>
                    <a:lnTo>
                      <a:pt x="1337" y="0"/>
                    </a:lnTo>
                    <a:lnTo>
                      <a:pt x="1371" y="1"/>
                    </a:lnTo>
                    <a:lnTo>
                      <a:pt x="1404" y="3"/>
                    </a:lnTo>
                    <a:lnTo>
                      <a:pt x="1436" y="6"/>
                    </a:lnTo>
                    <a:lnTo>
                      <a:pt x="1470" y="10"/>
                    </a:lnTo>
                    <a:lnTo>
                      <a:pt x="1502" y="14"/>
                    </a:lnTo>
                    <a:lnTo>
                      <a:pt x="1534" y="20"/>
                    </a:lnTo>
                    <a:lnTo>
                      <a:pt x="1566" y="26"/>
                    </a:lnTo>
                    <a:lnTo>
                      <a:pt x="1598" y="33"/>
                    </a:lnTo>
                    <a:lnTo>
                      <a:pt x="1629" y="40"/>
                    </a:lnTo>
                    <a:lnTo>
                      <a:pt x="1661" y="49"/>
                    </a:lnTo>
                    <a:lnTo>
                      <a:pt x="1691" y="58"/>
                    </a:lnTo>
                    <a:lnTo>
                      <a:pt x="1721" y="69"/>
                    </a:lnTo>
                    <a:lnTo>
                      <a:pt x="1751" y="79"/>
                    </a:lnTo>
                    <a:lnTo>
                      <a:pt x="1781" y="90"/>
                    </a:lnTo>
                    <a:lnTo>
                      <a:pt x="1811" y="102"/>
                    </a:lnTo>
                    <a:lnTo>
                      <a:pt x="1840" y="114"/>
                    </a:lnTo>
                    <a:lnTo>
                      <a:pt x="1868" y="128"/>
                    </a:lnTo>
                    <a:lnTo>
                      <a:pt x="1896" y="143"/>
                    </a:lnTo>
                    <a:lnTo>
                      <a:pt x="1924" y="157"/>
                    </a:lnTo>
                    <a:lnTo>
                      <a:pt x="1952" y="173"/>
                    </a:lnTo>
                    <a:lnTo>
                      <a:pt x="1980" y="188"/>
                    </a:lnTo>
                    <a:lnTo>
                      <a:pt x="2006" y="205"/>
                    </a:lnTo>
                    <a:lnTo>
                      <a:pt x="2032" y="223"/>
                    </a:lnTo>
                    <a:lnTo>
                      <a:pt x="2058" y="241"/>
                    </a:lnTo>
                    <a:lnTo>
                      <a:pt x="2083" y="259"/>
                    </a:lnTo>
                    <a:lnTo>
                      <a:pt x="2108" y="278"/>
                    </a:lnTo>
                    <a:lnTo>
                      <a:pt x="2133" y="298"/>
                    </a:lnTo>
                    <a:lnTo>
                      <a:pt x="2157" y="318"/>
                    </a:lnTo>
                    <a:lnTo>
                      <a:pt x="2180" y="339"/>
                    </a:lnTo>
                    <a:lnTo>
                      <a:pt x="2203" y="360"/>
                    </a:lnTo>
                    <a:lnTo>
                      <a:pt x="2224" y="382"/>
                    </a:lnTo>
                    <a:lnTo>
                      <a:pt x="2246" y="404"/>
                    </a:lnTo>
                    <a:lnTo>
                      <a:pt x="2268" y="427"/>
                    </a:lnTo>
                    <a:lnTo>
                      <a:pt x="2289" y="450"/>
                    </a:lnTo>
                    <a:lnTo>
                      <a:pt x="2309" y="474"/>
                    </a:lnTo>
                    <a:lnTo>
                      <a:pt x="2329" y="499"/>
                    </a:lnTo>
                    <a:lnTo>
                      <a:pt x="2347" y="524"/>
                    </a:lnTo>
                    <a:lnTo>
                      <a:pt x="2366" y="549"/>
                    </a:lnTo>
                    <a:lnTo>
                      <a:pt x="2384" y="575"/>
                    </a:lnTo>
                    <a:lnTo>
                      <a:pt x="2402" y="601"/>
                    </a:lnTo>
                    <a:lnTo>
                      <a:pt x="2418" y="627"/>
                    </a:lnTo>
                    <a:lnTo>
                      <a:pt x="2434" y="654"/>
                    </a:lnTo>
                    <a:lnTo>
                      <a:pt x="2450" y="683"/>
                    </a:lnTo>
                    <a:lnTo>
                      <a:pt x="2464" y="711"/>
                    </a:lnTo>
                    <a:lnTo>
                      <a:pt x="2479" y="739"/>
                    </a:lnTo>
                    <a:lnTo>
                      <a:pt x="2492" y="767"/>
                    </a:lnTo>
                    <a:lnTo>
                      <a:pt x="2505" y="796"/>
                    </a:lnTo>
                    <a:lnTo>
                      <a:pt x="2516" y="825"/>
                    </a:lnTo>
                    <a:lnTo>
                      <a:pt x="2528" y="856"/>
                    </a:lnTo>
                    <a:lnTo>
                      <a:pt x="2538" y="886"/>
                    </a:lnTo>
                    <a:lnTo>
                      <a:pt x="2549" y="916"/>
                    </a:lnTo>
                    <a:lnTo>
                      <a:pt x="2558" y="947"/>
                    </a:lnTo>
                    <a:lnTo>
                      <a:pt x="2566" y="978"/>
                    </a:lnTo>
                    <a:lnTo>
                      <a:pt x="2574" y="1009"/>
                    </a:lnTo>
                    <a:lnTo>
                      <a:pt x="2581" y="1041"/>
                    </a:lnTo>
                    <a:lnTo>
                      <a:pt x="2587" y="1072"/>
                    </a:lnTo>
                    <a:lnTo>
                      <a:pt x="2592" y="1105"/>
                    </a:lnTo>
                    <a:lnTo>
                      <a:pt x="2597" y="1137"/>
                    </a:lnTo>
                    <a:lnTo>
                      <a:pt x="2601" y="1170"/>
                    </a:lnTo>
                    <a:lnTo>
                      <a:pt x="2604" y="1203"/>
                    </a:lnTo>
                    <a:lnTo>
                      <a:pt x="2606" y="1236"/>
                    </a:lnTo>
                    <a:lnTo>
                      <a:pt x="2607" y="1270"/>
                    </a:lnTo>
                    <a:lnTo>
                      <a:pt x="2607" y="1304"/>
                    </a:lnTo>
                    <a:lnTo>
                      <a:pt x="2607" y="1337"/>
                    </a:lnTo>
                    <a:lnTo>
                      <a:pt x="2606" y="1371"/>
                    </a:lnTo>
                    <a:lnTo>
                      <a:pt x="2604" y="1404"/>
                    </a:lnTo>
                    <a:lnTo>
                      <a:pt x="2601" y="1436"/>
                    </a:lnTo>
                    <a:lnTo>
                      <a:pt x="2597" y="1470"/>
                    </a:lnTo>
                    <a:lnTo>
                      <a:pt x="2592" y="1502"/>
                    </a:lnTo>
                    <a:lnTo>
                      <a:pt x="2587" y="1534"/>
                    </a:lnTo>
                    <a:lnTo>
                      <a:pt x="2581" y="1566"/>
                    </a:lnTo>
                    <a:lnTo>
                      <a:pt x="2574" y="1598"/>
                    </a:lnTo>
                    <a:lnTo>
                      <a:pt x="2566" y="1629"/>
                    </a:lnTo>
                    <a:lnTo>
                      <a:pt x="2558" y="1660"/>
                    </a:lnTo>
                    <a:lnTo>
                      <a:pt x="2549" y="1691"/>
                    </a:lnTo>
                    <a:lnTo>
                      <a:pt x="2538" y="1721"/>
                    </a:lnTo>
                    <a:lnTo>
                      <a:pt x="2528" y="1751"/>
                    </a:lnTo>
                    <a:lnTo>
                      <a:pt x="2516" y="1781"/>
                    </a:lnTo>
                    <a:lnTo>
                      <a:pt x="2505" y="1811"/>
                    </a:lnTo>
                    <a:lnTo>
                      <a:pt x="2492" y="1840"/>
                    </a:lnTo>
                    <a:lnTo>
                      <a:pt x="2479" y="1868"/>
                    </a:lnTo>
                    <a:lnTo>
                      <a:pt x="2464" y="1896"/>
                    </a:lnTo>
                    <a:lnTo>
                      <a:pt x="2450" y="1924"/>
                    </a:lnTo>
                    <a:lnTo>
                      <a:pt x="2434" y="1952"/>
                    </a:lnTo>
                    <a:lnTo>
                      <a:pt x="2418" y="1979"/>
                    </a:lnTo>
                    <a:lnTo>
                      <a:pt x="2402" y="2006"/>
                    </a:lnTo>
                    <a:lnTo>
                      <a:pt x="2384" y="2032"/>
                    </a:lnTo>
                    <a:lnTo>
                      <a:pt x="2366" y="2058"/>
                    </a:lnTo>
                    <a:lnTo>
                      <a:pt x="2347" y="2083"/>
                    </a:lnTo>
                    <a:lnTo>
                      <a:pt x="2329" y="2108"/>
                    </a:lnTo>
                    <a:lnTo>
                      <a:pt x="2309" y="2133"/>
                    </a:lnTo>
                    <a:lnTo>
                      <a:pt x="2289" y="2157"/>
                    </a:lnTo>
                    <a:lnTo>
                      <a:pt x="2268" y="2180"/>
                    </a:lnTo>
                    <a:lnTo>
                      <a:pt x="2246" y="2203"/>
                    </a:lnTo>
                    <a:lnTo>
                      <a:pt x="2224" y="2225"/>
                    </a:lnTo>
                    <a:lnTo>
                      <a:pt x="2203" y="2247"/>
                    </a:lnTo>
                    <a:lnTo>
                      <a:pt x="2180" y="2268"/>
                    </a:lnTo>
                    <a:lnTo>
                      <a:pt x="2157" y="2289"/>
                    </a:lnTo>
                    <a:lnTo>
                      <a:pt x="2133" y="2309"/>
                    </a:lnTo>
                    <a:lnTo>
                      <a:pt x="2108" y="2329"/>
                    </a:lnTo>
                    <a:lnTo>
                      <a:pt x="2083" y="2347"/>
                    </a:lnTo>
                    <a:lnTo>
                      <a:pt x="2058" y="2366"/>
                    </a:lnTo>
                    <a:lnTo>
                      <a:pt x="2032" y="2384"/>
                    </a:lnTo>
                    <a:lnTo>
                      <a:pt x="2006" y="2402"/>
                    </a:lnTo>
                    <a:lnTo>
                      <a:pt x="1980" y="2418"/>
                    </a:lnTo>
                    <a:lnTo>
                      <a:pt x="1952" y="2434"/>
                    </a:lnTo>
                    <a:lnTo>
                      <a:pt x="1924" y="2450"/>
                    </a:lnTo>
                    <a:lnTo>
                      <a:pt x="1896" y="2464"/>
                    </a:lnTo>
                    <a:lnTo>
                      <a:pt x="1868" y="2479"/>
                    </a:lnTo>
                    <a:lnTo>
                      <a:pt x="1840" y="2492"/>
                    </a:lnTo>
                    <a:lnTo>
                      <a:pt x="1811" y="2505"/>
                    </a:lnTo>
                    <a:lnTo>
                      <a:pt x="1781" y="2516"/>
                    </a:lnTo>
                    <a:lnTo>
                      <a:pt x="1751" y="2528"/>
                    </a:lnTo>
                    <a:lnTo>
                      <a:pt x="1721" y="2538"/>
                    </a:lnTo>
                    <a:lnTo>
                      <a:pt x="1691" y="2549"/>
                    </a:lnTo>
                    <a:lnTo>
                      <a:pt x="1661" y="2558"/>
                    </a:lnTo>
                    <a:lnTo>
                      <a:pt x="1629" y="2566"/>
                    </a:lnTo>
                    <a:lnTo>
                      <a:pt x="1598" y="2574"/>
                    </a:lnTo>
                    <a:lnTo>
                      <a:pt x="1566" y="2581"/>
                    </a:lnTo>
                    <a:lnTo>
                      <a:pt x="1534" y="2587"/>
                    </a:lnTo>
                    <a:lnTo>
                      <a:pt x="1502" y="2592"/>
                    </a:lnTo>
                    <a:lnTo>
                      <a:pt x="1470" y="2597"/>
                    </a:lnTo>
                    <a:lnTo>
                      <a:pt x="1436" y="2601"/>
                    </a:lnTo>
                    <a:lnTo>
                      <a:pt x="1404" y="2604"/>
                    </a:lnTo>
                    <a:lnTo>
                      <a:pt x="1371" y="2606"/>
                    </a:lnTo>
                    <a:lnTo>
                      <a:pt x="1337" y="2607"/>
                    </a:lnTo>
                    <a:lnTo>
                      <a:pt x="1303" y="2607"/>
                    </a:lnTo>
                    <a:lnTo>
                      <a:pt x="1270" y="2607"/>
                    </a:lnTo>
                    <a:lnTo>
                      <a:pt x="1236" y="2606"/>
                    </a:lnTo>
                    <a:lnTo>
                      <a:pt x="1203" y="2604"/>
                    </a:lnTo>
                    <a:lnTo>
                      <a:pt x="1171" y="2601"/>
                    </a:lnTo>
                    <a:lnTo>
                      <a:pt x="1137" y="2597"/>
                    </a:lnTo>
                    <a:lnTo>
                      <a:pt x="1105" y="2592"/>
                    </a:lnTo>
                    <a:lnTo>
                      <a:pt x="1073" y="2587"/>
                    </a:lnTo>
                    <a:lnTo>
                      <a:pt x="1041" y="2581"/>
                    </a:lnTo>
                    <a:lnTo>
                      <a:pt x="1009" y="2574"/>
                    </a:lnTo>
                    <a:lnTo>
                      <a:pt x="978" y="2566"/>
                    </a:lnTo>
                    <a:lnTo>
                      <a:pt x="947" y="2558"/>
                    </a:lnTo>
                    <a:lnTo>
                      <a:pt x="916" y="2549"/>
                    </a:lnTo>
                    <a:lnTo>
                      <a:pt x="886" y="2538"/>
                    </a:lnTo>
                    <a:lnTo>
                      <a:pt x="856" y="2528"/>
                    </a:lnTo>
                    <a:lnTo>
                      <a:pt x="826" y="2516"/>
                    </a:lnTo>
                    <a:lnTo>
                      <a:pt x="796" y="2505"/>
                    </a:lnTo>
                    <a:lnTo>
                      <a:pt x="767" y="2492"/>
                    </a:lnTo>
                    <a:lnTo>
                      <a:pt x="739" y="2479"/>
                    </a:lnTo>
                    <a:lnTo>
                      <a:pt x="711" y="2464"/>
                    </a:lnTo>
                    <a:lnTo>
                      <a:pt x="683" y="2450"/>
                    </a:lnTo>
                    <a:lnTo>
                      <a:pt x="655" y="2434"/>
                    </a:lnTo>
                    <a:lnTo>
                      <a:pt x="628" y="2418"/>
                    </a:lnTo>
                    <a:lnTo>
                      <a:pt x="601" y="2402"/>
                    </a:lnTo>
                    <a:lnTo>
                      <a:pt x="575" y="2384"/>
                    </a:lnTo>
                    <a:lnTo>
                      <a:pt x="549" y="2366"/>
                    </a:lnTo>
                    <a:lnTo>
                      <a:pt x="524" y="2347"/>
                    </a:lnTo>
                    <a:lnTo>
                      <a:pt x="499" y="2329"/>
                    </a:lnTo>
                    <a:lnTo>
                      <a:pt x="474" y="2309"/>
                    </a:lnTo>
                    <a:lnTo>
                      <a:pt x="450" y="2289"/>
                    </a:lnTo>
                    <a:lnTo>
                      <a:pt x="427" y="2268"/>
                    </a:lnTo>
                    <a:lnTo>
                      <a:pt x="404" y="2247"/>
                    </a:lnTo>
                    <a:lnTo>
                      <a:pt x="382" y="2225"/>
                    </a:lnTo>
                    <a:lnTo>
                      <a:pt x="361" y="2203"/>
                    </a:lnTo>
                    <a:lnTo>
                      <a:pt x="339" y="2180"/>
                    </a:lnTo>
                    <a:lnTo>
                      <a:pt x="318" y="2157"/>
                    </a:lnTo>
                    <a:lnTo>
                      <a:pt x="298" y="2133"/>
                    </a:lnTo>
                    <a:lnTo>
                      <a:pt x="278" y="2108"/>
                    </a:lnTo>
                    <a:lnTo>
                      <a:pt x="260" y="2083"/>
                    </a:lnTo>
                    <a:lnTo>
                      <a:pt x="241" y="2058"/>
                    </a:lnTo>
                    <a:lnTo>
                      <a:pt x="223" y="2032"/>
                    </a:lnTo>
                    <a:lnTo>
                      <a:pt x="205" y="2006"/>
                    </a:lnTo>
                    <a:lnTo>
                      <a:pt x="189" y="1979"/>
                    </a:lnTo>
                    <a:lnTo>
                      <a:pt x="173" y="1952"/>
                    </a:lnTo>
                    <a:lnTo>
                      <a:pt x="157" y="1924"/>
                    </a:lnTo>
                    <a:lnTo>
                      <a:pt x="143" y="1896"/>
                    </a:lnTo>
                    <a:lnTo>
                      <a:pt x="128" y="1868"/>
                    </a:lnTo>
                    <a:lnTo>
                      <a:pt x="115" y="1840"/>
                    </a:lnTo>
                    <a:lnTo>
                      <a:pt x="102" y="1811"/>
                    </a:lnTo>
                    <a:lnTo>
                      <a:pt x="91" y="1781"/>
                    </a:lnTo>
                    <a:lnTo>
                      <a:pt x="79" y="1751"/>
                    </a:lnTo>
                    <a:lnTo>
                      <a:pt x="69" y="1721"/>
                    </a:lnTo>
                    <a:lnTo>
                      <a:pt x="58" y="1691"/>
                    </a:lnTo>
                    <a:lnTo>
                      <a:pt x="49" y="1660"/>
                    </a:lnTo>
                    <a:lnTo>
                      <a:pt x="41" y="1629"/>
                    </a:lnTo>
                    <a:lnTo>
                      <a:pt x="33" y="1598"/>
                    </a:lnTo>
                    <a:lnTo>
                      <a:pt x="26" y="1566"/>
                    </a:lnTo>
                    <a:lnTo>
                      <a:pt x="20" y="1534"/>
                    </a:lnTo>
                    <a:lnTo>
                      <a:pt x="15" y="1502"/>
                    </a:lnTo>
                    <a:lnTo>
                      <a:pt x="10" y="1470"/>
                    </a:lnTo>
                    <a:lnTo>
                      <a:pt x="6" y="1436"/>
                    </a:lnTo>
                    <a:lnTo>
                      <a:pt x="3" y="1404"/>
                    </a:lnTo>
                    <a:lnTo>
                      <a:pt x="1" y="1371"/>
                    </a:lnTo>
                    <a:lnTo>
                      <a:pt x="0" y="1337"/>
                    </a:lnTo>
                    <a:lnTo>
                      <a:pt x="0" y="1304"/>
                    </a:lnTo>
                    <a:lnTo>
                      <a:pt x="0" y="1270"/>
                    </a:lnTo>
                    <a:lnTo>
                      <a:pt x="1" y="1236"/>
                    </a:lnTo>
                    <a:lnTo>
                      <a:pt x="3" y="1203"/>
                    </a:lnTo>
                    <a:lnTo>
                      <a:pt x="6" y="1170"/>
                    </a:lnTo>
                    <a:lnTo>
                      <a:pt x="10" y="1137"/>
                    </a:lnTo>
                    <a:lnTo>
                      <a:pt x="15" y="1105"/>
                    </a:lnTo>
                    <a:lnTo>
                      <a:pt x="20" y="1072"/>
                    </a:lnTo>
                    <a:lnTo>
                      <a:pt x="26" y="1041"/>
                    </a:lnTo>
                    <a:lnTo>
                      <a:pt x="33" y="1009"/>
                    </a:lnTo>
                    <a:lnTo>
                      <a:pt x="41" y="978"/>
                    </a:lnTo>
                    <a:lnTo>
                      <a:pt x="49" y="947"/>
                    </a:lnTo>
                    <a:lnTo>
                      <a:pt x="58" y="916"/>
                    </a:lnTo>
                    <a:lnTo>
                      <a:pt x="69" y="886"/>
                    </a:lnTo>
                    <a:lnTo>
                      <a:pt x="79" y="856"/>
                    </a:lnTo>
                    <a:lnTo>
                      <a:pt x="91" y="825"/>
                    </a:lnTo>
                    <a:lnTo>
                      <a:pt x="102" y="796"/>
                    </a:lnTo>
                    <a:lnTo>
                      <a:pt x="115" y="767"/>
                    </a:lnTo>
                    <a:lnTo>
                      <a:pt x="128" y="739"/>
                    </a:lnTo>
                    <a:lnTo>
                      <a:pt x="143" y="711"/>
                    </a:lnTo>
                    <a:lnTo>
                      <a:pt x="157" y="683"/>
                    </a:lnTo>
                    <a:lnTo>
                      <a:pt x="173" y="654"/>
                    </a:lnTo>
                    <a:lnTo>
                      <a:pt x="189" y="627"/>
                    </a:lnTo>
                    <a:lnTo>
                      <a:pt x="205" y="601"/>
                    </a:lnTo>
                    <a:lnTo>
                      <a:pt x="223" y="575"/>
                    </a:lnTo>
                    <a:lnTo>
                      <a:pt x="241" y="549"/>
                    </a:lnTo>
                    <a:lnTo>
                      <a:pt x="260" y="524"/>
                    </a:lnTo>
                    <a:lnTo>
                      <a:pt x="278" y="499"/>
                    </a:lnTo>
                    <a:lnTo>
                      <a:pt x="298" y="474"/>
                    </a:lnTo>
                    <a:lnTo>
                      <a:pt x="318" y="450"/>
                    </a:lnTo>
                    <a:lnTo>
                      <a:pt x="339" y="427"/>
                    </a:lnTo>
                    <a:lnTo>
                      <a:pt x="361" y="404"/>
                    </a:lnTo>
                    <a:lnTo>
                      <a:pt x="382" y="382"/>
                    </a:lnTo>
                    <a:lnTo>
                      <a:pt x="404" y="360"/>
                    </a:lnTo>
                    <a:lnTo>
                      <a:pt x="427" y="339"/>
                    </a:lnTo>
                    <a:lnTo>
                      <a:pt x="450" y="318"/>
                    </a:lnTo>
                    <a:lnTo>
                      <a:pt x="474" y="298"/>
                    </a:lnTo>
                    <a:lnTo>
                      <a:pt x="499" y="278"/>
                    </a:lnTo>
                    <a:lnTo>
                      <a:pt x="524" y="259"/>
                    </a:lnTo>
                    <a:lnTo>
                      <a:pt x="549" y="241"/>
                    </a:lnTo>
                    <a:lnTo>
                      <a:pt x="575" y="223"/>
                    </a:lnTo>
                    <a:lnTo>
                      <a:pt x="601" y="205"/>
                    </a:lnTo>
                    <a:lnTo>
                      <a:pt x="628" y="188"/>
                    </a:lnTo>
                    <a:lnTo>
                      <a:pt x="655" y="173"/>
                    </a:lnTo>
                    <a:lnTo>
                      <a:pt x="683" y="157"/>
                    </a:lnTo>
                    <a:lnTo>
                      <a:pt x="711" y="143"/>
                    </a:lnTo>
                    <a:lnTo>
                      <a:pt x="739" y="128"/>
                    </a:lnTo>
                    <a:lnTo>
                      <a:pt x="767" y="114"/>
                    </a:lnTo>
                    <a:lnTo>
                      <a:pt x="796" y="102"/>
                    </a:lnTo>
                    <a:lnTo>
                      <a:pt x="826" y="90"/>
                    </a:lnTo>
                    <a:lnTo>
                      <a:pt x="856" y="79"/>
                    </a:lnTo>
                    <a:lnTo>
                      <a:pt x="886" y="69"/>
                    </a:lnTo>
                    <a:lnTo>
                      <a:pt x="916" y="58"/>
                    </a:lnTo>
                    <a:lnTo>
                      <a:pt x="947" y="49"/>
                    </a:lnTo>
                    <a:lnTo>
                      <a:pt x="978" y="40"/>
                    </a:lnTo>
                    <a:lnTo>
                      <a:pt x="1009" y="33"/>
                    </a:lnTo>
                    <a:lnTo>
                      <a:pt x="1041" y="26"/>
                    </a:lnTo>
                    <a:lnTo>
                      <a:pt x="1073" y="20"/>
                    </a:lnTo>
                    <a:lnTo>
                      <a:pt x="1105" y="14"/>
                    </a:lnTo>
                    <a:lnTo>
                      <a:pt x="1137" y="10"/>
                    </a:lnTo>
                    <a:lnTo>
                      <a:pt x="1171" y="6"/>
                    </a:lnTo>
                    <a:lnTo>
                      <a:pt x="1203" y="3"/>
                    </a:lnTo>
                    <a:lnTo>
                      <a:pt x="1236" y="1"/>
                    </a:lnTo>
                    <a:lnTo>
                      <a:pt x="1270" y="0"/>
                    </a:lnTo>
                    <a:lnTo>
                      <a:pt x="1303" y="0"/>
                    </a:lnTo>
                    <a:close/>
                  </a:path>
                </a:pathLst>
              </a:custGeom>
              <a:solidFill>
                <a:srgbClr val="F1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2" name="Freeform 1169"/>
              <p:cNvSpPr/>
              <p:nvPr/>
            </p:nvSpPr>
            <p:spPr>
              <a:xfrm>
                <a:off x="36270" y="123971"/>
                <a:ext cx="1378932" cy="1380124"/>
              </a:xfrm>
              <a:custGeom>
                <a:avLst/>
                <a:gdLst/>
                <a:ahLst/>
                <a:cxnLst>
                  <a:cxn ang="0">
                    <a:pos x="392799385" y="840674"/>
                  </a:cxn>
                  <a:cxn ang="0">
                    <a:pos x="438122188" y="7286547"/>
                  </a:cxn>
                  <a:cxn ang="0">
                    <a:pos x="481486875" y="19337618"/>
                  </a:cxn>
                  <a:cxn ang="0">
                    <a:pos x="522613112" y="35872636"/>
                  </a:cxn>
                  <a:cxn ang="0">
                    <a:pos x="561221621" y="57452228"/>
                  </a:cxn>
                  <a:cxn ang="0">
                    <a:pos x="596752790" y="83516295"/>
                  </a:cxn>
                  <a:cxn ang="0">
                    <a:pos x="628367200" y="113223107"/>
                  </a:cxn>
                  <a:cxn ang="0">
                    <a:pos x="656623934" y="146853770"/>
                  </a:cxn>
                  <a:cxn ang="0">
                    <a:pos x="680963908" y="183287032"/>
                  </a:cxn>
                  <a:cxn ang="0">
                    <a:pos x="700828040" y="223083519"/>
                  </a:cxn>
                  <a:cxn ang="0">
                    <a:pos x="715655658" y="265402027"/>
                  </a:cxn>
                  <a:cxn ang="0">
                    <a:pos x="725168015" y="309682462"/>
                  </a:cxn>
                  <a:cxn ang="0">
                    <a:pos x="729364580" y="355924292"/>
                  </a:cxn>
                  <a:cxn ang="0">
                    <a:pos x="728525161" y="393478805"/>
                  </a:cxn>
                  <a:cxn ang="0">
                    <a:pos x="722090674" y="438879961"/>
                  </a:cxn>
                  <a:cxn ang="0">
                    <a:pos x="710060590" y="482319722"/>
                  </a:cxn>
                  <a:cxn ang="0">
                    <a:pos x="693553605" y="523517508"/>
                  </a:cxn>
                  <a:cxn ang="0">
                    <a:pos x="672011165" y="562192744"/>
                  </a:cxn>
                  <a:cxn ang="0">
                    <a:pos x="645992881" y="597784802"/>
                  </a:cxn>
                  <a:cxn ang="0">
                    <a:pos x="616336587" y="629734117"/>
                  </a:cxn>
                  <a:cxn ang="0">
                    <a:pos x="582764062" y="657759581"/>
                  </a:cxn>
                  <a:cxn ang="0">
                    <a:pos x="546114197" y="682141772"/>
                  </a:cxn>
                  <a:cxn ang="0">
                    <a:pos x="506666269" y="702040015"/>
                  </a:cxn>
                  <a:cxn ang="0">
                    <a:pos x="464700613" y="716893686"/>
                  </a:cxn>
                  <a:cxn ang="0">
                    <a:pos x="420216700" y="726422206"/>
                  </a:cxn>
                  <a:cxn ang="0">
                    <a:pos x="374054479" y="730626105"/>
                  </a:cxn>
                  <a:cxn ang="0">
                    <a:pos x="336565195" y="729785431"/>
                  </a:cxn>
                  <a:cxn ang="0">
                    <a:pos x="291242392" y="723339558"/>
                  </a:cxn>
                  <a:cxn ang="0">
                    <a:pos x="247877705" y="711288487"/>
                  </a:cxn>
                  <a:cxn ang="0">
                    <a:pos x="206751468" y="694753469"/>
                  </a:cxn>
                  <a:cxn ang="0">
                    <a:pos x="168142959" y="673173877"/>
                  </a:cxn>
                  <a:cxn ang="0">
                    <a:pos x="132611790" y="647109809"/>
                  </a:cxn>
                  <a:cxn ang="0">
                    <a:pos x="100997380" y="617402998"/>
                  </a:cxn>
                  <a:cxn ang="0">
                    <a:pos x="72740647" y="583772335"/>
                  </a:cxn>
                  <a:cxn ang="0">
                    <a:pos x="48400672" y="547058496"/>
                  </a:cxn>
                  <a:cxn ang="0">
                    <a:pos x="28536540" y="507542586"/>
                  </a:cxn>
                  <a:cxn ang="0">
                    <a:pos x="13708922" y="465224077"/>
                  </a:cxn>
                  <a:cxn ang="0">
                    <a:pos x="4196566" y="420943643"/>
                  </a:cxn>
                  <a:cxn ang="0">
                    <a:pos x="0" y="374701813"/>
                  </a:cxn>
                  <a:cxn ang="0">
                    <a:pos x="839419" y="337147300"/>
                  </a:cxn>
                  <a:cxn ang="0">
                    <a:pos x="7273906" y="291746143"/>
                  </a:cxn>
                  <a:cxn ang="0">
                    <a:pos x="19303990" y="248306383"/>
                  </a:cxn>
                  <a:cxn ang="0">
                    <a:pos x="35810975" y="207108597"/>
                  </a:cxn>
                  <a:cxn ang="0">
                    <a:pos x="57353416" y="168433361"/>
                  </a:cxn>
                  <a:cxn ang="0">
                    <a:pos x="83371699" y="132841302"/>
                  </a:cxn>
                  <a:cxn ang="0">
                    <a:pos x="113027994" y="100891988"/>
                  </a:cxn>
                  <a:cxn ang="0">
                    <a:pos x="146600518" y="72585946"/>
                  </a:cxn>
                  <a:cxn ang="0">
                    <a:pos x="183250383" y="48484333"/>
                  </a:cxn>
                  <a:cxn ang="0">
                    <a:pos x="222698311" y="28586090"/>
                  </a:cxn>
                  <a:cxn ang="0">
                    <a:pos x="264943774" y="13732419"/>
                  </a:cxn>
                  <a:cxn ang="0">
                    <a:pos x="309147880" y="3923321"/>
                  </a:cxn>
                  <a:cxn ang="0">
                    <a:pos x="355310101" y="0"/>
                  </a:cxn>
                </a:cxnLst>
                <a:pathLst>
                  <a:path w="2607" h="2607">
                    <a:moveTo>
                      <a:pt x="1303" y="0"/>
                    </a:moveTo>
                    <a:lnTo>
                      <a:pt x="1303" y="0"/>
                    </a:lnTo>
                    <a:lnTo>
                      <a:pt x="1337" y="0"/>
                    </a:lnTo>
                    <a:lnTo>
                      <a:pt x="1371" y="1"/>
                    </a:lnTo>
                    <a:lnTo>
                      <a:pt x="1404" y="3"/>
                    </a:lnTo>
                    <a:lnTo>
                      <a:pt x="1436" y="6"/>
                    </a:lnTo>
                    <a:lnTo>
                      <a:pt x="1470" y="10"/>
                    </a:lnTo>
                    <a:lnTo>
                      <a:pt x="1502" y="14"/>
                    </a:lnTo>
                    <a:lnTo>
                      <a:pt x="1534" y="20"/>
                    </a:lnTo>
                    <a:lnTo>
                      <a:pt x="1566" y="26"/>
                    </a:lnTo>
                    <a:lnTo>
                      <a:pt x="1598" y="33"/>
                    </a:lnTo>
                    <a:lnTo>
                      <a:pt x="1629" y="40"/>
                    </a:lnTo>
                    <a:lnTo>
                      <a:pt x="1661" y="49"/>
                    </a:lnTo>
                    <a:lnTo>
                      <a:pt x="1691" y="58"/>
                    </a:lnTo>
                    <a:lnTo>
                      <a:pt x="1721" y="69"/>
                    </a:lnTo>
                    <a:lnTo>
                      <a:pt x="1751" y="79"/>
                    </a:lnTo>
                    <a:lnTo>
                      <a:pt x="1781" y="90"/>
                    </a:lnTo>
                    <a:lnTo>
                      <a:pt x="1811" y="102"/>
                    </a:lnTo>
                    <a:lnTo>
                      <a:pt x="1840" y="114"/>
                    </a:lnTo>
                    <a:lnTo>
                      <a:pt x="1868" y="128"/>
                    </a:lnTo>
                    <a:lnTo>
                      <a:pt x="1896" y="143"/>
                    </a:lnTo>
                    <a:lnTo>
                      <a:pt x="1924" y="157"/>
                    </a:lnTo>
                    <a:lnTo>
                      <a:pt x="1952" y="173"/>
                    </a:lnTo>
                    <a:lnTo>
                      <a:pt x="1980" y="188"/>
                    </a:lnTo>
                    <a:lnTo>
                      <a:pt x="2006" y="205"/>
                    </a:lnTo>
                    <a:lnTo>
                      <a:pt x="2032" y="223"/>
                    </a:lnTo>
                    <a:lnTo>
                      <a:pt x="2058" y="241"/>
                    </a:lnTo>
                    <a:lnTo>
                      <a:pt x="2083" y="259"/>
                    </a:lnTo>
                    <a:lnTo>
                      <a:pt x="2108" y="278"/>
                    </a:lnTo>
                    <a:lnTo>
                      <a:pt x="2133" y="298"/>
                    </a:lnTo>
                    <a:lnTo>
                      <a:pt x="2157" y="318"/>
                    </a:lnTo>
                    <a:lnTo>
                      <a:pt x="2180" y="339"/>
                    </a:lnTo>
                    <a:lnTo>
                      <a:pt x="2203" y="360"/>
                    </a:lnTo>
                    <a:lnTo>
                      <a:pt x="2224" y="382"/>
                    </a:lnTo>
                    <a:lnTo>
                      <a:pt x="2246" y="404"/>
                    </a:lnTo>
                    <a:lnTo>
                      <a:pt x="2268" y="427"/>
                    </a:lnTo>
                    <a:lnTo>
                      <a:pt x="2289" y="450"/>
                    </a:lnTo>
                    <a:lnTo>
                      <a:pt x="2309" y="474"/>
                    </a:lnTo>
                    <a:lnTo>
                      <a:pt x="2329" y="499"/>
                    </a:lnTo>
                    <a:lnTo>
                      <a:pt x="2347" y="524"/>
                    </a:lnTo>
                    <a:lnTo>
                      <a:pt x="2366" y="549"/>
                    </a:lnTo>
                    <a:lnTo>
                      <a:pt x="2384" y="575"/>
                    </a:lnTo>
                    <a:lnTo>
                      <a:pt x="2402" y="601"/>
                    </a:lnTo>
                    <a:lnTo>
                      <a:pt x="2418" y="627"/>
                    </a:lnTo>
                    <a:lnTo>
                      <a:pt x="2434" y="654"/>
                    </a:lnTo>
                    <a:lnTo>
                      <a:pt x="2450" y="683"/>
                    </a:lnTo>
                    <a:lnTo>
                      <a:pt x="2464" y="711"/>
                    </a:lnTo>
                    <a:lnTo>
                      <a:pt x="2479" y="739"/>
                    </a:lnTo>
                    <a:lnTo>
                      <a:pt x="2492" y="767"/>
                    </a:lnTo>
                    <a:lnTo>
                      <a:pt x="2505" y="796"/>
                    </a:lnTo>
                    <a:lnTo>
                      <a:pt x="2516" y="825"/>
                    </a:lnTo>
                    <a:lnTo>
                      <a:pt x="2528" y="856"/>
                    </a:lnTo>
                    <a:lnTo>
                      <a:pt x="2538" y="886"/>
                    </a:lnTo>
                    <a:lnTo>
                      <a:pt x="2549" y="916"/>
                    </a:lnTo>
                    <a:lnTo>
                      <a:pt x="2558" y="947"/>
                    </a:lnTo>
                    <a:lnTo>
                      <a:pt x="2566" y="978"/>
                    </a:lnTo>
                    <a:lnTo>
                      <a:pt x="2574" y="1009"/>
                    </a:lnTo>
                    <a:lnTo>
                      <a:pt x="2581" y="1041"/>
                    </a:lnTo>
                    <a:lnTo>
                      <a:pt x="2587" y="1072"/>
                    </a:lnTo>
                    <a:lnTo>
                      <a:pt x="2592" y="1105"/>
                    </a:lnTo>
                    <a:lnTo>
                      <a:pt x="2597" y="1137"/>
                    </a:lnTo>
                    <a:lnTo>
                      <a:pt x="2601" y="1170"/>
                    </a:lnTo>
                    <a:lnTo>
                      <a:pt x="2604" y="1203"/>
                    </a:lnTo>
                    <a:lnTo>
                      <a:pt x="2606" y="1236"/>
                    </a:lnTo>
                    <a:lnTo>
                      <a:pt x="2607" y="1270"/>
                    </a:lnTo>
                    <a:lnTo>
                      <a:pt x="2607" y="1304"/>
                    </a:lnTo>
                    <a:lnTo>
                      <a:pt x="2607" y="1337"/>
                    </a:lnTo>
                    <a:lnTo>
                      <a:pt x="2606" y="1371"/>
                    </a:lnTo>
                    <a:lnTo>
                      <a:pt x="2604" y="1404"/>
                    </a:lnTo>
                    <a:lnTo>
                      <a:pt x="2601" y="1436"/>
                    </a:lnTo>
                    <a:lnTo>
                      <a:pt x="2597" y="1470"/>
                    </a:lnTo>
                    <a:lnTo>
                      <a:pt x="2592" y="1502"/>
                    </a:lnTo>
                    <a:lnTo>
                      <a:pt x="2587" y="1534"/>
                    </a:lnTo>
                    <a:lnTo>
                      <a:pt x="2581" y="1566"/>
                    </a:lnTo>
                    <a:lnTo>
                      <a:pt x="2574" y="1598"/>
                    </a:lnTo>
                    <a:lnTo>
                      <a:pt x="2566" y="1629"/>
                    </a:lnTo>
                    <a:lnTo>
                      <a:pt x="2558" y="1660"/>
                    </a:lnTo>
                    <a:lnTo>
                      <a:pt x="2549" y="1691"/>
                    </a:lnTo>
                    <a:lnTo>
                      <a:pt x="2538" y="1721"/>
                    </a:lnTo>
                    <a:lnTo>
                      <a:pt x="2528" y="1751"/>
                    </a:lnTo>
                    <a:lnTo>
                      <a:pt x="2516" y="1781"/>
                    </a:lnTo>
                    <a:lnTo>
                      <a:pt x="2505" y="1811"/>
                    </a:lnTo>
                    <a:lnTo>
                      <a:pt x="2492" y="1840"/>
                    </a:lnTo>
                    <a:lnTo>
                      <a:pt x="2479" y="1868"/>
                    </a:lnTo>
                    <a:lnTo>
                      <a:pt x="2464" y="1896"/>
                    </a:lnTo>
                    <a:lnTo>
                      <a:pt x="2450" y="1924"/>
                    </a:lnTo>
                    <a:lnTo>
                      <a:pt x="2434" y="1952"/>
                    </a:lnTo>
                    <a:lnTo>
                      <a:pt x="2418" y="1979"/>
                    </a:lnTo>
                    <a:lnTo>
                      <a:pt x="2402" y="2006"/>
                    </a:lnTo>
                    <a:lnTo>
                      <a:pt x="2384" y="2032"/>
                    </a:lnTo>
                    <a:lnTo>
                      <a:pt x="2366" y="2058"/>
                    </a:lnTo>
                    <a:lnTo>
                      <a:pt x="2347" y="2083"/>
                    </a:lnTo>
                    <a:lnTo>
                      <a:pt x="2329" y="2108"/>
                    </a:lnTo>
                    <a:lnTo>
                      <a:pt x="2309" y="2133"/>
                    </a:lnTo>
                    <a:lnTo>
                      <a:pt x="2289" y="2157"/>
                    </a:lnTo>
                    <a:lnTo>
                      <a:pt x="2268" y="2180"/>
                    </a:lnTo>
                    <a:lnTo>
                      <a:pt x="2246" y="2203"/>
                    </a:lnTo>
                    <a:lnTo>
                      <a:pt x="2224" y="2225"/>
                    </a:lnTo>
                    <a:lnTo>
                      <a:pt x="2203" y="2247"/>
                    </a:lnTo>
                    <a:lnTo>
                      <a:pt x="2180" y="2268"/>
                    </a:lnTo>
                    <a:lnTo>
                      <a:pt x="2157" y="2289"/>
                    </a:lnTo>
                    <a:lnTo>
                      <a:pt x="2133" y="2309"/>
                    </a:lnTo>
                    <a:lnTo>
                      <a:pt x="2108" y="2329"/>
                    </a:lnTo>
                    <a:lnTo>
                      <a:pt x="2083" y="2347"/>
                    </a:lnTo>
                    <a:lnTo>
                      <a:pt x="2058" y="2366"/>
                    </a:lnTo>
                    <a:lnTo>
                      <a:pt x="2032" y="2384"/>
                    </a:lnTo>
                    <a:lnTo>
                      <a:pt x="2006" y="2402"/>
                    </a:lnTo>
                    <a:lnTo>
                      <a:pt x="1980" y="2418"/>
                    </a:lnTo>
                    <a:lnTo>
                      <a:pt x="1952" y="2434"/>
                    </a:lnTo>
                    <a:lnTo>
                      <a:pt x="1924" y="2450"/>
                    </a:lnTo>
                    <a:lnTo>
                      <a:pt x="1896" y="2464"/>
                    </a:lnTo>
                    <a:lnTo>
                      <a:pt x="1868" y="2479"/>
                    </a:lnTo>
                    <a:lnTo>
                      <a:pt x="1840" y="2492"/>
                    </a:lnTo>
                    <a:lnTo>
                      <a:pt x="1811" y="2505"/>
                    </a:lnTo>
                    <a:lnTo>
                      <a:pt x="1781" y="2516"/>
                    </a:lnTo>
                    <a:lnTo>
                      <a:pt x="1751" y="2528"/>
                    </a:lnTo>
                    <a:lnTo>
                      <a:pt x="1721" y="2538"/>
                    </a:lnTo>
                    <a:lnTo>
                      <a:pt x="1691" y="2549"/>
                    </a:lnTo>
                    <a:lnTo>
                      <a:pt x="1661" y="2558"/>
                    </a:lnTo>
                    <a:lnTo>
                      <a:pt x="1629" y="2566"/>
                    </a:lnTo>
                    <a:lnTo>
                      <a:pt x="1598" y="2574"/>
                    </a:lnTo>
                    <a:lnTo>
                      <a:pt x="1566" y="2581"/>
                    </a:lnTo>
                    <a:lnTo>
                      <a:pt x="1534" y="2587"/>
                    </a:lnTo>
                    <a:lnTo>
                      <a:pt x="1502" y="2592"/>
                    </a:lnTo>
                    <a:lnTo>
                      <a:pt x="1470" y="2597"/>
                    </a:lnTo>
                    <a:lnTo>
                      <a:pt x="1436" y="2601"/>
                    </a:lnTo>
                    <a:lnTo>
                      <a:pt x="1404" y="2604"/>
                    </a:lnTo>
                    <a:lnTo>
                      <a:pt x="1371" y="2606"/>
                    </a:lnTo>
                    <a:lnTo>
                      <a:pt x="1337" y="2607"/>
                    </a:lnTo>
                    <a:lnTo>
                      <a:pt x="1303" y="2607"/>
                    </a:lnTo>
                    <a:lnTo>
                      <a:pt x="1270" y="2607"/>
                    </a:lnTo>
                    <a:lnTo>
                      <a:pt x="1236" y="2606"/>
                    </a:lnTo>
                    <a:lnTo>
                      <a:pt x="1203" y="2604"/>
                    </a:lnTo>
                    <a:lnTo>
                      <a:pt x="1171" y="2601"/>
                    </a:lnTo>
                    <a:lnTo>
                      <a:pt x="1137" y="2597"/>
                    </a:lnTo>
                    <a:lnTo>
                      <a:pt x="1105" y="2592"/>
                    </a:lnTo>
                    <a:lnTo>
                      <a:pt x="1073" y="2587"/>
                    </a:lnTo>
                    <a:lnTo>
                      <a:pt x="1041" y="2581"/>
                    </a:lnTo>
                    <a:lnTo>
                      <a:pt x="1009" y="2574"/>
                    </a:lnTo>
                    <a:lnTo>
                      <a:pt x="978" y="2566"/>
                    </a:lnTo>
                    <a:lnTo>
                      <a:pt x="947" y="2558"/>
                    </a:lnTo>
                    <a:lnTo>
                      <a:pt x="916" y="2549"/>
                    </a:lnTo>
                    <a:lnTo>
                      <a:pt x="886" y="2538"/>
                    </a:lnTo>
                    <a:lnTo>
                      <a:pt x="856" y="2528"/>
                    </a:lnTo>
                    <a:lnTo>
                      <a:pt x="826" y="2516"/>
                    </a:lnTo>
                    <a:lnTo>
                      <a:pt x="796" y="2505"/>
                    </a:lnTo>
                    <a:lnTo>
                      <a:pt x="767" y="2492"/>
                    </a:lnTo>
                    <a:lnTo>
                      <a:pt x="739" y="2479"/>
                    </a:lnTo>
                    <a:lnTo>
                      <a:pt x="711" y="2464"/>
                    </a:lnTo>
                    <a:lnTo>
                      <a:pt x="683" y="2450"/>
                    </a:lnTo>
                    <a:lnTo>
                      <a:pt x="655" y="2434"/>
                    </a:lnTo>
                    <a:lnTo>
                      <a:pt x="628" y="2418"/>
                    </a:lnTo>
                    <a:lnTo>
                      <a:pt x="601" y="2402"/>
                    </a:lnTo>
                    <a:lnTo>
                      <a:pt x="575" y="2384"/>
                    </a:lnTo>
                    <a:lnTo>
                      <a:pt x="549" y="2366"/>
                    </a:lnTo>
                    <a:lnTo>
                      <a:pt x="524" y="2347"/>
                    </a:lnTo>
                    <a:lnTo>
                      <a:pt x="499" y="2329"/>
                    </a:lnTo>
                    <a:lnTo>
                      <a:pt x="474" y="2309"/>
                    </a:lnTo>
                    <a:lnTo>
                      <a:pt x="450" y="2289"/>
                    </a:lnTo>
                    <a:lnTo>
                      <a:pt x="427" y="2268"/>
                    </a:lnTo>
                    <a:lnTo>
                      <a:pt x="404" y="2247"/>
                    </a:lnTo>
                    <a:lnTo>
                      <a:pt x="382" y="2225"/>
                    </a:lnTo>
                    <a:lnTo>
                      <a:pt x="361" y="2203"/>
                    </a:lnTo>
                    <a:lnTo>
                      <a:pt x="339" y="2180"/>
                    </a:lnTo>
                    <a:lnTo>
                      <a:pt x="318" y="2157"/>
                    </a:lnTo>
                    <a:lnTo>
                      <a:pt x="298" y="2133"/>
                    </a:lnTo>
                    <a:lnTo>
                      <a:pt x="278" y="2108"/>
                    </a:lnTo>
                    <a:lnTo>
                      <a:pt x="260" y="2083"/>
                    </a:lnTo>
                    <a:lnTo>
                      <a:pt x="241" y="2058"/>
                    </a:lnTo>
                    <a:lnTo>
                      <a:pt x="223" y="2032"/>
                    </a:lnTo>
                    <a:lnTo>
                      <a:pt x="205" y="2006"/>
                    </a:lnTo>
                    <a:lnTo>
                      <a:pt x="189" y="1979"/>
                    </a:lnTo>
                    <a:lnTo>
                      <a:pt x="173" y="1952"/>
                    </a:lnTo>
                    <a:lnTo>
                      <a:pt x="157" y="1924"/>
                    </a:lnTo>
                    <a:lnTo>
                      <a:pt x="143" y="1896"/>
                    </a:lnTo>
                    <a:lnTo>
                      <a:pt x="128" y="1868"/>
                    </a:lnTo>
                    <a:lnTo>
                      <a:pt x="115" y="1840"/>
                    </a:lnTo>
                    <a:lnTo>
                      <a:pt x="102" y="1811"/>
                    </a:lnTo>
                    <a:lnTo>
                      <a:pt x="91" y="1781"/>
                    </a:lnTo>
                    <a:lnTo>
                      <a:pt x="79" y="1751"/>
                    </a:lnTo>
                    <a:lnTo>
                      <a:pt x="69" y="1721"/>
                    </a:lnTo>
                    <a:lnTo>
                      <a:pt x="58" y="1691"/>
                    </a:lnTo>
                    <a:lnTo>
                      <a:pt x="49" y="1660"/>
                    </a:lnTo>
                    <a:lnTo>
                      <a:pt x="41" y="1629"/>
                    </a:lnTo>
                    <a:lnTo>
                      <a:pt x="33" y="1598"/>
                    </a:lnTo>
                    <a:lnTo>
                      <a:pt x="26" y="1566"/>
                    </a:lnTo>
                    <a:lnTo>
                      <a:pt x="20" y="1534"/>
                    </a:lnTo>
                    <a:lnTo>
                      <a:pt x="15" y="1502"/>
                    </a:lnTo>
                    <a:lnTo>
                      <a:pt x="10" y="1470"/>
                    </a:lnTo>
                    <a:lnTo>
                      <a:pt x="6" y="1436"/>
                    </a:lnTo>
                    <a:lnTo>
                      <a:pt x="3" y="1404"/>
                    </a:lnTo>
                    <a:lnTo>
                      <a:pt x="1" y="1371"/>
                    </a:lnTo>
                    <a:lnTo>
                      <a:pt x="0" y="1337"/>
                    </a:lnTo>
                    <a:lnTo>
                      <a:pt x="0" y="1304"/>
                    </a:lnTo>
                    <a:lnTo>
                      <a:pt x="0" y="1270"/>
                    </a:lnTo>
                    <a:lnTo>
                      <a:pt x="1" y="1236"/>
                    </a:lnTo>
                    <a:lnTo>
                      <a:pt x="3" y="1203"/>
                    </a:lnTo>
                    <a:lnTo>
                      <a:pt x="6" y="1170"/>
                    </a:lnTo>
                    <a:lnTo>
                      <a:pt x="10" y="1137"/>
                    </a:lnTo>
                    <a:lnTo>
                      <a:pt x="15" y="1105"/>
                    </a:lnTo>
                    <a:lnTo>
                      <a:pt x="20" y="1072"/>
                    </a:lnTo>
                    <a:lnTo>
                      <a:pt x="26" y="1041"/>
                    </a:lnTo>
                    <a:lnTo>
                      <a:pt x="33" y="1009"/>
                    </a:lnTo>
                    <a:lnTo>
                      <a:pt x="41" y="978"/>
                    </a:lnTo>
                    <a:lnTo>
                      <a:pt x="49" y="947"/>
                    </a:lnTo>
                    <a:lnTo>
                      <a:pt x="58" y="916"/>
                    </a:lnTo>
                    <a:lnTo>
                      <a:pt x="69" y="886"/>
                    </a:lnTo>
                    <a:lnTo>
                      <a:pt x="79" y="856"/>
                    </a:lnTo>
                    <a:lnTo>
                      <a:pt x="91" y="825"/>
                    </a:lnTo>
                    <a:lnTo>
                      <a:pt x="102" y="796"/>
                    </a:lnTo>
                    <a:lnTo>
                      <a:pt x="115" y="767"/>
                    </a:lnTo>
                    <a:lnTo>
                      <a:pt x="128" y="739"/>
                    </a:lnTo>
                    <a:lnTo>
                      <a:pt x="143" y="711"/>
                    </a:lnTo>
                    <a:lnTo>
                      <a:pt x="157" y="683"/>
                    </a:lnTo>
                    <a:lnTo>
                      <a:pt x="173" y="654"/>
                    </a:lnTo>
                    <a:lnTo>
                      <a:pt x="189" y="627"/>
                    </a:lnTo>
                    <a:lnTo>
                      <a:pt x="205" y="601"/>
                    </a:lnTo>
                    <a:lnTo>
                      <a:pt x="223" y="575"/>
                    </a:lnTo>
                    <a:lnTo>
                      <a:pt x="241" y="549"/>
                    </a:lnTo>
                    <a:lnTo>
                      <a:pt x="260" y="524"/>
                    </a:lnTo>
                    <a:lnTo>
                      <a:pt x="278" y="499"/>
                    </a:lnTo>
                    <a:lnTo>
                      <a:pt x="298" y="474"/>
                    </a:lnTo>
                    <a:lnTo>
                      <a:pt x="318" y="450"/>
                    </a:lnTo>
                    <a:lnTo>
                      <a:pt x="339" y="427"/>
                    </a:lnTo>
                    <a:lnTo>
                      <a:pt x="361" y="404"/>
                    </a:lnTo>
                    <a:lnTo>
                      <a:pt x="382" y="382"/>
                    </a:lnTo>
                    <a:lnTo>
                      <a:pt x="404" y="360"/>
                    </a:lnTo>
                    <a:lnTo>
                      <a:pt x="427" y="339"/>
                    </a:lnTo>
                    <a:lnTo>
                      <a:pt x="450" y="318"/>
                    </a:lnTo>
                    <a:lnTo>
                      <a:pt x="474" y="298"/>
                    </a:lnTo>
                    <a:lnTo>
                      <a:pt x="499" y="278"/>
                    </a:lnTo>
                    <a:lnTo>
                      <a:pt x="524" y="259"/>
                    </a:lnTo>
                    <a:lnTo>
                      <a:pt x="549" y="241"/>
                    </a:lnTo>
                    <a:lnTo>
                      <a:pt x="575" y="223"/>
                    </a:lnTo>
                    <a:lnTo>
                      <a:pt x="601" y="205"/>
                    </a:lnTo>
                    <a:lnTo>
                      <a:pt x="628" y="188"/>
                    </a:lnTo>
                    <a:lnTo>
                      <a:pt x="655" y="173"/>
                    </a:lnTo>
                    <a:lnTo>
                      <a:pt x="683" y="157"/>
                    </a:lnTo>
                    <a:lnTo>
                      <a:pt x="711" y="143"/>
                    </a:lnTo>
                    <a:lnTo>
                      <a:pt x="739" y="128"/>
                    </a:lnTo>
                    <a:lnTo>
                      <a:pt x="767" y="114"/>
                    </a:lnTo>
                    <a:lnTo>
                      <a:pt x="796" y="102"/>
                    </a:lnTo>
                    <a:lnTo>
                      <a:pt x="826" y="90"/>
                    </a:lnTo>
                    <a:lnTo>
                      <a:pt x="856" y="79"/>
                    </a:lnTo>
                    <a:lnTo>
                      <a:pt x="886" y="69"/>
                    </a:lnTo>
                    <a:lnTo>
                      <a:pt x="916" y="58"/>
                    </a:lnTo>
                    <a:lnTo>
                      <a:pt x="947" y="49"/>
                    </a:lnTo>
                    <a:lnTo>
                      <a:pt x="978" y="40"/>
                    </a:lnTo>
                    <a:lnTo>
                      <a:pt x="1009" y="33"/>
                    </a:lnTo>
                    <a:lnTo>
                      <a:pt x="1041" y="26"/>
                    </a:lnTo>
                    <a:lnTo>
                      <a:pt x="1073" y="20"/>
                    </a:lnTo>
                    <a:lnTo>
                      <a:pt x="1105" y="14"/>
                    </a:lnTo>
                    <a:lnTo>
                      <a:pt x="1137" y="10"/>
                    </a:lnTo>
                    <a:lnTo>
                      <a:pt x="1171" y="6"/>
                    </a:lnTo>
                    <a:lnTo>
                      <a:pt x="1203" y="3"/>
                    </a:lnTo>
                    <a:lnTo>
                      <a:pt x="1236" y="1"/>
                    </a:lnTo>
                    <a:lnTo>
                      <a:pt x="1270" y="0"/>
                    </a:lnTo>
                    <a:lnTo>
                      <a:pt x="130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3" name="Freeform 1170"/>
              <p:cNvSpPr/>
              <p:nvPr/>
            </p:nvSpPr>
            <p:spPr>
              <a:xfrm>
                <a:off x="518066" y="123971"/>
                <a:ext cx="897136" cy="1359828"/>
              </a:xfrm>
              <a:custGeom>
                <a:avLst/>
                <a:gdLst/>
                <a:ahLst/>
                <a:cxnLst>
                  <a:cxn ang="0">
                    <a:pos x="80960834" y="1121540"/>
                  </a:cxn>
                  <a:cxn ang="0">
                    <a:pos x="26333456" y="9533623"/>
                  </a:cxn>
                  <a:cxn ang="0">
                    <a:pos x="3642002" y="15702624"/>
                  </a:cxn>
                  <a:cxn ang="0">
                    <a:pos x="42021427" y="6449122"/>
                  </a:cxn>
                  <a:cxn ang="0">
                    <a:pos x="95528312" y="560770"/>
                  </a:cxn>
                  <a:cxn ang="0">
                    <a:pos x="128304739" y="560770"/>
                  </a:cxn>
                  <a:cxn ang="0">
                    <a:pos x="165003159" y="4206041"/>
                  </a:cxn>
                  <a:cxn ang="0">
                    <a:pos x="200581085" y="11496583"/>
                  </a:cxn>
                  <a:cxn ang="0">
                    <a:pos x="234758526" y="22431867"/>
                  </a:cxn>
                  <a:cxn ang="0">
                    <a:pos x="267534953" y="36171531"/>
                  </a:cxn>
                  <a:cxn ang="0">
                    <a:pos x="298910895" y="52995696"/>
                  </a:cxn>
                  <a:cxn ang="0">
                    <a:pos x="327765330" y="72903832"/>
                  </a:cxn>
                  <a:cxn ang="0">
                    <a:pos x="354939288" y="95336228"/>
                  </a:cxn>
                  <a:cxn ang="0">
                    <a:pos x="379591738" y="120011175"/>
                  </a:cxn>
                  <a:cxn ang="0">
                    <a:pos x="401722681" y="147209853"/>
                  </a:cxn>
                  <a:cxn ang="0">
                    <a:pos x="421612636" y="176091372"/>
                  </a:cxn>
                  <a:cxn ang="0">
                    <a:pos x="438701092" y="207496091"/>
                  </a:cxn>
                  <a:cxn ang="0">
                    <a:pos x="452428067" y="240303001"/>
                  </a:cxn>
                  <a:cxn ang="0">
                    <a:pos x="463073551" y="274511571"/>
                  </a:cxn>
                  <a:cxn ang="0">
                    <a:pos x="470357025" y="310122331"/>
                  </a:cxn>
                  <a:cxn ang="0">
                    <a:pos x="474279018" y="346854632"/>
                  </a:cxn>
                  <a:cxn ang="0">
                    <a:pos x="474279018" y="381343852"/>
                  </a:cxn>
                  <a:cxn ang="0">
                    <a:pos x="466435032" y="442751630"/>
                  </a:cxn>
                  <a:cxn ang="0">
                    <a:pos x="449066585" y="500233487"/>
                  </a:cxn>
                  <a:cxn ang="0">
                    <a:pos x="422453139" y="553509303"/>
                  </a:cxn>
                  <a:cxn ang="0">
                    <a:pos x="388556218" y="601458067"/>
                  </a:cxn>
                  <a:cxn ang="0">
                    <a:pos x="347375293" y="642957179"/>
                  </a:cxn>
                  <a:cxn ang="0">
                    <a:pos x="299751398" y="677726520"/>
                  </a:cxn>
                  <a:cxn ang="0">
                    <a:pos x="246804495" y="704645077"/>
                  </a:cxn>
                  <a:cxn ang="0">
                    <a:pos x="204223086" y="718945512"/>
                  </a:cxn>
                  <a:cxn ang="0">
                    <a:pos x="229155528" y="711374849"/>
                  </a:cxn>
                  <a:cxn ang="0">
                    <a:pos x="284063427" y="686980022"/>
                  </a:cxn>
                  <a:cxn ang="0">
                    <a:pos x="333928310" y="654453233"/>
                  </a:cxn>
                  <a:cxn ang="0">
                    <a:pos x="377350222" y="614075661"/>
                  </a:cxn>
                  <a:cxn ang="0">
                    <a:pos x="414048641" y="567529617"/>
                  </a:cxn>
                  <a:cxn ang="0">
                    <a:pos x="442903605" y="515375342"/>
                  </a:cxn>
                  <a:cxn ang="0">
                    <a:pos x="462793560" y="458173605"/>
                  </a:cxn>
                  <a:cxn ang="0">
                    <a:pos x="473439045" y="397607247"/>
                  </a:cxn>
                  <a:cxn ang="0">
                    <a:pos x="474839529" y="356388255"/>
                  </a:cxn>
                  <a:cxn ang="0">
                    <a:pos x="472038030" y="319095184"/>
                  </a:cxn>
                  <a:cxn ang="0">
                    <a:pos x="465595059" y="283203774"/>
                  </a:cxn>
                  <a:cxn ang="0">
                    <a:pos x="455509557" y="248714553"/>
                  </a:cxn>
                  <a:cxn ang="0">
                    <a:pos x="442343094" y="215347403"/>
                  </a:cxn>
                  <a:cxn ang="0">
                    <a:pos x="426375131" y="183662034"/>
                  </a:cxn>
                  <a:cxn ang="0">
                    <a:pos x="407325679" y="154219746"/>
                  </a:cxn>
                  <a:cxn ang="0">
                    <a:pos x="385474198" y="126460297"/>
                  </a:cxn>
                  <a:cxn ang="0">
                    <a:pos x="361662250" y="100943930"/>
                  </a:cxn>
                  <a:cxn ang="0">
                    <a:pos x="335048804" y="77951293"/>
                  </a:cxn>
                  <a:cxn ang="0">
                    <a:pos x="306474360" y="57762507"/>
                  </a:cxn>
                  <a:cxn ang="0">
                    <a:pos x="275658930" y="40097452"/>
                  </a:cxn>
                  <a:cxn ang="0">
                    <a:pos x="243162494" y="25236247"/>
                  </a:cxn>
                  <a:cxn ang="0">
                    <a:pos x="209545564" y="14019784"/>
                  </a:cxn>
                  <a:cxn ang="0">
                    <a:pos x="173967638" y="5888352"/>
                  </a:cxn>
                  <a:cxn ang="0">
                    <a:pos x="137549209" y="1121540"/>
                  </a:cxn>
                </a:cxnLst>
                <a:pathLst>
                  <a:path w="1695" h="2568">
                    <a:moveTo>
                      <a:pt x="390" y="0"/>
                    </a:moveTo>
                    <a:lnTo>
                      <a:pt x="390" y="0"/>
                    </a:lnTo>
                    <a:lnTo>
                      <a:pt x="340" y="1"/>
                    </a:lnTo>
                    <a:lnTo>
                      <a:pt x="289" y="4"/>
                    </a:lnTo>
                    <a:lnTo>
                      <a:pt x="240" y="8"/>
                    </a:lnTo>
                    <a:lnTo>
                      <a:pt x="190" y="15"/>
                    </a:lnTo>
                    <a:lnTo>
                      <a:pt x="142" y="24"/>
                    </a:lnTo>
                    <a:lnTo>
                      <a:pt x="94" y="34"/>
                    </a:lnTo>
                    <a:lnTo>
                      <a:pt x="46" y="46"/>
                    </a:lnTo>
                    <a:lnTo>
                      <a:pt x="0" y="59"/>
                    </a:lnTo>
                    <a:lnTo>
                      <a:pt x="13" y="56"/>
                    </a:lnTo>
                    <a:lnTo>
                      <a:pt x="57" y="44"/>
                    </a:lnTo>
                    <a:lnTo>
                      <a:pt x="103" y="32"/>
                    </a:lnTo>
                    <a:lnTo>
                      <a:pt x="150" y="23"/>
                    </a:lnTo>
                    <a:lnTo>
                      <a:pt x="197" y="15"/>
                    </a:lnTo>
                    <a:lnTo>
                      <a:pt x="245" y="9"/>
                    </a:lnTo>
                    <a:lnTo>
                      <a:pt x="293" y="4"/>
                    </a:lnTo>
                    <a:lnTo>
                      <a:pt x="341" y="2"/>
                    </a:lnTo>
                    <a:lnTo>
                      <a:pt x="390" y="1"/>
                    </a:lnTo>
                    <a:lnTo>
                      <a:pt x="424" y="1"/>
                    </a:lnTo>
                    <a:lnTo>
                      <a:pt x="458" y="2"/>
                    </a:lnTo>
                    <a:lnTo>
                      <a:pt x="491" y="4"/>
                    </a:lnTo>
                    <a:lnTo>
                      <a:pt x="523" y="7"/>
                    </a:lnTo>
                    <a:lnTo>
                      <a:pt x="557" y="11"/>
                    </a:lnTo>
                    <a:lnTo>
                      <a:pt x="589" y="15"/>
                    </a:lnTo>
                    <a:lnTo>
                      <a:pt x="621" y="21"/>
                    </a:lnTo>
                    <a:lnTo>
                      <a:pt x="653" y="27"/>
                    </a:lnTo>
                    <a:lnTo>
                      <a:pt x="685" y="34"/>
                    </a:lnTo>
                    <a:lnTo>
                      <a:pt x="716" y="41"/>
                    </a:lnTo>
                    <a:lnTo>
                      <a:pt x="748" y="50"/>
                    </a:lnTo>
                    <a:lnTo>
                      <a:pt x="778" y="59"/>
                    </a:lnTo>
                    <a:lnTo>
                      <a:pt x="808" y="70"/>
                    </a:lnTo>
                    <a:lnTo>
                      <a:pt x="838" y="80"/>
                    </a:lnTo>
                    <a:lnTo>
                      <a:pt x="868" y="91"/>
                    </a:lnTo>
                    <a:lnTo>
                      <a:pt x="898" y="103"/>
                    </a:lnTo>
                    <a:lnTo>
                      <a:pt x="927" y="115"/>
                    </a:lnTo>
                    <a:lnTo>
                      <a:pt x="955" y="129"/>
                    </a:lnTo>
                    <a:lnTo>
                      <a:pt x="983" y="144"/>
                    </a:lnTo>
                    <a:lnTo>
                      <a:pt x="1011" y="158"/>
                    </a:lnTo>
                    <a:lnTo>
                      <a:pt x="1039" y="174"/>
                    </a:lnTo>
                    <a:lnTo>
                      <a:pt x="1067" y="189"/>
                    </a:lnTo>
                    <a:lnTo>
                      <a:pt x="1093" y="206"/>
                    </a:lnTo>
                    <a:lnTo>
                      <a:pt x="1119" y="224"/>
                    </a:lnTo>
                    <a:lnTo>
                      <a:pt x="1145" y="242"/>
                    </a:lnTo>
                    <a:lnTo>
                      <a:pt x="1170" y="260"/>
                    </a:lnTo>
                    <a:lnTo>
                      <a:pt x="1195" y="279"/>
                    </a:lnTo>
                    <a:lnTo>
                      <a:pt x="1220" y="299"/>
                    </a:lnTo>
                    <a:lnTo>
                      <a:pt x="1244" y="319"/>
                    </a:lnTo>
                    <a:lnTo>
                      <a:pt x="1267" y="340"/>
                    </a:lnTo>
                    <a:lnTo>
                      <a:pt x="1290" y="361"/>
                    </a:lnTo>
                    <a:lnTo>
                      <a:pt x="1311" y="383"/>
                    </a:lnTo>
                    <a:lnTo>
                      <a:pt x="1333" y="405"/>
                    </a:lnTo>
                    <a:lnTo>
                      <a:pt x="1355" y="428"/>
                    </a:lnTo>
                    <a:lnTo>
                      <a:pt x="1376" y="451"/>
                    </a:lnTo>
                    <a:lnTo>
                      <a:pt x="1396" y="475"/>
                    </a:lnTo>
                    <a:lnTo>
                      <a:pt x="1416" y="500"/>
                    </a:lnTo>
                    <a:lnTo>
                      <a:pt x="1434" y="525"/>
                    </a:lnTo>
                    <a:lnTo>
                      <a:pt x="1453" y="550"/>
                    </a:lnTo>
                    <a:lnTo>
                      <a:pt x="1471" y="576"/>
                    </a:lnTo>
                    <a:lnTo>
                      <a:pt x="1489" y="602"/>
                    </a:lnTo>
                    <a:lnTo>
                      <a:pt x="1505" y="628"/>
                    </a:lnTo>
                    <a:lnTo>
                      <a:pt x="1521" y="655"/>
                    </a:lnTo>
                    <a:lnTo>
                      <a:pt x="1537" y="684"/>
                    </a:lnTo>
                    <a:lnTo>
                      <a:pt x="1551" y="712"/>
                    </a:lnTo>
                    <a:lnTo>
                      <a:pt x="1566" y="740"/>
                    </a:lnTo>
                    <a:lnTo>
                      <a:pt x="1579" y="768"/>
                    </a:lnTo>
                    <a:lnTo>
                      <a:pt x="1592" y="797"/>
                    </a:lnTo>
                    <a:lnTo>
                      <a:pt x="1603" y="826"/>
                    </a:lnTo>
                    <a:lnTo>
                      <a:pt x="1615" y="857"/>
                    </a:lnTo>
                    <a:lnTo>
                      <a:pt x="1625" y="887"/>
                    </a:lnTo>
                    <a:lnTo>
                      <a:pt x="1636" y="917"/>
                    </a:lnTo>
                    <a:lnTo>
                      <a:pt x="1645" y="948"/>
                    </a:lnTo>
                    <a:lnTo>
                      <a:pt x="1653" y="979"/>
                    </a:lnTo>
                    <a:lnTo>
                      <a:pt x="1661" y="1010"/>
                    </a:lnTo>
                    <a:lnTo>
                      <a:pt x="1668" y="1042"/>
                    </a:lnTo>
                    <a:lnTo>
                      <a:pt x="1674" y="1073"/>
                    </a:lnTo>
                    <a:lnTo>
                      <a:pt x="1679" y="1106"/>
                    </a:lnTo>
                    <a:lnTo>
                      <a:pt x="1684" y="1138"/>
                    </a:lnTo>
                    <a:lnTo>
                      <a:pt x="1688" y="1171"/>
                    </a:lnTo>
                    <a:lnTo>
                      <a:pt x="1691" y="1204"/>
                    </a:lnTo>
                    <a:lnTo>
                      <a:pt x="1693" y="1237"/>
                    </a:lnTo>
                    <a:lnTo>
                      <a:pt x="1694" y="1271"/>
                    </a:lnTo>
                    <a:lnTo>
                      <a:pt x="1694" y="1305"/>
                    </a:lnTo>
                    <a:lnTo>
                      <a:pt x="1693" y="1360"/>
                    </a:lnTo>
                    <a:lnTo>
                      <a:pt x="1690" y="1416"/>
                    </a:lnTo>
                    <a:lnTo>
                      <a:pt x="1684" y="1471"/>
                    </a:lnTo>
                    <a:lnTo>
                      <a:pt x="1675" y="1525"/>
                    </a:lnTo>
                    <a:lnTo>
                      <a:pt x="1665" y="1579"/>
                    </a:lnTo>
                    <a:lnTo>
                      <a:pt x="1652" y="1631"/>
                    </a:lnTo>
                    <a:lnTo>
                      <a:pt x="1638" y="1683"/>
                    </a:lnTo>
                    <a:lnTo>
                      <a:pt x="1621" y="1734"/>
                    </a:lnTo>
                    <a:lnTo>
                      <a:pt x="1603" y="1784"/>
                    </a:lnTo>
                    <a:lnTo>
                      <a:pt x="1582" y="1833"/>
                    </a:lnTo>
                    <a:lnTo>
                      <a:pt x="1560" y="1881"/>
                    </a:lnTo>
                    <a:lnTo>
                      <a:pt x="1536" y="1928"/>
                    </a:lnTo>
                    <a:lnTo>
                      <a:pt x="1508" y="1974"/>
                    </a:lnTo>
                    <a:lnTo>
                      <a:pt x="1481" y="2019"/>
                    </a:lnTo>
                    <a:lnTo>
                      <a:pt x="1451" y="2062"/>
                    </a:lnTo>
                    <a:lnTo>
                      <a:pt x="1420" y="2103"/>
                    </a:lnTo>
                    <a:lnTo>
                      <a:pt x="1387" y="2145"/>
                    </a:lnTo>
                    <a:lnTo>
                      <a:pt x="1352" y="2184"/>
                    </a:lnTo>
                    <a:lnTo>
                      <a:pt x="1316" y="2222"/>
                    </a:lnTo>
                    <a:lnTo>
                      <a:pt x="1278" y="2259"/>
                    </a:lnTo>
                    <a:lnTo>
                      <a:pt x="1240" y="2293"/>
                    </a:lnTo>
                    <a:lnTo>
                      <a:pt x="1199" y="2327"/>
                    </a:lnTo>
                    <a:lnTo>
                      <a:pt x="1157" y="2359"/>
                    </a:lnTo>
                    <a:lnTo>
                      <a:pt x="1113" y="2389"/>
                    </a:lnTo>
                    <a:lnTo>
                      <a:pt x="1070" y="2417"/>
                    </a:lnTo>
                    <a:lnTo>
                      <a:pt x="1024" y="2443"/>
                    </a:lnTo>
                    <a:lnTo>
                      <a:pt x="977" y="2468"/>
                    </a:lnTo>
                    <a:lnTo>
                      <a:pt x="930" y="2491"/>
                    </a:lnTo>
                    <a:lnTo>
                      <a:pt x="881" y="2513"/>
                    </a:lnTo>
                    <a:lnTo>
                      <a:pt x="831" y="2532"/>
                    </a:lnTo>
                    <a:lnTo>
                      <a:pt x="780" y="2549"/>
                    </a:lnTo>
                    <a:lnTo>
                      <a:pt x="729" y="2564"/>
                    </a:lnTo>
                    <a:lnTo>
                      <a:pt x="715" y="2568"/>
                    </a:lnTo>
                    <a:lnTo>
                      <a:pt x="767" y="2554"/>
                    </a:lnTo>
                    <a:lnTo>
                      <a:pt x="818" y="2537"/>
                    </a:lnTo>
                    <a:lnTo>
                      <a:pt x="870" y="2518"/>
                    </a:lnTo>
                    <a:lnTo>
                      <a:pt x="918" y="2498"/>
                    </a:lnTo>
                    <a:lnTo>
                      <a:pt x="967" y="2475"/>
                    </a:lnTo>
                    <a:lnTo>
                      <a:pt x="1014" y="2450"/>
                    </a:lnTo>
                    <a:lnTo>
                      <a:pt x="1060" y="2424"/>
                    </a:lnTo>
                    <a:lnTo>
                      <a:pt x="1105" y="2395"/>
                    </a:lnTo>
                    <a:lnTo>
                      <a:pt x="1149" y="2365"/>
                    </a:lnTo>
                    <a:lnTo>
                      <a:pt x="1192" y="2334"/>
                    </a:lnTo>
                    <a:lnTo>
                      <a:pt x="1232" y="2300"/>
                    </a:lnTo>
                    <a:lnTo>
                      <a:pt x="1272" y="2265"/>
                    </a:lnTo>
                    <a:lnTo>
                      <a:pt x="1310" y="2229"/>
                    </a:lnTo>
                    <a:lnTo>
                      <a:pt x="1347" y="2190"/>
                    </a:lnTo>
                    <a:lnTo>
                      <a:pt x="1382" y="2151"/>
                    </a:lnTo>
                    <a:lnTo>
                      <a:pt x="1416" y="2110"/>
                    </a:lnTo>
                    <a:lnTo>
                      <a:pt x="1448" y="2068"/>
                    </a:lnTo>
                    <a:lnTo>
                      <a:pt x="1478" y="2024"/>
                    </a:lnTo>
                    <a:lnTo>
                      <a:pt x="1506" y="1979"/>
                    </a:lnTo>
                    <a:lnTo>
                      <a:pt x="1534" y="1934"/>
                    </a:lnTo>
                    <a:lnTo>
                      <a:pt x="1559" y="1886"/>
                    </a:lnTo>
                    <a:lnTo>
                      <a:pt x="1581" y="1838"/>
                    </a:lnTo>
                    <a:lnTo>
                      <a:pt x="1602" y="1789"/>
                    </a:lnTo>
                    <a:lnTo>
                      <a:pt x="1621" y="1738"/>
                    </a:lnTo>
                    <a:lnTo>
                      <a:pt x="1638" y="1686"/>
                    </a:lnTo>
                    <a:lnTo>
                      <a:pt x="1652" y="1634"/>
                    </a:lnTo>
                    <a:lnTo>
                      <a:pt x="1666" y="1581"/>
                    </a:lnTo>
                    <a:lnTo>
                      <a:pt x="1676" y="1527"/>
                    </a:lnTo>
                    <a:lnTo>
                      <a:pt x="1685" y="1473"/>
                    </a:lnTo>
                    <a:lnTo>
                      <a:pt x="1690" y="1418"/>
                    </a:lnTo>
                    <a:lnTo>
                      <a:pt x="1694" y="1361"/>
                    </a:lnTo>
                    <a:lnTo>
                      <a:pt x="1695" y="1305"/>
                    </a:lnTo>
                    <a:lnTo>
                      <a:pt x="1695" y="1271"/>
                    </a:lnTo>
                    <a:lnTo>
                      <a:pt x="1693" y="1237"/>
                    </a:lnTo>
                    <a:lnTo>
                      <a:pt x="1691" y="1204"/>
                    </a:lnTo>
                    <a:lnTo>
                      <a:pt x="1688" y="1171"/>
                    </a:lnTo>
                    <a:lnTo>
                      <a:pt x="1685" y="1138"/>
                    </a:lnTo>
                    <a:lnTo>
                      <a:pt x="1680" y="1106"/>
                    </a:lnTo>
                    <a:lnTo>
                      <a:pt x="1674" y="1073"/>
                    </a:lnTo>
                    <a:lnTo>
                      <a:pt x="1668" y="1042"/>
                    </a:lnTo>
                    <a:lnTo>
                      <a:pt x="1662" y="1010"/>
                    </a:lnTo>
                    <a:lnTo>
                      <a:pt x="1654" y="979"/>
                    </a:lnTo>
                    <a:lnTo>
                      <a:pt x="1645" y="947"/>
                    </a:lnTo>
                    <a:lnTo>
                      <a:pt x="1637" y="917"/>
                    </a:lnTo>
                    <a:lnTo>
                      <a:pt x="1626" y="887"/>
                    </a:lnTo>
                    <a:lnTo>
                      <a:pt x="1616" y="857"/>
                    </a:lnTo>
                    <a:lnTo>
                      <a:pt x="1604" y="826"/>
                    </a:lnTo>
                    <a:lnTo>
                      <a:pt x="1592" y="797"/>
                    </a:lnTo>
                    <a:lnTo>
                      <a:pt x="1579" y="768"/>
                    </a:lnTo>
                    <a:lnTo>
                      <a:pt x="1566" y="739"/>
                    </a:lnTo>
                    <a:lnTo>
                      <a:pt x="1552" y="711"/>
                    </a:lnTo>
                    <a:lnTo>
                      <a:pt x="1538" y="684"/>
                    </a:lnTo>
                    <a:lnTo>
                      <a:pt x="1522" y="655"/>
                    </a:lnTo>
                    <a:lnTo>
                      <a:pt x="1506" y="628"/>
                    </a:lnTo>
                    <a:lnTo>
                      <a:pt x="1490" y="602"/>
                    </a:lnTo>
                    <a:lnTo>
                      <a:pt x="1472" y="575"/>
                    </a:lnTo>
                    <a:lnTo>
                      <a:pt x="1454" y="550"/>
                    </a:lnTo>
                    <a:lnTo>
                      <a:pt x="1436" y="524"/>
                    </a:lnTo>
                    <a:lnTo>
                      <a:pt x="1417" y="499"/>
                    </a:lnTo>
                    <a:lnTo>
                      <a:pt x="1397" y="475"/>
                    </a:lnTo>
                    <a:lnTo>
                      <a:pt x="1376" y="451"/>
                    </a:lnTo>
                    <a:lnTo>
                      <a:pt x="1355" y="428"/>
                    </a:lnTo>
                    <a:lnTo>
                      <a:pt x="1334" y="405"/>
                    </a:lnTo>
                    <a:lnTo>
                      <a:pt x="1313" y="382"/>
                    </a:lnTo>
                    <a:lnTo>
                      <a:pt x="1291" y="360"/>
                    </a:lnTo>
                    <a:lnTo>
                      <a:pt x="1268" y="340"/>
                    </a:lnTo>
                    <a:lnTo>
                      <a:pt x="1244" y="319"/>
                    </a:lnTo>
                    <a:lnTo>
                      <a:pt x="1220" y="298"/>
                    </a:lnTo>
                    <a:lnTo>
                      <a:pt x="1196" y="278"/>
                    </a:lnTo>
                    <a:lnTo>
                      <a:pt x="1171" y="259"/>
                    </a:lnTo>
                    <a:lnTo>
                      <a:pt x="1145" y="241"/>
                    </a:lnTo>
                    <a:lnTo>
                      <a:pt x="1120" y="223"/>
                    </a:lnTo>
                    <a:lnTo>
                      <a:pt x="1094" y="206"/>
                    </a:lnTo>
                    <a:lnTo>
                      <a:pt x="1067" y="189"/>
                    </a:lnTo>
                    <a:lnTo>
                      <a:pt x="1039" y="173"/>
                    </a:lnTo>
                    <a:lnTo>
                      <a:pt x="1012" y="157"/>
                    </a:lnTo>
                    <a:lnTo>
                      <a:pt x="984" y="143"/>
                    </a:lnTo>
                    <a:lnTo>
                      <a:pt x="956" y="129"/>
                    </a:lnTo>
                    <a:lnTo>
                      <a:pt x="927" y="115"/>
                    </a:lnTo>
                    <a:lnTo>
                      <a:pt x="898" y="103"/>
                    </a:lnTo>
                    <a:lnTo>
                      <a:pt x="868" y="90"/>
                    </a:lnTo>
                    <a:lnTo>
                      <a:pt x="838" y="79"/>
                    </a:lnTo>
                    <a:lnTo>
                      <a:pt x="808" y="69"/>
                    </a:lnTo>
                    <a:lnTo>
                      <a:pt x="778" y="58"/>
                    </a:lnTo>
                    <a:lnTo>
                      <a:pt x="748" y="50"/>
                    </a:lnTo>
                    <a:lnTo>
                      <a:pt x="716" y="41"/>
                    </a:lnTo>
                    <a:lnTo>
                      <a:pt x="685" y="33"/>
                    </a:lnTo>
                    <a:lnTo>
                      <a:pt x="653" y="27"/>
                    </a:lnTo>
                    <a:lnTo>
                      <a:pt x="621" y="21"/>
                    </a:lnTo>
                    <a:lnTo>
                      <a:pt x="589" y="15"/>
                    </a:lnTo>
                    <a:lnTo>
                      <a:pt x="557" y="10"/>
                    </a:lnTo>
                    <a:lnTo>
                      <a:pt x="523" y="7"/>
                    </a:lnTo>
                    <a:lnTo>
                      <a:pt x="491" y="4"/>
                    </a:lnTo>
                    <a:lnTo>
                      <a:pt x="458" y="2"/>
                    </a:lnTo>
                    <a:lnTo>
                      <a:pt x="424" y="1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EF41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4" name="Freeform 1171"/>
              <p:cNvSpPr/>
              <p:nvPr/>
            </p:nvSpPr>
            <p:spPr>
              <a:xfrm>
                <a:off x="518066" y="123971"/>
                <a:ext cx="897136" cy="1359828"/>
              </a:xfrm>
              <a:custGeom>
                <a:avLst/>
                <a:gdLst/>
                <a:ahLst/>
                <a:cxnLst>
                  <a:cxn ang="0">
                    <a:pos x="80960834" y="1121540"/>
                  </a:cxn>
                  <a:cxn ang="0">
                    <a:pos x="26333456" y="9533623"/>
                  </a:cxn>
                  <a:cxn ang="0">
                    <a:pos x="3642002" y="15702624"/>
                  </a:cxn>
                  <a:cxn ang="0">
                    <a:pos x="42021427" y="6449122"/>
                  </a:cxn>
                  <a:cxn ang="0">
                    <a:pos x="95528312" y="560770"/>
                  </a:cxn>
                  <a:cxn ang="0">
                    <a:pos x="128304739" y="560770"/>
                  </a:cxn>
                  <a:cxn ang="0">
                    <a:pos x="165003159" y="4206041"/>
                  </a:cxn>
                  <a:cxn ang="0">
                    <a:pos x="200581085" y="11496583"/>
                  </a:cxn>
                  <a:cxn ang="0">
                    <a:pos x="234758526" y="22431867"/>
                  </a:cxn>
                  <a:cxn ang="0">
                    <a:pos x="267534953" y="36171531"/>
                  </a:cxn>
                  <a:cxn ang="0">
                    <a:pos x="298910895" y="52995696"/>
                  </a:cxn>
                  <a:cxn ang="0">
                    <a:pos x="327765330" y="72903832"/>
                  </a:cxn>
                  <a:cxn ang="0">
                    <a:pos x="354939288" y="95336228"/>
                  </a:cxn>
                  <a:cxn ang="0">
                    <a:pos x="379591738" y="120011175"/>
                  </a:cxn>
                  <a:cxn ang="0">
                    <a:pos x="401722681" y="147209853"/>
                  </a:cxn>
                  <a:cxn ang="0">
                    <a:pos x="421612636" y="176091372"/>
                  </a:cxn>
                  <a:cxn ang="0">
                    <a:pos x="438701092" y="207496091"/>
                  </a:cxn>
                  <a:cxn ang="0">
                    <a:pos x="452428067" y="240303001"/>
                  </a:cxn>
                  <a:cxn ang="0">
                    <a:pos x="463073551" y="274511571"/>
                  </a:cxn>
                  <a:cxn ang="0">
                    <a:pos x="470357025" y="310122331"/>
                  </a:cxn>
                  <a:cxn ang="0">
                    <a:pos x="474279018" y="346854632"/>
                  </a:cxn>
                  <a:cxn ang="0">
                    <a:pos x="474279018" y="381343852"/>
                  </a:cxn>
                  <a:cxn ang="0">
                    <a:pos x="466435032" y="442751630"/>
                  </a:cxn>
                  <a:cxn ang="0">
                    <a:pos x="449066585" y="500233487"/>
                  </a:cxn>
                  <a:cxn ang="0">
                    <a:pos x="422453139" y="553509303"/>
                  </a:cxn>
                  <a:cxn ang="0">
                    <a:pos x="388556218" y="601458067"/>
                  </a:cxn>
                  <a:cxn ang="0">
                    <a:pos x="347375293" y="642957179"/>
                  </a:cxn>
                  <a:cxn ang="0">
                    <a:pos x="299751398" y="677726520"/>
                  </a:cxn>
                  <a:cxn ang="0">
                    <a:pos x="246804495" y="704645077"/>
                  </a:cxn>
                  <a:cxn ang="0">
                    <a:pos x="204223086" y="718945512"/>
                  </a:cxn>
                  <a:cxn ang="0">
                    <a:pos x="229155528" y="711374849"/>
                  </a:cxn>
                  <a:cxn ang="0">
                    <a:pos x="284063427" y="686980022"/>
                  </a:cxn>
                  <a:cxn ang="0">
                    <a:pos x="333928310" y="654453233"/>
                  </a:cxn>
                  <a:cxn ang="0">
                    <a:pos x="377350222" y="614075661"/>
                  </a:cxn>
                  <a:cxn ang="0">
                    <a:pos x="414048641" y="567529617"/>
                  </a:cxn>
                  <a:cxn ang="0">
                    <a:pos x="442903605" y="515375342"/>
                  </a:cxn>
                  <a:cxn ang="0">
                    <a:pos x="462793560" y="458173605"/>
                  </a:cxn>
                  <a:cxn ang="0">
                    <a:pos x="473439045" y="397607247"/>
                  </a:cxn>
                  <a:cxn ang="0">
                    <a:pos x="474839529" y="356388255"/>
                  </a:cxn>
                  <a:cxn ang="0">
                    <a:pos x="472038030" y="319095184"/>
                  </a:cxn>
                  <a:cxn ang="0">
                    <a:pos x="465595059" y="283203774"/>
                  </a:cxn>
                  <a:cxn ang="0">
                    <a:pos x="455509557" y="248714553"/>
                  </a:cxn>
                  <a:cxn ang="0">
                    <a:pos x="442343094" y="215347403"/>
                  </a:cxn>
                  <a:cxn ang="0">
                    <a:pos x="426375131" y="183662034"/>
                  </a:cxn>
                  <a:cxn ang="0">
                    <a:pos x="407325679" y="154219746"/>
                  </a:cxn>
                  <a:cxn ang="0">
                    <a:pos x="385474198" y="126460297"/>
                  </a:cxn>
                  <a:cxn ang="0">
                    <a:pos x="361662250" y="100943930"/>
                  </a:cxn>
                  <a:cxn ang="0">
                    <a:pos x="335048804" y="77951293"/>
                  </a:cxn>
                  <a:cxn ang="0">
                    <a:pos x="306474360" y="57762507"/>
                  </a:cxn>
                  <a:cxn ang="0">
                    <a:pos x="275658930" y="40097452"/>
                  </a:cxn>
                  <a:cxn ang="0">
                    <a:pos x="243162494" y="25236247"/>
                  </a:cxn>
                  <a:cxn ang="0">
                    <a:pos x="209545564" y="14019784"/>
                  </a:cxn>
                  <a:cxn ang="0">
                    <a:pos x="173967638" y="5888352"/>
                  </a:cxn>
                  <a:cxn ang="0">
                    <a:pos x="137549209" y="1121540"/>
                  </a:cxn>
                </a:cxnLst>
                <a:pathLst>
                  <a:path w="1695" h="2568">
                    <a:moveTo>
                      <a:pt x="390" y="0"/>
                    </a:moveTo>
                    <a:lnTo>
                      <a:pt x="390" y="0"/>
                    </a:lnTo>
                    <a:lnTo>
                      <a:pt x="340" y="1"/>
                    </a:lnTo>
                    <a:lnTo>
                      <a:pt x="289" y="4"/>
                    </a:lnTo>
                    <a:lnTo>
                      <a:pt x="240" y="8"/>
                    </a:lnTo>
                    <a:lnTo>
                      <a:pt x="190" y="15"/>
                    </a:lnTo>
                    <a:lnTo>
                      <a:pt x="142" y="24"/>
                    </a:lnTo>
                    <a:lnTo>
                      <a:pt x="94" y="34"/>
                    </a:lnTo>
                    <a:lnTo>
                      <a:pt x="46" y="46"/>
                    </a:lnTo>
                    <a:lnTo>
                      <a:pt x="0" y="59"/>
                    </a:lnTo>
                    <a:lnTo>
                      <a:pt x="13" y="56"/>
                    </a:lnTo>
                    <a:lnTo>
                      <a:pt x="57" y="44"/>
                    </a:lnTo>
                    <a:lnTo>
                      <a:pt x="103" y="32"/>
                    </a:lnTo>
                    <a:lnTo>
                      <a:pt x="150" y="23"/>
                    </a:lnTo>
                    <a:lnTo>
                      <a:pt x="197" y="15"/>
                    </a:lnTo>
                    <a:lnTo>
                      <a:pt x="245" y="9"/>
                    </a:lnTo>
                    <a:lnTo>
                      <a:pt x="293" y="4"/>
                    </a:lnTo>
                    <a:lnTo>
                      <a:pt x="341" y="2"/>
                    </a:lnTo>
                    <a:lnTo>
                      <a:pt x="390" y="1"/>
                    </a:lnTo>
                    <a:lnTo>
                      <a:pt x="424" y="1"/>
                    </a:lnTo>
                    <a:lnTo>
                      <a:pt x="458" y="2"/>
                    </a:lnTo>
                    <a:lnTo>
                      <a:pt x="491" y="4"/>
                    </a:lnTo>
                    <a:lnTo>
                      <a:pt x="523" y="7"/>
                    </a:lnTo>
                    <a:lnTo>
                      <a:pt x="557" y="11"/>
                    </a:lnTo>
                    <a:lnTo>
                      <a:pt x="589" y="15"/>
                    </a:lnTo>
                    <a:lnTo>
                      <a:pt x="621" y="21"/>
                    </a:lnTo>
                    <a:lnTo>
                      <a:pt x="653" y="27"/>
                    </a:lnTo>
                    <a:lnTo>
                      <a:pt x="685" y="34"/>
                    </a:lnTo>
                    <a:lnTo>
                      <a:pt x="716" y="41"/>
                    </a:lnTo>
                    <a:lnTo>
                      <a:pt x="748" y="50"/>
                    </a:lnTo>
                    <a:lnTo>
                      <a:pt x="778" y="59"/>
                    </a:lnTo>
                    <a:lnTo>
                      <a:pt x="808" y="70"/>
                    </a:lnTo>
                    <a:lnTo>
                      <a:pt x="838" y="80"/>
                    </a:lnTo>
                    <a:lnTo>
                      <a:pt x="868" y="91"/>
                    </a:lnTo>
                    <a:lnTo>
                      <a:pt x="898" y="103"/>
                    </a:lnTo>
                    <a:lnTo>
                      <a:pt x="927" y="115"/>
                    </a:lnTo>
                    <a:lnTo>
                      <a:pt x="955" y="129"/>
                    </a:lnTo>
                    <a:lnTo>
                      <a:pt x="983" y="144"/>
                    </a:lnTo>
                    <a:lnTo>
                      <a:pt x="1011" y="158"/>
                    </a:lnTo>
                    <a:lnTo>
                      <a:pt x="1039" y="174"/>
                    </a:lnTo>
                    <a:lnTo>
                      <a:pt x="1067" y="189"/>
                    </a:lnTo>
                    <a:lnTo>
                      <a:pt x="1093" y="206"/>
                    </a:lnTo>
                    <a:lnTo>
                      <a:pt x="1119" y="224"/>
                    </a:lnTo>
                    <a:lnTo>
                      <a:pt x="1145" y="242"/>
                    </a:lnTo>
                    <a:lnTo>
                      <a:pt x="1170" y="260"/>
                    </a:lnTo>
                    <a:lnTo>
                      <a:pt x="1195" y="279"/>
                    </a:lnTo>
                    <a:lnTo>
                      <a:pt x="1220" y="299"/>
                    </a:lnTo>
                    <a:lnTo>
                      <a:pt x="1244" y="319"/>
                    </a:lnTo>
                    <a:lnTo>
                      <a:pt x="1267" y="340"/>
                    </a:lnTo>
                    <a:lnTo>
                      <a:pt x="1290" y="361"/>
                    </a:lnTo>
                    <a:lnTo>
                      <a:pt x="1311" y="383"/>
                    </a:lnTo>
                    <a:lnTo>
                      <a:pt x="1333" y="405"/>
                    </a:lnTo>
                    <a:lnTo>
                      <a:pt x="1355" y="428"/>
                    </a:lnTo>
                    <a:lnTo>
                      <a:pt x="1376" y="451"/>
                    </a:lnTo>
                    <a:lnTo>
                      <a:pt x="1396" y="475"/>
                    </a:lnTo>
                    <a:lnTo>
                      <a:pt x="1416" y="500"/>
                    </a:lnTo>
                    <a:lnTo>
                      <a:pt x="1434" y="525"/>
                    </a:lnTo>
                    <a:lnTo>
                      <a:pt x="1453" y="550"/>
                    </a:lnTo>
                    <a:lnTo>
                      <a:pt x="1471" y="576"/>
                    </a:lnTo>
                    <a:lnTo>
                      <a:pt x="1489" y="602"/>
                    </a:lnTo>
                    <a:lnTo>
                      <a:pt x="1505" y="628"/>
                    </a:lnTo>
                    <a:lnTo>
                      <a:pt x="1521" y="655"/>
                    </a:lnTo>
                    <a:lnTo>
                      <a:pt x="1537" y="684"/>
                    </a:lnTo>
                    <a:lnTo>
                      <a:pt x="1551" y="712"/>
                    </a:lnTo>
                    <a:lnTo>
                      <a:pt x="1566" y="740"/>
                    </a:lnTo>
                    <a:lnTo>
                      <a:pt x="1579" y="768"/>
                    </a:lnTo>
                    <a:lnTo>
                      <a:pt x="1592" y="797"/>
                    </a:lnTo>
                    <a:lnTo>
                      <a:pt x="1603" y="826"/>
                    </a:lnTo>
                    <a:lnTo>
                      <a:pt x="1615" y="857"/>
                    </a:lnTo>
                    <a:lnTo>
                      <a:pt x="1625" y="887"/>
                    </a:lnTo>
                    <a:lnTo>
                      <a:pt x="1636" y="917"/>
                    </a:lnTo>
                    <a:lnTo>
                      <a:pt x="1645" y="948"/>
                    </a:lnTo>
                    <a:lnTo>
                      <a:pt x="1653" y="979"/>
                    </a:lnTo>
                    <a:lnTo>
                      <a:pt x="1661" y="1010"/>
                    </a:lnTo>
                    <a:lnTo>
                      <a:pt x="1668" y="1042"/>
                    </a:lnTo>
                    <a:lnTo>
                      <a:pt x="1674" y="1073"/>
                    </a:lnTo>
                    <a:lnTo>
                      <a:pt x="1679" y="1106"/>
                    </a:lnTo>
                    <a:lnTo>
                      <a:pt x="1684" y="1138"/>
                    </a:lnTo>
                    <a:lnTo>
                      <a:pt x="1688" y="1171"/>
                    </a:lnTo>
                    <a:lnTo>
                      <a:pt x="1691" y="1204"/>
                    </a:lnTo>
                    <a:lnTo>
                      <a:pt x="1693" y="1237"/>
                    </a:lnTo>
                    <a:lnTo>
                      <a:pt x="1694" y="1271"/>
                    </a:lnTo>
                    <a:lnTo>
                      <a:pt x="1694" y="1305"/>
                    </a:lnTo>
                    <a:lnTo>
                      <a:pt x="1693" y="1360"/>
                    </a:lnTo>
                    <a:lnTo>
                      <a:pt x="1690" y="1416"/>
                    </a:lnTo>
                    <a:lnTo>
                      <a:pt x="1684" y="1471"/>
                    </a:lnTo>
                    <a:lnTo>
                      <a:pt x="1675" y="1525"/>
                    </a:lnTo>
                    <a:lnTo>
                      <a:pt x="1665" y="1579"/>
                    </a:lnTo>
                    <a:lnTo>
                      <a:pt x="1652" y="1631"/>
                    </a:lnTo>
                    <a:lnTo>
                      <a:pt x="1638" y="1683"/>
                    </a:lnTo>
                    <a:lnTo>
                      <a:pt x="1621" y="1734"/>
                    </a:lnTo>
                    <a:lnTo>
                      <a:pt x="1603" y="1784"/>
                    </a:lnTo>
                    <a:lnTo>
                      <a:pt x="1582" y="1833"/>
                    </a:lnTo>
                    <a:lnTo>
                      <a:pt x="1560" y="1881"/>
                    </a:lnTo>
                    <a:lnTo>
                      <a:pt x="1536" y="1928"/>
                    </a:lnTo>
                    <a:lnTo>
                      <a:pt x="1508" y="1974"/>
                    </a:lnTo>
                    <a:lnTo>
                      <a:pt x="1481" y="2019"/>
                    </a:lnTo>
                    <a:lnTo>
                      <a:pt x="1451" y="2062"/>
                    </a:lnTo>
                    <a:lnTo>
                      <a:pt x="1420" y="2103"/>
                    </a:lnTo>
                    <a:lnTo>
                      <a:pt x="1387" y="2145"/>
                    </a:lnTo>
                    <a:lnTo>
                      <a:pt x="1352" y="2184"/>
                    </a:lnTo>
                    <a:lnTo>
                      <a:pt x="1316" y="2222"/>
                    </a:lnTo>
                    <a:lnTo>
                      <a:pt x="1278" y="2259"/>
                    </a:lnTo>
                    <a:lnTo>
                      <a:pt x="1240" y="2293"/>
                    </a:lnTo>
                    <a:lnTo>
                      <a:pt x="1199" y="2327"/>
                    </a:lnTo>
                    <a:lnTo>
                      <a:pt x="1157" y="2359"/>
                    </a:lnTo>
                    <a:lnTo>
                      <a:pt x="1113" y="2389"/>
                    </a:lnTo>
                    <a:lnTo>
                      <a:pt x="1070" y="2417"/>
                    </a:lnTo>
                    <a:lnTo>
                      <a:pt x="1024" y="2443"/>
                    </a:lnTo>
                    <a:lnTo>
                      <a:pt x="977" y="2468"/>
                    </a:lnTo>
                    <a:lnTo>
                      <a:pt x="930" y="2491"/>
                    </a:lnTo>
                    <a:lnTo>
                      <a:pt x="881" y="2513"/>
                    </a:lnTo>
                    <a:lnTo>
                      <a:pt x="831" y="2532"/>
                    </a:lnTo>
                    <a:lnTo>
                      <a:pt x="780" y="2549"/>
                    </a:lnTo>
                    <a:lnTo>
                      <a:pt x="729" y="2564"/>
                    </a:lnTo>
                    <a:lnTo>
                      <a:pt x="715" y="2568"/>
                    </a:lnTo>
                    <a:lnTo>
                      <a:pt x="767" y="2554"/>
                    </a:lnTo>
                    <a:lnTo>
                      <a:pt x="818" y="2537"/>
                    </a:lnTo>
                    <a:lnTo>
                      <a:pt x="870" y="2518"/>
                    </a:lnTo>
                    <a:lnTo>
                      <a:pt x="918" y="2498"/>
                    </a:lnTo>
                    <a:lnTo>
                      <a:pt x="967" y="2475"/>
                    </a:lnTo>
                    <a:lnTo>
                      <a:pt x="1014" y="2450"/>
                    </a:lnTo>
                    <a:lnTo>
                      <a:pt x="1060" y="2424"/>
                    </a:lnTo>
                    <a:lnTo>
                      <a:pt x="1105" y="2395"/>
                    </a:lnTo>
                    <a:lnTo>
                      <a:pt x="1149" y="2365"/>
                    </a:lnTo>
                    <a:lnTo>
                      <a:pt x="1192" y="2334"/>
                    </a:lnTo>
                    <a:lnTo>
                      <a:pt x="1232" y="2300"/>
                    </a:lnTo>
                    <a:lnTo>
                      <a:pt x="1272" y="2265"/>
                    </a:lnTo>
                    <a:lnTo>
                      <a:pt x="1310" y="2229"/>
                    </a:lnTo>
                    <a:lnTo>
                      <a:pt x="1347" y="2190"/>
                    </a:lnTo>
                    <a:lnTo>
                      <a:pt x="1382" y="2151"/>
                    </a:lnTo>
                    <a:lnTo>
                      <a:pt x="1416" y="2110"/>
                    </a:lnTo>
                    <a:lnTo>
                      <a:pt x="1448" y="2068"/>
                    </a:lnTo>
                    <a:lnTo>
                      <a:pt x="1478" y="2024"/>
                    </a:lnTo>
                    <a:lnTo>
                      <a:pt x="1506" y="1979"/>
                    </a:lnTo>
                    <a:lnTo>
                      <a:pt x="1534" y="1934"/>
                    </a:lnTo>
                    <a:lnTo>
                      <a:pt x="1559" y="1886"/>
                    </a:lnTo>
                    <a:lnTo>
                      <a:pt x="1581" y="1838"/>
                    </a:lnTo>
                    <a:lnTo>
                      <a:pt x="1602" y="1789"/>
                    </a:lnTo>
                    <a:lnTo>
                      <a:pt x="1621" y="1738"/>
                    </a:lnTo>
                    <a:lnTo>
                      <a:pt x="1638" y="1686"/>
                    </a:lnTo>
                    <a:lnTo>
                      <a:pt x="1652" y="1634"/>
                    </a:lnTo>
                    <a:lnTo>
                      <a:pt x="1666" y="1581"/>
                    </a:lnTo>
                    <a:lnTo>
                      <a:pt x="1676" y="1527"/>
                    </a:lnTo>
                    <a:lnTo>
                      <a:pt x="1685" y="1473"/>
                    </a:lnTo>
                    <a:lnTo>
                      <a:pt x="1690" y="1418"/>
                    </a:lnTo>
                    <a:lnTo>
                      <a:pt x="1694" y="1361"/>
                    </a:lnTo>
                    <a:lnTo>
                      <a:pt x="1695" y="1305"/>
                    </a:lnTo>
                    <a:lnTo>
                      <a:pt x="1695" y="1271"/>
                    </a:lnTo>
                    <a:lnTo>
                      <a:pt x="1693" y="1237"/>
                    </a:lnTo>
                    <a:lnTo>
                      <a:pt x="1691" y="1204"/>
                    </a:lnTo>
                    <a:lnTo>
                      <a:pt x="1688" y="1171"/>
                    </a:lnTo>
                    <a:lnTo>
                      <a:pt x="1685" y="1138"/>
                    </a:lnTo>
                    <a:lnTo>
                      <a:pt x="1680" y="1106"/>
                    </a:lnTo>
                    <a:lnTo>
                      <a:pt x="1674" y="1073"/>
                    </a:lnTo>
                    <a:lnTo>
                      <a:pt x="1668" y="1042"/>
                    </a:lnTo>
                    <a:lnTo>
                      <a:pt x="1662" y="1010"/>
                    </a:lnTo>
                    <a:lnTo>
                      <a:pt x="1654" y="979"/>
                    </a:lnTo>
                    <a:lnTo>
                      <a:pt x="1645" y="947"/>
                    </a:lnTo>
                    <a:lnTo>
                      <a:pt x="1637" y="917"/>
                    </a:lnTo>
                    <a:lnTo>
                      <a:pt x="1626" y="887"/>
                    </a:lnTo>
                    <a:lnTo>
                      <a:pt x="1616" y="857"/>
                    </a:lnTo>
                    <a:lnTo>
                      <a:pt x="1604" y="826"/>
                    </a:lnTo>
                    <a:lnTo>
                      <a:pt x="1592" y="797"/>
                    </a:lnTo>
                    <a:lnTo>
                      <a:pt x="1579" y="768"/>
                    </a:lnTo>
                    <a:lnTo>
                      <a:pt x="1566" y="739"/>
                    </a:lnTo>
                    <a:lnTo>
                      <a:pt x="1552" y="711"/>
                    </a:lnTo>
                    <a:lnTo>
                      <a:pt x="1538" y="684"/>
                    </a:lnTo>
                    <a:lnTo>
                      <a:pt x="1522" y="655"/>
                    </a:lnTo>
                    <a:lnTo>
                      <a:pt x="1506" y="628"/>
                    </a:lnTo>
                    <a:lnTo>
                      <a:pt x="1490" y="602"/>
                    </a:lnTo>
                    <a:lnTo>
                      <a:pt x="1472" y="575"/>
                    </a:lnTo>
                    <a:lnTo>
                      <a:pt x="1454" y="550"/>
                    </a:lnTo>
                    <a:lnTo>
                      <a:pt x="1436" y="524"/>
                    </a:lnTo>
                    <a:lnTo>
                      <a:pt x="1417" y="499"/>
                    </a:lnTo>
                    <a:lnTo>
                      <a:pt x="1397" y="475"/>
                    </a:lnTo>
                    <a:lnTo>
                      <a:pt x="1376" y="451"/>
                    </a:lnTo>
                    <a:lnTo>
                      <a:pt x="1355" y="428"/>
                    </a:lnTo>
                    <a:lnTo>
                      <a:pt x="1334" y="405"/>
                    </a:lnTo>
                    <a:lnTo>
                      <a:pt x="1313" y="382"/>
                    </a:lnTo>
                    <a:lnTo>
                      <a:pt x="1291" y="360"/>
                    </a:lnTo>
                    <a:lnTo>
                      <a:pt x="1268" y="340"/>
                    </a:lnTo>
                    <a:lnTo>
                      <a:pt x="1244" y="319"/>
                    </a:lnTo>
                    <a:lnTo>
                      <a:pt x="1220" y="298"/>
                    </a:lnTo>
                    <a:lnTo>
                      <a:pt x="1196" y="278"/>
                    </a:lnTo>
                    <a:lnTo>
                      <a:pt x="1171" y="259"/>
                    </a:lnTo>
                    <a:lnTo>
                      <a:pt x="1145" y="241"/>
                    </a:lnTo>
                    <a:lnTo>
                      <a:pt x="1120" y="223"/>
                    </a:lnTo>
                    <a:lnTo>
                      <a:pt x="1094" y="206"/>
                    </a:lnTo>
                    <a:lnTo>
                      <a:pt x="1067" y="189"/>
                    </a:lnTo>
                    <a:lnTo>
                      <a:pt x="1039" y="173"/>
                    </a:lnTo>
                    <a:lnTo>
                      <a:pt x="1012" y="157"/>
                    </a:lnTo>
                    <a:lnTo>
                      <a:pt x="984" y="143"/>
                    </a:lnTo>
                    <a:lnTo>
                      <a:pt x="956" y="129"/>
                    </a:lnTo>
                    <a:lnTo>
                      <a:pt x="927" y="115"/>
                    </a:lnTo>
                    <a:lnTo>
                      <a:pt x="898" y="103"/>
                    </a:lnTo>
                    <a:lnTo>
                      <a:pt x="868" y="90"/>
                    </a:lnTo>
                    <a:lnTo>
                      <a:pt x="838" y="79"/>
                    </a:lnTo>
                    <a:lnTo>
                      <a:pt x="808" y="69"/>
                    </a:lnTo>
                    <a:lnTo>
                      <a:pt x="778" y="58"/>
                    </a:lnTo>
                    <a:lnTo>
                      <a:pt x="748" y="50"/>
                    </a:lnTo>
                    <a:lnTo>
                      <a:pt x="716" y="41"/>
                    </a:lnTo>
                    <a:lnTo>
                      <a:pt x="685" y="33"/>
                    </a:lnTo>
                    <a:lnTo>
                      <a:pt x="653" y="27"/>
                    </a:lnTo>
                    <a:lnTo>
                      <a:pt x="621" y="21"/>
                    </a:lnTo>
                    <a:lnTo>
                      <a:pt x="589" y="15"/>
                    </a:lnTo>
                    <a:lnTo>
                      <a:pt x="557" y="10"/>
                    </a:lnTo>
                    <a:lnTo>
                      <a:pt x="523" y="7"/>
                    </a:lnTo>
                    <a:lnTo>
                      <a:pt x="491" y="4"/>
                    </a:lnTo>
                    <a:lnTo>
                      <a:pt x="458" y="2"/>
                    </a:lnTo>
                    <a:lnTo>
                      <a:pt x="424" y="1"/>
                    </a:lnTo>
                    <a:lnTo>
                      <a:pt x="39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5" name="Freeform 1172"/>
              <p:cNvSpPr/>
              <p:nvPr/>
            </p:nvSpPr>
            <p:spPr>
              <a:xfrm>
                <a:off x="34425" y="153492"/>
                <a:ext cx="869446" cy="1352448"/>
              </a:xfrm>
              <a:custGeom>
                <a:avLst/>
                <a:gdLst/>
                <a:ahLst/>
                <a:cxnLst>
                  <a:cxn ang="0">
                    <a:pos x="255950509" y="841770"/>
                  </a:cxn>
                  <a:cxn ang="0">
                    <a:pos x="202184032" y="22731509"/>
                  </a:cxn>
                  <a:cxn ang="0">
                    <a:pos x="153178605" y="52478479"/>
                  </a:cxn>
                  <a:cxn ang="0">
                    <a:pos x="109772982" y="88960671"/>
                  </a:cxn>
                  <a:cxn ang="0">
                    <a:pos x="72248687" y="131897849"/>
                  </a:cxn>
                  <a:cxn ang="0">
                    <a:pos x="42004878" y="180166946"/>
                  </a:cxn>
                  <a:cxn ang="0">
                    <a:pos x="19322551" y="233206428"/>
                  </a:cxn>
                  <a:cxn ang="0">
                    <a:pos x="5040458" y="290175055"/>
                  </a:cxn>
                  <a:cxn ang="0">
                    <a:pos x="0" y="350511294"/>
                  </a:cxn>
                  <a:cxn ang="0">
                    <a:pos x="1120278" y="378574723"/>
                  </a:cxn>
                  <a:cxn ang="0">
                    <a:pos x="5880799" y="415056915"/>
                  </a:cxn>
                  <a:cxn ang="0">
                    <a:pos x="14001626" y="450416570"/>
                  </a:cxn>
                  <a:cxn ang="0">
                    <a:pos x="25483288" y="484373450"/>
                  </a:cxn>
                  <a:cxn ang="0">
                    <a:pos x="40044788" y="516927027"/>
                  </a:cxn>
                  <a:cxn ang="0">
                    <a:pos x="57406720" y="547796534"/>
                  </a:cxn>
                  <a:cxn ang="0">
                    <a:pos x="77849549" y="576420966"/>
                  </a:cxn>
                  <a:cxn ang="0">
                    <a:pos x="101092280" y="603081620"/>
                  </a:cxn>
                  <a:cxn ang="0">
                    <a:pos x="126295102" y="626935137"/>
                  </a:cxn>
                  <a:cxn ang="0">
                    <a:pos x="154018416" y="648824876"/>
                  </a:cxn>
                  <a:cxn ang="0">
                    <a:pos x="183701822" y="667908008"/>
                  </a:cxn>
                  <a:cxn ang="0">
                    <a:pos x="215065909" y="683903764"/>
                  </a:cxn>
                  <a:cxn ang="0">
                    <a:pos x="248389556" y="697093443"/>
                  </a:cxn>
                  <a:cxn ang="0">
                    <a:pos x="282834012" y="707196278"/>
                  </a:cxn>
                  <a:cxn ang="0">
                    <a:pos x="318678154" y="713651263"/>
                  </a:cxn>
                  <a:cxn ang="0">
                    <a:pos x="355922511" y="716457341"/>
                  </a:cxn>
                  <a:cxn ang="0">
                    <a:pos x="388406347" y="715896338"/>
                  </a:cxn>
                  <a:cxn ang="0">
                    <a:pos x="434051997" y="710002885"/>
                  </a:cxn>
                  <a:cxn ang="0">
                    <a:pos x="460095159" y="703828666"/>
                  </a:cxn>
                  <a:cxn ang="0">
                    <a:pos x="425370767" y="711125422"/>
                  </a:cxn>
                  <a:cxn ang="0">
                    <a:pos x="377485089" y="716176575"/>
                  </a:cxn>
                  <a:cxn ang="0">
                    <a:pos x="346401468" y="715896338"/>
                  </a:cxn>
                  <a:cxn ang="0">
                    <a:pos x="309716986" y="711967193"/>
                  </a:cxn>
                  <a:cxn ang="0">
                    <a:pos x="274152781" y="704670966"/>
                  </a:cxn>
                  <a:cxn ang="0">
                    <a:pos x="239988792" y="694006599"/>
                  </a:cxn>
                  <a:cxn ang="0">
                    <a:pos x="207225019" y="680255386"/>
                  </a:cxn>
                  <a:cxn ang="0">
                    <a:pos x="176140869" y="663137092"/>
                  </a:cxn>
                  <a:cxn ang="0">
                    <a:pos x="147017868" y="643212191"/>
                  </a:cxn>
                  <a:cxn ang="0">
                    <a:pos x="119854428" y="621041685"/>
                  </a:cxn>
                  <a:cxn ang="0">
                    <a:pos x="95211481" y="596346397"/>
                  </a:cxn>
                  <a:cxn ang="0">
                    <a:pos x="73088499" y="569124739"/>
                  </a:cxn>
                  <a:cxn ang="0">
                    <a:pos x="53206603" y="539938774"/>
                  </a:cxn>
                  <a:cxn ang="0">
                    <a:pos x="36124079" y="508788501"/>
                  </a:cxn>
                  <a:cxn ang="0">
                    <a:pos x="22402919" y="475954687"/>
                  </a:cxn>
                  <a:cxn ang="0">
                    <a:pos x="11761599" y="441717039"/>
                  </a:cxn>
                  <a:cxn ang="0">
                    <a:pos x="4480584" y="406076618"/>
                  </a:cxn>
                  <a:cxn ang="0">
                    <a:pos x="559875" y="369313659"/>
                  </a:cxn>
                  <a:cxn ang="0">
                    <a:pos x="559875" y="335076541"/>
                  </a:cxn>
                  <a:cxn ang="0">
                    <a:pos x="7840889" y="275301306"/>
                  </a:cxn>
                  <a:cxn ang="0">
                    <a:pos x="24642947" y="218894212"/>
                  </a:cxn>
                  <a:cxn ang="0">
                    <a:pos x="49845768" y="166415733"/>
                  </a:cxn>
                  <a:cxn ang="0">
                    <a:pos x="82610070" y="118988407"/>
                  </a:cxn>
                  <a:cxn ang="0">
                    <a:pos x="122094455" y="77735299"/>
                  </a:cxn>
                  <a:cxn ang="0">
                    <a:pos x="167460168" y="42656411"/>
                  </a:cxn>
                  <a:cxn ang="0">
                    <a:pos x="218426214" y="15153986"/>
                  </a:cxn>
                </a:cxnLst>
                <a:pathLst>
                  <a:path w="1643" h="2553">
                    <a:moveTo>
                      <a:pt x="927" y="0"/>
                    </a:moveTo>
                    <a:lnTo>
                      <a:pt x="927" y="0"/>
                    </a:lnTo>
                    <a:lnTo>
                      <a:pt x="914" y="3"/>
                    </a:lnTo>
                    <a:lnTo>
                      <a:pt x="864" y="20"/>
                    </a:lnTo>
                    <a:lnTo>
                      <a:pt x="816" y="39"/>
                    </a:lnTo>
                    <a:lnTo>
                      <a:pt x="769" y="58"/>
                    </a:lnTo>
                    <a:lnTo>
                      <a:pt x="722" y="81"/>
                    </a:lnTo>
                    <a:lnTo>
                      <a:pt x="678" y="105"/>
                    </a:lnTo>
                    <a:lnTo>
                      <a:pt x="633" y="130"/>
                    </a:lnTo>
                    <a:lnTo>
                      <a:pt x="590" y="157"/>
                    </a:lnTo>
                    <a:lnTo>
                      <a:pt x="547" y="187"/>
                    </a:lnTo>
                    <a:lnTo>
                      <a:pt x="507" y="217"/>
                    </a:lnTo>
                    <a:lnTo>
                      <a:pt x="467" y="248"/>
                    </a:lnTo>
                    <a:lnTo>
                      <a:pt x="429" y="283"/>
                    </a:lnTo>
                    <a:lnTo>
                      <a:pt x="392" y="317"/>
                    </a:lnTo>
                    <a:lnTo>
                      <a:pt x="356" y="353"/>
                    </a:lnTo>
                    <a:lnTo>
                      <a:pt x="322" y="391"/>
                    </a:lnTo>
                    <a:lnTo>
                      <a:pt x="290" y="430"/>
                    </a:lnTo>
                    <a:lnTo>
                      <a:pt x="258" y="470"/>
                    </a:lnTo>
                    <a:lnTo>
                      <a:pt x="229" y="511"/>
                    </a:lnTo>
                    <a:lnTo>
                      <a:pt x="201" y="554"/>
                    </a:lnTo>
                    <a:lnTo>
                      <a:pt x="174" y="597"/>
                    </a:lnTo>
                    <a:lnTo>
                      <a:pt x="150" y="642"/>
                    </a:lnTo>
                    <a:lnTo>
                      <a:pt x="126" y="688"/>
                    </a:lnTo>
                    <a:lnTo>
                      <a:pt x="105" y="735"/>
                    </a:lnTo>
                    <a:lnTo>
                      <a:pt x="85" y="783"/>
                    </a:lnTo>
                    <a:lnTo>
                      <a:pt x="69" y="831"/>
                    </a:lnTo>
                    <a:lnTo>
                      <a:pt x="53" y="881"/>
                    </a:lnTo>
                    <a:lnTo>
                      <a:pt x="39" y="931"/>
                    </a:lnTo>
                    <a:lnTo>
                      <a:pt x="27" y="982"/>
                    </a:lnTo>
                    <a:lnTo>
                      <a:pt x="18" y="1034"/>
                    </a:lnTo>
                    <a:lnTo>
                      <a:pt x="10" y="1087"/>
                    </a:lnTo>
                    <a:lnTo>
                      <a:pt x="4" y="1140"/>
                    </a:lnTo>
                    <a:lnTo>
                      <a:pt x="1" y="1194"/>
                    </a:lnTo>
                    <a:lnTo>
                      <a:pt x="0" y="1249"/>
                    </a:lnTo>
                    <a:lnTo>
                      <a:pt x="0" y="1282"/>
                    </a:lnTo>
                    <a:lnTo>
                      <a:pt x="2" y="1316"/>
                    </a:lnTo>
                    <a:lnTo>
                      <a:pt x="4" y="1349"/>
                    </a:lnTo>
                    <a:lnTo>
                      <a:pt x="6" y="1381"/>
                    </a:lnTo>
                    <a:lnTo>
                      <a:pt x="10" y="1415"/>
                    </a:lnTo>
                    <a:lnTo>
                      <a:pt x="15" y="1447"/>
                    </a:lnTo>
                    <a:lnTo>
                      <a:pt x="21" y="1479"/>
                    </a:lnTo>
                    <a:lnTo>
                      <a:pt x="26" y="1511"/>
                    </a:lnTo>
                    <a:lnTo>
                      <a:pt x="33" y="1543"/>
                    </a:lnTo>
                    <a:lnTo>
                      <a:pt x="41" y="1574"/>
                    </a:lnTo>
                    <a:lnTo>
                      <a:pt x="50" y="1605"/>
                    </a:lnTo>
                    <a:lnTo>
                      <a:pt x="58" y="1636"/>
                    </a:lnTo>
                    <a:lnTo>
                      <a:pt x="69" y="1667"/>
                    </a:lnTo>
                    <a:lnTo>
                      <a:pt x="79" y="1696"/>
                    </a:lnTo>
                    <a:lnTo>
                      <a:pt x="91" y="1726"/>
                    </a:lnTo>
                    <a:lnTo>
                      <a:pt x="102" y="1756"/>
                    </a:lnTo>
                    <a:lnTo>
                      <a:pt x="116" y="1785"/>
                    </a:lnTo>
                    <a:lnTo>
                      <a:pt x="129" y="1814"/>
                    </a:lnTo>
                    <a:lnTo>
                      <a:pt x="143" y="1842"/>
                    </a:lnTo>
                    <a:lnTo>
                      <a:pt x="157" y="1870"/>
                    </a:lnTo>
                    <a:lnTo>
                      <a:pt x="173" y="1897"/>
                    </a:lnTo>
                    <a:lnTo>
                      <a:pt x="189" y="1924"/>
                    </a:lnTo>
                    <a:lnTo>
                      <a:pt x="205" y="1952"/>
                    </a:lnTo>
                    <a:lnTo>
                      <a:pt x="223" y="1978"/>
                    </a:lnTo>
                    <a:lnTo>
                      <a:pt x="241" y="2004"/>
                    </a:lnTo>
                    <a:lnTo>
                      <a:pt x="260" y="2029"/>
                    </a:lnTo>
                    <a:lnTo>
                      <a:pt x="278" y="2054"/>
                    </a:lnTo>
                    <a:lnTo>
                      <a:pt x="298" y="2078"/>
                    </a:lnTo>
                    <a:lnTo>
                      <a:pt x="319" y="2102"/>
                    </a:lnTo>
                    <a:lnTo>
                      <a:pt x="340" y="2126"/>
                    </a:lnTo>
                    <a:lnTo>
                      <a:pt x="361" y="2149"/>
                    </a:lnTo>
                    <a:lnTo>
                      <a:pt x="383" y="2170"/>
                    </a:lnTo>
                    <a:lnTo>
                      <a:pt x="404" y="2192"/>
                    </a:lnTo>
                    <a:lnTo>
                      <a:pt x="427" y="2214"/>
                    </a:lnTo>
                    <a:lnTo>
                      <a:pt x="451" y="2234"/>
                    </a:lnTo>
                    <a:lnTo>
                      <a:pt x="475" y="2255"/>
                    </a:lnTo>
                    <a:lnTo>
                      <a:pt x="499" y="2275"/>
                    </a:lnTo>
                    <a:lnTo>
                      <a:pt x="524" y="2293"/>
                    </a:lnTo>
                    <a:lnTo>
                      <a:pt x="550" y="2312"/>
                    </a:lnTo>
                    <a:lnTo>
                      <a:pt x="575" y="2330"/>
                    </a:lnTo>
                    <a:lnTo>
                      <a:pt x="601" y="2348"/>
                    </a:lnTo>
                    <a:lnTo>
                      <a:pt x="629" y="2364"/>
                    </a:lnTo>
                    <a:lnTo>
                      <a:pt x="656" y="2380"/>
                    </a:lnTo>
                    <a:lnTo>
                      <a:pt x="683" y="2396"/>
                    </a:lnTo>
                    <a:lnTo>
                      <a:pt x="711" y="2410"/>
                    </a:lnTo>
                    <a:lnTo>
                      <a:pt x="739" y="2424"/>
                    </a:lnTo>
                    <a:lnTo>
                      <a:pt x="768" y="2437"/>
                    </a:lnTo>
                    <a:lnTo>
                      <a:pt x="797" y="2451"/>
                    </a:lnTo>
                    <a:lnTo>
                      <a:pt x="827" y="2462"/>
                    </a:lnTo>
                    <a:lnTo>
                      <a:pt x="857" y="2474"/>
                    </a:lnTo>
                    <a:lnTo>
                      <a:pt x="887" y="2484"/>
                    </a:lnTo>
                    <a:lnTo>
                      <a:pt x="917" y="2495"/>
                    </a:lnTo>
                    <a:lnTo>
                      <a:pt x="948" y="2503"/>
                    </a:lnTo>
                    <a:lnTo>
                      <a:pt x="979" y="2512"/>
                    </a:lnTo>
                    <a:lnTo>
                      <a:pt x="1010" y="2520"/>
                    </a:lnTo>
                    <a:lnTo>
                      <a:pt x="1042" y="2527"/>
                    </a:lnTo>
                    <a:lnTo>
                      <a:pt x="1074" y="2532"/>
                    </a:lnTo>
                    <a:lnTo>
                      <a:pt x="1106" y="2538"/>
                    </a:lnTo>
                    <a:lnTo>
                      <a:pt x="1138" y="2543"/>
                    </a:lnTo>
                    <a:lnTo>
                      <a:pt x="1172" y="2547"/>
                    </a:lnTo>
                    <a:lnTo>
                      <a:pt x="1204" y="2549"/>
                    </a:lnTo>
                    <a:lnTo>
                      <a:pt x="1237" y="2551"/>
                    </a:lnTo>
                    <a:lnTo>
                      <a:pt x="1271" y="2553"/>
                    </a:lnTo>
                    <a:lnTo>
                      <a:pt x="1304" y="2553"/>
                    </a:lnTo>
                    <a:lnTo>
                      <a:pt x="1347" y="2552"/>
                    </a:lnTo>
                    <a:lnTo>
                      <a:pt x="1387" y="2551"/>
                    </a:lnTo>
                    <a:lnTo>
                      <a:pt x="1429" y="2547"/>
                    </a:lnTo>
                    <a:lnTo>
                      <a:pt x="1470" y="2543"/>
                    </a:lnTo>
                    <a:lnTo>
                      <a:pt x="1510" y="2537"/>
                    </a:lnTo>
                    <a:lnTo>
                      <a:pt x="1550" y="2530"/>
                    </a:lnTo>
                    <a:lnTo>
                      <a:pt x="1590" y="2522"/>
                    </a:lnTo>
                    <a:lnTo>
                      <a:pt x="1629" y="2512"/>
                    </a:lnTo>
                    <a:lnTo>
                      <a:pt x="1643" y="2508"/>
                    </a:lnTo>
                    <a:lnTo>
                      <a:pt x="1602" y="2518"/>
                    </a:lnTo>
                    <a:lnTo>
                      <a:pt x="1560" y="2527"/>
                    </a:lnTo>
                    <a:lnTo>
                      <a:pt x="1519" y="2534"/>
                    </a:lnTo>
                    <a:lnTo>
                      <a:pt x="1477" y="2541"/>
                    </a:lnTo>
                    <a:lnTo>
                      <a:pt x="1434" y="2546"/>
                    </a:lnTo>
                    <a:lnTo>
                      <a:pt x="1392" y="2550"/>
                    </a:lnTo>
                    <a:lnTo>
                      <a:pt x="1348" y="2552"/>
                    </a:lnTo>
                    <a:lnTo>
                      <a:pt x="1304" y="2552"/>
                    </a:lnTo>
                    <a:lnTo>
                      <a:pt x="1271" y="2552"/>
                    </a:lnTo>
                    <a:lnTo>
                      <a:pt x="1237" y="2551"/>
                    </a:lnTo>
                    <a:lnTo>
                      <a:pt x="1204" y="2549"/>
                    </a:lnTo>
                    <a:lnTo>
                      <a:pt x="1172" y="2546"/>
                    </a:lnTo>
                    <a:lnTo>
                      <a:pt x="1138" y="2542"/>
                    </a:lnTo>
                    <a:lnTo>
                      <a:pt x="1106" y="2537"/>
                    </a:lnTo>
                    <a:lnTo>
                      <a:pt x="1074" y="2532"/>
                    </a:lnTo>
                    <a:lnTo>
                      <a:pt x="1042" y="2526"/>
                    </a:lnTo>
                    <a:lnTo>
                      <a:pt x="1010" y="2519"/>
                    </a:lnTo>
                    <a:lnTo>
                      <a:pt x="979" y="2511"/>
                    </a:lnTo>
                    <a:lnTo>
                      <a:pt x="948" y="2503"/>
                    </a:lnTo>
                    <a:lnTo>
                      <a:pt x="917" y="2494"/>
                    </a:lnTo>
                    <a:lnTo>
                      <a:pt x="887" y="2483"/>
                    </a:lnTo>
                    <a:lnTo>
                      <a:pt x="857" y="2473"/>
                    </a:lnTo>
                    <a:lnTo>
                      <a:pt x="827" y="2461"/>
                    </a:lnTo>
                    <a:lnTo>
                      <a:pt x="797" y="2450"/>
                    </a:lnTo>
                    <a:lnTo>
                      <a:pt x="768" y="2437"/>
                    </a:lnTo>
                    <a:lnTo>
                      <a:pt x="740" y="2424"/>
                    </a:lnTo>
                    <a:lnTo>
                      <a:pt x="712" y="2409"/>
                    </a:lnTo>
                    <a:lnTo>
                      <a:pt x="684" y="2395"/>
                    </a:lnTo>
                    <a:lnTo>
                      <a:pt x="656" y="2379"/>
                    </a:lnTo>
                    <a:lnTo>
                      <a:pt x="629" y="2363"/>
                    </a:lnTo>
                    <a:lnTo>
                      <a:pt x="602" y="2347"/>
                    </a:lnTo>
                    <a:lnTo>
                      <a:pt x="576" y="2329"/>
                    </a:lnTo>
                    <a:lnTo>
                      <a:pt x="550" y="2311"/>
                    </a:lnTo>
                    <a:lnTo>
                      <a:pt x="525" y="2292"/>
                    </a:lnTo>
                    <a:lnTo>
                      <a:pt x="500" y="2274"/>
                    </a:lnTo>
                    <a:lnTo>
                      <a:pt x="475" y="2254"/>
                    </a:lnTo>
                    <a:lnTo>
                      <a:pt x="451" y="2234"/>
                    </a:lnTo>
                    <a:lnTo>
                      <a:pt x="428" y="2213"/>
                    </a:lnTo>
                    <a:lnTo>
                      <a:pt x="405" y="2192"/>
                    </a:lnTo>
                    <a:lnTo>
                      <a:pt x="383" y="2170"/>
                    </a:lnTo>
                    <a:lnTo>
                      <a:pt x="362" y="2148"/>
                    </a:lnTo>
                    <a:lnTo>
                      <a:pt x="340" y="2125"/>
                    </a:lnTo>
                    <a:lnTo>
                      <a:pt x="319" y="2102"/>
                    </a:lnTo>
                    <a:lnTo>
                      <a:pt x="299" y="2078"/>
                    </a:lnTo>
                    <a:lnTo>
                      <a:pt x="279" y="2053"/>
                    </a:lnTo>
                    <a:lnTo>
                      <a:pt x="261" y="2028"/>
                    </a:lnTo>
                    <a:lnTo>
                      <a:pt x="242" y="2003"/>
                    </a:lnTo>
                    <a:lnTo>
                      <a:pt x="224" y="1977"/>
                    </a:lnTo>
                    <a:lnTo>
                      <a:pt x="206" y="1951"/>
                    </a:lnTo>
                    <a:lnTo>
                      <a:pt x="190" y="1924"/>
                    </a:lnTo>
                    <a:lnTo>
                      <a:pt x="174" y="1897"/>
                    </a:lnTo>
                    <a:lnTo>
                      <a:pt x="158" y="1869"/>
                    </a:lnTo>
                    <a:lnTo>
                      <a:pt x="144" y="1841"/>
                    </a:lnTo>
                    <a:lnTo>
                      <a:pt x="129" y="1813"/>
                    </a:lnTo>
                    <a:lnTo>
                      <a:pt x="116" y="1785"/>
                    </a:lnTo>
                    <a:lnTo>
                      <a:pt x="103" y="1756"/>
                    </a:lnTo>
                    <a:lnTo>
                      <a:pt x="92" y="1726"/>
                    </a:lnTo>
                    <a:lnTo>
                      <a:pt x="80" y="1696"/>
                    </a:lnTo>
                    <a:lnTo>
                      <a:pt x="70" y="1666"/>
                    </a:lnTo>
                    <a:lnTo>
                      <a:pt x="59" y="1636"/>
                    </a:lnTo>
                    <a:lnTo>
                      <a:pt x="50" y="1605"/>
                    </a:lnTo>
                    <a:lnTo>
                      <a:pt x="42" y="1574"/>
                    </a:lnTo>
                    <a:lnTo>
                      <a:pt x="34" y="1543"/>
                    </a:lnTo>
                    <a:lnTo>
                      <a:pt x="27" y="1511"/>
                    </a:lnTo>
                    <a:lnTo>
                      <a:pt x="21" y="1479"/>
                    </a:lnTo>
                    <a:lnTo>
                      <a:pt x="16" y="1447"/>
                    </a:lnTo>
                    <a:lnTo>
                      <a:pt x="11" y="1415"/>
                    </a:lnTo>
                    <a:lnTo>
                      <a:pt x="7" y="1381"/>
                    </a:lnTo>
                    <a:lnTo>
                      <a:pt x="4" y="1349"/>
                    </a:lnTo>
                    <a:lnTo>
                      <a:pt x="2" y="1316"/>
                    </a:lnTo>
                    <a:lnTo>
                      <a:pt x="1" y="1282"/>
                    </a:lnTo>
                    <a:lnTo>
                      <a:pt x="1" y="1249"/>
                    </a:lnTo>
                    <a:lnTo>
                      <a:pt x="2" y="1194"/>
                    </a:lnTo>
                    <a:lnTo>
                      <a:pt x="5" y="1139"/>
                    </a:lnTo>
                    <a:lnTo>
                      <a:pt x="10" y="1085"/>
                    </a:lnTo>
                    <a:lnTo>
                      <a:pt x="19" y="1033"/>
                    </a:lnTo>
                    <a:lnTo>
                      <a:pt x="28" y="981"/>
                    </a:lnTo>
                    <a:lnTo>
                      <a:pt x="41" y="929"/>
                    </a:lnTo>
                    <a:lnTo>
                      <a:pt x="54" y="878"/>
                    </a:lnTo>
                    <a:lnTo>
                      <a:pt x="70" y="829"/>
                    </a:lnTo>
                    <a:lnTo>
                      <a:pt x="88" y="780"/>
                    </a:lnTo>
                    <a:lnTo>
                      <a:pt x="107" y="731"/>
                    </a:lnTo>
                    <a:lnTo>
                      <a:pt x="129" y="684"/>
                    </a:lnTo>
                    <a:lnTo>
                      <a:pt x="152" y="638"/>
                    </a:lnTo>
                    <a:lnTo>
                      <a:pt x="178" y="593"/>
                    </a:lnTo>
                    <a:lnTo>
                      <a:pt x="204" y="549"/>
                    </a:lnTo>
                    <a:lnTo>
                      <a:pt x="233" y="507"/>
                    </a:lnTo>
                    <a:lnTo>
                      <a:pt x="263" y="465"/>
                    </a:lnTo>
                    <a:lnTo>
                      <a:pt x="295" y="424"/>
                    </a:lnTo>
                    <a:lnTo>
                      <a:pt x="328" y="386"/>
                    </a:lnTo>
                    <a:lnTo>
                      <a:pt x="363" y="348"/>
                    </a:lnTo>
                    <a:lnTo>
                      <a:pt x="398" y="312"/>
                    </a:lnTo>
                    <a:lnTo>
                      <a:pt x="436" y="277"/>
                    </a:lnTo>
                    <a:lnTo>
                      <a:pt x="474" y="243"/>
                    </a:lnTo>
                    <a:lnTo>
                      <a:pt x="515" y="212"/>
                    </a:lnTo>
                    <a:lnTo>
                      <a:pt x="557" y="181"/>
                    </a:lnTo>
                    <a:lnTo>
                      <a:pt x="598" y="152"/>
                    </a:lnTo>
                    <a:lnTo>
                      <a:pt x="642" y="125"/>
                    </a:lnTo>
                    <a:lnTo>
                      <a:pt x="687" y="100"/>
                    </a:lnTo>
                    <a:lnTo>
                      <a:pt x="733" y="76"/>
                    </a:lnTo>
                    <a:lnTo>
                      <a:pt x="780" y="54"/>
                    </a:lnTo>
                    <a:lnTo>
                      <a:pt x="828" y="34"/>
                    </a:lnTo>
                    <a:lnTo>
                      <a:pt x="877" y="17"/>
                    </a:ln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3D10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6" name="Freeform 1173"/>
              <p:cNvSpPr/>
              <p:nvPr/>
            </p:nvSpPr>
            <p:spPr>
              <a:xfrm>
                <a:off x="34425" y="153492"/>
                <a:ext cx="869446" cy="1352448"/>
              </a:xfrm>
              <a:custGeom>
                <a:avLst/>
                <a:gdLst/>
                <a:ahLst/>
                <a:cxnLst>
                  <a:cxn ang="0">
                    <a:pos x="255950509" y="841770"/>
                  </a:cxn>
                  <a:cxn ang="0">
                    <a:pos x="202184032" y="22731509"/>
                  </a:cxn>
                  <a:cxn ang="0">
                    <a:pos x="153178605" y="52478479"/>
                  </a:cxn>
                  <a:cxn ang="0">
                    <a:pos x="109772982" y="88960671"/>
                  </a:cxn>
                  <a:cxn ang="0">
                    <a:pos x="72248687" y="131897849"/>
                  </a:cxn>
                  <a:cxn ang="0">
                    <a:pos x="42004878" y="180166946"/>
                  </a:cxn>
                  <a:cxn ang="0">
                    <a:pos x="19322551" y="233206428"/>
                  </a:cxn>
                  <a:cxn ang="0">
                    <a:pos x="5040458" y="290175055"/>
                  </a:cxn>
                  <a:cxn ang="0">
                    <a:pos x="0" y="350511294"/>
                  </a:cxn>
                  <a:cxn ang="0">
                    <a:pos x="1120278" y="378574723"/>
                  </a:cxn>
                  <a:cxn ang="0">
                    <a:pos x="5880799" y="415056915"/>
                  </a:cxn>
                  <a:cxn ang="0">
                    <a:pos x="14001626" y="450416570"/>
                  </a:cxn>
                  <a:cxn ang="0">
                    <a:pos x="25483288" y="484373450"/>
                  </a:cxn>
                  <a:cxn ang="0">
                    <a:pos x="40044788" y="516927027"/>
                  </a:cxn>
                  <a:cxn ang="0">
                    <a:pos x="57406720" y="547796534"/>
                  </a:cxn>
                  <a:cxn ang="0">
                    <a:pos x="77849549" y="576420966"/>
                  </a:cxn>
                  <a:cxn ang="0">
                    <a:pos x="101092280" y="603081620"/>
                  </a:cxn>
                  <a:cxn ang="0">
                    <a:pos x="126295102" y="626935137"/>
                  </a:cxn>
                  <a:cxn ang="0">
                    <a:pos x="154018416" y="648824876"/>
                  </a:cxn>
                  <a:cxn ang="0">
                    <a:pos x="183701822" y="667908008"/>
                  </a:cxn>
                  <a:cxn ang="0">
                    <a:pos x="215065909" y="683903764"/>
                  </a:cxn>
                  <a:cxn ang="0">
                    <a:pos x="248389556" y="697093443"/>
                  </a:cxn>
                  <a:cxn ang="0">
                    <a:pos x="282834012" y="707196278"/>
                  </a:cxn>
                  <a:cxn ang="0">
                    <a:pos x="318678154" y="713651263"/>
                  </a:cxn>
                  <a:cxn ang="0">
                    <a:pos x="355922511" y="716457341"/>
                  </a:cxn>
                  <a:cxn ang="0">
                    <a:pos x="388406347" y="715896338"/>
                  </a:cxn>
                  <a:cxn ang="0">
                    <a:pos x="434051997" y="710002885"/>
                  </a:cxn>
                  <a:cxn ang="0">
                    <a:pos x="460095159" y="703828666"/>
                  </a:cxn>
                  <a:cxn ang="0">
                    <a:pos x="425370767" y="711125422"/>
                  </a:cxn>
                  <a:cxn ang="0">
                    <a:pos x="377485089" y="716176575"/>
                  </a:cxn>
                  <a:cxn ang="0">
                    <a:pos x="346401468" y="715896338"/>
                  </a:cxn>
                  <a:cxn ang="0">
                    <a:pos x="309716986" y="711967193"/>
                  </a:cxn>
                  <a:cxn ang="0">
                    <a:pos x="274152781" y="704670966"/>
                  </a:cxn>
                  <a:cxn ang="0">
                    <a:pos x="239988792" y="694006599"/>
                  </a:cxn>
                  <a:cxn ang="0">
                    <a:pos x="207225019" y="680255386"/>
                  </a:cxn>
                  <a:cxn ang="0">
                    <a:pos x="176140869" y="663137092"/>
                  </a:cxn>
                  <a:cxn ang="0">
                    <a:pos x="147017868" y="643212191"/>
                  </a:cxn>
                  <a:cxn ang="0">
                    <a:pos x="119854428" y="621041685"/>
                  </a:cxn>
                  <a:cxn ang="0">
                    <a:pos x="95211481" y="596346397"/>
                  </a:cxn>
                  <a:cxn ang="0">
                    <a:pos x="73088499" y="569124739"/>
                  </a:cxn>
                  <a:cxn ang="0">
                    <a:pos x="53206603" y="539938774"/>
                  </a:cxn>
                  <a:cxn ang="0">
                    <a:pos x="36124079" y="508788501"/>
                  </a:cxn>
                  <a:cxn ang="0">
                    <a:pos x="22402919" y="475954687"/>
                  </a:cxn>
                  <a:cxn ang="0">
                    <a:pos x="11761599" y="441717039"/>
                  </a:cxn>
                  <a:cxn ang="0">
                    <a:pos x="4480584" y="406076618"/>
                  </a:cxn>
                  <a:cxn ang="0">
                    <a:pos x="559875" y="369313659"/>
                  </a:cxn>
                  <a:cxn ang="0">
                    <a:pos x="559875" y="335076541"/>
                  </a:cxn>
                  <a:cxn ang="0">
                    <a:pos x="7840889" y="275301306"/>
                  </a:cxn>
                  <a:cxn ang="0">
                    <a:pos x="24642947" y="218894212"/>
                  </a:cxn>
                  <a:cxn ang="0">
                    <a:pos x="49845768" y="166415733"/>
                  </a:cxn>
                  <a:cxn ang="0">
                    <a:pos x="82610070" y="118988407"/>
                  </a:cxn>
                  <a:cxn ang="0">
                    <a:pos x="122094455" y="77735299"/>
                  </a:cxn>
                  <a:cxn ang="0">
                    <a:pos x="167460168" y="42656411"/>
                  </a:cxn>
                  <a:cxn ang="0">
                    <a:pos x="218426214" y="15153986"/>
                  </a:cxn>
                </a:cxnLst>
                <a:pathLst>
                  <a:path w="1643" h="2553">
                    <a:moveTo>
                      <a:pt x="927" y="0"/>
                    </a:moveTo>
                    <a:lnTo>
                      <a:pt x="927" y="0"/>
                    </a:lnTo>
                    <a:lnTo>
                      <a:pt x="914" y="3"/>
                    </a:lnTo>
                    <a:lnTo>
                      <a:pt x="864" y="20"/>
                    </a:lnTo>
                    <a:lnTo>
                      <a:pt x="816" y="39"/>
                    </a:lnTo>
                    <a:lnTo>
                      <a:pt x="769" y="58"/>
                    </a:lnTo>
                    <a:lnTo>
                      <a:pt x="722" y="81"/>
                    </a:lnTo>
                    <a:lnTo>
                      <a:pt x="678" y="105"/>
                    </a:lnTo>
                    <a:lnTo>
                      <a:pt x="633" y="130"/>
                    </a:lnTo>
                    <a:lnTo>
                      <a:pt x="590" y="157"/>
                    </a:lnTo>
                    <a:lnTo>
                      <a:pt x="547" y="187"/>
                    </a:lnTo>
                    <a:lnTo>
                      <a:pt x="507" y="217"/>
                    </a:lnTo>
                    <a:lnTo>
                      <a:pt x="467" y="248"/>
                    </a:lnTo>
                    <a:lnTo>
                      <a:pt x="429" y="283"/>
                    </a:lnTo>
                    <a:lnTo>
                      <a:pt x="392" y="317"/>
                    </a:lnTo>
                    <a:lnTo>
                      <a:pt x="356" y="353"/>
                    </a:lnTo>
                    <a:lnTo>
                      <a:pt x="322" y="391"/>
                    </a:lnTo>
                    <a:lnTo>
                      <a:pt x="290" y="430"/>
                    </a:lnTo>
                    <a:lnTo>
                      <a:pt x="258" y="470"/>
                    </a:lnTo>
                    <a:lnTo>
                      <a:pt x="229" y="511"/>
                    </a:lnTo>
                    <a:lnTo>
                      <a:pt x="201" y="554"/>
                    </a:lnTo>
                    <a:lnTo>
                      <a:pt x="174" y="597"/>
                    </a:lnTo>
                    <a:lnTo>
                      <a:pt x="150" y="642"/>
                    </a:lnTo>
                    <a:lnTo>
                      <a:pt x="126" y="688"/>
                    </a:lnTo>
                    <a:lnTo>
                      <a:pt x="105" y="735"/>
                    </a:lnTo>
                    <a:lnTo>
                      <a:pt x="85" y="783"/>
                    </a:lnTo>
                    <a:lnTo>
                      <a:pt x="69" y="831"/>
                    </a:lnTo>
                    <a:lnTo>
                      <a:pt x="53" y="881"/>
                    </a:lnTo>
                    <a:lnTo>
                      <a:pt x="39" y="931"/>
                    </a:lnTo>
                    <a:lnTo>
                      <a:pt x="27" y="982"/>
                    </a:lnTo>
                    <a:lnTo>
                      <a:pt x="18" y="1034"/>
                    </a:lnTo>
                    <a:lnTo>
                      <a:pt x="10" y="1087"/>
                    </a:lnTo>
                    <a:lnTo>
                      <a:pt x="4" y="1140"/>
                    </a:lnTo>
                    <a:lnTo>
                      <a:pt x="1" y="1194"/>
                    </a:lnTo>
                    <a:lnTo>
                      <a:pt x="0" y="1249"/>
                    </a:lnTo>
                    <a:lnTo>
                      <a:pt x="0" y="1282"/>
                    </a:lnTo>
                    <a:lnTo>
                      <a:pt x="2" y="1316"/>
                    </a:lnTo>
                    <a:lnTo>
                      <a:pt x="4" y="1349"/>
                    </a:lnTo>
                    <a:lnTo>
                      <a:pt x="6" y="1381"/>
                    </a:lnTo>
                    <a:lnTo>
                      <a:pt x="10" y="1415"/>
                    </a:lnTo>
                    <a:lnTo>
                      <a:pt x="15" y="1447"/>
                    </a:lnTo>
                    <a:lnTo>
                      <a:pt x="21" y="1479"/>
                    </a:lnTo>
                    <a:lnTo>
                      <a:pt x="26" y="1511"/>
                    </a:lnTo>
                    <a:lnTo>
                      <a:pt x="33" y="1543"/>
                    </a:lnTo>
                    <a:lnTo>
                      <a:pt x="41" y="1574"/>
                    </a:lnTo>
                    <a:lnTo>
                      <a:pt x="50" y="1605"/>
                    </a:lnTo>
                    <a:lnTo>
                      <a:pt x="58" y="1636"/>
                    </a:lnTo>
                    <a:lnTo>
                      <a:pt x="69" y="1667"/>
                    </a:lnTo>
                    <a:lnTo>
                      <a:pt x="79" y="1696"/>
                    </a:lnTo>
                    <a:lnTo>
                      <a:pt x="91" y="1726"/>
                    </a:lnTo>
                    <a:lnTo>
                      <a:pt x="102" y="1756"/>
                    </a:lnTo>
                    <a:lnTo>
                      <a:pt x="116" y="1785"/>
                    </a:lnTo>
                    <a:lnTo>
                      <a:pt x="129" y="1814"/>
                    </a:lnTo>
                    <a:lnTo>
                      <a:pt x="143" y="1842"/>
                    </a:lnTo>
                    <a:lnTo>
                      <a:pt x="157" y="1870"/>
                    </a:lnTo>
                    <a:lnTo>
                      <a:pt x="173" y="1897"/>
                    </a:lnTo>
                    <a:lnTo>
                      <a:pt x="189" y="1924"/>
                    </a:lnTo>
                    <a:lnTo>
                      <a:pt x="205" y="1952"/>
                    </a:lnTo>
                    <a:lnTo>
                      <a:pt x="223" y="1978"/>
                    </a:lnTo>
                    <a:lnTo>
                      <a:pt x="241" y="2004"/>
                    </a:lnTo>
                    <a:lnTo>
                      <a:pt x="260" y="2029"/>
                    </a:lnTo>
                    <a:lnTo>
                      <a:pt x="278" y="2054"/>
                    </a:lnTo>
                    <a:lnTo>
                      <a:pt x="298" y="2078"/>
                    </a:lnTo>
                    <a:lnTo>
                      <a:pt x="319" y="2102"/>
                    </a:lnTo>
                    <a:lnTo>
                      <a:pt x="340" y="2126"/>
                    </a:lnTo>
                    <a:lnTo>
                      <a:pt x="361" y="2149"/>
                    </a:lnTo>
                    <a:lnTo>
                      <a:pt x="383" y="2170"/>
                    </a:lnTo>
                    <a:lnTo>
                      <a:pt x="404" y="2192"/>
                    </a:lnTo>
                    <a:lnTo>
                      <a:pt x="427" y="2214"/>
                    </a:lnTo>
                    <a:lnTo>
                      <a:pt x="451" y="2234"/>
                    </a:lnTo>
                    <a:lnTo>
                      <a:pt x="475" y="2255"/>
                    </a:lnTo>
                    <a:lnTo>
                      <a:pt x="499" y="2275"/>
                    </a:lnTo>
                    <a:lnTo>
                      <a:pt x="524" y="2293"/>
                    </a:lnTo>
                    <a:lnTo>
                      <a:pt x="550" y="2312"/>
                    </a:lnTo>
                    <a:lnTo>
                      <a:pt x="575" y="2330"/>
                    </a:lnTo>
                    <a:lnTo>
                      <a:pt x="601" y="2348"/>
                    </a:lnTo>
                    <a:lnTo>
                      <a:pt x="629" y="2364"/>
                    </a:lnTo>
                    <a:lnTo>
                      <a:pt x="656" y="2380"/>
                    </a:lnTo>
                    <a:lnTo>
                      <a:pt x="683" y="2396"/>
                    </a:lnTo>
                    <a:lnTo>
                      <a:pt x="711" y="2410"/>
                    </a:lnTo>
                    <a:lnTo>
                      <a:pt x="739" y="2424"/>
                    </a:lnTo>
                    <a:lnTo>
                      <a:pt x="768" y="2437"/>
                    </a:lnTo>
                    <a:lnTo>
                      <a:pt x="797" y="2451"/>
                    </a:lnTo>
                    <a:lnTo>
                      <a:pt x="827" y="2462"/>
                    </a:lnTo>
                    <a:lnTo>
                      <a:pt x="857" y="2474"/>
                    </a:lnTo>
                    <a:lnTo>
                      <a:pt x="887" y="2484"/>
                    </a:lnTo>
                    <a:lnTo>
                      <a:pt x="917" y="2495"/>
                    </a:lnTo>
                    <a:lnTo>
                      <a:pt x="948" y="2503"/>
                    </a:lnTo>
                    <a:lnTo>
                      <a:pt x="979" y="2512"/>
                    </a:lnTo>
                    <a:lnTo>
                      <a:pt x="1010" y="2520"/>
                    </a:lnTo>
                    <a:lnTo>
                      <a:pt x="1042" y="2527"/>
                    </a:lnTo>
                    <a:lnTo>
                      <a:pt x="1074" y="2532"/>
                    </a:lnTo>
                    <a:lnTo>
                      <a:pt x="1106" y="2538"/>
                    </a:lnTo>
                    <a:lnTo>
                      <a:pt x="1138" y="2543"/>
                    </a:lnTo>
                    <a:lnTo>
                      <a:pt x="1172" y="2547"/>
                    </a:lnTo>
                    <a:lnTo>
                      <a:pt x="1204" y="2549"/>
                    </a:lnTo>
                    <a:lnTo>
                      <a:pt x="1237" y="2551"/>
                    </a:lnTo>
                    <a:lnTo>
                      <a:pt x="1271" y="2553"/>
                    </a:lnTo>
                    <a:lnTo>
                      <a:pt x="1304" y="2553"/>
                    </a:lnTo>
                    <a:lnTo>
                      <a:pt x="1347" y="2552"/>
                    </a:lnTo>
                    <a:lnTo>
                      <a:pt x="1387" y="2551"/>
                    </a:lnTo>
                    <a:lnTo>
                      <a:pt x="1429" y="2547"/>
                    </a:lnTo>
                    <a:lnTo>
                      <a:pt x="1470" y="2543"/>
                    </a:lnTo>
                    <a:lnTo>
                      <a:pt x="1510" y="2537"/>
                    </a:lnTo>
                    <a:lnTo>
                      <a:pt x="1550" y="2530"/>
                    </a:lnTo>
                    <a:lnTo>
                      <a:pt x="1590" y="2522"/>
                    </a:lnTo>
                    <a:lnTo>
                      <a:pt x="1629" y="2512"/>
                    </a:lnTo>
                    <a:lnTo>
                      <a:pt x="1643" y="2508"/>
                    </a:lnTo>
                    <a:lnTo>
                      <a:pt x="1602" y="2518"/>
                    </a:lnTo>
                    <a:lnTo>
                      <a:pt x="1560" y="2527"/>
                    </a:lnTo>
                    <a:lnTo>
                      <a:pt x="1519" y="2534"/>
                    </a:lnTo>
                    <a:lnTo>
                      <a:pt x="1477" y="2541"/>
                    </a:lnTo>
                    <a:lnTo>
                      <a:pt x="1434" y="2546"/>
                    </a:lnTo>
                    <a:lnTo>
                      <a:pt x="1392" y="2550"/>
                    </a:lnTo>
                    <a:lnTo>
                      <a:pt x="1348" y="2552"/>
                    </a:lnTo>
                    <a:lnTo>
                      <a:pt x="1304" y="2552"/>
                    </a:lnTo>
                    <a:lnTo>
                      <a:pt x="1271" y="2552"/>
                    </a:lnTo>
                    <a:lnTo>
                      <a:pt x="1237" y="2551"/>
                    </a:lnTo>
                    <a:lnTo>
                      <a:pt x="1204" y="2549"/>
                    </a:lnTo>
                    <a:lnTo>
                      <a:pt x="1172" y="2546"/>
                    </a:lnTo>
                    <a:lnTo>
                      <a:pt x="1138" y="2542"/>
                    </a:lnTo>
                    <a:lnTo>
                      <a:pt x="1106" y="2537"/>
                    </a:lnTo>
                    <a:lnTo>
                      <a:pt x="1074" y="2532"/>
                    </a:lnTo>
                    <a:lnTo>
                      <a:pt x="1042" y="2526"/>
                    </a:lnTo>
                    <a:lnTo>
                      <a:pt x="1010" y="2519"/>
                    </a:lnTo>
                    <a:lnTo>
                      <a:pt x="979" y="2511"/>
                    </a:lnTo>
                    <a:lnTo>
                      <a:pt x="948" y="2503"/>
                    </a:lnTo>
                    <a:lnTo>
                      <a:pt x="917" y="2494"/>
                    </a:lnTo>
                    <a:lnTo>
                      <a:pt x="887" y="2483"/>
                    </a:lnTo>
                    <a:lnTo>
                      <a:pt x="857" y="2473"/>
                    </a:lnTo>
                    <a:lnTo>
                      <a:pt x="827" y="2461"/>
                    </a:lnTo>
                    <a:lnTo>
                      <a:pt x="797" y="2450"/>
                    </a:lnTo>
                    <a:lnTo>
                      <a:pt x="768" y="2437"/>
                    </a:lnTo>
                    <a:lnTo>
                      <a:pt x="740" y="2424"/>
                    </a:lnTo>
                    <a:lnTo>
                      <a:pt x="712" y="2409"/>
                    </a:lnTo>
                    <a:lnTo>
                      <a:pt x="684" y="2395"/>
                    </a:lnTo>
                    <a:lnTo>
                      <a:pt x="656" y="2379"/>
                    </a:lnTo>
                    <a:lnTo>
                      <a:pt x="629" y="2363"/>
                    </a:lnTo>
                    <a:lnTo>
                      <a:pt x="602" y="2347"/>
                    </a:lnTo>
                    <a:lnTo>
                      <a:pt x="576" y="2329"/>
                    </a:lnTo>
                    <a:lnTo>
                      <a:pt x="550" y="2311"/>
                    </a:lnTo>
                    <a:lnTo>
                      <a:pt x="525" y="2292"/>
                    </a:lnTo>
                    <a:lnTo>
                      <a:pt x="500" y="2274"/>
                    </a:lnTo>
                    <a:lnTo>
                      <a:pt x="475" y="2254"/>
                    </a:lnTo>
                    <a:lnTo>
                      <a:pt x="451" y="2234"/>
                    </a:lnTo>
                    <a:lnTo>
                      <a:pt x="428" y="2213"/>
                    </a:lnTo>
                    <a:lnTo>
                      <a:pt x="405" y="2192"/>
                    </a:lnTo>
                    <a:lnTo>
                      <a:pt x="383" y="2170"/>
                    </a:lnTo>
                    <a:lnTo>
                      <a:pt x="362" y="2148"/>
                    </a:lnTo>
                    <a:lnTo>
                      <a:pt x="340" y="2125"/>
                    </a:lnTo>
                    <a:lnTo>
                      <a:pt x="319" y="2102"/>
                    </a:lnTo>
                    <a:lnTo>
                      <a:pt x="299" y="2078"/>
                    </a:lnTo>
                    <a:lnTo>
                      <a:pt x="279" y="2053"/>
                    </a:lnTo>
                    <a:lnTo>
                      <a:pt x="261" y="2028"/>
                    </a:lnTo>
                    <a:lnTo>
                      <a:pt x="242" y="2003"/>
                    </a:lnTo>
                    <a:lnTo>
                      <a:pt x="224" y="1977"/>
                    </a:lnTo>
                    <a:lnTo>
                      <a:pt x="206" y="1951"/>
                    </a:lnTo>
                    <a:lnTo>
                      <a:pt x="190" y="1924"/>
                    </a:lnTo>
                    <a:lnTo>
                      <a:pt x="174" y="1897"/>
                    </a:lnTo>
                    <a:lnTo>
                      <a:pt x="158" y="1869"/>
                    </a:lnTo>
                    <a:lnTo>
                      <a:pt x="144" y="1841"/>
                    </a:lnTo>
                    <a:lnTo>
                      <a:pt x="129" y="1813"/>
                    </a:lnTo>
                    <a:lnTo>
                      <a:pt x="116" y="1785"/>
                    </a:lnTo>
                    <a:lnTo>
                      <a:pt x="103" y="1756"/>
                    </a:lnTo>
                    <a:lnTo>
                      <a:pt x="92" y="1726"/>
                    </a:lnTo>
                    <a:lnTo>
                      <a:pt x="80" y="1696"/>
                    </a:lnTo>
                    <a:lnTo>
                      <a:pt x="70" y="1666"/>
                    </a:lnTo>
                    <a:lnTo>
                      <a:pt x="59" y="1636"/>
                    </a:lnTo>
                    <a:lnTo>
                      <a:pt x="50" y="1605"/>
                    </a:lnTo>
                    <a:lnTo>
                      <a:pt x="42" y="1574"/>
                    </a:lnTo>
                    <a:lnTo>
                      <a:pt x="34" y="1543"/>
                    </a:lnTo>
                    <a:lnTo>
                      <a:pt x="27" y="1511"/>
                    </a:lnTo>
                    <a:lnTo>
                      <a:pt x="21" y="1479"/>
                    </a:lnTo>
                    <a:lnTo>
                      <a:pt x="16" y="1447"/>
                    </a:lnTo>
                    <a:lnTo>
                      <a:pt x="11" y="1415"/>
                    </a:lnTo>
                    <a:lnTo>
                      <a:pt x="7" y="1381"/>
                    </a:lnTo>
                    <a:lnTo>
                      <a:pt x="4" y="1349"/>
                    </a:lnTo>
                    <a:lnTo>
                      <a:pt x="2" y="1316"/>
                    </a:lnTo>
                    <a:lnTo>
                      <a:pt x="1" y="1282"/>
                    </a:lnTo>
                    <a:lnTo>
                      <a:pt x="1" y="1249"/>
                    </a:lnTo>
                    <a:lnTo>
                      <a:pt x="2" y="1194"/>
                    </a:lnTo>
                    <a:lnTo>
                      <a:pt x="5" y="1139"/>
                    </a:lnTo>
                    <a:lnTo>
                      <a:pt x="10" y="1085"/>
                    </a:lnTo>
                    <a:lnTo>
                      <a:pt x="19" y="1033"/>
                    </a:lnTo>
                    <a:lnTo>
                      <a:pt x="28" y="981"/>
                    </a:lnTo>
                    <a:lnTo>
                      <a:pt x="41" y="929"/>
                    </a:lnTo>
                    <a:lnTo>
                      <a:pt x="54" y="878"/>
                    </a:lnTo>
                    <a:lnTo>
                      <a:pt x="70" y="829"/>
                    </a:lnTo>
                    <a:lnTo>
                      <a:pt x="88" y="780"/>
                    </a:lnTo>
                    <a:lnTo>
                      <a:pt x="107" y="731"/>
                    </a:lnTo>
                    <a:lnTo>
                      <a:pt x="129" y="684"/>
                    </a:lnTo>
                    <a:lnTo>
                      <a:pt x="152" y="638"/>
                    </a:lnTo>
                    <a:lnTo>
                      <a:pt x="178" y="593"/>
                    </a:lnTo>
                    <a:lnTo>
                      <a:pt x="204" y="549"/>
                    </a:lnTo>
                    <a:lnTo>
                      <a:pt x="233" y="507"/>
                    </a:lnTo>
                    <a:lnTo>
                      <a:pt x="263" y="465"/>
                    </a:lnTo>
                    <a:lnTo>
                      <a:pt x="295" y="424"/>
                    </a:lnTo>
                    <a:lnTo>
                      <a:pt x="328" y="386"/>
                    </a:lnTo>
                    <a:lnTo>
                      <a:pt x="363" y="348"/>
                    </a:lnTo>
                    <a:lnTo>
                      <a:pt x="398" y="312"/>
                    </a:lnTo>
                    <a:lnTo>
                      <a:pt x="436" y="277"/>
                    </a:lnTo>
                    <a:lnTo>
                      <a:pt x="474" y="243"/>
                    </a:lnTo>
                    <a:lnTo>
                      <a:pt x="515" y="212"/>
                    </a:lnTo>
                    <a:lnTo>
                      <a:pt x="557" y="181"/>
                    </a:lnTo>
                    <a:lnTo>
                      <a:pt x="598" y="152"/>
                    </a:lnTo>
                    <a:lnTo>
                      <a:pt x="642" y="125"/>
                    </a:lnTo>
                    <a:lnTo>
                      <a:pt x="687" y="100"/>
                    </a:lnTo>
                    <a:lnTo>
                      <a:pt x="733" y="76"/>
                    </a:lnTo>
                    <a:lnTo>
                      <a:pt x="780" y="54"/>
                    </a:lnTo>
                    <a:lnTo>
                      <a:pt x="828" y="34"/>
                    </a:lnTo>
                    <a:lnTo>
                      <a:pt x="877" y="17"/>
                    </a:lnTo>
                    <a:lnTo>
                      <a:pt x="92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7" name="Freeform 1174"/>
              <p:cNvSpPr>
                <a:spLocks noEditPoints="1"/>
              </p:cNvSpPr>
              <p:nvPr/>
            </p:nvSpPr>
            <p:spPr>
              <a:xfrm>
                <a:off x="36270" y="123971"/>
                <a:ext cx="1378932" cy="1380124"/>
              </a:xfrm>
              <a:custGeom>
                <a:avLst/>
                <a:gdLst/>
                <a:ahLst/>
                <a:cxnLst>
                  <a:cxn ang="0">
                    <a:pos x="315862173" y="683823649"/>
                  </a:cxn>
                  <a:cxn ang="0">
                    <a:pos x="254312192" y="667848727"/>
                  </a:cxn>
                  <a:cxn ang="0">
                    <a:pos x="198078530" y="640944514"/>
                  </a:cxn>
                  <a:cxn ang="0">
                    <a:pos x="148558633" y="603950627"/>
                  </a:cxn>
                  <a:cxn ang="0">
                    <a:pos x="107152590" y="557988845"/>
                  </a:cxn>
                  <a:cxn ang="0">
                    <a:pos x="74978568" y="504739987"/>
                  </a:cxn>
                  <a:cxn ang="0">
                    <a:pos x="53156850" y="445886460"/>
                  </a:cxn>
                  <a:cxn ang="0">
                    <a:pos x="43364687" y="381707782"/>
                  </a:cxn>
                  <a:cxn ang="0">
                    <a:pos x="45882415" y="324255555"/>
                  </a:cxn>
                  <a:cxn ang="0">
                    <a:pos x="60150950" y="262038802"/>
                  </a:cxn>
                  <a:cxn ang="0">
                    <a:pos x="85610150" y="205147201"/>
                  </a:cxn>
                  <a:cxn ang="0">
                    <a:pos x="121700402" y="154420894"/>
                  </a:cxn>
                  <a:cxn ang="0">
                    <a:pos x="166184315" y="111821807"/>
                  </a:cxn>
                  <a:cxn ang="0">
                    <a:pos x="218501746" y="78471722"/>
                  </a:cxn>
                  <a:cxn ang="0">
                    <a:pos x="276694051" y="55490831"/>
                  </a:cxn>
                  <a:cxn ang="0">
                    <a:pos x="339922342" y="43999857"/>
                  </a:cxn>
                  <a:cxn ang="0">
                    <a:pos x="397555564" y="44560482"/>
                  </a:cxn>
                  <a:cxn ang="0">
                    <a:pos x="460224241" y="57452228"/>
                  </a:cxn>
                  <a:cxn ang="0">
                    <a:pos x="517857463" y="82114996"/>
                  </a:cxn>
                  <a:cxn ang="0">
                    <a:pos x="569335475" y="116866380"/>
                  </a:cxn>
                  <a:cxn ang="0">
                    <a:pos x="612699634" y="160306141"/>
                  </a:cxn>
                  <a:cxn ang="0">
                    <a:pos x="647391384" y="211873121"/>
                  </a:cxn>
                  <a:cxn ang="0">
                    <a:pos x="672011165" y="269605926"/>
                  </a:cxn>
                  <a:cxn ang="0">
                    <a:pos x="684880668" y="332382775"/>
                  </a:cxn>
                  <a:cxn ang="0">
                    <a:pos x="685440280" y="389835532"/>
                  </a:cxn>
                  <a:cxn ang="0">
                    <a:pos x="673969809" y="453453584"/>
                  </a:cxn>
                  <a:cxn ang="0">
                    <a:pos x="651308143" y="511746485"/>
                  </a:cxn>
                  <a:cxn ang="0">
                    <a:pos x="617735618" y="564154140"/>
                  </a:cxn>
                  <a:cxn ang="0">
                    <a:pos x="575210350" y="608715152"/>
                  </a:cxn>
                  <a:cxn ang="0">
                    <a:pos x="524571756" y="644867836"/>
                  </a:cxn>
                  <a:cxn ang="0">
                    <a:pos x="467777953" y="670371278"/>
                  </a:cxn>
                  <a:cxn ang="0">
                    <a:pos x="405668888" y="684944371"/>
                  </a:cxn>
                  <a:cxn ang="0">
                    <a:pos x="350833729" y="280048"/>
                  </a:cxn>
                  <a:cxn ang="0">
                    <a:pos x="259068370" y="15414296"/>
                  </a:cxn>
                  <a:cxn ang="0">
                    <a:pos x="155553262" y="66140074"/>
                  </a:cxn>
                  <a:cxn ang="0">
                    <a:pos x="73300259" y="145733048"/>
                  </a:cxn>
                  <a:cxn ang="0">
                    <a:pos x="19303990" y="247745757"/>
                  </a:cxn>
                  <a:cxn ang="0">
                    <a:pos x="0" y="365453341"/>
                  </a:cxn>
                  <a:cxn ang="0">
                    <a:pos x="5595597" y="429912067"/>
                  </a:cxn>
                  <a:cxn ang="0">
                    <a:pos x="25459200" y="499135318"/>
                  </a:cxn>
                  <a:cxn ang="0">
                    <a:pos x="57353416" y="562192744"/>
                  </a:cxn>
                  <a:cxn ang="0">
                    <a:pos x="100997380" y="617402998"/>
                  </a:cxn>
                  <a:cxn ang="0">
                    <a:pos x="153594618" y="663084732"/>
                  </a:cxn>
                  <a:cxn ang="0">
                    <a:pos x="214584987" y="698396742"/>
                  </a:cxn>
                  <a:cxn ang="0">
                    <a:pos x="282289649" y="721377633"/>
                  </a:cxn>
                  <a:cxn ang="0">
                    <a:pos x="355310101" y="730626105"/>
                  </a:cxn>
                  <a:cxn ang="0">
                    <a:pos x="436164073" y="723619607"/>
                  </a:cxn>
                  <a:cxn ang="0">
                    <a:pos x="528768322" y="691390244"/>
                  </a:cxn>
                  <a:cxn ang="0">
                    <a:pos x="623611022" y="622447571"/>
                  </a:cxn>
                  <a:cxn ang="0">
                    <a:pos x="691875296" y="526880204"/>
                  </a:cxn>
                  <a:cxn ang="0">
                    <a:pos x="726567046" y="411975749"/>
                  </a:cxn>
                  <a:cxn ang="0">
                    <a:pos x="727685742" y="327898828"/>
                  </a:cxn>
                  <a:cxn ang="0">
                    <a:pos x="713137930" y="256714181"/>
                  </a:cxn>
                  <a:cxn ang="0">
                    <a:pos x="685440280" y="191414252"/>
                  </a:cxn>
                  <a:cxn ang="0">
                    <a:pos x="645992881" y="132841302"/>
                  </a:cxn>
                  <a:cxn ang="0">
                    <a:pos x="596752790" y="83516295"/>
                  </a:cxn>
                  <a:cxn ang="0">
                    <a:pos x="538280678" y="43999857"/>
                  </a:cxn>
                  <a:cxn ang="0">
                    <a:pos x="473093744" y="16254970"/>
                  </a:cxn>
                  <a:cxn ang="0">
                    <a:pos x="401752129" y="1681348"/>
                  </a:cxn>
                </a:cxnLst>
                <a:pathLst>
                  <a:path w="2607" h="2607">
                    <a:moveTo>
                      <a:pt x="1303" y="2453"/>
                    </a:moveTo>
                    <a:lnTo>
                      <a:pt x="1303" y="2453"/>
                    </a:lnTo>
                    <a:lnTo>
                      <a:pt x="1274" y="2453"/>
                    </a:lnTo>
                    <a:lnTo>
                      <a:pt x="1245" y="2452"/>
                    </a:lnTo>
                    <a:lnTo>
                      <a:pt x="1215" y="2450"/>
                    </a:lnTo>
                    <a:lnTo>
                      <a:pt x="1186" y="2448"/>
                    </a:lnTo>
                    <a:lnTo>
                      <a:pt x="1157" y="2444"/>
                    </a:lnTo>
                    <a:lnTo>
                      <a:pt x="1129" y="2440"/>
                    </a:lnTo>
                    <a:lnTo>
                      <a:pt x="1101" y="2435"/>
                    </a:lnTo>
                    <a:lnTo>
                      <a:pt x="1073" y="2430"/>
                    </a:lnTo>
                    <a:lnTo>
                      <a:pt x="1044" y="2424"/>
                    </a:lnTo>
                    <a:lnTo>
                      <a:pt x="1016" y="2417"/>
                    </a:lnTo>
                    <a:lnTo>
                      <a:pt x="989" y="2409"/>
                    </a:lnTo>
                    <a:lnTo>
                      <a:pt x="962" y="2402"/>
                    </a:lnTo>
                    <a:lnTo>
                      <a:pt x="935" y="2392"/>
                    </a:lnTo>
                    <a:lnTo>
                      <a:pt x="909" y="2383"/>
                    </a:lnTo>
                    <a:lnTo>
                      <a:pt x="883" y="2374"/>
                    </a:lnTo>
                    <a:lnTo>
                      <a:pt x="857" y="2363"/>
                    </a:lnTo>
                    <a:lnTo>
                      <a:pt x="831" y="2352"/>
                    </a:lnTo>
                    <a:lnTo>
                      <a:pt x="806" y="2339"/>
                    </a:lnTo>
                    <a:lnTo>
                      <a:pt x="781" y="2328"/>
                    </a:lnTo>
                    <a:lnTo>
                      <a:pt x="756" y="2314"/>
                    </a:lnTo>
                    <a:lnTo>
                      <a:pt x="732" y="2301"/>
                    </a:lnTo>
                    <a:lnTo>
                      <a:pt x="708" y="2287"/>
                    </a:lnTo>
                    <a:lnTo>
                      <a:pt x="685" y="2271"/>
                    </a:lnTo>
                    <a:lnTo>
                      <a:pt x="661" y="2257"/>
                    </a:lnTo>
                    <a:lnTo>
                      <a:pt x="639" y="2241"/>
                    </a:lnTo>
                    <a:lnTo>
                      <a:pt x="616" y="2224"/>
                    </a:lnTo>
                    <a:lnTo>
                      <a:pt x="594" y="2208"/>
                    </a:lnTo>
                    <a:lnTo>
                      <a:pt x="572" y="2190"/>
                    </a:lnTo>
                    <a:lnTo>
                      <a:pt x="551" y="2172"/>
                    </a:lnTo>
                    <a:lnTo>
                      <a:pt x="531" y="2155"/>
                    </a:lnTo>
                    <a:lnTo>
                      <a:pt x="511" y="2136"/>
                    </a:lnTo>
                    <a:lnTo>
                      <a:pt x="491" y="2116"/>
                    </a:lnTo>
                    <a:lnTo>
                      <a:pt x="472" y="2096"/>
                    </a:lnTo>
                    <a:lnTo>
                      <a:pt x="453" y="2076"/>
                    </a:lnTo>
                    <a:lnTo>
                      <a:pt x="435" y="2056"/>
                    </a:lnTo>
                    <a:lnTo>
                      <a:pt x="417" y="2035"/>
                    </a:lnTo>
                    <a:lnTo>
                      <a:pt x="399" y="2013"/>
                    </a:lnTo>
                    <a:lnTo>
                      <a:pt x="383" y="1991"/>
                    </a:lnTo>
                    <a:lnTo>
                      <a:pt x="366" y="1969"/>
                    </a:lnTo>
                    <a:lnTo>
                      <a:pt x="350" y="1946"/>
                    </a:lnTo>
                    <a:lnTo>
                      <a:pt x="336" y="1923"/>
                    </a:lnTo>
                    <a:lnTo>
                      <a:pt x="321" y="1899"/>
                    </a:lnTo>
                    <a:lnTo>
                      <a:pt x="306" y="1875"/>
                    </a:lnTo>
                    <a:lnTo>
                      <a:pt x="293" y="1851"/>
                    </a:lnTo>
                    <a:lnTo>
                      <a:pt x="280" y="1826"/>
                    </a:lnTo>
                    <a:lnTo>
                      <a:pt x="268" y="1801"/>
                    </a:lnTo>
                    <a:lnTo>
                      <a:pt x="255" y="1776"/>
                    </a:lnTo>
                    <a:lnTo>
                      <a:pt x="244" y="1750"/>
                    </a:lnTo>
                    <a:lnTo>
                      <a:pt x="234" y="1725"/>
                    </a:lnTo>
                    <a:lnTo>
                      <a:pt x="224" y="1698"/>
                    </a:lnTo>
                    <a:lnTo>
                      <a:pt x="215" y="1672"/>
                    </a:lnTo>
                    <a:lnTo>
                      <a:pt x="205" y="1645"/>
                    </a:lnTo>
                    <a:lnTo>
                      <a:pt x="198" y="1618"/>
                    </a:lnTo>
                    <a:lnTo>
                      <a:pt x="190" y="1591"/>
                    </a:lnTo>
                    <a:lnTo>
                      <a:pt x="183" y="1562"/>
                    </a:lnTo>
                    <a:lnTo>
                      <a:pt x="177" y="1535"/>
                    </a:lnTo>
                    <a:lnTo>
                      <a:pt x="172" y="1507"/>
                    </a:lnTo>
                    <a:lnTo>
                      <a:pt x="167" y="1478"/>
                    </a:lnTo>
                    <a:lnTo>
                      <a:pt x="164" y="1450"/>
                    </a:lnTo>
                    <a:lnTo>
                      <a:pt x="159" y="1421"/>
                    </a:lnTo>
                    <a:lnTo>
                      <a:pt x="157" y="1391"/>
                    </a:lnTo>
                    <a:lnTo>
                      <a:pt x="155" y="1362"/>
                    </a:lnTo>
                    <a:lnTo>
                      <a:pt x="154" y="1333"/>
                    </a:lnTo>
                    <a:lnTo>
                      <a:pt x="154" y="1304"/>
                    </a:lnTo>
                    <a:lnTo>
                      <a:pt x="154" y="1274"/>
                    </a:lnTo>
                    <a:lnTo>
                      <a:pt x="155" y="1244"/>
                    </a:lnTo>
                    <a:lnTo>
                      <a:pt x="157" y="1215"/>
                    </a:lnTo>
                    <a:lnTo>
                      <a:pt x="159" y="1186"/>
                    </a:lnTo>
                    <a:lnTo>
                      <a:pt x="164" y="1157"/>
                    </a:lnTo>
                    <a:lnTo>
                      <a:pt x="167" y="1129"/>
                    </a:lnTo>
                    <a:lnTo>
                      <a:pt x="172" y="1101"/>
                    </a:lnTo>
                    <a:lnTo>
                      <a:pt x="177" y="1072"/>
                    </a:lnTo>
                    <a:lnTo>
                      <a:pt x="183" y="1044"/>
                    </a:lnTo>
                    <a:lnTo>
                      <a:pt x="190" y="1016"/>
                    </a:lnTo>
                    <a:lnTo>
                      <a:pt x="198" y="989"/>
                    </a:lnTo>
                    <a:lnTo>
                      <a:pt x="205" y="962"/>
                    </a:lnTo>
                    <a:lnTo>
                      <a:pt x="215" y="935"/>
                    </a:lnTo>
                    <a:lnTo>
                      <a:pt x="224" y="909"/>
                    </a:lnTo>
                    <a:lnTo>
                      <a:pt x="234" y="883"/>
                    </a:lnTo>
                    <a:lnTo>
                      <a:pt x="244" y="857"/>
                    </a:lnTo>
                    <a:lnTo>
                      <a:pt x="255" y="831"/>
                    </a:lnTo>
                    <a:lnTo>
                      <a:pt x="268" y="806"/>
                    </a:lnTo>
                    <a:lnTo>
                      <a:pt x="280" y="781"/>
                    </a:lnTo>
                    <a:lnTo>
                      <a:pt x="293" y="756"/>
                    </a:lnTo>
                    <a:lnTo>
                      <a:pt x="306" y="732"/>
                    </a:lnTo>
                    <a:lnTo>
                      <a:pt x="321" y="708"/>
                    </a:lnTo>
                    <a:lnTo>
                      <a:pt x="336" y="685"/>
                    </a:lnTo>
                    <a:lnTo>
                      <a:pt x="350" y="661"/>
                    </a:lnTo>
                    <a:lnTo>
                      <a:pt x="366" y="639"/>
                    </a:lnTo>
                    <a:lnTo>
                      <a:pt x="383" y="616"/>
                    </a:lnTo>
                    <a:lnTo>
                      <a:pt x="399" y="594"/>
                    </a:lnTo>
                    <a:lnTo>
                      <a:pt x="417" y="572"/>
                    </a:lnTo>
                    <a:lnTo>
                      <a:pt x="435" y="551"/>
                    </a:lnTo>
                    <a:lnTo>
                      <a:pt x="453" y="530"/>
                    </a:lnTo>
                    <a:lnTo>
                      <a:pt x="472" y="511"/>
                    </a:lnTo>
                    <a:lnTo>
                      <a:pt x="491" y="491"/>
                    </a:lnTo>
                    <a:lnTo>
                      <a:pt x="511" y="472"/>
                    </a:lnTo>
                    <a:lnTo>
                      <a:pt x="531" y="453"/>
                    </a:lnTo>
                    <a:lnTo>
                      <a:pt x="551" y="434"/>
                    </a:lnTo>
                    <a:lnTo>
                      <a:pt x="572" y="417"/>
                    </a:lnTo>
                    <a:lnTo>
                      <a:pt x="594" y="399"/>
                    </a:lnTo>
                    <a:lnTo>
                      <a:pt x="616" y="382"/>
                    </a:lnTo>
                    <a:lnTo>
                      <a:pt x="639" y="366"/>
                    </a:lnTo>
                    <a:lnTo>
                      <a:pt x="661" y="350"/>
                    </a:lnTo>
                    <a:lnTo>
                      <a:pt x="685" y="335"/>
                    </a:lnTo>
                    <a:lnTo>
                      <a:pt x="708" y="321"/>
                    </a:lnTo>
                    <a:lnTo>
                      <a:pt x="732" y="306"/>
                    </a:lnTo>
                    <a:lnTo>
                      <a:pt x="756" y="293"/>
                    </a:lnTo>
                    <a:lnTo>
                      <a:pt x="781" y="280"/>
                    </a:lnTo>
                    <a:lnTo>
                      <a:pt x="806" y="268"/>
                    </a:lnTo>
                    <a:lnTo>
                      <a:pt x="831" y="255"/>
                    </a:lnTo>
                    <a:lnTo>
                      <a:pt x="857" y="244"/>
                    </a:lnTo>
                    <a:lnTo>
                      <a:pt x="883" y="233"/>
                    </a:lnTo>
                    <a:lnTo>
                      <a:pt x="909" y="224"/>
                    </a:lnTo>
                    <a:lnTo>
                      <a:pt x="935" y="215"/>
                    </a:lnTo>
                    <a:lnTo>
                      <a:pt x="962" y="205"/>
                    </a:lnTo>
                    <a:lnTo>
                      <a:pt x="989" y="198"/>
                    </a:lnTo>
                    <a:lnTo>
                      <a:pt x="1016" y="190"/>
                    </a:lnTo>
                    <a:lnTo>
                      <a:pt x="1044" y="183"/>
                    </a:lnTo>
                    <a:lnTo>
                      <a:pt x="1073" y="177"/>
                    </a:lnTo>
                    <a:lnTo>
                      <a:pt x="1101" y="172"/>
                    </a:lnTo>
                    <a:lnTo>
                      <a:pt x="1129" y="167"/>
                    </a:lnTo>
                    <a:lnTo>
                      <a:pt x="1157" y="163"/>
                    </a:lnTo>
                    <a:lnTo>
                      <a:pt x="1186" y="159"/>
                    </a:lnTo>
                    <a:lnTo>
                      <a:pt x="1215" y="157"/>
                    </a:lnTo>
                    <a:lnTo>
                      <a:pt x="1245" y="155"/>
                    </a:lnTo>
                    <a:lnTo>
                      <a:pt x="1274" y="154"/>
                    </a:lnTo>
                    <a:lnTo>
                      <a:pt x="1303" y="154"/>
                    </a:lnTo>
                    <a:lnTo>
                      <a:pt x="1333" y="154"/>
                    </a:lnTo>
                    <a:lnTo>
                      <a:pt x="1362" y="155"/>
                    </a:lnTo>
                    <a:lnTo>
                      <a:pt x="1392" y="157"/>
                    </a:lnTo>
                    <a:lnTo>
                      <a:pt x="1421" y="159"/>
                    </a:lnTo>
                    <a:lnTo>
                      <a:pt x="1450" y="163"/>
                    </a:lnTo>
                    <a:lnTo>
                      <a:pt x="1478" y="167"/>
                    </a:lnTo>
                    <a:lnTo>
                      <a:pt x="1506" y="172"/>
                    </a:lnTo>
                    <a:lnTo>
                      <a:pt x="1534" y="177"/>
                    </a:lnTo>
                    <a:lnTo>
                      <a:pt x="1563" y="183"/>
                    </a:lnTo>
                    <a:lnTo>
                      <a:pt x="1591" y="190"/>
                    </a:lnTo>
                    <a:lnTo>
                      <a:pt x="1618" y="198"/>
                    </a:lnTo>
                    <a:lnTo>
                      <a:pt x="1645" y="205"/>
                    </a:lnTo>
                    <a:lnTo>
                      <a:pt x="1672" y="215"/>
                    </a:lnTo>
                    <a:lnTo>
                      <a:pt x="1698" y="224"/>
                    </a:lnTo>
                    <a:lnTo>
                      <a:pt x="1724" y="233"/>
                    </a:lnTo>
                    <a:lnTo>
                      <a:pt x="1750" y="244"/>
                    </a:lnTo>
                    <a:lnTo>
                      <a:pt x="1776" y="255"/>
                    </a:lnTo>
                    <a:lnTo>
                      <a:pt x="1801" y="268"/>
                    </a:lnTo>
                    <a:lnTo>
                      <a:pt x="1826" y="280"/>
                    </a:lnTo>
                    <a:lnTo>
                      <a:pt x="1851" y="293"/>
                    </a:lnTo>
                    <a:lnTo>
                      <a:pt x="1875" y="306"/>
                    </a:lnTo>
                    <a:lnTo>
                      <a:pt x="1899" y="321"/>
                    </a:lnTo>
                    <a:lnTo>
                      <a:pt x="1923" y="335"/>
                    </a:lnTo>
                    <a:lnTo>
                      <a:pt x="1946" y="350"/>
                    </a:lnTo>
                    <a:lnTo>
                      <a:pt x="1969" y="366"/>
                    </a:lnTo>
                    <a:lnTo>
                      <a:pt x="1991" y="382"/>
                    </a:lnTo>
                    <a:lnTo>
                      <a:pt x="2013" y="399"/>
                    </a:lnTo>
                    <a:lnTo>
                      <a:pt x="2035" y="417"/>
                    </a:lnTo>
                    <a:lnTo>
                      <a:pt x="2056" y="434"/>
                    </a:lnTo>
                    <a:lnTo>
                      <a:pt x="2076" y="453"/>
                    </a:lnTo>
                    <a:lnTo>
                      <a:pt x="2096" y="472"/>
                    </a:lnTo>
                    <a:lnTo>
                      <a:pt x="2116" y="491"/>
                    </a:lnTo>
                    <a:lnTo>
                      <a:pt x="2136" y="511"/>
                    </a:lnTo>
                    <a:lnTo>
                      <a:pt x="2155" y="530"/>
                    </a:lnTo>
                    <a:lnTo>
                      <a:pt x="2172" y="551"/>
                    </a:lnTo>
                    <a:lnTo>
                      <a:pt x="2190" y="572"/>
                    </a:lnTo>
                    <a:lnTo>
                      <a:pt x="2208" y="594"/>
                    </a:lnTo>
                    <a:lnTo>
                      <a:pt x="2224" y="616"/>
                    </a:lnTo>
                    <a:lnTo>
                      <a:pt x="2241" y="639"/>
                    </a:lnTo>
                    <a:lnTo>
                      <a:pt x="2257" y="661"/>
                    </a:lnTo>
                    <a:lnTo>
                      <a:pt x="2271" y="685"/>
                    </a:lnTo>
                    <a:lnTo>
                      <a:pt x="2287" y="708"/>
                    </a:lnTo>
                    <a:lnTo>
                      <a:pt x="2301" y="732"/>
                    </a:lnTo>
                    <a:lnTo>
                      <a:pt x="2314" y="756"/>
                    </a:lnTo>
                    <a:lnTo>
                      <a:pt x="2328" y="781"/>
                    </a:lnTo>
                    <a:lnTo>
                      <a:pt x="2339" y="806"/>
                    </a:lnTo>
                    <a:lnTo>
                      <a:pt x="2352" y="831"/>
                    </a:lnTo>
                    <a:lnTo>
                      <a:pt x="2363" y="857"/>
                    </a:lnTo>
                    <a:lnTo>
                      <a:pt x="2374" y="883"/>
                    </a:lnTo>
                    <a:lnTo>
                      <a:pt x="2383" y="909"/>
                    </a:lnTo>
                    <a:lnTo>
                      <a:pt x="2392" y="935"/>
                    </a:lnTo>
                    <a:lnTo>
                      <a:pt x="2402" y="962"/>
                    </a:lnTo>
                    <a:lnTo>
                      <a:pt x="2409" y="989"/>
                    </a:lnTo>
                    <a:lnTo>
                      <a:pt x="2417" y="1016"/>
                    </a:lnTo>
                    <a:lnTo>
                      <a:pt x="2424" y="1044"/>
                    </a:lnTo>
                    <a:lnTo>
                      <a:pt x="2430" y="1072"/>
                    </a:lnTo>
                    <a:lnTo>
                      <a:pt x="2435" y="1101"/>
                    </a:lnTo>
                    <a:lnTo>
                      <a:pt x="2440" y="1129"/>
                    </a:lnTo>
                    <a:lnTo>
                      <a:pt x="2444" y="1157"/>
                    </a:lnTo>
                    <a:lnTo>
                      <a:pt x="2448" y="1186"/>
                    </a:lnTo>
                    <a:lnTo>
                      <a:pt x="2450" y="1215"/>
                    </a:lnTo>
                    <a:lnTo>
                      <a:pt x="2452" y="1244"/>
                    </a:lnTo>
                    <a:lnTo>
                      <a:pt x="2453" y="1274"/>
                    </a:lnTo>
                    <a:lnTo>
                      <a:pt x="2453" y="1304"/>
                    </a:lnTo>
                    <a:lnTo>
                      <a:pt x="2453" y="1333"/>
                    </a:lnTo>
                    <a:lnTo>
                      <a:pt x="2452" y="1362"/>
                    </a:lnTo>
                    <a:lnTo>
                      <a:pt x="2450" y="1391"/>
                    </a:lnTo>
                    <a:lnTo>
                      <a:pt x="2448" y="1421"/>
                    </a:lnTo>
                    <a:lnTo>
                      <a:pt x="2444" y="1450"/>
                    </a:lnTo>
                    <a:lnTo>
                      <a:pt x="2440" y="1478"/>
                    </a:lnTo>
                    <a:lnTo>
                      <a:pt x="2435" y="1507"/>
                    </a:lnTo>
                    <a:lnTo>
                      <a:pt x="2430" y="1535"/>
                    </a:lnTo>
                    <a:lnTo>
                      <a:pt x="2424" y="1562"/>
                    </a:lnTo>
                    <a:lnTo>
                      <a:pt x="2417" y="1591"/>
                    </a:lnTo>
                    <a:lnTo>
                      <a:pt x="2409" y="1618"/>
                    </a:lnTo>
                    <a:lnTo>
                      <a:pt x="2402" y="1645"/>
                    </a:lnTo>
                    <a:lnTo>
                      <a:pt x="2392" y="1672"/>
                    </a:lnTo>
                    <a:lnTo>
                      <a:pt x="2383" y="1698"/>
                    </a:lnTo>
                    <a:lnTo>
                      <a:pt x="2374" y="1725"/>
                    </a:lnTo>
                    <a:lnTo>
                      <a:pt x="2363" y="1750"/>
                    </a:lnTo>
                    <a:lnTo>
                      <a:pt x="2352" y="1776"/>
                    </a:lnTo>
                    <a:lnTo>
                      <a:pt x="2339" y="1801"/>
                    </a:lnTo>
                    <a:lnTo>
                      <a:pt x="2328" y="1826"/>
                    </a:lnTo>
                    <a:lnTo>
                      <a:pt x="2314" y="1851"/>
                    </a:lnTo>
                    <a:lnTo>
                      <a:pt x="2301" y="1875"/>
                    </a:lnTo>
                    <a:lnTo>
                      <a:pt x="2287" y="1899"/>
                    </a:lnTo>
                    <a:lnTo>
                      <a:pt x="2271" y="1923"/>
                    </a:lnTo>
                    <a:lnTo>
                      <a:pt x="2257" y="1946"/>
                    </a:lnTo>
                    <a:lnTo>
                      <a:pt x="2241" y="1969"/>
                    </a:lnTo>
                    <a:lnTo>
                      <a:pt x="2224" y="1991"/>
                    </a:lnTo>
                    <a:lnTo>
                      <a:pt x="2208" y="2013"/>
                    </a:lnTo>
                    <a:lnTo>
                      <a:pt x="2190" y="2035"/>
                    </a:lnTo>
                    <a:lnTo>
                      <a:pt x="2172" y="2056"/>
                    </a:lnTo>
                    <a:lnTo>
                      <a:pt x="2155" y="2076"/>
                    </a:lnTo>
                    <a:lnTo>
                      <a:pt x="2136" y="2096"/>
                    </a:lnTo>
                    <a:lnTo>
                      <a:pt x="2116" y="2116"/>
                    </a:lnTo>
                    <a:lnTo>
                      <a:pt x="2096" y="2136"/>
                    </a:lnTo>
                    <a:lnTo>
                      <a:pt x="2076" y="2155"/>
                    </a:lnTo>
                    <a:lnTo>
                      <a:pt x="2056" y="2172"/>
                    </a:lnTo>
                    <a:lnTo>
                      <a:pt x="2035" y="2190"/>
                    </a:lnTo>
                    <a:lnTo>
                      <a:pt x="2013" y="2208"/>
                    </a:lnTo>
                    <a:lnTo>
                      <a:pt x="1991" y="2224"/>
                    </a:lnTo>
                    <a:lnTo>
                      <a:pt x="1969" y="2241"/>
                    </a:lnTo>
                    <a:lnTo>
                      <a:pt x="1946" y="2257"/>
                    </a:lnTo>
                    <a:lnTo>
                      <a:pt x="1923" y="2271"/>
                    </a:lnTo>
                    <a:lnTo>
                      <a:pt x="1899" y="2287"/>
                    </a:lnTo>
                    <a:lnTo>
                      <a:pt x="1875" y="2301"/>
                    </a:lnTo>
                    <a:lnTo>
                      <a:pt x="1851" y="2314"/>
                    </a:lnTo>
                    <a:lnTo>
                      <a:pt x="1826" y="2328"/>
                    </a:lnTo>
                    <a:lnTo>
                      <a:pt x="1801" y="2339"/>
                    </a:lnTo>
                    <a:lnTo>
                      <a:pt x="1776" y="2352"/>
                    </a:lnTo>
                    <a:lnTo>
                      <a:pt x="1750" y="2363"/>
                    </a:lnTo>
                    <a:lnTo>
                      <a:pt x="1724" y="2374"/>
                    </a:lnTo>
                    <a:lnTo>
                      <a:pt x="1698" y="2383"/>
                    </a:lnTo>
                    <a:lnTo>
                      <a:pt x="1672" y="2392"/>
                    </a:lnTo>
                    <a:lnTo>
                      <a:pt x="1645" y="2402"/>
                    </a:lnTo>
                    <a:lnTo>
                      <a:pt x="1618" y="2409"/>
                    </a:lnTo>
                    <a:lnTo>
                      <a:pt x="1591" y="2417"/>
                    </a:lnTo>
                    <a:lnTo>
                      <a:pt x="1563" y="2424"/>
                    </a:lnTo>
                    <a:lnTo>
                      <a:pt x="1534" y="2430"/>
                    </a:lnTo>
                    <a:lnTo>
                      <a:pt x="1506" y="2435"/>
                    </a:lnTo>
                    <a:lnTo>
                      <a:pt x="1478" y="2440"/>
                    </a:lnTo>
                    <a:lnTo>
                      <a:pt x="1450" y="2444"/>
                    </a:lnTo>
                    <a:lnTo>
                      <a:pt x="1421" y="2448"/>
                    </a:lnTo>
                    <a:lnTo>
                      <a:pt x="1392" y="2450"/>
                    </a:lnTo>
                    <a:lnTo>
                      <a:pt x="1362" y="2452"/>
                    </a:lnTo>
                    <a:lnTo>
                      <a:pt x="1333" y="2453"/>
                    </a:lnTo>
                    <a:lnTo>
                      <a:pt x="1303" y="2453"/>
                    </a:lnTo>
                    <a:close/>
                    <a:moveTo>
                      <a:pt x="1303" y="0"/>
                    </a:moveTo>
                    <a:lnTo>
                      <a:pt x="1303" y="0"/>
                    </a:lnTo>
                    <a:lnTo>
                      <a:pt x="1254" y="1"/>
                    </a:lnTo>
                    <a:lnTo>
                      <a:pt x="1206" y="3"/>
                    </a:lnTo>
                    <a:lnTo>
                      <a:pt x="1158" y="8"/>
                    </a:lnTo>
                    <a:lnTo>
                      <a:pt x="1110" y="14"/>
                    </a:lnTo>
                    <a:lnTo>
                      <a:pt x="1063" y="22"/>
                    </a:lnTo>
                    <a:lnTo>
                      <a:pt x="1016" y="31"/>
                    </a:lnTo>
                    <a:lnTo>
                      <a:pt x="970" y="43"/>
                    </a:lnTo>
                    <a:lnTo>
                      <a:pt x="926" y="55"/>
                    </a:lnTo>
                    <a:lnTo>
                      <a:pt x="876" y="72"/>
                    </a:lnTo>
                    <a:lnTo>
                      <a:pt x="827" y="89"/>
                    </a:lnTo>
                    <a:lnTo>
                      <a:pt x="779" y="109"/>
                    </a:lnTo>
                    <a:lnTo>
                      <a:pt x="732" y="131"/>
                    </a:lnTo>
                    <a:lnTo>
                      <a:pt x="686" y="155"/>
                    </a:lnTo>
                    <a:lnTo>
                      <a:pt x="641" y="180"/>
                    </a:lnTo>
                    <a:lnTo>
                      <a:pt x="597" y="207"/>
                    </a:lnTo>
                    <a:lnTo>
                      <a:pt x="556" y="236"/>
                    </a:lnTo>
                    <a:lnTo>
                      <a:pt x="514" y="267"/>
                    </a:lnTo>
                    <a:lnTo>
                      <a:pt x="473" y="298"/>
                    </a:lnTo>
                    <a:lnTo>
                      <a:pt x="435" y="332"/>
                    </a:lnTo>
                    <a:lnTo>
                      <a:pt x="397" y="367"/>
                    </a:lnTo>
                    <a:lnTo>
                      <a:pt x="362" y="403"/>
                    </a:lnTo>
                    <a:lnTo>
                      <a:pt x="327" y="441"/>
                    </a:lnTo>
                    <a:lnTo>
                      <a:pt x="294" y="479"/>
                    </a:lnTo>
                    <a:lnTo>
                      <a:pt x="262" y="520"/>
                    </a:lnTo>
                    <a:lnTo>
                      <a:pt x="232" y="562"/>
                    </a:lnTo>
                    <a:lnTo>
                      <a:pt x="203" y="604"/>
                    </a:lnTo>
                    <a:lnTo>
                      <a:pt x="177" y="648"/>
                    </a:lnTo>
                    <a:lnTo>
                      <a:pt x="151" y="693"/>
                    </a:lnTo>
                    <a:lnTo>
                      <a:pt x="128" y="739"/>
                    </a:lnTo>
                    <a:lnTo>
                      <a:pt x="106" y="786"/>
                    </a:lnTo>
                    <a:lnTo>
                      <a:pt x="87" y="835"/>
                    </a:lnTo>
                    <a:lnTo>
                      <a:pt x="69" y="884"/>
                    </a:lnTo>
                    <a:lnTo>
                      <a:pt x="53" y="933"/>
                    </a:lnTo>
                    <a:lnTo>
                      <a:pt x="40" y="984"/>
                    </a:lnTo>
                    <a:lnTo>
                      <a:pt x="27" y="1036"/>
                    </a:lnTo>
                    <a:lnTo>
                      <a:pt x="18" y="1088"/>
                    </a:lnTo>
                    <a:lnTo>
                      <a:pt x="9" y="1140"/>
                    </a:lnTo>
                    <a:lnTo>
                      <a:pt x="4" y="1194"/>
                    </a:lnTo>
                    <a:lnTo>
                      <a:pt x="1" y="1249"/>
                    </a:lnTo>
                    <a:lnTo>
                      <a:pt x="0" y="1304"/>
                    </a:lnTo>
                    <a:lnTo>
                      <a:pt x="0" y="1337"/>
                    </a:lnTo>
                    <a:lnTo>
                      <a:pt x="1" y="1371"/>
                    </a:lnTo>
                    <a:lnTo>
                      <a:pt x="3" y="1404"/>
                    </a:lnTo>
                    <a:lnTo>
                      <a:pt x="6" y="1436"/>
                    </a:lnTo>
                    <a:lnTo>
                      <a:pt x="10" y="1470"/>
                    </a:lnTo>
                    <a:lnTo>
                      <a:pt x="15" y="1502"/>
                    </a:lnTo>
                    <a:lnTo>
                      <a:pt x="20" y="1534"/>
                    </a:lnTo>
                    <a:lnTo>
                      <a:pt x="26" y="1566"/>
                    </a:lnTo>
                    <a:lnTo>
                      <a:pt x="33" y="1598"/>
                    </a:lnTo>
                    <a:lnTo>
                      <a:pt x="41" y="1629"/>
                    </a:lnTo>
                    <a:lnTo>
                      <a:pt x="49" y="1660"/>
                    </a:lnTo>
                    <a:lnTo>
                      <a:pt x="58" y="1691"/>
                    </a:lnTo>
                    <a:lnTo>
                      <a:pt x="69" y="1721"/>
                    </a:lnTo>
                    <a:lnTo>
                      <a:pt x="79" y="1751"/>
                    </a:lnTo>
                    <a:lnTo>
                      <a:pt x="91" y="1781"/>
                    </a:lnTo>
                    <a:lnTo>
                      <a:pt x="102" y="1811"/>
                    </a:lnTo>
                    <a:lnTo>
                      <a:pt x="115" y="1840"/>
                    </a:lnTo>
                    <a:lnTo>
                      <a:pt x="128" y="1868"/>
                    </a:lnTo>
                    <a:lnTo>
                      <a:pt x="143" y="1896"/>
                    </a:lnTo>
                    <a:lnTo>
                      <a:pt x="157" y="1924"/>
                    </a:lnTo>
                    <a:lnTo>
                      <a:pt x="173" y="1952"/>
                    </a:lnTo>
                    <a:lnTo>
                      <a:pt x="189" y="1979"/>
                    </a:lnTo>
                    <a:lnTo>
                      <a:pt x="205" y="2006"/>
                    </a:lnTo>
                    <a:lnTo>
                      <a:pt x="223" y="2032"/>
                    </a:lnTo>
                    <a:lnTo>
                      <a:pt x="241" y="2058"/>
                    </a:lnTo>
                    <a:lnTo>
                      <a:pt x="260" y="2083"/>
                    </a:lnTo>
                    <a:lnTo>
                      <a:pt x="278" y="2108"/>
                    </a:lnTo>
                    <a:lnTo>
                      <a:pt x="298" y="2133"/>
                    </a:lnTo>
                    <a:lnTo>
                      <a:pt x="318" y="2157"/>
                    </a:lnTo>
                    <a:lnTo>
                      <a:pt x="339" y="2180"/>
                    </a:lnTo>
                    <a:lnTo>
                      <a:pt x="361" y="2203"/>
                    </a:lnTo>
                    <a:lnTo>
                      <a:pt x="382" y="2225"/>
                    </a:lnTo>
                    <a:lnTo>
                      <a:pt x="404" y="2247"/>
                    </a:lnTo>
                    <a:lnTo>
                      <a:pt x="427" y="2268"/>
                    </a:lnTo>
                    <a:lnTo>
                      <a:pt x="450" y="2289"/>
                    </a:lnTo>
                    <a:lnTo>
                      <a:pt x="474" y="2309"/>
                    </a:lnTo>
                    <a:lnTo>
                      <a:pt x="499" y="2329"/>
                    </a:lnTo>
                    <a:lnTo>
                      <a:pt x="524" y="2347"/>
                    </a:lnTo>
                    <a:lnTo>
                      <a:pt x="549" y="2366"/>
                    </a:lnTo>
                    <a:lnTo>
                      <a:pt x="575" y="2384"/>
                    </a:lnTo>
                    <a:lnTo>
                      <a:pt x="601" y="2402"/>
                    </a:lnTo>
                    <a:lnTo>
                      <a:pt x="628" y="2418"/>
                    </a:lnTo>
                    <a:lnTo>
                      <a:pt x="655" y="2434"/>
                    </a:lnTo>
                    <a:lnTo>
                      <a:pt x="683" y="2450"/>
                    </a:lnTo>
                    <a:lnTo>
                      <a:pt x="711" y="2464"/>
                    </a:lnTo>
                    <a:lnTo>
                      <a:pt x="739" y="2479"/>
                    </a:lnTo>
                    <a:lnTo>
                      <a:pt x="767" y="2492"/>
                    </a:lnTo>
                    <a:lnTo>
                      <a:pt x="796" y="2505"/>
                    </a:lnTo>
                    <a:lnTo>
                      <a:pt x="826" y="2516"/>
                    </a:lnTo>
                    <a:lnTo>
                      <a:pt x="856" y="2528"/>
                    </a:lnTo>
                    <a:lnTo>
                      <a:pt x="886" y="2538"/>
                    </a:lnTo>
                    <a:lnTo>
                      <a:pt x="916" y="2549"/>
                    </a:lnTo>
                    <a:lnTo>
                      <a:pt x="947" y="2558"/>
                    </a:lnTo>
                    <a:lnTo>
                      <a:pt x="978" y="2566"/>
                    </a:lnTo>
                    <a:lnTo>
                      <a:pt x="1009" y="2574"/>
                    </a:lnTo>
                    <a:lnTo>
                      <a:pt x="1041" y="2581"/>
                    </a:lnTo>
                    <a:lnTo>
                      <a:pt x="1073" y="2587"/>
                    </a:lnTo>
                    <a:lnTo>
                      <a:pt x="1105" y="2592"/>
                    </a:lnTo>
                    <a:lnTo>
                      <a:pt x="1137" y="2597"/>
                    </a:lnTo>
                    <a:lnTo>
                      <a:pt x="1171" y="2601"/>
                    </a:lnTo>
                    <a:lnTo>
                      <a:pt x="1203" y="2604"/>
                    </a:lnTo>
                    <a:lnTo>
                      <a:pt x="1236" y="2606"/>
                    </a:lnTo>
                    <a:lnTo>
                      <a:pt x="1270" y="2607"/>
                    </a:lnTo>
                    <a:lnTo>
                      <a:pt x="1303" y="2607"/>
                    </a:lnTo>
                    <a:lnTo>
                      <a:pt x="1347" y="2607"/>
                    </a:lnTo>
                    <a:lnTo>
                      <a:pt x="1391" y="2605"/>
                    </a:lnTo>
                    <a:lnTo>
                      <a:pt x="1433" y="2601"/>
                    </a:lnTo>
                    <a:lnTo>
                      <a:pt x="1476" y="2596"/>
                    </a:lnTo>
                    <a:lnTo>
                      <a:pt x="1518" y="2589"/>
                    </a:lnTo>
                    <a:lnTo>
                      <a:pt x="1559" y="2582"/>
                    </a:lnTo>
                    <a:lnTo>
                      <a:pt x="1601" y="2573"/>
                    </a:lnTo>
                    <a:lnTo>
                      <a:pt x="1642" y="2563"/>
                    </a:lnTo>
                    <a:lnTo>
                      <a:pt x="1693" y="2548"/>
                    </a:lnTo>
                    <a:lnTo>
                      <a:pt x="1744" y="2531"/>
                    </a:lnTo>
                    <a:lnTo>
                      <a:pt x="1794" y="2512"/>
                    </a:lnTo>
                    <a:lnTo>
                      <a:pt x="1843" y="2490"/>
                    </a:lnTo>
                    <a:lnTo>
                      <a:pt x="1890" y="2467"/>
                    </a:lnTo>
                    <a:lnTo>
                      <a:pt x="1937" y="2442"/>
                    </a:lnTo>
                    <a:lnTo>
                      <a:pt x="1983" y="2416"/>
                    </a:lnTo>
                    <a:lnTo>
                      <a:pt x="2026" y="2388"/>
                    </a:lnTo>
                    <a:lnTo>
                      <a:pt x="2070" y="2358"/>
                    </a:lnTo>
                    <a:lnTo>
                      <a:pt x="2112" y="2326"/>
                    </a:lnTo>
                    <a:lnTo>
                      <a:pt x="2153" y="2292"/>
                    </a:lnTo>
                    <a:lnTo>
                      <a:pt x="2191" y="2258"/>
                    </a:lnTo>
                    <a:lnTo>
                      <a:pt x="2229" y="2221"/>
                    </a:lnTo>
                    <a:lnTo>
                      <a:pt x="2265" y="2183"/>
                    </a:lnTo>
                    <a:lnTo>
                      <a:pt x="2300" y="2144"/>
                    </a:lnTo>
                    <a:lnTo>
                      <a:pt x="2333" y="2102"/>
                    </a:lnTo>
                    <a:lnTo>
                      <a:pt x="2364" y="2061"/>
                    </a:lnTo>
                    <a:lnTo>
                      <a:pt x="2394" y="2018"/>
                    </a:lnTo>
                    <a:lnTo>
                      <a:pt x="2421" y="1973"/>
                    </a:lnTo>
                    <a:lnTo>
                      <a:pt x="2449" y="1927"/>
                    </a:lnTo>
                    <a:lnTo>
                      <a:pt x="2473" y="1880"/>
                    </a:lnTo>
                    <a:lnTo>
                      <a:pt x="2495" y="1832"/>
                    </a:lnTo>
                    <a:lnTo>
                      <a:pt x="2516" y="1783"/>
                    </a:lnTo>
                    <a:lnTo>
                      <a:pt x="2534" y="1733"/>
                    </a:lnTo>
                    <a:lnTo>
                      <a:pt x="2551" y="1682"/>
                    </a:lnTo>
                    <a:lnTo>
                      <a:pt x="2565" y="1630"/>
                    </a:lnTo>
                    <a:lnTo>
                      <a:pt x="2578" y="1578"/>
                    </a:lnTo>
                    <a:lnTo>
                      <a:pt x="2588" y="1524"/>
                    </a:lnTo>
                    <a:lnTo>
                      <a:pt x="2597" y="1470"/>
                    </a:lnTo>
                    <a:lnTo>
                      <a:pt x="2603" y="1415"/>
                    </a:lnTo>
                    <a:lnTo>
                      <a:pt x="2606" y="1359"/>
                    </a:lnTo>
                    <a:lnTo>
                      <a:pt x="2607" y="1304"/>
                    </a:lnTo>
                    <a:lnTo>
                      <a:pt x="2607" y="1270"/>
                    </a:lnTo>
                    <a:lnTo>
                      <a:pt x="2606" y="1236"/>
                    </a:lnTo>
                    <a:lnTo>
                      <a:pt x="2604" y="1203"/>
                    </a:lnTo>
                    <a:lnTo>
                      <a:pt x="2601" y="1170"/>
                    </a:lnTo>
                    <a:lnTo>
                      <a:pt x="2597" y="1137"/>
                    </a:lnTo>
                    <a:lnTo>
                      <a:pt x="2592" y="1105"/>
                    </a:lnTo>
                    <a:lnTo>
                      <a:pt x="2587" y="1072"/>
                    </a:lnTo>
                    <a:lnTo>
                      <a:pt x="2581" y="1041"/>
                    </a:lnTo>
                    <a:lnTo>
                      <a:pt x="2574" y="1009"/>
                    </a:lnTo>
                    <a:lnTo>
                      <a:pt x="2566" y="978"/>
                    </a:lnTo>
                    <a:lnTo>
                      <a:pt x="2558" y="947"/>
                    </a:lnTo>
                    <a:lnTo>
                      <a:pt x="2549" y="916"/>
                    </a:lnTo>
                    <a:lnTo>
                      <a:pt x="2538" y="886"/>
                    </a:lnTo>
                    <a:lnTo>
                      <a:pt x="2528" y="856"/>
                    </a:lnTo>
                    <a:lnTo>
                      <a:pt x="2516" y="825"/>
                    </a:lnTo>
                    <a:lnTo>
                      <a:pt x="2505" y="796"/>
                    </a:lnTo>
                    <a:lnTo>
                      <a:pt x="2492" y="767"/>
                    </a:lnTo>
                    <a:lnTo>
                      <a:pt x="2479" y="739"/>
                    </a:lnTo>
                    <a:lnTo>
                      <a:pt x="2464" y="711"/>
                    </a:lnTo>
                    <a:lnTo>
                      <a:pt x="2450" y="683"/>
                    </a:lnTo>
                    <a:lnTo>
                      <a:pt x="2434" y="654"/>
                    </a:lnTo>
                    <a:lnTo>
                      <a:pt x="2418" y="627"/>
                    </a:lnTo>
                    <a:lnTo>
                      <a:pt x="2402" y="601"/>
                    </a:lnTo>
                    <a:lnTo>
                      <a:pt x="2384" y="575"/>
                    </a:lnTo>
                    <a:lnTo>
                      <a:pt x="2366" y="549"/>
                    </a:lnTo>
                    <a:lnTo>
                      <a:pt x="2347" y="524"/>
                    </a:lnTo>
                    <a:lnTo>
                      <a:pt x="2329" y="499"/>
                    </a:lnTo>
                    <a:lnTo>
                      <a:pt x="2309" y="474"/>
                    </a:lnTo>
                    <a:lnTo>
                      <a:pt x="2289" y="450"/>
                    </a:lnTo>
                    <a:lnTo>
                      <a:pt x="2268" y="427"/>
                    </a:lnTo>
                    <a:lnTo>
                      <a:pt x="2246" y="404"/>
                    </a:lnTo>
                    <a:lnTo>
                      <a:pt x="2224" y="382"/>
                    </a:lnTo>
                    <a:lnTo>
                      <a:pt x="2203" y="360"/>
                    </a:lnTo>
                    <a:lnTo>
                      <a:pt x="2180" y="339"/>
                    </a:lnTo>
                    <a:lnTo>
                      <a:pt x="2157" y="318"/>
                    </a:lnTo>
                    <a:lnTo>
                      <a:pt x="2133" y="298"/>
                    </a:lnTo>
                    <a:lnTo>
                      <a:pt x="2108" y="278"/>
                    </a:lnTo>
                    <a:lnTo>
                      <a:pt x="2083" y="259"/>
                    </a:lnTo>
                    <a:lnTo>
                      <a:pt x="2058" y="241"/>
                    </a:lnTo>
                    <a:lnTo>
                      <a:pt x="2032" y="223"/>
                    </a:lnTo>
                    <a:lnTo>
                      <a:pt x="2006" y="205"/>
                    </a:lnTo>
                    <a:lnTo>
                      <a:pt x="1980" y="188"/>
                    </a:lnTo>
                    <a:lnTo>
                      <a:pt x="1952" y="173"/>
                    </a:lnTo>
                    <a:lnTo>
                      <a:pt x="1924" y="157"/>
                    </a:lnTo>
                    <a:lnTo>
                      <a:pt x="1896" y="143"/>
                    </a:lnTo>
                    <a:lnTo>
                      <a:pt x="1868" y="128"/>
                    </a:lnTo>
                    <a:lnTo>
                      <a:pt x="1840" y="114"/>
                    </a:lnTo>
                    <a:lnTo>
                      <a:pt x="1811" y="102"/>
                    </a:lnTo>
                    <a:lnTo>
                      <a:pt x="1781" y="90"/>
                    </a:lnTo>
                    <a:lnTo>
                      <a:pt x="1751" y="79"/>
                    </a:lnTo>
                    <a:lnTo>
                      <a:pt x="1721" y="69"/>
                    </a:lnTo>
                    <a:lnTo>
                      <a:pt x="1691" y="58"/>
                    </a:lnTo>
                    <a:lnTo>
                      <a:pt x="1661" y="49"/>
                    </a:lnTo>
                    <a:lnTo>
                      <a:pt x="1629" y="40"/>
                    </a:lnTo>
                    <a:lnTo>
                      <a:pt x="1598" y="33"/>
                    </a:lnTo>
                    <a:lnTo>
                      <a:pt x="1566" y="26"/>
                    </a:lnTo>
                    <a:lnTo>
                      <a:pt x="1534" y="20"/>
                    </a:lnTo>
                    <a:lnTo>
                      <a:pt x="1502" y="14"/>
                    </a:lnTo>
                    <a:lnTo>
                      <a:pt x="1470" y="10"/>
                    </a:lnTo>
                    <a:lnTo>
                      <a:pt x="1436" y="6"/>
                    </a:lnTo>
                    <a:lnTo>
                      <a:pt x="1404" y="3"/>
                    </a:lnTo>
                    <a:lnTo>
                      <a:pt x="1371" y="1"/>
                    </a:lnTo>
                    <a:lnTo>
                      <a:pt x="1337" y="0"/>
                    </a:lnTo>
                    <a:lnTo>
                      <a:pt x="1303" y="0"/>
                    </a:lnTo>
                    <a:close/>
                  </a:path>
                </a:pathLst>
              </a:custGeom>
              <a:solidFill>
                <a:srgbClr val="F048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8" name="Freeform 1175"/>
              <p:cNvSpPr/>
              <p:nvPr/>
            </p:nvSpPr>
            <p:spPr>
              <a:xfrm>
                <a:off x="117493" y="207001"/>
                <a:ext cx="1214641" cy="1215911"/>
              </a:xfrm>
              <a:custGeom>
                <a:avLst/>
                <a:gdLst/>
                <a:ahLst/>
                <a:cxnLst>
                  <a:cxn ang="0">
                    <a:pos x="296164769" y="642240065"/>
                  </a:cxn>
                  <a:cxn ang="0">
                    <a:pos x="256527002" y="636646028"/>
                  </a:cxn>
                  <a:cxn ang="0">
                    <a:pos x="218006134" y="626016459"/>
                  </a:cxn>
                  <a:cxn ang="0">
                    <a:pos x="181997496" y="611191230"/>
                  </a:cxn>
                  <a:cxn ang="0">
                    <a:pos x="148222129" y="592170341"/>
                  </a:cxn>
                  <a:cxn ang="0">
                    <a:pos x="116679503" y="569512826"/>
                  </a:cxn>
                  <a:cxn ang="0">
                    <a:pos x="88765478" y="543218685"/>
                  </a:cxn>
                  <a:cxn ang="0">
                    <a:pos x="63922662" y="513848008"/>
                  </a:cxn>
                  <a:cxn ang="0">
                    <a:pos x="42428958" y="481400267"/>
                  </a:cxn>
                  <a:cxn ang="0">
                    <a:pos x="25122305" y="446435554"/>
                  </a:cxn>
                  <a:cxn ang="0">
                    <a:pos x="12282192" y="409511843"/>
                  </a:cxn>
                  <a:cxn ang="0">
                    <a:pos x="3628601" y="370350941"/>
                  </a:cxn>
                  <a:cxn ang="0">
                    <a:pos x="0" y="329791662"/>
                  </a:cxn>
                  <a:cxn ang="0">
                    <a:pos x="837410" y="296784359"/>
                  </a:cxn>
                  <a:cxn ang="0">
                    <a:pos x="6420321" y="256784113"/>
                  </a:cxn>
                  <a:cxn ang="0">
                    <a:pos x="17027164" y="218462555"/>
                  </a:cxn>
                  <a:cxn ang="0">
                    <a:pos x="31821587" y="182378188"/>
                  </a:cxn>
                  <a:cxn ang="0">
                    <a:pos x="50803060" y="148532070"/>
                  </a:cxn>
                  <a:cxn ang="0">
                    <a:pos x="73413135" y="116923673"/>
                  </a:cxn>
                  <a:cxn ang="0">
                    <a:pos x="99651810" y="88951373"/>
                  </a:cxn>
                  <a:cxn ang="0">
                    <a:pos x="128961695" y="63776357"/>
                  </a:cxn>
                  <a:cxn ang="0">
                    <a:pos x="161341203" y="42517747"/>
                  </a:cxn>
                  <a:cxn ang="0">
                    <a:pos x="196233469" y="25175017"/>
                  </a:cxn>
                  <a:cxn ang="0">
                    <a:pos x="233079517" y="12307727"/>
                  </a:cxn>
                  <a:cxn ang="0">
                    <a:pos x="272158834" y="3636626"/>
                  </a:cxn>
                  <a:cxn ang="0">
                    <a:pos x="312634011" y="0"/>
                  </a:cxn>
                  <a:cxn ang="0">
                    <a:pos x="345571969" y="839344"/>
                  </a:cxn>
                  <a:cxn ang="0">
                    <a:pos x="385209736" y="6433380"/>
                  </a:cxn>
                  <a:cxn ang="0">
                    <a:pos x="423730604" y="17062949"/>
                  </a:cxn>
                  <a:cxn ang="0">
                    <a:pos x="459739241" y="31888178"/>
                  </a:cxn>
                  <a:cxn ang="0">
                    <a:pos x="493794097" y="50629815"/>
                  </a:cxn>
                  <a:cxn ang="0">
                    <a:pos x="525057234" y="73566582"/>
                  </a:cxn>
                  <a:cxn ang="0">
                    <a:pos x="553250220" y="99860724"/>
                  </a:cxn>
                  <a:cxn ang="0">
                    <a:pos x="577814075" y="129231400"/>
                  </a:cxn>
                  <a:cxn ang="0">
                    <a:pos x="599307779" y="161679141"/>
                  </a:cxn>
                  <a:cxn ang="0">
                    <a:pos x="616614432" y="196643854"/>
                  </a:cxn>
                  <a:cxn ang="0">
                    <a:pos x="629454545" y="233567565"/>
                  </a:cxn>
                  <a:cxn ang="0">
                    <a:pos x="638108136" y="272728467"/>
                  </a:cxn>
                  <a:cxn ang="0">
                    <a:pos x="641736737" y="313287746"/>
                  </a:cxn>
                  <a:cxn ang="0">
                    <a:pos x="640899327" y="346015268"/>
                  </a:cxn>
                  <a:cxn ang="0">
                    <a:pos x="635316416" y="386295295"/>
                  </a:cxn>
                  <a:cxn ang="0">
                    <a:pos x="624709573" y="424616854"/>
                  </a:cxn>
                  <a:cxn ang="0">
                    <a:pos x="609915151" y="460701221"/>
                  </a:cxn>
                  <a:cxn ang="0">
                    <a:pos x="590933677" y="494827119"/>
                  </a:cxn>
                  <a:cxn ang="0">
                    <a:pos x="568323603" y="526155735"/>
                  </a:cxn>
                  <a:cxn ang="0">
                    <a:pos x="542084927" y="554407816"/>
                  </a:cxn>
                  <a:cxn ang="0">
                    <a:pos x="512775042" y="579023271"/>
                  </a:cxn>
                  <a:cxn ang="0">
                    <a:pos x="480395535" y="600561661"/>
                  </a:cxn>
                  <a:cxn ang="0">
                    <a:pos x="445503268" y="617904392"/>
                  </a:cxn>
                  <a:cxn ang="0">
                    <a:pos x="408657221" y="630771681"/>
                  </a:cxn>
                  <a:cxn ang="0">
                    <a:pos x="369577903" y="639442782"/>
                  </a:cxn>
                  <a:cxn ang="0">
                    <a:pos x="329102726" y="643079408"/>
                  </a:cxn>
                </a:cxnLst>
                <a:pathLst>
                  <a:path w="2299" h="2299">
                    <a:moveTo>
                      <a:pt x="1149" y="2299"/>
                    </a:moveTo>
                    <a:lnTo>
                      <a:pt x="1149" y="2299"/>
                    </a:lnTo>
                    <a:lnTo>
                      <a:pt x="1120" y="2299"/>
                    </a:lnTo>
                    <a:lnTo>
                      <a:pt x="1091" y="2298"/>
                    </a:lnTo>
                    <a:lnTo>
                      <a:pt x="1061" y="2296"/>
                    </a:lnTo>
                    <a:lnTo>
                      <a:pt x="1032" y="2294"/>
                    </a:lnTo>
                    <a:lnTo>
                      <a:pt x="1003" y="2290"/>
                    </a:lnTo>
                    <a:lnTo>
                      <a:pt x="975" y="2286"/>
                    </a:lnTo>
                    <a:lnTo>
                      <a:pt x="947" y="2281"/>
                    </a:lnTo>
                    <a:lnTo>
                      <a:pt x="919" y="2276"/>
                    </a:lnTo>
                    <a:lnTo>
                      <a:pt x="890" y="2270"/>
                    </a:lnTo>
                    <a:lnTo>
                      <a:pt x="862" y="2263"/>
                    </a:lnTo>
                    <a:lnTo>
                      <a:pt x="835" y="2255"/>
                    </a:lnTo>
                    <a:lnTo>
                      <a:pt x="808" y="2248"/>
                    </a:lnTo>
                    <a:lnTo>
                      <a:pt x="781" y="2238"/>
                    </a:lnTo>
                    <a:lnTo>
                      <a:pt x="755" y="2229"/>
                    </a:lnTo>
                    <a:lnTo>
                      <a:pt x="729" y="2220"/>
                    </a:lnTo>
                    <a:lnTo>
                      <a:pt x="703" y="2209"/>
                    </a:lnTo>
                    <a:lnTo>
                      <a:pt x="677" y="2198"/>
                    </a:lnTo>
                    <a:lnTo>
                      <a:pt x="652" y="2185"/>
                    </a:lnTo>
                    <a:lnTo>
                      <a:pt x="627" y="2174"/>
                    </a:lnTo>
                    <a:lnTo>
                      <a:pt x="602" y="2160"/>
                    </a:lnTo>
                    <a:lnTo>
                      <a:pt x="578" y="2147"/>
                    </a:lnTo>
                    <a:lnTo>
                      <a:pt x="554" y="2133"/>
                    </a:lnTo>
                    <a:lnTo>
                      <a:pt x="531" y="2117"/>
                    </a:lnTo>
                    <a:lnTo>
                      <a:pt x="507" y="2103"/>
                    </a:lnTo>
                    <a:lnTo>
                      <a:pt x="485" y="2087"/>
                    </a:lnTo>
                    <a:lnTo>
                      <a:pt x="462" y="2070"/>
                    </a:lnTo>
                    <a:lnTo>
                      <a:pt x="440" y="2054"/>
                    </a:lnTo>
                    <a:lnTo>
                      <a:pt x="418" y="2036"/>
                    </a:lnTo>
                    <a:lnTo>
                      <a:pt x="397" y="2018"/>
                    </a:lnTo>
                    <a:lnTo>
                      <a:pt x="377" y="2001"/>
                    </a:lnTo>
                    <a:lnTo>
                      <a:pt x="357" y="1982"/>
                    </a:lnTo>
                    <a:lnTo>
                      <a:pt x="337" y="1962"/>
                    </a:lnTo>
                    <a:lnTo>
                      <a:pt x="318" y="1942"/>
                    </a:lnTo>
                    <a:lnTo>
                      <a:pt x="299" y="1922"/>
                    </a:lnTo>
                    <a:lnTo>
                      <a:pt x="281" y="1902"/>
                    </a:lnTo>
                    <a:lnTo>
                      <a:pt x="263" y="1881"/>
                    </a:lnTo>
                    <a:lnTo>
                      <a:pt x="245" y="1859"/>
                    </a:lnTo>
                    <a:lnTo>
                      <a:pt x="229" y="1837"/>
                    </a:lnTo>
                    <a:lnTo>
                      <a:pt x="212" y="1815"/>
                    </a:lnTo>
                    <a:lnTo>
                      <a:pt x="196" y="1792"/>
                    </a:lnTo>
                    <a:lnTo>
                      <a:pt x="182" y="1769"/>
                    </a:lnTo>
                    <a:lnTo>
                      <a:pt x="167" y="1745"/>
                    </a:lnTo>
                    <a:lnTo>
                      <a:pt x="152" y="1721"/>
                    </a:lnTo>
                    <a:lnTo>
                      <a:pt x="139" y="1697"/>
                    </a:lnTo>
                    <a:lnTo>
                      <a:pt x="126" y="1672"/>
                    </a:lnTo>
                    <a:lnTo>
                      <a:pt x="114" y="1647"/>
                    </a:lnTo>
                    <a:lnTo>
                      <a:pt x="101" y="1622"/>
                    </a:lnTo>
                    <a:lnTo>
                      <a:pt x="90" y="1596"/>
                    </a:lnTo>
                    <a:lnTo>
                      <a:pt x="80" y="1571"/>
                    </a:lnTo>
                    <a:lnTo>
                      <a:pt x="70" y="1544"/>
                    </a:lnTo>
                    <a:lnTo>
                      <a:pt x="61" y="1518"/>
                    </a:lnTo>
                    <a:lnTo>
                      <a:pt x="51" y="1491"/>
                    </a:lnTo>
                    <a:lnTo>
                      <a:pt x="44" y="1464"/>
                    </a:lnTo>
                    <a:lnTo>
                      <a:pt x="36" y="1437"/>
                    </a:lnTo>
                    <a:lnTo>
                      <a:pt x="29" y="1408"/>
                    </a:lnTo>
                    <a:lnTo>
                      <a:pt x="23" y="1381"/>
                    </a:lnTo>
                    <a:lnTo>
                      <a:pt x="18" y="1353"/>
                    </a:lnTo>
                    <a:lnTo>
                      <a:pt x="13" y="1324"/>
                    </a:lnTo>
                    <a:lnTo>
                      <a:pt x="10" y="1296"/>
                    </a:lnTo>
                    <a:lnTo>
                      <a:pt x="5" y="1267"/>
                    </a:lnTo>
                    <a:lnTo>
                      <a:pt x="3" y="1237"/>
                    </a:lnTo>
                    <a:lnTo>
                      <a:pt x="1" y="1208"/>
                    </a:lnTo>
                    <a:lnTo>
                      <a:pt x="0" y="1179"/>
                    </a:lnTo>
                    <a:lnTo>
                      <a:pt x="0" y="1150"/>
                    </a:lnTo>
                    <a:lnTo>
                      <a:pt x="0" y="1120"/>
                    </a:lnTo>
                    <a:lnTo>
                      <a:pt x="1" y="1090"/>
                    </a:lnTo>
                    <a:lnTo>
                      <a:pt x="3" y="1061"/>
                    </a:lnTo>
                    <a:lnTo>
                      <a:pt x="5" y="1032"/>
                    </a:lnTo>
                    <a:lnTo>
                      <a:pt x="10" y="1003"/>
                    </a:lnTo>
                    <a:lnTo>
                      <a:pt x="13" y="975"/>
                    </a:lnTo>
                    <a:lnTo>
                      <a:pt x="18" y="947"/>
                    </a:lnTo>
                    <a:lnTo>
                      <a:pt x="23" y="918"/>
                    </a:lnTo>
                    <a:lnTo>
                      <a:pt x="29" y="890"/>
                    </a:lnTo>
                    <a:lnTo>
                      <a:pt x="36" y="862"/>
                    </a:lnTo>
                    <a:lnTo>
                      <a:pt x="44" y="835"/>
                    </a:lnTo>
                    <a:lnTo>
                      <a:pt x="51" y="808"/>
                    </a:lnTo>
                    <a:lnTo>
                      <a:pt x="61" y="781"/>
                    </a:lnTo>
                    <a:lnTo>
                      <a:pt x="70" y="755"/>
                    </a:lnTo>
                    <a:lnTo>
                      <a:pt x="80" y="729"/>
                    </a:lnTo>
                    <a:lnTo>
                      <a:pt x="90" y="703"/>
                    </a:lnTo>
                    <a:lnTo>
                      <a:pt x="101" y="677"/>
                    </a:lnTo>
                    <a:lnTo>
                      <a:pt x="114" y="652"/>
                    </a:lnTo>
                    <a:lnTo>
                      <a:pt x="126" y="627"/>
                    </a:lnTo>
                    <a:lnTo>
                      <a:pt x="139" y="602"/>
                    </a:lnTo>
                    <a:lnTo>
                      <a:pt x="152" y="578"/>
                    </a:lnTo>
                    <a:lnTo>
                      <a:pt x="167" y="554"/>
                    </a:lnTo>
                    <a:lnTo>
                      <a:pt x="182" y="531"/>
                    </a:lnTo>
                    <a:lnTo>
                      <a:pt x="196" y="507"/>
                    </a:lnTo>
                    <a:lnTo>
                      <a:pt x="212" y="485"/>
                    </a:lnTo>
                    <a:lnTo>
                      <a:pt x="229" y="462"/>
                    </a:lnTo>
                    <a:lnTo>
                      <a:pt x="245" y="440"/>
                    </a:lnTo>
                    <a:lnTo>
                      <a:pt x="263" y="418"/>
                    </a:lnTo>
                    <a:lnTo>
                      <a:pt x="281" y="397"/>
                    </a:lnTo>
                    <a:lnTo>
                      <a:pt x="299" y="376"/>
                    </a:lnTo>
                    <a:lnTo>
                      <a:pt x="318" y="357"/>
                    </a:lnTo>
                    <a:lnTo>
                      <a:pt x="337" y="337"/>
                    </a:lnTo>
                    <a:lnTo>
                      <a:pt x="357" y="318"/>
                    </a:lnTo>
                    <a:lnTo>
                      <a:pt x="377" y="299"/>
                    </a:lnTo>
                    <a:lnTo>
                      <a:pt x="397" y="280"/>
                    </a:lnTo>
                    <a:lnTo>
                      <a:pt x="418" y="263"/>
                    </a:lnTo>
                    <a:lnTo>
                      <a:pt x="440" y="245"/>
                    </a:lnTo>
                    <a:lnTo>
                      <a:pt x="462" y="228"/>
                    </a:lnTo>
                    <a:lnTo>
                      <a:pt x="485" y="212"/>
                    </a:lnTo>
                    <a:lnTo>
                      <a:pt x="507" y="196"/>
                    </a:lnTo>
                    <a:lnTo>
                      <a:pt x="531" y="181"/>
                    </a:lnTo>
                    <a:lnTo>
                      <a:pt x="554" y="167"/>
                    </a:lnTo>
                    <a:lnTo>
                      <a:pt x="578" y="152"/>
                    </a:lnTo>
                    <a:lnTo>
                      <a:pt x="602" y="139"/>
                    </a:lnTo>
                    <a:lnTo>
                      <a:pt x="627" y="126"/>
                    </a:lnTo>
                    <a:lnTo>
                      <a:pt x="652" y="114"/>
                    </a:lnTo>
                    <a:lnTo>
                      <a:pt x="677" y="101"/>
                    </a:lnTo>
                    <a:lnTo>
                      <a:pt x="703" y="90"/>
                    </a:lnTo>
                    <a:lnTo>
                      <a:pt x="729" y="79"/>
                    </a:lnTo>
                    <a:lnTo>
                      <a:pt x="755" y="70"/>
                    </a:lnTo>
                    <a:lnTo>
                      <a:pt x="781" y="61"/>
                    </a:lnTo>
                    <a:lnTo>
                      <a:pt x="808" y="51"/>
                    </a:lnTo>
                    <a:lnTo>
                      <a:pt x="835" y="44"/>
                    </a:lnTo>
                    <a:lnTo>
                      <a:pt x="862" y="36"/>
                    </a:lnTo>
                    <a:lnTo>
                      <a:pt x="890" y="29"/>
                    </a:lnTo>
                    <a:lnTo>
                      <a:pt x="919" y="23"/>
                    </a:lnTo>
                    <a:lnTo>
                      <a:pt x="947" y="18"/>
                    </a:lnTo>
                    <a:lnTo>
                      <a:pt x="975" y="13"/>
                    </a:lnTo>
                    <a:lnTo>
                      <a:pt x="1003" y="9"/>
                    </a:lnTo>
                    <a:lnTo>
                      <a:pt x="1032" y="5"/>
                    </a:lnTo>
                    <a:lnTo>
                      <a:pt x="1061" y="3"/>
                    </a:lnTo>
                    <a:lnTo>
                      <a:pt x="1091" y="1"/>
                    </a:lnTo>
                    <a:lnTo>
                      <a:pt x="1120" y="0"/>
                    </a:lnTo>
                    <a:lnTo>
                      <a:pt x="1149" y="0"/>
                    </a:lnTo>
                    <a:lnTo>
                      <a:pt x="1179" y="0"/>
                    </a:lnTo>
                    <a:lnTo>
                      <a:pt x="1208" y="1"/>
                    </a:lnTo>
                    <a:lnTo>
                      <a:pt x="1238" y="3"/>
                    </a:lnTo>
                    <a:lnTo>
                      <a:pt x="1267" y="5"/>
                    </a:lnTo>
                    <a:lnTo>
                      <a:pt x="1296" y="9"/>
                    </a:lnTo>
                    <a:lnTo>
                      <a:pt x="1324" y="13"/>
                    </a:lnTo>
                    <a:lnTo>
                      <a:pt x="1352" y="18"/>
                    </a:lnTo>
                    <a:lnTo>
                      <a:pt x="1380" y="23"/>
                    </a:lnTo>
                    <a:lnTo>
                      <a:pt x="1409" y="29"/>
                    </a:lnTo>
                    <a:lnTo>
                      <a:pt x="1437" y="36"/>
                    </a:lnTo>
                    <a:lnTo>
                      <a:pt x="1464" y="44"/>
                    </a:lnTo>
                    <a:lnTo>
                      <a:pt x="1491" y="51"/>
                    </a:lnTo>
                    <a:lnTo>
                      <a:pt x="1518" y="61"/>
                    </a:lnTo>
                    <a:lnTo>
                      <a:pt x="1544" y="70"/>
                    </a:lnTo>
                    <a:lnTo>
                      <a:pt x="1570" y="79"/>
                    </a:lnTo>
                    <a:lnTo>
                      <a:pt x="1596" y="90"/>
                    </a:lnTo>
                    <a:lnTo>
                      <a:pt x="1622" y="101"/>
                    </a:lnTo>
                    <a:lnTo>
                      <a:pt x="1647" y="114"/>
                    </a:lnTo>
                    <a:lnTo>
                      <a:pt x="1672" y="126"/>
                    </a:lnTo>
                    <a:lnTo>
                      <a:pt x="1697" y="139"/>
                    </a:lnTo>
                    <a:lnTo>
                      <a:pt x="1721" y="152"/>
                    </a:lnTo>
                    <a:lnTo>
                      <a:pt x="1745" y="167"/>
                    </a:lnTo>
                    <a:lnTo>
                      <a:pt x="1769" y="181"/>
                    </a:lnTo>
                    <a:lnTo>
                      <a:pt x="1792" y="196"/>
                    </a:lnTo>
                    <a:lnTo>
                      <a:pt x="1815" y="212"/>
                    </a:lnTo>
                    <a:lnTo>
                      <a:pt x="1837" y="228"/>
                    </a:lnTo>
                    <a:lnTo>
                      <a:pt x="1859" y="245"/>
                    </a:lnTo>
                    <a:lnTo>
                      <a:pt x="1881" y="263"/>
                    </a:lnTo>
                    <a:lnTo>
                      <a:pt x="1902" y="280"/>
                    </a:lnTo>
                    <a:lnTo>
                      <a:pt x="1922" y="299"/>
                    </a:lnTo>
                    <a:lnTo>
                      <a:pt x="1942" y="318"/>
                    </a:lnTo>
                    <a:lnTo>
                      <a:pt x="1962" y="337"/>
                    </a:lnTo>
                    <a:lnTo>
                      <a:pt x="1982" y="357"/>
                    </a:lnTo>
                    <a:lnTo>
                      <a:pt x="2001" y="376"/>
                    </a:lnTo>
                    <a:lnTo>
                      <a:pt x="2018" y="397"/>
                    </a:lnTo>
                    <a:lnTo>
                      <a:pt x="2036" y="418"/>
                    </a:lnTo>
                    <a:lnTo>
                      <a:pt x="2054" y="440"/>
                    </a:lnTo>
                    <a:lnTo>
                      <a:pt x="2070" y="462"/>
                    </a:lnTo>
                    <a:lnTo>
                      <a:pt x="2087" y="485"/>
                    </a:lnTo>
                    <a:lnTo>
                      <a:pt x="2103" y="507"/>
                    </a:lnTo>
                    <a:lnTo>
                      <a:pt x="2117" y="531"/>
                    </a:lnTo>
                    <a:lnTo>
                      <a:pt x="2133" y="554"/>
                    </a:lnTo>
                    <a:lnTo>
                      <a:pt x="2147" y="578"/>
                    </a:lnTo>
                    <a:lnTo>
                      <a:pt x="2160" y="602"/>
                    </a:lnTo>
                    <a:lnTo>
                      <a:pt x="2174" y="627"/>
                    </a:lnTo>
                    <a:lnTo>
                      <a:pt x="2185" y="652"/>
                    </a:lnTo>
                    <a:lnTo>
                      <a:pt x="2198" y="677"/>
                    </a:lnTo>
                    <a:lnTo>
                      <a:pt x="2209" y="703"/>
                    </a:lnTo>
                    <a:lnTo>
                      <a:pt x="2220" y="729"/>
                    </a:lnTo>
                    <a:lnTo>
                      <a:pt x="2229" y="755"/>
                    </a:lnTo>
                    <a:lnTo>
                      <a:pt x="2238" y="781"/>
                    </a:lnTo>
                    <a:lnTo>
                      <a:pt x="2248" y="808"/>
                    </a:lnTo>
                    <a:lnTo>
                      <a:pt x="2255" y="835"/>
                    </a:lnTo>
                    <a:lnTo>
                      <a:pt x="2263" y="862"/>
                    </a:lnTo>
                    <a:lnTo>
                      <a:pt x="2270" y="890"/>
                    </a:lnTo>
                    <a:lnTo>
                      <a:pt x="2276" y="918"/>
                    </a:lnTo>
                    <a:lnTo>
                      <a:pt x="2281" y="947"/>
                    </a:lnTo>
                    <a:lnTo>
                      <a:pt x="2286" y="975"/>
                    </a:lnTo>
                    <a:lnTo>
                      <a:pt x="2290" y="1003"/>
                    </a:lnTo>
                    <a:lnTo>
                      <a:pt x="2294" y="1032"/>
                    </a:lnTo>
                    <a:lnTo>
                      <a:pt x="2296" y="1061"/>
                    </a:lnTo>
                    <a:lnTo>
                      <a:pt x="2298" y="1090"/>
                    </a:lnTo>
                    <a:lnTo>
                      <a:pt x="2299" y="1120"/>
                    </a:lnTo>
                    <a:lnTo>
                      <a:pt x="2299" y="1150"/>
                    </a:lnTo>
                    <a:lnTo>
                      <a:pt x="2299" y="1179"/>
                    </a:lnTo>
                    <a:lnTo>
                      <a:pt x="2298" y="1208"/>
                    </a:lnTo>
                    <a:lnTo>
                      <a:pt x="2296" y="1237"/>
                    </a:lnTo>
                    <a:lnTo>
                      <a:pt x="2294" y="1267"/>
                    </a:lnTo>
                    <a:lnTo>
                      <a:pt x="2290" y="1296"/>
                    </a:lnTo>
                    <a:lnTo>
                      <a:pt x="2286" y="1324"/>
                    </a:lnTo>
                    <a:lnTo>
                      <a:pt x="2281" y="1353"/>
                    </a:lnTo>
                    <a:lnTo>
                      <a:pt x="2276" y="1381"/>
                    </a:lnTo>
                    <a:lnTo>
                      <a:pt x="2270" y="1408"/>
                    </a:lnTo>
                    <a:lnTo>
                      <a:pt x="2263" y="1437"/>
                    </a:lnTo>
                    <a:lnTo>
                      <a:pt x="2255" y="1464"/>
                    </a:lnTo>
                    <a:lnTo>
                      <a:pt x="2248" y="1491"/>
                    </a:lnTo>
                    <a:lnTo>
                      <a:pt x="2238" y="1518"/>
                    </a:lnTo>
                    <a:lnTo>
                      <a:pt x="2229" y="1544"/>
                    </a:lnTo>
                    <a:lnTo>
                      <a:pt x="2220" y="1571"/>
                    </a:lnTo>
                    <a:lnTo>
                      <a:pt x="2209" y="1596"/>
                    </a:lnTo>
                    <a:lnTo>
                      <a:pt x="2198" y="1622"/>
                    </a:lnTo>
                    <a:lnTo>
                      <a:pt x="2185" y="1647"/>
                    </a:lnTo>
                    <a:lnTo>
                      <a:pt x="2174" y="1672"/>
                    </a:lnTo>
                    <a:lnTo>
                      <a:pt x="2160" y="1697"/>
                    </a:lnTo>
                    <a:lnTo>
                      <a:pt x="2147" y="1721"/>
                    </a:lnTo>
                    <a:lnTo>
                      <a:pt x="2133" y="1745"/>
                    </a:lnTo>
                    <a:lnTo>
                      <a:pt x="2117" y="1769"/>
                    </a:lnTo>
                    <a:lnTo>
                      <a:pt x="2103" y="1792"/>
                    </a:lnTo>
                    <a:lnTo>
                      <a:pt x="2087" y="1815"/>
                    </a:lnTo>
                    <a:lnTo>
                      <a:pt x="2070" y="1837"/>
                    </a:lnTo>
                    <a:lnTo>
                      <a:pt x="2054" y="1859"/>
                    </a:lnTo>
                    <a:lnTo>
                      <a:pt x="2036" y="1881"/>
                    </a:lnTo>
                    <a:lnTo>
                      <a:pt x="2018" y="1902"/>
                    </a:lnTo>
                    <a:lnTo>
                      <a:pt x="2001" y="1922"/>
                    </a:lnTo>
                    <a:lnTo>
                      <a:pt x="1982" y="1942"/>
                    </a:lnTo>
                    <a:lnTo>
                      <a:pt x="1962" y="1962"/>
                    </a:lnTo>
                    <a:lnTo>
                      <a:pt x="1942" y="1982"/>
                    </a:lnTo>
                    <a:lnTo>
                      <a:pt x="1922" y="2001"/>
                    </a:lnTo>
                    <a:lnTo>
                      <a:pt x="1902" y="2018"/>
                    </a:lnTo>
                    <a:lnTo>
                      <a:pt x="1881" y="2036"/>
                    </a:lnTo>
                    <a:lnTo>
                      <a:pt x="1859" y="2054"/>
                    </a:lnTo>
                    <a:lnTo>
                      <a:pt x="1837" y="2070"/>
                    </a:lnTo>
                    <a:lnTo>
                      <a:pt x="1815" y="2087"/>
                    </a:lnTo>
                    <a:lnTo>
                      <a:pt x="1792" y="2103"/>
                    </a:lnTo>
                    <a:lnTo>
                      <a:pt x="1769" y="2117"/>
                    </a:lnTo>
                    <a:lnTo>
                      <a:pt x="1745" y="2133"/>
                    </a:lnTo>
                    <a:lnTo>
                      <a:pt x="1721" y="2147"/>
                    </a:lnTo>
                    <a:lnTo>
                      <a:pt x="1697" y="2160"/>
                    </a:lnTo>
                    <a:lnTo>
                      <a:pt x="1672" y="2174"/>
                    </a:lnTo>
                    <a:lnTo>
                      <a:pt x="1647" y="2185"/>
                    </a:lnTo>
                    <a:lnTo>
                      <a:pt x="1622" y="2198"/>
                    </a:lnTo>
                    <a:lnTo>
                      <a:pt x="1596" y="2209"/>
                    </a:lnTo>
                    <a:lnTo>
                      <a:pt x="1570" y="2220"/>
                    </a:lnTo>
                    <a:lnTo>
                      <a:pt x="1544" y="2229"/>
                    </a:lnTo>
                    <a:lnTo>
                      <a:pt x="1518" y="2238"/>
                    </a:lnTo>
                    <a:lnTo>
                      <a:pt x="1491" y="2248"/>
                    </a:lnTo>
                    <a:lnTo>
                      <a:pt x="1464" y="2255"/>
                    </a:lnTo>
                    <a:lnTo>
                      <a:pt x="1437" y="2263"/>
                    </a:lnTo>
                    <a:lnTo>
                      <a:pt x="1409" y="2270"/>
                    </a:lnTo>
                    <a:lnTo>
                      <a:pt x="1380" y="2276"/>
                    </a:lnTo>
                    <a:lnTo>
                      <a:pt x="1352" y="2281"/>
                    </a:lnTo>
                    <a:lnTo>
                      <a:pt x="1324" y="2286"/>
                    </a:lnTo>
                    <a:lnTo>
                      <a:pt x="1296" y="2290"/>
                    </a:lnTo>
                    <a:lnTo>
                      <a:pt x="1267" y="2294"/>
                    </a:lnTo>
                    <a:lnTo>
                      <a:pt x="1238" y="2296"/>
                    </a:lnTo>
                    <a:lnTo>
                      <a:pt x="1208" y="2298"/>
                    </a:lnTo>
                    <a:lnTo>
                      <a:pt x="1179" y="2299"/>
                    </a:lnTo>
                    <a:lnTo>
                      <a:pt x="1149" y="2299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9" name="Freeform 1176"/>
              <p:cNvSpPr/>
              <p:nvPr/>
            </p:nvSpPr>
            <p:spPr>
              <a:xfrm>
                <a:off x="36270" y="123971"/>
                <a:ext cx="1378932" cy="1380124"/>
              </a:xfrm>
              <a:custGeom>
                <a:avLst/>
                <a:gdLst/>
                <a:ahLst/>
                <a:cxnLst>
                  <a:cxn ang="0">
                    <a:pos x="337404614" y="840674"/>
                  </a:cxn>
                  <a:cxn ang="0">
                    <a:pos x="284247764" y="8687846"/>
                  </a:cxn>
                  <a:cxn ang="0">
                    <a:pos x="245080171" y="20178292"/>
                  </a:cxn>
                  <a:cxn ang="0">
                    <a:pos x="191923321" y="43439760"/>
                  </a:cxn>
                  <a:cxn ang="0">
                    <a:pos x="143802455" y="74828449"/>
                  </a:cxn>
                  <a:cxn ang="0">
                    <a:pos x="101277187" y="112943059"/>
                  </a:cxn>
                  <a:cxn ang="0">
                    <a:pos x="64907128" y="157503541"/>
                  </a:cxn>
                  <a:cxn ang="0">
                    <a:pos x="35810975" y="207108597"/>
                  </a:cxn>
                  <a:cxn ang="0">
                    <a:pos x="14828147" y="261478177"/>
                  </a:cxn>
                  <a:cxn ang="0">
                    <a:pos x="2517728" y="319491030"/>
                  </a:cxn>
                  <a:cxn ang="0">
                    <a:pos x="0" y="365453341"/>
                  </a:cxn>
                  <a:cxn ang="0">
                    <a:pos x="1678838" y="402446699"/>
                  </a:cxn>
                  <a:cxn ang="0">
                    <a:pos x="7273906" y="438879961"/>
                  </a:cxn>
                  <a:cxn ang="0">
                    <a:pos x="16226650" y="473911924"/>
                  </a:cxn>
                  <a:cxn ang="0">
                    <a:pos x="28536540" y="507542586"/>
                  </a:cxn>
                  <a:cxn ang="0">
                    <a:pos x="43924300" y="539211853"/>
                  </a:cxn>
                  <a:cxn ang="0">
                    <a:pos x="62388871" y="569479290"/>
                  </a:cxn>
                  <a:cxn ang="0">
                    <a:pos x="83371699" y="597784802"/>
                  </a:cxn>
                  <a:cxn ang="0">
                    <a:pos x="106872784" y="623568293"/>
                  </a:cxn>
                  <a:cxn ang="0">
                    <a:pos x="132611790" y="647109809"/>
                  </a:cxn>
                  <a:cxn ang="0">
                    <a:pos x="160868524" y="668129304"/>
                  </a:cxn>
                  <a:cxn ang="0">
                    <a:pos x="191083902" y="686626248"/>
                  </a:cxn>
                  <a:cxn ang="0">
                    <a:pos x="222698311" y="702040015"/>
                  </a:cxn>
                  <a:cxn ang="0">
                    <a:pos x="256270836" y="714371135"/>
                  </a:cxn>
                  <a:cxn ang="0">
                    <a:pos x="291242392" y="723339558"/>
                  </a:cxn>
                  <a:cxn ang="0">
                    <a:pos x="327612451" y="728944757"/>
                  </a:cxn>
                  <a:cxn ang="0">
                    <a:pos x="364542651" y="730626105"/>
                  </a:cxn>
                  <a:cxn ang="0">
                    <a:pos x="400912710" y="728944757"/>
                  </a:cxn>
                  <a:cxn ang="0">
                    <a:pos x="447914351" y="721097585"/>
                  </a:cxn>
                  <a:cxn ang="0">
                    <a:pos x="487921891" y="709326562"/>
                  </a:cxn>
                  <a:cxn ang="0">
                    <a:pos x="541917631" y="684383745"/>
                  </a:cxn>
                  <a:cxn ang="0">
                    <a:pos x="590877387" y="651874334"/>
                  </a:cxn>
                  <a:cxn ang="0">
                    <a:pos x="633682462" y="611797799"/>
                  </a:cxn>
                  <a:cxn ang="0">
                    <a:pos x="669773243" y="565555439"/>
                  </a:cxn>
                  <a:cxn ang="0">
                    <a:pos x="698029977" y="513427833"/>
                  </a:cxn>
                  <a:cxn ang="0">
                    <a:pos x="717614302" y="456816279"/>
                  </a:cxn>
                  <a:cxn ang="0">
                    <a:pos x="728245355" y="396561453"/>
                  </a:cxn>
                  <a:cxn ang="0">
                    <a:pos x="729364580" y="355924292"/>
                  </a:cxn>
                  <a:cxn ang="0">
                    <a:pos x="726567046" y="318650356"/>
                  </a:cxn>
                  <a:cxn ang="0">
                    <a:pos x="720132030" y="282777720"/>
                  </a:cxn>
                  <a:cxn ang="0">
                    <a:pos x="710060590" y="248306383"/>
                  </a:cxn>
                  <a:cxn ang="0">
                    <a:pos x="697191087" y="214955769"/>
                  </a:cxn>
                  <a:cxn ang="0">
                    <a:pos x="680963908" y="183287032"/>
                  </a:cxn>
                  <a:cxn ang="0">
                    <a:pos x="661939725" y="153860268"/>
                  </a:cxn>
                  <a:cxn ang="0">
                    <a:pos x="640397284" y="126114852"/>
                  </a:cxn>
                  <a:cxn ang="0">
                    <a:pos x="616336587" y="100891988"/>
                  </a:cxn>
                  <a:cxn ang="0">
                    <a:pos x="589758691" y="77911097"/>
                  </a:cxn>
                  <a:cxn ang="0">
                    <a:pos x="561221621" y="57452228"/>
                  </a:cxn>
                  <a:cxn ang="0">
                    <a:pos x="530447160" y="40076535"/>
                  </a:cxn>
                  <a:cxn ang="0">
                    <a:pos x="498273138" y="25222865"/>
                  </a:cxn>
                  <a:cxn ang="0">
                    <a:pos x="464700613" y="13732419"/>
                  </a:cxn>
                  <a:cxn ang="0">
                    <a:pos x="429169444" y="5605199"/>
                  </a:cxn>
                  <a:cxn ang="0">
                    <a:pos x="392799385" y="840674"/>
                  </a:cxn>
                </a:cxnLst>
                <a:pathLst>
                  <a:path w="2607" h="2607">
                    <a:moveTo>
                      <a:pt x="1303" y="0"/>
                    </a:moveTo>
                    <a:lnTo>
                      <a:pt x="1303" y="0"/>
                    </a:lnTo>
                    <a:lnTo>
                      <a:pt x="1254" y="1"/>
                    </a:lnTo>
                    <a:lnTo>
                      <a:pt x="1206" y="3"/>
                    </a:lnTo>
                    <a:lnTo>
                      <a:pt x="1158" y="8"/>
                    </a:lnTo>
                    <a:lnTo>
                      <a:pt x="1110" y="14"/>
                    </a:lnTo>
                    <a:lnTo>
                      <a:pt x="1063" y="22"/>
                    </a:lnTo>
                    <a:lnTo>
                      <a:pt x="1016" y="31"/>
                    </a:lnTo>
                    <a:lnTo>
                      <a:pt x="970" y="43"/>
                    </a:lnTo>
                    <a:lnTo>
                      <a:pt x="926" y="55"/>
                    </a:lnTo>
                    <a:lnTo>
                      <a:pt x="876" y="72"/>
                    </a:lnTo>
                    <a:lnTo>
                      <a:pt x="827" y="89"/>
                    </a:lnTo>
                    <a:lnTo>
                      <a:pt x="779" y="109"/>
                    </a:lnTo>
                    <a:lnTo>
                      <a:pt x="732" y="131"/>
                    </a:lnTo>
                    <a:lnTo>
                      <a:pt x="686" y="155"/>
                    </a:lnTo>
                    <a:lnTo>
                      <a:pt x="641" y="180"/>
                    </a:lnTo>
                    <a:lnTo>
                      <a:pt x="597" y="207"/>
                    </a:lnTo>
                    <a:lnTo>
                      <a:pt x="556" y="236"/>
                    </a:lnTo>
                    <a:lnTo>
                      <a:pt x="514" y="267"/>
                    </a:lnTo>
                    <a:lnTo>
                      <a:pt x="473" y="298"/>
                    </a:lnTo>
                    <a:lnTo>
                      <a:pt x="435" y="332"/>
                    </a:lnTo>
                    <a:lnTo>
                      <a:pt x="397" y="367"/>
                    </a:lnTo>
                    <a:lnTo>
                      <a:pt x="362" y="403"/>
                    </a:lnTo>
                    <a:lnTo>
                      <a:pt x="327" y="441"/>
                    </a:lnTo>
                    <a:lnTo>
                      <a:pt x="294" y="479"/>
                    </a:lnTo>
                    <a:lnTo>
                      <a:pt x="262" y="520"/>
                    </a:lnTo>
                    <a:lnTo>
                      <a:pt x="232" y="562"/>
                    </a:lnTo>
                    <a:lnTo>
                      <a:pt x="203" y="604"/>
                    </a:lnTo>
                    <a:lnTo>
                      <a:pt x="177" y="648"/>
                    </a:lnTo>
                    <a:lnTo>
                      <a:pt x="151" y="693"/>
                    </a:lnTo>
                    <a:lnTo>
                      <a:pt x="128" y="739"/>
                    </a:lnTo>
                    <a:lnTo>
                      <a:pt x="106" y="786"/>
                    </a:lnTo>
                    <a:lnTo>
                      <a:pt x="87" y="835"/>
                    </a:lnTo>
                    <a:lnTo>
                      <a:pt x="69" y="884"/>
                    </a:lnTo>
                    <a:lnTo>
                      <a:pt x="53" y="933"/>
                    </a:lnTo>
                    <a:lnTo>
                      <a:pt x="40" y="984"/>
                    </a:lnTo>
                    <a:lnTo>
                      <a:pt x="27" y="1036"/>
                    </a:lnTo>
                    <a:lnTo>
                      <a:pt x="18" y="1088"/>
                    </a:lnTo>
                    <a:lnTo>
                      <a:pt x="9" y="1140"/>
                    </a:lnTo>
                    <a:lnTo>
                      <a:pt x="4" y="1194"/>
                    </a:lnTo>
                    <a:lnTo>
                      <a:pt x="1" y="1249"/>
                    </a:lnTo>
                    <a:lnTo>
                      <a:pt x="0" y="1304"/>
                    </a:lnTo>
                    <a:lnTo>
                      <a:pt x="0" y="1337"/>
                    </a:lnTo>
                    <a:lnTo>
                      <a:pt x="1" y="1371"/>
                    </a:lnTo>
                    <a:lnTo>
                      <a:pt x="3" y="1404"/>
                    </a:lnTo>
                    <a:lnTo>
                      <a:pt x="6" y="1436"/>
                    </a:lnTo>
                    <a:lnTo>
                      <a:pt x="10" y="1470"/>
                    </a:lnTo>
                    <a:lnTo>
                      <a:pt x="15" y="1502"/>
                    </a:lnTo>
                    <a:lnTo>
                      <a:pt x="20" y="1534"/>
                    </a:lnTo>
                    <a:lnTo>
                      <a:pt x="26" y="1566"/>
                    </a:lnTo>
                    <a:lnTo>
                      <a:pt x="33" y="1598"/>
                    </a:lnTo>
                    <a:lnTo>
                      <a:pt x="41" y="1629"/>
                    </a:lnTo>
                    <a:lnTo>
                      <a:pt x="49" y="1660"/>
                    </a:lnTo>
                    <a:lnTo>
                      <a:pt x="58" y="1691"/>
                    </a:lnTo>
                    <a:lnTo>
                      <a:pt x="69" y="1721"/>
                    </a:lnTo>
                    <a:lnTo>
                      <a:pt x="79" y="1751"/>
                    </a:lnTo>
                    <a:lnTo>
                      <a:pt x="91" y="1781"/>
                    </a:lnTo>
                    <a:lnTo>
                      <a:pt x="102" y="1811"/>
                    </a:lnTo>
                    <a:lnTo>
                      <a:pt x="115" y="1840"/>
                    </a:lnTo>
                    <a:lnTo>
                      <a:pt x="128" y="1868"/>
                    </a:lnTo>
                    <a:lnTo>
                      <a:pt x="143" y="1896"/>
                    </a:lnTo>
                    <a:lnTo>
                      <a:pt x="157" y="1924"/>
                    </a:lnTo>
                    <a:lnTo>
                      <a:pt x="173" y="1952"/>
                    </a:lnTo>
                    <a:lnTo>
                      <a:pt x="189" y="1979"/>
                    </a:lnTo>
                    <a:lnTo>
                      <a:pt x="205" y="2006"/>
                    </a:lnTo>
                    <a:lnTo>
                      <a:pt x="223" y="2032"/>
                    </a:lnTo>
                    <a:lnTo>
                      <a:pt x="241" y="2058"/>
                    </a:lnTo>
                    <a:lnTo>
                      <a:pt x="260" y="2083"/>
                    </a:lnTo>
                    <a:lnTo>
                      <a:pt x="278" y="2108"/>
                    </a:lnTo>
                    <a:lnTo>
                      <a:pt x="298" y="2133"/>
                    </a:lnTo>
                    <a:lnTo>
                      <a:pt x="318" y="2157"/>
                    </a:lnTo>
                    <a:lnTo>
                      <a:pt x="339" y="2180"/>
                    </a:lnTo>
                    <a:lnTo>
                      <a:pt x="361" y="2203"/>
                    </a:lnTo>
                    <a:lnTo>
                      <a:pt x="382" y="2225"/>
                    </a:lnTo>
                    <a:lnTo>
                      <a:pt x="404" y="2247"/>
                    </a:lnTo>
                    <a:lnTo>
                      <a:pt x="427" y="2268"/>
                    </a:lnTo>
                    <a:lnTo>
                      <a:pt x="450" y="2289"/>
                    </a:lnTo>
                    <a:lnTo>
                      <a:pt x="474" y="2309"/>
                    </a:lnTo>
                    <a:lnTo>
                      <a:pt x="499" y="2329"/>
                    </a:lnTo>
                    <a:lnTo>
                      <a:pt x="524" y="2347"/>
                    </a:lnTo>
                    <a:lnTo>
                      <a:pt x="549" y="2366"/>
                    </a:lnTo>
                    <a:lnTo>
                      <a:pt x="575" y="2384"/>
                    </a:lnTo>
                    <a:lnTo>
                      <a:pt x="601" y="2402"/>
                    </a:lnTo>
                    <a:lnTo>
                      <a:pt x="628" y="2418"/>
                    </a:lnTo>
                    <a:lnTo>
                      <a:pt x="655" y="2434"/>
                    </a:lnTo>
                    <a:lnTo>
                      <a:pt x="683" y="2450"/>
                    </a:lnTo>
                    <a:lnTo>
                      <a:pt x="711" y="2464"/>
                    </a:lnTo>
                    <a:lnTo>
                      <a:pt x="739" y="2479"/>
                    </a:lnTo>
                    <a:lnTo>
                      <a:pt x="767" y="2492"/>
                    </a:lnTo>
                    <a:lnTo>
                      <a:pt x="796" y="2505"/>
                    </a:lnTo>
                    <a:lnTo>
                      <a:pt x="826" y="2516"/>
                    </a:lnTo>
                    <a:lnTo>
                      <a:pt x="856" y="2528"/>
                    </a:lnTo>
                    <a:lnTo>
                      <a:pt x="886" y="2538"/>
                    </a:lnTo>
                    <a:lnTo>
                      <a:pt x="916" y="2549"/>
                    </a:lnTo>
                    <a:lnTo>
                      <a:pt x="947" y="2558"/>
                    </a:lnTo>
                    <a:lnTo>
                      <a:pt x="978" y="2566"/>
                    </a:lnTo>
                    <a:lnTo>
                      <a:pt x="1009" y="2574"/>
                    </a:lnTo>
                    <a:lnTo>
                      <a:pt x="1041" y="2581"/>
                    </a:lnTo>
                    <a:lnTo>
                      <a:pt x="1073" y="2587"/>
                    </a:lnTo>
                    <a:lnTo>
                      <a:pt x="1105" y="2592"/>
                    </a:lnTo>
                    <a:lnTo>
                      <a:pt x="1137" y="2597"/>
                    </a:lnTo>
                    <a:lnTo>
                      <a:pt x="1171" y="2601"/>
                    </a:lnTo>
                    <a:lnTo>
                      <a:pt x="1203" y="2604"/>
                    </a:lnTo>
                    <a:lnTo>
                      <a:pt x="1236" y="2606"/>
                    </a:lnTo>
                    <a:lnTo>
                      <a:pt x="1270" y="2607"/>
                    </a:lnTo>
                    <a:lnTo>
                      <a:pt x="1303" y="2607"/>
                    </a:lnTo>
                    <a:lnTo>
                      <a:pt x="1347" y="2607"/>
                    </a:lnTo>
                    <a:lnTo>
                      <a:pt x="1391" y="2605"/>
                    </a:lnTo>
                    <a:lnTo>
                      <a:pt x="1433" y="2601"/>
                    </a:lnTo>
                    <a:lnTo>
                      <a:pt x="1476" y="2596"/>
                    </a:lnTo>
                    <a:lnTo>
                      <a:pt x="1518" y="2589"/>
                    </a:lnTo>
                    <a:lnTo>
                      <a:pt x="1559" y="2582"/>
                    </a:lnTo>
                    <a:lnTo>
                      <a:pt x="1601" y="2573"/>
                    </a:lnTo>
                    <a:lnTo>
                      <a:pt x="1642" y="2563"/>
                    </a:lnTo>
                    <a:lnTo>
                      <a:pt x="1693" y="2548"/>
                    </a:lnTo>
                    <a:lnTo>
                      <a:pt x="1744" y="2531"/>
                    </a:lnTo>
                    <a:lnTo>
                      <a:pt x="1794" y="2512"/>
                    </a:lnTo>
                    <a:lnTo>
                      <a:pt x="1843" y="2490"/>
                    </a:lnTo>
                    <a:lnTo>
                      <a:pt x="1890" y="2467"/>
                    </a:lnTo>
                    <a:lnTo>
                      <a:pt x="1937" y="2442"/>
                    </a:lnTo>
                    <a:lnTo>
                      <a:pt x="1983" y="2416"/>
                    </a:lnTo>
                    <a:lnTo>
                      <a:pt x="2026" y="2388"/>
                    </a:lnTo>
                    <a:lnTo>
                      <a:pt x="2070" y="2358"/>
                    </a:lnTo>
                    <a:lnTo>
                      <a:pt x="2112" y="2326"/>
                    </a:lnTo>
                    <a:lnTo>
                      <a:pt x="2153" y="2292"/>
                    </a:lnTo>
                    <a:lnTo>
                      <a:pt x="2191" y="2258"/>
                    </a:lnTo>
                    <a:lnTo>
                      <a:pt x="2229" y="2221"/>
                    </a:lnTo>
                    <a:lnTo>
                      <a:pt x="2265" y="2183"/>
                    </a:lnTo>
                    <a:lnTo>
                      <a:pt x="2300" y="2144"/>
                    </a:lnTo>
                    <a:lnTo>
                      <a:pt x="2333" y="2102"/>
                    </a:lnTo>
                    <a:lnTo>
                      <a:pt x="2364" y="2061"/>
                    </a:lnTo>
                    <a:lnTo>
                      <a:pt x="2394" y="2018"/>
                    </a:lnTo>
                    <a:lnTo>
                      <a:pt x="2421" y="1973"/>
                    </a:lnTo>
                    <a:lnTo>
                      <a:pt x="2449" y="1927"/>
                    </a:lnTo>
                    <a:lnTo>
                      <a:pt x="2473" y="1880"/>
                    </a:lnTo>
                    <a:lnTo>
                      <a:pt x="2495" y="1832"/>
                    </a:lnTo>
                    <a:lnTo>
                      <a:pt x="2516" y="1783"/>
                    </a:lnTo>
                    <a:lnTo>
                      <a:pt x="2534" y="1733"/>
                    </a:lnTo>
                    <a:lnTo>
                      <a:pt x="2551" y="1682"/>
                    </a:lnTo>
                    <a:lnTo>
                      <a:pt x="2565" y="1630"/>
                    </a:lnTo>
                    <a:lnTo>
                      <a:pt x="2578" y="1578"/>
                    </a:lnTo>
                    <a:lnTo>
                      <a:pt x="2588" y="1524"/>
                    </a:lnTo>
                    <a:lnTo>
                      <a:pt x="2597" y="1470"/>
                    </a:lnTo>
                    <a:lnTo>
                      <a:pt x="2603" y="1415"/>
                    </a:lnTo>
                    <a:lnTo>
                      <a:pt x="2606" y="1359"/>
                    </a:lnTo>
                    <a:lnTo>
                      <a:pt x="2607" y="1304"/>
                    </a:lnTo>
                    <a:lnTo>
                      <a:pt x="2607" y="1270"/>
                    </a:lnTo>
                    <a:lnTo>
                      <a:pt x="2606" y="1236"/>
                    </a:lnTo>
                    <a:lnTo>
                      <a:pt x="2604" y="1203"/>
                    </a:lnTo>
                    <a:lnTo>
                      <a:pt x="2601" y="1170"/>
                    </a:lnTo>
                    <a:lnTo>
                      <a:pt x="2597" y="1137"/>
                    </a:lnTo>
                    <a:lnTo>
                      <a:pt x="2592" y="1105"/>
                    </a:lnTo>
                    <a:lnTo>
                      <a:pt x="2587" y="1072"/>
                    </a:lnTo>
                    <a:lnTo>
                      <a:pt x="2581" y="1041"/>
                    </a:lnTo>
                    <a:lnTo>
                      <a:pt x="2574" y="1009"/>
                    </a:lnTo>
                    <a:lnTo>
                      <a:pt x="2566" y="978"/>
                    </a:lnTo>
                    <a:lnTo>
                      <a:pt x="2558" y="947"/>
                    </a:lnTo>
                    <a:lnTo>
                      <a:pt x="2549" y="916"/>
                    </a:lnTo>
                    <a:lnTo>
                      <a:pt x="2538" y="886"/>
                    </a:lnTo>
                    <a:lnTo>
                      <a:pt x="2528" y="856"/>
                    </a:lnTo>
                    <a:lnTo>
                      <a:pt x="2516" y="825"/>
                    </a:lnTo>
                    <a:lnTo>
                      <a:pt x="2505" y="796"/>
                    </a:lnTo>
                    <a:lnTo>
                      <a:pt x="2492" y="767"/>
                    </a:lnTo>
                    <a:lnTo>
                      <a:pt x="2479" y="739"/>
                    </a:lnTo>
                    <a:lnTo>
                      <a:pt x="2464" y="711"/>
                    </a:lnTo>
                    <a:lnTo>
                      <a:pt x="2450" y="683"/>
                    </a:lnTo>
                    <a:lnTo>
                      <a:pt x="2434" y="654"/>
                    </a:lnTo>
                    <a:lnTo>
                      <a:pt x="2418" y="627"/>
                    </a:lnTo>
                    <a:lnTo>
                      <a:pt x="2402" y="601"/>
                    </a:lnTo>
                    <a:lnTo>
                      <a:pt x="2384" y="575"/>
                    </a:lnTo>
                    <a:lnTo>
                      <a:pt x="2366" y="549"/>
                    </a:lnTo>
                    <a:lnTo>
                      <a:pt x="2347" y="524"/>
                    </a:lnTo>
                    <a:lnTo>
                      <a:pt x="2329" y="499"/>
                    </a:lnTo>
                    <a:lnTo>
                      <a:pt x="2309" y="474"/>
                    </a:lnTo>
                    <a:lnTo>
                      <a:pt x="2289" y="450"/>
                    </a:lnTo>
                    <a:lnTo>
                      <a:pt x="2268" y="427"/>
                    </a:lnTo>
                    <a:lnTo>
                      <a:pt x="2246" y="404"/>
                    </a:lnTo>
                    <a:lnTo>
                      <a:pt x="2224" y="382"/>
                    </a:lnTo>
                    <a:lnTo>
                      <a:pt x="2203" y="360"/>
                    </a:lnTo>
                    <a:lnTo>
                      <a:pt x="2180" y="339"/>
                    </a:lnTo>
                    <a:lnTo>
                      <a:pt x="2157" y="318"/>
                    </a:lnTo>
                    <a:lnTo>
                      <a:pt x="2133" y="298"/>
                    </a:lnTo>
                    <a:lnTo>
                      <a:pt x="2108" y="278"/>
                    </a:lnTo>
                    <a:lnTo>
                      <a:pt x="2083" y="259"/>
                    </a:lnTo>
                    <a:lnTo>
                      <a:pt x="2058" y="241"/>
                    </a:lnTo>
                    <a:lnTo>
                      <a:pt x="2032" y="223"/>
                    </a:lnTo>
                    <a:lnTo>
                      <a:pt x="2006" y="205"/>
                    </a:lnTo>
                    <a:lnTo>
                      <a:pt x="1980" y="188"/>
                    </a:lnTo>
                    <a:lnTo>
                      <a:pt x="1952" y="173"/>
                    </a:lnTo>
                    <a:lnTo>
                      <a:pt x="1924" y="157"/>
                    </a:lnTo>
                    <a:lnTo>
                      <a:pt x="1896" y="143"/>
                    </a:lnTo>
                    <a:lnTo>
                      <a:pt x="1868" y="128"/>
                    </a:lnTo>
                    <a:lnTo>
                      <a:pt x="1840" y="114"/>
                    </a:lnTo>
                    <a:lnTo>
                      <a:pt x="1811" y="102"/>
                    </a:lnTo>
                    <a:lnTo>
                      <a:pt x="1781" y="90"/>
                    </a:lnTo>
                    <a:lnTo>
                      <a:pt x="1751" y="79"/>
                    </a:lnTo>
                    <a:lnTo>
                      <a:pt x="1721" y="69"/>
                    </a:lnTo>
                    <a:lnTo>
                      <a:pt x="1691" y="58"/>
                    </a:lnTo>
                    <a:lnTo>
                      <a:pt x="1661" y="49"/>
                    </a:lnTo>
                    <a:lnTo>
                      <a:pt x="1629" y="40"/>
                    </a:lnTo>
                    <a:lnTo>
                      <a:pt x="1598" y="33"/>
                    </a:lnTo>
                    <a:lnTo>
                      <a:pt x="1566" y="26"/>
                    </a:lnTo>
                    <a:lnTo>
                      <a:pt x="1534" y="20"/>
                    </a:lnTo>
                    <a:lnTo>
                      <a:pt x="1502" y="14"/>
                    </a:lnTo>
                    <a:lnTo>
                      <a:pt x="1470" y="10"/>
                    </a:lnTo>
                    <a:lnTo>
                      <a:pt x="1436" y="6"/>
                    </a:lnTo>
                    <a:lnTo>
                      <a:pt x="1404" y="3"/>
                    </a:lnTo>
                    <a:lnTo>
                      <a:pt x="1371" y="1"/>
                    </a:lnTo>
                    <a:lnTo>
                      <a:pt x="1337" y="0"/>
                    </a:lnTo>
                    <a:lnTo>
                      <a:pt x="130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0" name="Freeform 1177"/>
              <p:cNvSpPr>
                <a:spLocks noEditPoints="1"/>
              </p:cNvSpPr>
              <p:nvPr/>
            </p:nvSpPr>
            <p:spPr>
              <a:xfrm>
                <a:off x="226405" y="314015"/>
                <a:ext cx="998664" cy="1000036"/>
              </a:xfrm>
              <a:custGeom>
                <a:avLst/>
                <a:gdLst/>
                <a:ahLst/>
                <a:cxnLst>
                  <a:cxn ang="0">
                    <a:pos x="230512503" y="483967634"/>
                  </a:cxn>
                  <a:cxn ang="0">
                    <a:pos x="178416325" y="469097925"/>
                  </a:cxn>
                  <a:cxn ang="0">
                    <a:pos x="132201521" y="442444423"/>
                  </a:cxn>
                  <a:cxn ang="0">
                    <a:pos x="93549467" y="405690981"/>
                  </a:cxn>
                  <a:cxn ang="0">
                    <a:pos x="64980373" y="361081854"/>
                  </a:cxn>
                  <a:cxn ang="0">
                    <a:pos x="47895121" y="309458704"/>
                  </a:cxn>
                  <a:cxn ang="0">
                    <a:pos x="43133605" y="265130307"/>
                  </a:cxn>
                  <a:cxn ang="0">
                    <a:pos x="50135897" y="209859779"/>
                  </a:cxn>
                  <a:cxn ang="0">
                    <a:pos x="70021853" y="159639221"/>
                  </a:cxn>
                  <a:cxn ang="0">
                    <a:pos x="100551758" y="116152486"/>
                  </a:cxn>
                  <a:cxn ang="0">
                    <a:pos x="140604164" y="81362569"/>
                  </a:cxn>
                  <a:cxn ang="0">
                    <a:pos x="188219321" y="56953851"/>
                  </a:cxn>
                  <a:cxn ang="0">
                    <a:pos x="241716381" y="44609127"/>
                  </a:cxn>
                  <a:cxn ang="0">
                    <a:pos x="286810268" y="44609127"/>
                  </a:cxn>
                  <a:cxn ang="0">
                    <a:pos x="340307327" y="56953851"/>
                  </a:cxn>
                  <a:cxn ang="0">
                    <a:pos x="387922484" y="81362569"/>
                  </a:cxn>
                  <a:cxn ang="0">
                    <a:pos x="427974890" y="116152486"/>
                  </a:cxn>
                  <a:cxn ang="0">
                    <a:pos x="458504795" y="159639221"/>
                  </a:cxn>
                  <a:cxn ang="0">
                    <a:pos x="478390752" y="209859779"/>
                  </a:cxn>
                  <a:cxn ang="0">
                    <a:pos x="485393043" y="265130307"/>
                  </a:cxn>
                  <a:cxn ang="0">
                    <a:pos x="480631527" y="309458704"/>
                  </a:cxn>
                  <a:cxn ang="0">
                    <a:pos x="463546275" y="361081854"/>
                  </a:cxn>
                  <a:cxn ang="0">
                    <a:pos x="434977182" y="405690981"/>
                  </a:cxn>
                  <a:cxn ang="0">
                    <a:pos x="396325127" y="442444423"/>
                  </a:cxn>
                  <a:cxn ang="0">
                    <a:pos x="350390288" y="469097925"/>
                  </a:cxn>
                  <a:cxn ang="0">
                    <a:pos x="298014145" y="483967634"/>
                  </a:cxn>
                  <a:cxn ang="0">
                    <a:pos x="264123077" y="0"/>
                  </a:cxn>
                  <a:cxn ang="0">
                    <a:pos x="198022317" y="8416617"/>
                  </a:cxn>
                  <a:cxn ang="0">
                    <a:pos x="138363389" y="31984202"/>
                  </a:cxn>
                  <a:cxn ang="0">
                    <a:pos x="86547175" y="68737644"/>
                  </a:cxn>
                  <a:cxn ang="0">
                    <a:pos x="45094416" y="116713418"/>
                  </a:cxn>
                  <a:cxn ang="0">
                    <a:pos x="15964864" y="173947999"/>
                  </a:cxn>
                  <a:cxn ang="0">
                    <a:pos x="1120388" y="237915874"/>
                  </a:cxn>
                  <a:cxn ang="0">
                    <a:pos x="1120388" y="292064010"/>
                  </a:cxn>
                  <a:cxn ang="0">
                    <a:pos x="15964864" y="356031884"/>
                  </a:cxn>
                  <a:cxn ang="0">
                    <a:pos x="45094416" y="412985736"/>
                  </a:cxn>
                  <a:cxn ang="0">
                    <a:pos x="86547175" y="460961509"/>
                  </a:cxn>
                  <a:cxn ang="0">
                    <a:pos x="138363389" y="497995681"/>
                  </a:cxn>
                  <a:cxn ang="0">
                    <a:pos x="198022317" y="521562737"/>
                  </a:cxn>
                  <a:cxn ang="0">
                    <a:pos x="264123077" y="529699153"/>
                  </a:cxn>
                  <a:cxn ang="0">
                    <a:pos x="317620137" y="524649183"/>
                  </a:cxn>
                  <a:cxn ang="0">
                    <a:pos x="378959382" y="503887313"/>
                  </a:cxn>
                  <a:cxn ang="0">
                    <a:pos x="432176477" y="469378655"/>
                  </a:cxn>
                  <a:cxn ang="0">
                    <a:pos x="476149976" y="423366406"/>
                  </a:cxn>
                  <a:cxn ang="0">
                    <a:pos x="507800269" y="368095878"/>
                  </a:cxn>
                  <a:cxn ang="0">
                    <a:pos x="525725943" y="305250395"/>
                  </a:cxn>
                  <a:cxn ang="0">
                    <a:pos x="528246683" y="251382460"/>
                  </a:cxn>
                  <a:cxn ang="0">
                    <a:pos x="517042806" y="186011993"/>
                  </a:cxn>
                  <a:cxn ang="0">
                    <a:pos x="490434523" y="127655019"/>
                  </a:cxn>
                  <a:cxn ang="0">
                    <a:pos x="451222010" y="77715192"/>
                  </a:cxn>
                  <a:cxn ang="0">
                    <a:pos x="401366607" y="38436765"/>
                  </a:cxn>
                  <a:cxn ang="0">
                    <a:pos x="342828067" y="11783793"/>
                  </a:cxn>
                  <a:cxn ang="0">
                    <a:pos x="277847695" y="280730"/>
                  </a:cxn>
                </a:cxnLst>
                <a:pathLst>
                  <a:path w="1887" h="1888">
                    <a:moveTo>
                      <a:pt x="943" y="1734"/>
                    </a:moveTo>
                    <a:lnTo>
                      <a:pt x="943" y="1734"/>
                    </a:lnTo>
                    <a:lnTo>
                      <a:pt x="903" y="1733"/>
                    </a:lnTo>
                    <a:lnTo>
                      <a:pt x="863" y="1730"/>
                    </a:lnTo>
                    <a:lnTo>
                      <a:pt x="823" y="1725"/>
                    </a:lnTo>
                    <a:lnTo>
                      <a:pt x="785" y="1717"/>
                    </a:lnTo>
                    <a:lnTo>
                      <a:pt x="746" y="1709"/>
                    </a:lnTo>
                    <a:lnTo>
                      <a:pt x="710" y="1699"/>
                    </a:lnTo>
                    <a:lnTo>
                      <a:pt x="672" y="1686"/>
                    </a:lnTo>
                    <a:lnTo>
                      <a:pt x="637" y="1672"/>
                    </a:lnTo>
                    <a:lnTo>
                      <a:pt x="601" y="1656"/>
                    </a:lnTo>
                    <a:lnTo>
                      <a:pt x="568" y="1638"/>
                    </a:lnTo>
                    <a:lnTo>
                      <a:pt x="534" y="1619"/>
                    </a:lnTo>
                    <a:lnTo>
                      <a:pt x="502" y="1599"/>
                    </a:lnTo>
                    <a:lnTo>
                      <a:pt x="472" y="1577"/>
                    </a:lnTo>
                    <a:lnTo>
                      <a:pt x="442" y="1554"/>
                    </a:lnTo>
                    <a:lnTo>
                      <a:pt x="413" y="1529"/>
                    </a:lnTo>
                    <a:lnTo>
                      <a:pt x="385" y="1503"/>
                    </a:lnTo>
                    <a:lnTo>
                      <a:pt x="359" y="1475"/>
                    </a:lnTo>
                    <a:lnTo>
                      <a:pt x="334" y="1446"/>
                    </a:lnTo>
                    <a:lnTo>
                      <a:pt x="311" y="1416"/>
                    </a:lnTo>
                    <a:lnTo>
                      <a:pt x="289" y="1386"/>
                    </a:lnTo>
                    <a:lnTo>
                      <a:pt x="269" y="1354"/>
                    </a:lnTo>
                    <a:lnTo>
                      <a:pt x="250" y="1320"/>
                    </a:lnTo>
                    <a:lnTo>
                      <a:pt x="232" y="1287"/>
                    </a:lnTo>
                    <a:lnTo>
                      <a:pt x="216" y="1251"/>
                    </a:lnTo>
                    <a:lnTo>
                      <a:pt x="202" y="1216"/>
                    </a:lnTo>
                    <a:lnTo>
                      <a:pt x="189" y="1179"/>
                    </a:lnTo>
                    <a:lnTo>
                      <a:pt x="179" y="1142"/>
                    </a:lnTo>
                    <a:lnTo>
                      <a:pt x="171" y="1103"/>
                    </a:lnTo>
                    <a:lnTo>
                      <a:pt x="163" y="1065"/>
                    </a:lnTo>
                    <a:lnTo>
                      <a:pt x="158" y="1025"/>
                    </a:lnTo>
                    <a:lnTo>
                      <a:pt x="155" y="985"/>
                    </a:lnTo>
                    <a:lnTo>
                      <a:pt x="154" y="945"/>
                    </a:lnTo>
                    <a:lnTo>
                      <a:pt x="155" y="904"/>
                    </a:lnTo>
                    <a:lnTo>
                      <a:pt x="158" y="864"/>
                    </a:lnTo>
                    <a:lnTo>
                      <a:pt x="163" y="824"/>
                    </a:lnTo>
                    <a:lnTo>
                      <a:pt x="171" y="785"/>
                    </a:lnTo>
                    <a:lnTo>
                      <a:pt x="179" y="748"/>
                    </a:lnTo>
                    <a:lnTo>
                      <a:pt x="189" y="710"/>
                    </a:lnTo>
                    <a:lnTo>
                      <a:pt x="202" y="673"/>
                    </a:lnTo>
                    <a:lnTo>
                      <a:pt x="216" y="637"/>
                    </a:lnTo>
                    <a:lnTo>
                      <a:pt x="232" y="603"/>
                    </a:lnTo>
                    <a:lnTo>
                      <a:pt x="250" y="569"/>
                    </a:lnTo>
                    <a:lnTo>
                      <a:pt x="269" y="535"/>
                    </a:lnTo>
                    <a:lnTo>
                      <a:pt x="289" y="503"/>
                    </a:lnTo>
                    <a:lnTo>
                      <a:pt x="311" y="473"/>
                    </a:lnTo>
                    <a:lnTo>
                      <a:pt x="334" y="442"/>
                    </a:lnTo>
                    <a:lnTo>
                      <a:pt x="359" y="414"/>
                    </a:lnTo>
                    <a:lnTo>
                      <a:pt x="385" y="386"/>
                    </a:lnTo>
                    <a:lnTo>
                      <a:pt x="413" y="360"/>
                    </a:lnTo>
                    <a:lnTo>
                      <a:pt x="442" y="335"/>
                    </a:lnTo>
                    <a:lnTo>
                      <a:pt x="472" y="312"/>
                    </a:lnTo>
                    <a:lnTo>
                      <a:pt x="502" y="290"/>
                    </a:lnTo>
                    <a:lnTo>
                      <a:pt x="534" y="269"/>
                    </a:lnTo>
                    <a:lnTo>
                      <a:pt x="568" y="251"/>
                    </a:lnTo>
                    <a:lnTo>
                      <a:pt x="601" y="233"/>
                    </a:lnTo>
                    <a:lnTo>
                      <a:pt x="637" y="217"/>
                    </a:lnTo>
                    <a:lnTo>
                      <a:pt x="672" y="203"/>
                    </a:lnTo>
                    <a:lnTo>
                      <a:pt x="710" y="190"/>
                    </a:lnTo>
                    <a:lnTo>
                      <a:pt x="746" y="180"/>
                    </a:lnTo>
                    <a:lnTo>
                      <a:pt x="785" y="171"/>
                    </a:lnTo>
                    <a:lnTo>
                      <a:pt x="823" y="164"/>
                    </a:lnTo>
                    <a:lnTo>
                      <a:pt x="863" y="159"/>
                    </a:lnTo>
                    <a:lnTo>
                      <a:pt x="903" y="156"/>
                    </a:lnTo>
                    <a:lnTo>
                      <a:pt x="943" y="155"/>
                    </a:lnTo>
                    <a:lnTo>
                      <a:pt x="984" y="156"/>
                    </a:lnTo>
                    <a:lnTo>
                      <a:pt x="1024" y="159"/>
                    </a:lnTo>
                    <a:lnTo>
                      <a:pt x="1064" y="164"/>
                    </a:lnTo>
                    <a:lnTo>
                      <a:pt x="1102" y="171"/>
                    </a:lnTo>
                    <a:lnTo>
                      <a:pt x="1141" y="180"/>
                    </a:lnTo>
                    <a:lnTo>
                      <a:pt x="1178" y="190"/>
                    </a:lnTo>
                    <a:lnTo>
                      <a:pt x="1215" y="203"/>
                    </a:lnTo>
                    <a:lnTo>
                      <a:pt x="1251" y="217"/>
                    </a:lnTo>
                    <a:lnTo>
                      <a:pt x="1286" y="233"/>
                    </a:lnTo>
                    <a:lnTo>
                      <a:pt x="1319" y="251"/>
                    </a:lnTo>
                    <a:lnTo>
                      <a:pt x="1353" y="269"/>
                    </a:lnTo>
                    <a:lnTo>
                      <a:pt x="1385" y="290"/>
                    </a:lnTo>
                    <a:lnTo>
                      <a:pt x="1415" y="312"/>
                    </a:lnTo>
                    <a:lnTo>
                      <a:pt x="1445" y="335"/>
                    </a:lnTo>
                    <a:lnTo>
                      <a:pt x="1474" y="360"/>
                    </a:lnTo>
                    <a:lnTo>
                      <a:pt x="1502" y="386"/>
                    </a:lnTo>
                    <a:lnTo>
                      <a:pt x="1528" y="414"/>
                    </a:lnTo>
                    <a:lnTo>
                      <a:pt x="1553" y="442"/>
                    </a:lnTo>
                    <a:lnTo>
                      <a:pt x="1576" y="473"/>
                    </a:lnTo>
                    <a:lnTo>
                      <a:pt x="1598" y="503"/>
                    </a:lnTo>
                    <a:lnTo>
                      <a:pt x="1618" y="535"/>
                    </a:lnTo>
                    <a:lnTo>
                      <a:pt x="1637" y="569"/>
                    </a:lnTo>
                    <a:lnTo>
                      <a:pt x="1655" y="603"/>
                    </a:lnTo>
                    <a:lnTo>
                      <a:pt x="1671" y="637"/>
                    </a:lnTo>
                    <a:lnTo>
                      <a:pt x="1685" y="673"/>
                    </a:lnTo>
                    <a:lnTo>
                      <a:pt x="1698" y="710"/>
                    </a:lnTo>
                    <a:lnTo>
                      <a:pt x="1708" y="748"/>
                    </a:lnTo>
                    <a:lnTo>
                      <a:pt x="1716" y="785"/>
                    </a:lnTo>
                    <a:lnTo>
                      <a:pt x="1724" y="824"/>
                    </a:lnTo>
                    <a:lnTo>
                      <a:pt x="1729" y="864"/>
                    </a:lnTo>
                    <a:lnTo>
                      <a:pt x="1732" y="904"/>
                    </a:lnTo>
                    <a:lnTo>
                      <a:pt x="1733" y="945"/>
                    </a:lnTo>
                    <a:lnTo>
                      <a:pt x="1732" y="985"/>
                    </a:lnTo>
                    <a:lnTo>
                      <a:pt x="1729" y="1025"/>
                    </a:lnTo>
                    <a:lnTo>
                      <a:pt x="1724" y="1065"/>
                    </a:lnTo>
                    <a:lnTo>
                      <a:pt x="1716" y="1103"/>
                    </a:lnTo>
                    <a:lnTo>
                      <a:pt x="1708" y="1142"/>
                    </a:lnTo>
                    <a:lnTo>
                      <a:pt x="1698" y="1179"/>
                    </a:lnTo>
                    <a:lnTo>
                      <a:pt x="1685" y="1216"/>
                    </a:lnTo>
                    <a:lnTo>
                      <a:pt x="1671" y="1251"/>
                    </a:lnTo>
                    <a:lnTo>
                      <a:pt x="1655" y="1287"/>
                    </a:lnTo>
                    <a:lnTo>
                      <a:pt x="1637" y="1320"/>
                    </a:lnTo>
                    <a:lnTo>
                      <a:pt x="1618" y="1354"/>
                    </a:lnTo>
                    <a:lnTo>
                      <a:pt x="1598" y="1386"/>
                    </a:lnTo>
                    <a:lnTo>
                      <a:pt x="1576" y="1416"/>
                    </a:lnTo>
                    <a:lnTo>
                      <a:pt x="1553" y="1446"/>
                    </a:lnTo>
                    <a:lnTo>
                      <a:pt x="1528" y="1475"/>
                    </a:lnTo>
                    <a:lnTo>
                      <a:pt x="1502" y="1503"/>
                    </a:lnTo>
                    <a:lnTo>
                      <a:pt x="1474" y="1529"/>
                    </a:lnTo>
                    <a:lnTo>
                      <a:pt x="1445" y="1554"/>
                    </a:lnTo>
                    <a:lnTo>
                      <a:pt x="1415" y="1577"/>
                    </a:lnTo>
                    <a:lnTo>
                      <a:pt x="1385" y="1599"/>
                    </a:lnTo>
                    <a:lnTo>
                      <a:pt x="1353" y="1619"/>
                    </a:lnTo>
                    <a:lnTo>
                      <a:pt x="1319" y="1638"/>
                    </a:lnTo>
                    <a:lnTo>
                      <a:pt x="1286" y="1656"/>
                    </a:lnTo>
                    <a:lnTo>
                      <a:pt x="1251" y="1672"/>
                    </a:lnTo>
                    <a:lnTo>
                      <a:pt x="1215" y="1686"/>
                    </a:lnTo>
                    <a:lnTo>
                      <a:pt x="1178" y="1699"/>
                    </a:lnTo>
                    <a:lnTo>
                      <a:pt x="1141" y="1709"/>
                    </a:lnTo>
                    <a:lnTo>
                      <a:pt x="1102" y="1717"/>
                    </a:lnTo>
                    <a:lnTo>
                      <a:pt x="1064" y="1725"/>
                    </a:lnTo>
                    <a:lnTo>
                      <a:pt x="1024" y="1730"/>
                    </a:lnTo>
                    <a:lnTo>
                      <a:pt x="984" y="1733"/>
                    </a:lnTo>
                    <a:lnTo>
                      <a:pt x="943" y="1734"/>
                    </a:lnTo>
                    <a:close/>
                    <a:moveTo>
                      <a:pt x="943" y="0"/>
                    </a:moveTo>
                    <a:lnTo>
                      <a:pt x="943" y="0"/>
                    </a:lnTo>
                    <a:lnTo>
                      <a:pt x="895" y="1"/>
                    </a:lnTo>
                    <a:lnTo>
                      <a:pt x="847" y="5"/>
                    </a:lnTo>
                    <a:lnTo>
                      <a:pt x="800" y="11"/>
                    </a:lnTo>
                    <a:lnTo>
                      <a:pt x="753" y="19"/>
                    </a:lnTo>
                    <a:lnTo>
                      <a:pt x="707" y="30"/>
                    </a:lnTo>
                    <a:lnTo>
                      <a:pt x="663" y="42"/>
                    </a:lnTo>
                    <a:lnTo>
                      <a:pt x="619" y="58"/>
                    </a:lnTo>
                    <a:lnTo>
                      <a:pt x="576" y="74"/>
                    </a:lnTo>
                    <a:lnTo>
                      <a:pt x="534" y="93"/>
                    </a:lnTo>
                    <a:lnTo>
                      <a:pt x="494" y="114"/>
                    </a:lnTo>
                    <a:lnTo>
                      <a:pt x="454" y="137"/>
                    </a:lnTo>
                    <a:lnTo>
                      <a:pt x="416" y="162"/>
                    </a:lnTo>
                    <a:lnTo>
                      <a:pt x="379" y="188"/>
                    </a:lnTo>
                    <a:lnTo>
                      <a:pt x="344" y="216"/>
                    </a:lnTo>
                    <a:lnTo>
                      <a:pt x="309" y="245"/>
                    </a:lnTo>
                    <a:lnTo>
                      <a:pt x="276" y="277"/>
                    </a:lnTo>
                    <a:lnTo>
                      <a:pt x="245" y="310"/>
                    </a:lnTo>
                    <a:lnTo>
                      <a:pt x="215" y="344"/>
                    </a:lnTo>
                    <a:lnTo>
                      <a:pt x="187" y="380"/>
                    </a:lnTo>
                    <a:lnTo>
                      <a:pt x="161" y="416"/>
                    </a:lnTo>
                    <a:lnTo>
                      <a:pt x="136" y="455"/>
                    </a:lnTo>
                    <a:lnTo>
                      <a:pt x="113" y="495"/>
                    </a:lnTo>
                    <a:lnTo>
                      <a:pt x="92" y="535"/>
                    </a:lnTo>
                    <a:lnTo>
                      <a:pt x="74" y="577"/>
                    </a:lnTo>
                    <a:lnTo>
                      <a:pt x="57" y="620"/>
                    </a:lnTo>
                    <a:lnTo>
                      <a:pt x="41" y="663"/>
                    </a:lnTo>
                    <a:lnTo>
                      <a:pt x="29" y="708"/>
                    </a:lnTo>
                    <a:lnTo>
                      <a:pt x="18" y="754"/>
                    </a:lnTo>
                    <a:lnTo>
                      <a:pt x="10" y="801"/>
                    </a:lnTo>
                    <a:lnTo>
                      <a:pt x="4" y="848"/>
                    </a:lnTo>
                    <a:lnTo>
                      <a:pt x="1" y="896"/>
                    </a:lnTo>
                    <a:lnTo>
                      <a:pt x="0" y="945"/>
                    </a:lnTo>
                    <a:lnTo>
                      <a:pt x="1" y="993"/>
                    </a:lnTo>
                    <a:lnTo>
                      <a:pt x="4" y="1041"/>
                    </a:lnTo>
                    <a:lnTo>
                      <a:pt x="10" y="1088"/>
                    </a:lnTo>
                    <a:lnTo>
                      <a:pt x="18" y="1135"/>
                    </a:lnTo>
                    <a:lnTo>
                      <a:pt x="29" y="1181"/>
                    </a:lnTo>
                    <a:lnTo>
                      <a:pt x="41" y="1225"/>
                    </a:lnTo>
                    <a:lnTo>
                      <a:pt x="57" y="1269"/>
                    </a:lnTo>
                    <a:lnTo>
                      <a:pt x="74" y="1312"/>
                    </a:lnTo>
                    <a:lnTo>
                      <a:pt x="92" y="1354"/>
                    </a:lnTo>
                    <a:lnTo>
                      <a:pt x="113" y="1394"/>
                    </a:lnTo>
                    <a:lnTo>
                      <a:pt x="136" y="1434"/>
                    </a:lnTo>
                    <a:lnTo>
                      <a:pt x="161" y="1472"/>
                    </a:lnTo>
                    <a:lnTo>
                      <a:pt x="187" y="1509"/>
                    </a:lnTo>
                    <a:lnTo>
                      <a:pt x="215" y="1544"/>
                    </a:lnTo>
                    <a:lnTo>
                      <a:pt x="245" y="1579"/>
                    </a:lnTo>
                    <a:lnTo>
                      <a:pt x="276" y="1612"/>
                    </a:lnTo>
                    <a:lnTo>
                      <a:pt x="309" y="1643"/>
                    </a:lnTo>
                    <a:lnTo>
                      <a:pt x="344" y="1673"/>
                    </a:lnTo>
                    <a:lnTo>
                      <a:pt x="379" y="1701"/>
                    </a:lnTo>
                    <a:lnTo>
                      <a:pt x="416" y="1728"/>
                    </a:lnTo>
                    <a:lnTo>
                      <a:pt x="454" y="1752"/>
                    </a:lnTo>
                    <a:lnTo>
                      <a:pt x="494" y="1775"/>
                    </a:lnTo>
                    <a:lnTo>
                      <a:pt x="534" y="1796"/>
                    </a:lnTo>
                    <a:lnTo>
                      <a:pt x="576" y="1814"/>
                    </a:lnTo>
                    <a:lnTo>
                      <a:pt x="619" y="1831"/>
                    </a:lnTo>
                    <a:lnTo>
                      <a:pt x="663" y="1847"/>
                    </a:lnTo>
                    <a:lnTo>
                      <a:pt x="707" y="1859"/>
                    </a:lnTo>
                    <a:lnTo>
                      <a:pt x="753" y="1870"/>
                    </a:lnTo>
                    <a:lnTo>
                      <a:pt x="800" y="1878"/>
                    </a:lnTo>
                    <a:lnTo>
                      <a:pt x="847" y="1884"/>
                    </a:lnTo>
                    <a:lnTo>
                      <a:pt x="895" y="1887"/>
                    </a:lnTo>
                    <a:lnTo>
                      <a:pt x="943" y="1888"/>
                    </a:lnTo>
                    <a:lnTo>
                      <a:pt x="992" y="1887"/>
                    </a:lnTo>
                    <a:lnTo>
                      <a:pt x="1040" y="1884"/>
                    </a:lnTo>
                    <a:lnTo>
                      <a:pt x="1087" y="1878"/>
                    </a:lnTo>
                    <a:lnTo>
                      <a:pt x="1134" y="1870"/>
                    </a:lnTo>
                    <a:lnTo>
                      <a:pt x="1180" y="1859"/>
                    </a:lnTo>
                    <a:lnTo>
                      <a:pt x="1224" y="1847"/>
                    </a:lnTo>
                    <a:lnTo>
                      <a:pt x="1268" y="1831"/>
                    </a:lnTo>
                    <a:lnTo>
                      <a:pt x="1311" y="1814"/>
                    </a:lnTo>
                    <a:lnTo>
                      <a:pt x="1353" y="1796"/>
                    </a:lnTo>
                    <a:lnTo>
                      <a:pt x="1393" y="1775"/>
                    </a:lnTo>
                    <a:lnTo>
                      <a:pt x="1433" y="1752"/>
                    </a:lnTo>
                    <a:lnTo>
                      <a:pt x="1471" y="1728"/>
                    </a:lnTo>
                    <a:lnTo>
                      <a:pt x="1508" y="1701"/>
                    </a:lnTo>
                    <a:lnTo>
                      <a:pt x="1543" y="1673"/>
                    </a:lnTo>
                    <a:lnTo>
                      <a:pt x="1578" y="1643"/>
                    </a:lnTo>
                    <a:lnTo>
                      <a:pt x="1611" y="1612"/>
                    </a:lnTo>
                    <a:lnTo>
                      <a:pt x="1642" y="1579"/>
                    </a:lnTo>
                    <a:lnTo>
                      <a:pt x="1672" y="1544"/>
                    </a:lnTo>
                    <a:lnTo>
                      <a:pt x="1700" y="1509"/>
                    </a:lnTo>
                    <a:lnTo>
                      <a:pt x="1726" y="1472"/>
                    </a:lnTo>
                    <a:lnTo>
                      <a:pt x="1751" y="1434"/>
                    </a:lnTo>
                    <a:lnTo>
                      <a:pt x="1774" y="1394"/>
                    </a:lnTo>
                    <a:lnTo>
                      <a:pt x="1795" y="1354"/>
                    </a:lnTo>
                    <a:lnTo>
                      <a:pt x="1813" y="1312"/>
                    </a:lnTo>
                    <a:lnTo>
                      <a:pt x="1830" y="1269"/>
                    </a:lnTo>
                    <a:lnTo>
                      <a:pt x="1846" y="1225"/>
                    </a:lnTo>
                    <a:lnTo>
                      <a:pt x="1858" y="1181"/>
                    </a:lnTo>
                    <a:lnTo>
                      <a:pt x="1869" y="1135"/>
                    </a:lnTo>
                    <a:lnTo>
                      <a:pt x="1877" y="1088"/>
                    </a:lnTo>
                    <a:lnTo>
                      <a:pt x="1883" y="1041"/>
                    </a:lnTo>
                    <a:lnTo>
                      <a:pt x="1886" y="993"/>
                    </a:lnTo>
                    <a:lnTo>
                      <a:pt x="1887" y="945"/>
                    </a:lnTo>
                    <a:lnTo>
                      <a:pt x="1886" y="896"/>
                    </a:lnTo>
                    <a:lnTo>
                      <a:pt x="1883" y="848"/>
                    </a:lnTo>
                    <a:lnTo>
                      <a:pt x="1877" y="801"/>
                    </a:lnTo>
                    <a:lnTo>
                      <a:pt x="1869" y="754"/>
                    </a:lnTo>
                    <a:lnTo>
                      <a:pt x="1858" y="708"/>
                    </a:lnTo>
                    <a:lnTo>
                      <a:pt x="1846" y="663"/>
                    </a:lnTo>
                    <a:lnTo>
                      <a:pt x="1830" y="620"/>
                    </a:lnTo>
                    <a:lnTo>
                      <a:pt x="1813" y="577"/>
                    </a:lnTo>
                    <a:lnTo>
                      <a:pt x="1795" y="535"/>
                    </a:lnTo>
                    <a:lnTo>
                      <a:pt x="1774" y="495"/>
                    </a:lnTo>
                    <a:lnTo>
                      <a:pt x="1751" y="455"/>
                    </a:lnTo>
                    <a:lnTo>
                      <a:pt x="1726" y="416"/>
                    </a:lnTo>
                    <a:lnTo>
                      <a:pt x="1700" y="380"/>
                    </a:lnTo>
                    <a:lnTo>
                      <a:pt x="1672" y="344"/>
                    </a:lnTo>
                    <a:lnTo>
                      <a:pt x="1642" y="310"/>
                    </a:lnTo>
                    <a:lnTo>
                      <a:pt x="1611" y="277"/>
                    </a:lnTo>
                    <a:lnTo>
                      <a:pt x="1578" y="245"/>
                    </a:lnTo>
                    <a:lnTo>
                      <a:pt x="1543" y="216"/>
                    </a:lnTo>
                    <a:lnTo>
                      <a:pt x="1508" y="188"/>
                    </a:lnTo>
                    <a:lnTo>
                      <a:pt x="1471" y="162"/>
                    </a:lnTo>
                    <a:lnTo>
                      <a:pt x="1433" y="137"/>
                    </a:lnTo>
                    <a:lnTo>
                      <a:pt x="1393" y="114"/>
                    </a:lnTo>
                    <a:lnTo>
                      <a:pt x="1353" y="93"/>
                    </a:lnTo>
                    <a:lnTo>
                      <a:pt x="1311" y="74"/>
                    </a:lnTo>
                    <a:lnTo>
                      <a:pt x="1268" y="58"/>
                    </a:lnTo>
                    <a:lnTo>
                      <a:pt x="1224" y="42"/>
                    </a:lnTo>
                    <a:lnTo>
                      <a:pt x="1180" y="30"/>
                    </a:lnTo>
                    <a:lnTo>
                      <a:pt x="1134" y="19"/>
                    </a:lnTo>
                    <a:lnTo>
                      <a:pt x="1087" y="11"/>
                    </a:lnTo>
                    <a:lnTo>
                      <a:pt x="1040" y="5"/>
                    </a:lnTo>
                    <a:lnTo>
                      <a:pt x="992" y="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048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1" name="Freeform 1178"/>
              <p:cNvSpPr/>
              <p:nvPr/>
            </p:nvSpPr>
            <p:spPr>
              <a:xfrm>
                <a:off x="307627" y="397044"/>
                <a:ext cx="834374" cy="835824"/>
              </a:xfrm>
              <a:custGeom>
                <a:avLst/>
                <a:gdLst/>
                <a:ahLst/>
                <a:cxnLst>
                  <a:cxn ang="0">
                    <a:pos x="209140942" y="442153013"/>
                  </a:cxn>
                  <a:cxn ang="0">
                    <a:pos x="176192417" y="437669524"/>
                  </a:cxn>
                  <a:cxn ang="0">
                    <a:pos x="144639446" y="428983624"/>
                  </a:cxn>
                  <a:cxn ang="0">
                    <a:pos x="115600166" y="415534216"/>
                  </a:cxn>
                  <a:cxn ang="0">
                    <a:pos x="88793986" y="398441906"/>
                  </a:cxn>
                  <a:cxn ang="0">
                    <a:pos x="64501496" y="377707225"/>
                  </a:cxn>
                  <a:cxn ang="0">
                    <a:pos x="43838718" y="353330172"/>
                  </a:cxn>
                  <a:cxn ang="0">
                    <a:pos x="26805652" y="326430825"/>
                  </a:cxn>
                  <a:cxn ang="0">
                    <a:pos x="13402826" y="297290263"/>
                  </a:cxn>
                  <a:cxn ang="0">
                    <a:pos x="4746790" y="265627937"/>
                  </a:cxn>
                  <a:cxn ang="0">
                    <a:pos x="279005" y="232564455"/>
                  </a:cxn>
                  <a:cxn ang="0">
                    <a:pos x="279005" y="209868578"/>
                  </a:cxn>
                  <a:cxn ang="0">
                    <a:pos x="4746790" y="176525076"/>
                  </a:cxn>
                  <a:cxn ang="0">
                    <a:pos x="13402826" y="145142770"/>
                  </a:cxn>
                  <a:cxn ang="0">
                    <a:pos x="26805652" y="116002208"/>
                  </a:cxn>
                  <a:cxn ang="0">
                    <a:pos x="43838718" y="89102861"/>
                  </a:cxn>
                  <a:cxn ang="0">
                    <a:pos x="64501496" y="64725808"/>
                  </a:cxn>
                  <a:cxn ang="0">
                    <a:pos x="88793986" y="43991127"/>
                  </a:cxn>
                  <a:cxn ang="0">
                    <a:pos x="115600166" y="26898817"/>
                  </a:cxn>
                  <a:cxn ang="0">
                    <a:pos x="144639446" y="13449409"/>
                  </a:cxn>
                  <a:cxn ang="0">
                    <a:pos x="176192417" y="4482960"/>
                  </a:cxn>
                  <a:cxn ang="0">
                    <a:pos x="209140942" y="280020"/>
                  </a:cxn>
                  <a:cxn ang="0">
                    <a:pos x="231758343" y="280020"/>
                  </a:cxn>
                  <a:cxn ang="0">
                    <a:pos x="264706869" y="4482960"/>
                  </a:cxn>
                  <a:cxn ang="0">
                    <a:pos x="296259839" y="13449409"/>
                  </a:cxn>
                  <a:cxn ang="0">
                    <a:pos x="325299119" y="26898817"/>
                  </a:cxn>
                  <a:cxn ang="0">
                    <a:pos x="352105300" y="43991127"/>
                  </a:cxn>
                  <a:cxn ang="0">
                    <a:pos x="376397789" y="64725808"/>
                  </a:cxn>
                  <a:cxn ang="0">
                    <a:pos x="397060568" y="89102861"/>
                  </a:cxn>
                  <a:cxn ang="0">
                    <a:pos x="414093634" y="116002208"/>
                  </a:cxn>
                  <a:cxn ang="0">
                    <a:pos x="427496460" y="145142770"/>
                  </a:cxn>
                  <a:cxn ang="0">
                    <a:pos x="436152495" y="176525076"/>
                  </a:cxn>
                  <a:cxn ang="0">
                    <a:pos x="440620280" y="209868578"/>
                  </a:cxn>
                  <a:cxn ang="0">
                    <a:pos x="440620280" y="232564455"/>
                  </a:cxn>
                  <a:cxn ang="0">
                    <a:pos x="436152495" y="265627937"/>
                  </a:cxn>
                  <a:cxn ang="0">
                    <a:pos x="427496460" y="297290263"/>
                  </a:cxn>
                  <a:cxn ang="0">
                    <a:pos x="414093634" y="326430825"/>
                  </a:cxn>
                  <a:cxn ang="0">
                    <a:pos x="397060568" y="353330172"/>
                  </a:cxn>
                  <a:cxn ang="0">
                    <a:pos x="376397789" y="377707225"/>
                  </a:cxn>
                  <a:cxn ang="0">
                    <a:pos x="352105300" y="398441906"/>
                  </a:cxn>
                  <a:cxn ang="0">
                    <a:pos x="325299119" y="415534216"/>
                  </a:cxn>
                  <a:cxn ang="0">
                    <a:pos x="296259839" y="428983624"/>
                  </a:cxn>
                  <a:cxn ang="0">
                    <a:pos x="264706869" y="437669524"/>
                  </a:cxn>
                  <a:cxn ang="0">
                    <a:pos x="231758343" y="442153013"/>
                  </a:cxn>
                </a:cxnLst>
                <a:pathLst>
                  <a:path w="1579" h="1579">
                    <a:moveTo>
                      <a:pt x="789" y="1579"/>
                    </a:moveTo>
                    <a:lnTo>
                      <a:pt x="789" y="1579"/>
                    </a:lnTo>
                    <a:lnTo>
                      <a:pt x="749" y="1578"/>
                    </a:lnTo>
                    <a:lnTo>
                      <a:pt x="709" y="1575"/>
                    </a:lnTo>
                    <a:lnTo>
                      <a:pt x="669" y="1570"/>
                    </a:lnTo>
                    <a:lnTo>
                      <a:pt x="631" y="1562"/>
                    </a:lnTo>
                    <a:lnTo>
                      <a:pt x="592" y="1554"/>
                    </a:lnTo>
                    <a:lnTo>
                      <a:pt x="556" y="1544"/>
                    </a:lnTo>
                    <a:lnTo>
                      <a:pt x="518" y="1531"/>
                    </a:lnTo>
                    <a:lnTo>
                      <a:pt x="483" y="1517"/>
                    </a:lnTo>
                    <a:lnTo>
                      <a:pt x="447" y="1501"/>
                    </a:lnTo>
                    <a:lnTo>
                      <a:pt x="414" y="1483"/>
                    </a:lnTo>
                    <a:lnTo>
                      <a:pt x="380" y="1464"/>
                    </a:lnTo>
                    <a:lnTo>
                      <a:pt x="348" y="1444"/>
                    </a:lnTo>
                    <a:lnTo>
                      <a:pt x="318" y="1422"/>
                    </a:lnTo>
                    <a:lnTo>
                      <a:pt x="288" y="1399"/>
                    </a:lnTo>
                    <a:lnTo>
                      <a:pt x="259" y="1374"/>
                    </a:lnTo>
                    <a:lnTo>
                      <a:pt x="231" y="1348"/>
                    </a:lnTo>
                    <a:lnTo>
                      <a:pt x="205" y="1320"/>
                    </a:lnTo>
                    <a:lnTo>
                      <a:pt x="180" y="1291"/>
                    </a:lnTo>
                    <a:lnTo>
                      <a:pt x="157" y="1261"/>
                    </a:lnTo>
                    <a:lnTo>
                      <a:pt x="135" y="1231"/>
                    </a:lnTo>
                    <a:lnTo>
                      <a:pt x="115" y="1199"/>
                    </a:lnTo>
                    <a:lnTo>
                      <a:pt x="96" y="1165"/>
                    </a:lnTo>
                    <a:lnTo>
                      <a:pt x="78" y="1132"/>
                    </a:lnTo>
                    <a:lnTo>
                      <a:pt x="62" y="1096"/>
                    </a:lnTo>
                    <a:lnTo>
                      <a:pt x="48" y="1061"/>
                    </a:lnTo>
                    <a:lnTo>
                      <a:pt x="35" y="1024"/>
                    </a:lnTo>
                    <a:lnTo>
                      <a:pt x="25" y="987"/>
                    </a:lnTo>
                    <a:lnTo>
                      <a:pt x="17" y="948"/>
                    </a:lnTo>
                    <a:lnTo>
                      <a:pt x="9" y="910"/>
                    </a:lnTo>
                    <a:lnTo>
                      <a:pt x="4" y="870"/>
                    </a:lnTo>
                    <a:lnTo>
                      <a:pt x="1" y="830"/>
                    </a:lnTo>
                    <a:lnTo>
                      <a:pt x="0" y="790"/>
                    </a:lnTo>
                    <a:lnTo>
                      <a:pt x="1" y="749"/>
                    </a:lnTo>
                    <a:lnTo>
                      <a:pt x="4" y="709"/>
                    </a:lnTo>
                    <a:lnTo>
                      <a:pt x="9" y="669"/>
                    </a:lnTo>
                    <a:lnTo>
                      <a:pt x="17" y="630"/>
                    </a:lnTo>
                    <a:lnTo>
                      <a:pt x="25" y="593"/>
                    </a:lnTo>
                    <a:lnTo>
                      <a:pt x="35" y="555"/>
                    </a:lnTo>
                    <a:lnTo>
                      <a:pt x="48" y="518"/>
                    </a:lnTo>
                    <a:lnTo>
                      <a:pt x="62" y="482"/>
                    </a:lnTo>
                    <a:lnTo>
                      <a:pt x="78" y="448"/>
                    </a:lnTo>
                    <a:lnTo>
                      <a:pt x="96" y="414"/>
                    </a:lnTo>
                    <a:lnTo>
                      <a:pt x="115" y="380"/>
                    </a:lnTo>
                    <a:lnTo>
                      <a:pt x="135" y="348"/>
                    </a:lnTo>
                    <a:lnTo>
                      <a:pt x="157" y="318"/>
                    </a:lnTo>
                    <a:lnTo>
                      <a:pt x="180" y="287"/>
                    </a:lnTo>
                    <a:lnTo>
                      <a:pt x="205" y="259"/>
                    </a:lnTo>
                    <a:lnTo>
                      <a:pt x="231" y="231"/>
                    </a:lnTo>
                    <a:lnTo>
                      <a:pt x="259" y="205"/>
                    </a:lnTo>
                    <a:lnTo>
                      <a:pt x="288" y="180"/>
                    </a:lnTo>
                    <a:lnTo>
                      <a:pt x="318" y="157"/>
                    </a:lnTo>
                    <a:lnTo>
                      <a:pt x="348" y="135"/>
                    </a:lnTo>
                    <a:lnTo>
                      <a:pt x="380" y="114"/>
                    </a:lnTo>
                    <a:lnTo>
                      <a:pt x="414" y="96"/>
                    </a:lnTo>
                    <a:lnTo>
                      <a:pt x="447" y="78"/>
                    </a:lnTo>
                    <a:lnTo>
                      <a:pt x="483" y="62"/>
                    </a:lnTo>
                    <a:lnTo>
                      <a:pt x="518" y="48"/>
                    </a:lnTo>
                    <a:lnTo>
                      <a:pt x="556" y="35"/>
                    </a:lnTo>
                    <a:lnTo>
                      <a:pt x="592" y="25"/>
                    </a:lnTo>
                    <a:lnTo>
                      <a:pt x="631" y="16"/>
                    </a:lnTo>
                    <a:lnTo>
                      <a:pt x="669" y="9"/>
                    </a:lnTo>
                    <a:lnTo>
                      <a:pt x="709" y="4"/>
                    </a:lnTo>
                    <a:lnTo>
                      <a:pt x="749" y="1"/>
                    </a:lnTo>
                    <a:lnTo>
                      <a:pt x="789" y="0"/>
                    </a:lnTo>
                    <a:lnTo>
                      <a:pt x="830" y="1"/>
                    </a:lnTo>
                    <a:lnTo>
                      <a:pt x="870" y="4"/>
                    </a:lnTo>
                    <a:lnTo>
                      <a:pt x="910" y="9"/>
                    </a:lnTo>
                    <a:lnTo>
                      <a:pt x="948" y="16"/>
                    </a:lnTo>
                    <a:lnTo>
                      <a:pt x="987" y="25"/>
                    </a:lnTo>
                    <a:lnTo>
                      <a:pt x="1024" y="35"/>
                    </a:lnTo>
                    <a:lnTo>
                      <a:pt x="1061" y="48"/>
                    </a:lnTo>
                    <a:lnTo>
                      <a:pt x="1097" y="62"/>
                    </a:lnTo>
                    <a:lnTo>
                      <a:pt x="1132" y="78"/>
                    </a:lnTo>
                    <a:lnTo>
                      <a:pt x="1165" y="96"/>
                    </a:lnTo>
                    <a:lnTo>
                      <a:pt x="1199" y="114"/>
                    </a:lnTo>
                    <a:lnTo>
                      <a:pt x="1231" y="135"/>
                    </a:lnTo>
                    <a:lnTo>
                      <a:pt x="1261" y="157"/>
                    </a:lnTo>
                    <a:lnTo>
                      <a:pt x="1291" y="180"/>
                    </a:lnTo>
                    <a:lnTo>
                      <a:pt x="1320" y="205"/>
                    </a:lnTo>
                    <a:lnTo>
                      <a:pt x="1348" y="231"/>
                    </a:lnTo>
                    <a:lnTo>
                      <a:pt x="1374" y="259"/>
                    </a:lnTo>
                    <a:lnTo>
                      <a:pt x="1399" y="287"/>
                    </a:lnTo>
                    <a:lnTo>
                      <a:pt x="1422" y="318"/>
                    </a:lnTo>
                    <a:lnTo>
                      <a:pt x="1444" y="348"/>
                    </a:lnTo>
                    <a:lnTo>
                      <a:pt x="1464" y="380"/>
                    </a:lnTo>
                    <a:lnTo>
                      <a:pt x="1483" y="414"/>
                    </a:lnTo>
                    <a:lnTo>
                      <a:pt x="1501" y="448"/>
                    </a:lnTo>
                    <a:lnTo>
                      <a:pt x="1517" y="482"/>
                    </a:lnTo>
                    <a:lnTo>
                      <a:pt x="1531" y="518"/>
                    </a:lnTo>
                    <a:lnTo>
                      <a:pt x="1544" y="555"/>
                    </a:lnTo>
                    <a:lnTo>
                      <a:pt x="1554" y="593"/>
                    </a:lnTo>
                    <a:lnTo>
                      <a:pt x="1562" y="630"/>
                    </a:lnTo>
                    <a:lnTo>
                      <a:pt x="1570" y="669"/>
                    </a:lnTo>
                    <a:lnTo>
                      <a:pt x="1575" y="709"/>
                    </a:lnTo>
                    <a:lnTo>
                      <a:pt x="1578" y="749"/>
                    </a:lnTo>
                    <a:lnTo>
                      <a:pt x="1579" y="790"/>
                    </a:lnTo>
                    <a:lnTo>
                      <a:pt x="1578" y="830"/>
                    </a:lnTo>
                    <a:lnTo>
                      <a:pt x="1575" y="870"/>
                    </a:lnTo>
                    <a:lnTo>
                      <a:pt x="1570" y="910"/>
                    </a:lnTo>
                    <a:lnTo>
                      <a:pt x="1562" y="948"/>
                    </a:lnTo>
                    <a:lnTo>
                      <a:pt x="1554" y="987"/>
                    </a:lnTo>
                    <a:lnTo>
                      <a:pt x="1544" y="1024"/>
                    </a:lnTo>
                    <a:lnTo>
                      <a:pt x="1531" y="1061"/>
                    </a:lnTo>
                    <a:lnTo>
                      <a:pt x="1517" y="1096"/>
                    </a:lnTo>
                    <a:lnTo>
                      <a:pt x="1501" y="1132"/>
                    </a:lnTo>
                    <a:lnTo>
                      <a:pt x="1483" y="1165"/>
                    </a:lnTo>
                    <a:lnTo>
                      <a:pt x="1464" y="1199"/>
                    </a:lnTo>
                    <a:lnTo>
                      <a:pt x="1444" y="1231"/>
                    </a:lnTo>
                    <a:lnTo>
                      <a:pt x="1422" y="1261"/>
                    </a:lnTo>
                    <a:lnTo>
                      <a:pt x="1399" y="1291"/>
                    </a:lnTo>
                    <a:lnTo>
                      <a:pt x="1374" y="1320"/>
                    </a:lnTo>
                    <a:lnTo>
                      <a:pt x="1348" y="1348"/>
                    </a:lnTo>
                    <a:lnTo>
                      <a:pt x="1320" y="1374"/>
                    </a:lnTo>
                    <a:lnTo>
                      <a:pt x="1291" y="1399"/>
                    </a:lnTo>
                    <a:lnTo>
                      <a:pt x="1261" y="1422"/>
                    </a:lnTo>
                    <a:lnTo>
                      <a:pt x="1231" y="1444"/>
                    </a:lnTo>
                    <a:lnTo>
                      <a:pt x="1199" y="1464"/>
                    </a:lnTo>
                    <a:lnTo>
                      <a:pt x="1165" y="1483"/>
                    </a:lnTo>
                    <a:lnTo>
                      <a:pt x="1132" y="1501"/>
                    </a:lnTo>
                    <a:lnTo>
                      <a:pt x="1097" y="1517"/>
                    </a:lnTo>
                    <a:lnTo>
                      <a:pt x="1061" y="1531"/>
                    </a:lnTo>
                    <a:lnTo>
                      <a:pt x="1024" y="1544"/>
                    </a:lnTo>
                    <a:lnTo>
                      <a:pt x="987" y="1554"/>
                    </a:lnTo>
                    <a:lnTo>
                      <a:pt x="948" y="1562"/>
                    </a:lnTo>
                    <a:lnTo>
                      <a:pt x="910" y="1570"/>
                    </a:lnTo>
                    <a:lnTo>
                      <a:pt x="870" y="1575"/>
                    </a:lnTo>
                    <a:lnTo>
                      <a:pt x="830" y="1578"/>
                    </a:lnTo>
                    <a:lnTo>
                      <a:pt x="789" y="1579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2" name="Freeform 1179"/>
              <p:cNvSpPr/>
              <p:nvPr/>
            </p:nvSpPr>
            <p:spPr>
              <a:xfrm>
                <a:off x="226405" y="314015"/>
                <a:ext cx="998664" cy="1000036"/>
              </a:xfrm>
              <a:custGeom>
                <a:avLst/>
                <a:gdLst/>
                <a:ahLst/>
                <a:cxnLst>
                  <a:cxn ang="0">
                    <a:pos x="250678953" y="280730"/>
                  </a:cxn>
                  <a:cxn ang="0">
                    <a:pos x="210906511" y="5330700"/>
                  </a:cxn>
                  <a:cxn ang="0">
                    <a:pos x="173374845" y="16272302"/>
                  </a:cxn>
                  <a:cxn ang="0">
                    <a:pos x="138363389" y="31984202"/>
                  </a:cxn>
                  <a:cxn ang="0">
                    <a:pos x="106153696" y="52745543"/>
                  </a:cxn>
                  <a:cxn ang="0">
                    <a:pos x="77304638" y="77715192"/>
                  </a:cxn>
                  <a:cxn ang="0">
                    <a:pos x="52376672" y="106612948"/>
                  </a:cxn>
                  <a:cxn ang="0">
                    <a:pos x="31649763" y="138877881"/>
                  </a:cxn>
                  <a:cxn ang="0">
                    <a:pos x="15964864" y="173947999"/>
                  </a:cxn>
                  <a:cxn ang="0">
                    <a:pos x="5041480" y="211543103"/>
                  </a:cxn>
                  <a:cxn ang="0">
                    <a:pos x="279965" y="251382460"/>
                  </a:cxn>
                  <a:cxn ang="0">
                    <a:pos x="279965" y="278596894"/>
                  </a:cxn>
                  <a:cxn ang="0">
                    <a:pos x="5041480" y="318436781"/>
                  </a:cxn>
                  <a:cxn ang="0">
                    <a:pos x="15964864" y="356031884"/>
                  </a:cxn>
                  <a:cxn ang="0">
                    <a:pos x="31649763" y="391102003"/>
                  </a:cxn>
                  <a:cxn ang="0">
                    <a:pos x="52376672" y="423366406"/>
                  </a:cxn>
                  <a:cxn ang="0">
                    <a:pos x="77304638" y="452264162"/>
                  </a:cxn>
                  <a:cxn ang="0">
                    <a:pos x="106153696" y="477234341"/>
                  </a:cxn>
                  <a:cxn ang="0">
                    <a:pos x="138363389" y="497995681"/>
                  </a:cxn>
                  <a:cxn ang="0">
                    <a:pos x="173374845" y="513707052"/>
                  </a:cxn>
                  <a:cxn ang="0">
                    <a:pos x="210906511" y="524649183"/>
                  </a:cxn>
                  <a:cxn ang="0">
                    <a:pos x="250678953" y="529418423"/>
                  </a:cxn>
                  <a:cxn ang="0">
                    <a:pos x="277847695" y="529418423"/>
                  </a:cxn>
                  <a:cxn ang="0">
                    <a:pos x="317620137" y="524649183"/>
                  </a:cxn>
                  <a:cxn ang="0">
                    <a:pos x="355151803" y="513707052"/>
                  </a:cxn>
                  <a:cxn ang="0">
                    <a:pos x="390163259" y="497995681"/>
                  </a:cxn>
                  <a:cxn ang="0">
                    <a:pos x="422372952" y="477234341"/>
                  </a:cxn>
                  <a:cxn ang="0">
                    <a:pos x="451222010" y="452264162"/>
                  </a:cxn>
                  <a:cxn ang="0">
                    <a:pos x="476149976" y="423366406"/>
                  </a:cxn>
                  <a:cxn ang="0">
                    <a:pos x="496876885" y="391102003"/>
                  </a:cxn>
                  <a:cxn ang="0">
                    <a:pos x="512561784" y="356031884"/>
                  </a:cxn>
                  <a:cxn ang="0">
                    <a:pos x="523485168" y="318436781"/>
                  </a:cxn>
                  <a:cxn ang="0">
                    <a:pos x="528246683" y="278596894"/>
                  </a:cxn>
                  <a:cxn ang="0">
                    <a:pos x="528246683" y="251382460"/>
                  </a:cxn>
                  <a:cxn ang="0">
                    <a:pos x="523485168" y="211543103"/>
                  </a:cxn>
                  <a:cxn ang="0">
                    <a:pos x="512561784" y="173947999"/>
                  </a:cxn>
                  <a:cxn ang="0">
                    <a:pos x="496876885" y="138877881"/>
                  </a:cxn>
                  <a:cxn ang="0">
                    <a:pos x="476149976" y="106612948"/>
                  </a:cxn>
                  <a:cxn ang="0">
                    <a:pos x="451222010" y="77715192"/>
                  </a:cxn>
                  <a:cxn ang="0">
                    <a:pos x="422372952" y="52745543"/>
                  </a:cxn>
                  <a:cxn ang="0">
                    <a:pos x="390163259" y="31984202"/>
                  </a:cxn>
                  <a:cxn ang="0">
                    <a:pos x="355151803" y="16272302"/>
                  </a:cxn>
                  <a:cxn ang="0">
                    <a:pos x="317620137" y="5330700"/>
                  </a:cxn>
                  <a:cxn ang="0">
                    <a:pos x="277847695" y="280730"/>
                  </a:cxn>
                </a:cxnLst>
                <a:pathLst>
                  <a:path w="1887" h="1888">
                    <a:moveTo>
                      <a:pt x="943" y="0"/>
                    </a:moveTo>
                    <a:lnTo>
                      <a:pt x="943" y="0"/>
                    </a:lnTo>
                    <a:lnTo>
                      <a:pt x="895" y="1"/>
                    </a:lnTo>
                    <a:lnTo>
                      <a:pt x="847" y="5"/>
                    </a:lnTo>
                    <a:lnTo>
                      <a:pt x="800" y="11"/>
                    </a:lnTo>
                    <a:lnTo>
                      <a:pt x="753" y="19"/>
                    </a:lnTo>
                    <a:lnTo>
                      <a:pt x="707" y="30"/>
                    </a:lnTo>
                    <a:lnTo>
                      <a:pt x="663" y="42"/>
                    </a:lnTo>
                    <a:lnTo>
                      <a:pt x="619" y="58"/>
                    </a:lnTo>
                    <a:lnTo>
                      <a:pt x="576" y="74"/>
                    </a:lnTo>
                    <a:lnTo>
                      <a:pt x="534" y="93"/>
                    </a:lnTo>
                    <a:lnTo>
                      <a:pt x="494" y="114"/>
                    </a:lnTo>
                    <a:lnTo>
                      <a:pt x="454" y="137"/>
                    </a:lnTo>
                    <a:lnTo>
                      <a:pt x="416" y="162"/>
                    </a:lnTo>
                    <a:lnTo>
                      <a:pt x="379" y="188"/>
                    </a:lnTo>
                    <a:lnTo>
                      <a:pt x="344" y="216"/>
                    </a:lnTo>
                    <a:lnTo>
                      <a:pt x="309" y="245"/>
                    </a:lnTo>
                    <a:lnTo>
                      <a:pt x="276" y="277"/>
                    </a:lnTo>
                    <a:lnTo>
                      <a:pt x="245" y="310"/>
                    </a:lnTo>
                    <a:lnTo>
                      <a:pt x="215" y="344"/>
                    </a:lnTo>
                    <a:lnTo>
                      <a:pt x="187" y="380"/>
                    </a:lnTo>
                    <a:lnTo>
                      <a:pt x="161" y="416"/>
                    </a:lnTo>
                    <a:lnTo>
                      <a:pt x="136" y="455"/>
                    </a:lnTo>
                    <a:lnTo>
                      <a:pt x="113" y="495"/>
                    </a:lnTo>
                    <a:lnTo>
                      <a:pt x="92" y="535"/>
                    </a:lnTo>
                    <a:lnTo>
                      <a:pt x="74" y="577"/>
                    </a:lnTo>
                    <a:lnTo>
                      <a:pt x="57" y="620"/>
                    </a:lnTo>
                    <a:lnTo>
                      <a:pt x="41" y="663"/>
                    </a:lnTo>
                    <a:lnTo>
                      <a:pt x="29" y="708"/>
                    </a:lnTo>
                    <a:lnTo>
                      <a:pt x="18" y="754"/>
                    </a:lnTo>
                    <a:lnTo>
                      <a:pt x="10" y="801"/>
                    </a:lnTo>
                    <a:lnTo>
                      <a:pt x="4" y="848"/>
                    </a:lnTo>
                    <a:lnTo>
                      <a:pt x="1" y="896"/>
                    </a:lnTo>
                    <a:lnTo>
                      <a:pt x="0" y="945"/>
                    </a:lnTo>
                    <a:lnTo>
                      <a:pt x="1" y="993"/>
                    </a:lnTo>
                    <a:lnTo>
                      <a:pt x="4" y="1041"/>
                    </a:lnTo>
                    <a:lnTo>
                      <a:pt x="10" y="1088"/>
                    </a:lnTo>
                    <a:lnTo>
                      <a:pt x="18" y="1135"/>
                    </a:lnTo>
                    <a:lnTo>
                      <a:pt x="29" y="1181"/>
                    </a:lnTo>
                    <a:lnTo>
                      <a:pt x="41" y="1225"/>
                    </a:lnTo>
                    <a:lnTo>
                      <a:pt x="57" y="1269"/>
                    </a:lnTo>
                    <a:lnTo>
                      <a:pt x="74" y="1312"/>
                    </a:lnTo>
                    <a:lnTo>
                      <a:pt x="92" y="1354"/>
                    </a:lnTo>
                    <a:lnTo>
                      <a:pt x="113" y="1394"/>
                    </a:lnTo>
                    <a:lnTo>
                      <a:pt x="136" y="1434"/>
                    </a:lnTo>
                    <a:lnTo>
                      <a:pt x="161" y="1472"/>
                    </a:lnTo>
                    <a:lnTo>
                      <a:pt x="187" y="1509"/>
                    </a:lnTo>
                    <a:lnTo>
                      <a:pt x="215" y="1544"/>
                    </a:lnTo>
                    <a:lnTo>
                      <a:pt x="245" y="1579"/>
                    </a:lnTo>
                    <a:lnTo>
                      <a:pt x="276" y="1612"/>
                    </a:lnTo>
                    <a:lnTo>
                      <a:pt x="309" y="1643"/>
                    </a:lnTo>
                    <a:lnTo>
                      <a:pt x="344" y="1673"/>
                    </a:lnTo>
                    <a:lnTo>
                      <a:pt x="379" y="1701"/>
                    </a:lnTo>
                    <a:lnTo>
                      <a:pt x="416" y="1728"/>
                    </a:lnTo>
                    <a:lnTo>
                      <a:pt x="454" y="1752"/>
                    </a:lnTo>
                    <a:lnTo>
                      <a:pt x="494" y="1775"/>
                    </a:lnTo>
                    <a:lnTo>
                      <a:pt x="534" y="1796"/>
                    </a:lnTo>
                    <a:lnTo>
                      <a:pt x="576" y="1814"/>
                    </a:lnTo>
                    <a:lnTo>
                      <a:pt x="619" y="1831"/>
                    </a:lnTo>
                    <a:lnTo>
                      <a:pt x="663" y="1847"/>
                    </a:lnTo>
                    <a:lnTo>
                      <a:pt x="707" y="1859"/>
                    </a:lnTo>
                    <a:lnTo>
                      <a:pt x="753" y="1870"/>
                    </a:lnTo>
                    <a:lnTo>
                      <a:pt x="800" y="1878"/>
                    </a:lnTo>
                    <a:lnTo>
                      <a:pt x="847" y="1884"/>
                    </a:lnTo>
                    <a:lnTo>
                      <a:pt x="895" y="1887"/>
                    </a:lnTo>
                    <a:lnTo>
                      <a:pt x="943" y="1888"/>
                    </a:lnTo>
                    <a:lnTo>
                      <a:pt x="992" y="1887"/>
                    </a:lnTo>
                    <a:lnTo>
                      <a:pt x="1040" y="1884"/>
                    </a:lnTo>
                    <a:lnTo>
                      <a:pt x="1087" y="1878"/>
                    </a:lnTo>
                    <a:lnTo>
                      <a:pt x="1134" y="1870"/>
                    </a:lnTo>
                    <a:lnTo>
                      <a:pt x="1180" y="1859"/>
                    </a:lnTo>
                    <a:lnTo>
                      <a:pt x="1224" y="1847"/>
                    </a:lnTo>
                    <a:lnTo>
                      <a:pt x="1268" y="1831"/>
                    </a:lnTo>
                    <a:lnTo>
                      <a:pt x="1311" y="1814"/>
                    </a:lnTo>
                    <a:lnTo>
                      <a:pt x="1353" y="1796"/>
                    </a:lnTo>
                    <a:lnTo>
                      <a:pt x="1393" y="1775"/>
                    </a:lnTo>
                    <a:lnTo>
                      <a:pt x="1433" y="1752"/>
                    </a:lnTo>
                    <a:lnTo>
                      <a:pt x="1471" y="1728"/>
                    </a:lnTo>
                    <a:lnTo>
                      <a:pt x="1508" y="1701"/>
                    </a:lnTo>
                    <a:lnTo>
                      <a:pt x="1543" y="1673"/>
                    </a:lnTo>
                    <a:lnTo>
                      <a:pt x="1578" y="1643"/>
                    </a:lnTo>
                    <a:lnTo>
                      <a:pt x="1611" y="1612"/>
                    </a:lnTo>
                    <a:lnTo>
                      <a:pt x="1642" y="1579"/>
                    </a:lnTo>
                    <a:lnTo>
                      <a:pt x="1672" y="1544"/>
                    </a:lnTo>
                    <a:lnTo>
                      <a:pt x="1700" y="1509"/>
                    </a:lnTo>
                    <a:lnTo>
                      <a:pt x="1726" y="1472"/>
                    </a:lnTo>
                    <a:lnTo>
                      <a:pt x="1751" y="1434"/>
                    </a:lnTo>
                    <a:lnTo>
                      <a:pt x="1774" y="1394"/>
                    </a:lnTo>
                    <a:lnTo>
                      <a:pt x="1795" y="1354"/>
                    </a:lnTo>
                    <a:lnTo>
                      <a:pt x="1813" y="1312"/>
                    </a:lnTo>
                    <a:lnTo>
                      <a:pt x="1830" y="1269"/>
                    </a:lnTo>
                    <a:lnTo>
                      <a:pt x="1846" y="1225"/>
                    </a:lnTo>
                    <a:lnTo>
                      <a:pt x="1858" y="1181"/>
                    </a:lnTo>
                    <a:lnTo>
                      <a:pt x="1869" y="1135"/>
                    </a:lnTo>
                    <a:lnTo>
                      <a:pt x="1877" y="1088"/>
                    </a:lnTo>
                    <a:lnTo>
                      <a:pt x="1883" y="1041"/>
                    </a:lnTo>
                    <a:lnTo>
                      <a:pt x="1886" y="993"/>
                    </a:lnTo>
                    <a:lnTo>
                      <a:pt x="1887" y="945"/>
                    </a:lnTo>
                    <a:lnTo>
                      <a:pt x="1886" y="896"/>
                    </a:lnTo>
                    <a:lnTo>
                      <a:pt x="1883" y="848"/>
                    </a:lnTo>
                    <a:lnTo>
                      <a:pt x="1877" y="801"/>
                    </a:lnTo>
                    <a:lnTo>
                      <a:pt x="1869" y="754"/>
                    </a:lnTo>
                    <a:lnTo>
                      <a:pt x="1858" y="708"/>
                    </a:lnTo>
                    <a:lnTo>
                      <a:pt x="1846" y="663"/>
                    </a:lnTo>
                    <a:lnTo>
                      <a:pt x="1830" y="620"/>
                    </a:lnTo>
                    <a:lnTo>
                      <a:pt x="1813" y="577"/>
                    </a:lnTo>
                    <a:lnTo>
                      <a:pt x="1795" y="535"/>
                    </a:lnTo>
                    <a:lnTo>
                      <a:pt x="1774" y="495"/>
                    </a:lnTo>
                    <a:lnTo>
                      <a:pt x="1751" y="455"/>
                    </a:lnTo>
                    <a:lnTo>
                      <a:pt x="1726" y="416"/>
                    </a:lnTo>
                    <a:lnTo>
                      <a:pt x="1700" y="380"/>
                    </a:lnTo>
                    <a:lnTo>
                      <a:pt x="1672" y="344"/>
                    </a:lnTo>
                    <a:lnTo>
                      <a:pt x="1642" y="310"/>
                    </a:lnTo>
                    <a:lnTo>
                      <a:pt x="1611" y="277"/>
                    </a:lnTo>
                    <a:lnTo>
                      <a:pt x="1578" y="245"/>
                    </a:lnTo>
                    <a:lnTo>
                      <a:pt x="1543" y="216"/>
                    </a:lnTo>
                    <a:lnTo>
                      <a:pt x="1508" y="188"/>
                    </a:lnTo>
                    <a:lnTo>
                      <a:pt x="1471" y="162"/>
                    </a:lnTo>
                    <a:lnTo>
                      <a:pt x="1433" y="137"/>
                    </a:lnTo>
                    <a:lnTo>
                      <a:pt x="1393" y="114"/>
                    </a:lnTo>
                    <a:lnTo>
                      <a:pt x="1353" y="93"/>
                    </a:lnTo>
                    <a:lnTo>
                      <a:pt x="1311" y="74"/>
                    </a:lnTo>
                    <a:lnTo>
                      <a:pt x="1268" y="58"/>
                    </a:lnTo>
                    <a:lnTo>
                      <a:pt x="1224" y="42"/>
                    </a:lnTo>
                    <a:lnTo>
                      <a:pt x="1180" y="30"/>
                    </a:lnTo>
                    <a:lnTo>
                      <a:pt x="1134" y="19"/>
                    </a:lnTo>
                    <a:lnTo>
                      <a:pt x="1087" y="11"/>
                    </a:lnTo>
                    <a:lnTo>
                      <a:pt x="1040" y="5"/>
                    </a:lnTo>
                    <a:lnTo>
                      <a:pt x="992" y="1"/>
                    </a:lnTo>
                    <a:lnTo>
                      <a:pt x="94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3" name="Freeform 1180"/>
              <p:cNvSpPr>
                <a:spLocks noEditPoints="1"/>
              </p:cNvSpPr>
              <p:nvPr/>
            </p:nvSpPr>
            <p:spPr>
              <a:xfrm>
                <a:off x="414693" y="505904"/>
                <a:ext cx="620242" cy="618103"/>
              </a:xfrm>
              <a:custGeom>
                <a:avLst/>
                <a:gdLst/>
                <a:ahLst/>
                <a:cxnLst>
                  <a:cxn ang="0">
                    <a:pos x="146103335" y="281807910"/>
                  </a:cxn>
                  <a:cxn ang="0">
                    <a:pos x="117389686" y="273979839"/>
                  </a:cxn>
                  <a:cxn ang="0">
                    <a:pos x="92335411" y="259441993"/>
                  </a:cxn>
                  <a:cxn ang="0">
                    <a:pos x="71503450" y="239592902"/>
                  </a:cxn>
                  <a:cxn ang="0">
                    <a:pos x="55457275" y="215270100"/>
                  </a:cxn>
                  <a:cxn ang="0">
                    <a:pos x="46167440" y="187312704"/>
                  </a:cxn>
                  <a:cxn ang="0">
                    <a:pos x="43915680" y="163549314"/>
                  </a:cxn>
                  <a:cxn ang="0">
                    <a:pos x="47575055" y="133635032"/>
                  </a:cxn>
                  <a:cxn ang="0">
                    <a:pos x="58554240" y="106237048"/>
                  </a:cxn>
                  <a:cxn ang="0">
                    <a:pos x="75162825" y="82753364"/>
                  </a:cxn>
                  <a:cxn ang="0">
                    <a:pos x="96839461" y="63742335"/>
                  </a:cxn>
                  <a:cxn ang="0">
                    <a:pos x="123019615" y="50602491"/>
                  </a:cxn>
                  <a:cxn ang="0">
                    <a:pos x="152015000" y="43892715"/>
                  </a:cxn>
                  <a:cxn ang="0">
                    <a:pos x="177069806" y="43892715"/>
                  </a:cxn>
                  <a:cxn ang="0">
                    <a:pos x="206065191" y="50602491"/>
                  </a:cxn>
                  <a:cxn ang="0">
                    <a:pos x="232245346" y="63742335"/>
                  </a:cxn>
                  <a:cxn ang="0">
                    <a:pos x="253921981" y="82753364"/>
                  </a:cxn>
                  <a:cxn ang="0">
                    <a:pos x="270530566" y="106237048"/>
                  </a:cxn>
                  <a:cxn ang="0">
                    <a:pos x="281509751" y="133635032"/>
                  </a:cxn>
                  <a:cxn ang="0">
                    <a:pos x="285169126" y="163549314"/>
                  </a:cxn>
                  <a:cxn ang="0">
                    <a:pos x="282917366" y="187312704"/>
                  </a:cxn>
                  <a:cxn ang="0">
                    <a:pos x="273627531" y="215270100"/>
                  </a:cxn>
                  <a:cxn ang="0">
                    <a:pos x="257581356" y="239592902"/>
                  </a:cxn>
                  <a:cxn ang="0">
                    <a:pos x="236749396" y="259441993"/>
                  </a:cxn>
                  <a:cxn ang="0">
                    <a:pos x="211695121" y="273979839"/>
                  </a:cxn>
                  <a:cxn ang="0">
                    <a:pos x="182981471" y="281807910"/>
                  </a:cxn>
                  <a:cxn ang="0">
                    <a:pos x="164401801" y="0"/>
                  </a:cxn>
                  <a:cxn ang="0">
                    <a:pos x="123582555" y="5311773"/>
                  </a:cxn>
                  <a:cxn ang="0">
                    <a:pos x="86423215" y="19849619"/>
                  </a:cxn>
                  <a:cxn ang="0">
                    <a:pos x="54049660" y="42494713"/>
                  </a:cxn>
                  <a:cxn ang="0">
                    <a:pos x="28150710" y="72408995"/>
                  </a:cxn>
                  <a:cxn ang="0">
                    <a:pos x="10134510" y="107355344"/>
                  </a:cxn>
                  <a:cxn ang="0">
                    <a:pos x="844675" y="146495170"/>
                  </a:cxn>
                  <a:cxn ang="0">
                    <a:pos x="844675" y="180044045"/>
                  </a:cxn>
                  <a:cxn ang="0">
                    <a:pos x="10134510" y="219463577"/>
                  </a:cxn>
                  <a:cxn ang="0">
                    <a:pos x="28150710" y="254689632"/>
                  </a:cxn>
                  <a:cxn ang="0">
                    <a:pos x="54049660" y="284324208"/>
                  </a:cxn>
                  <a:cxn ang="0">
                    <a:pos x="86423215" y="306969302"/>
                  </a:cxn>
                  <a:cxn ang="0">
                    <a:pos x="123582555" y="321507148"/>
                  </a:cxn>
                  <a:cxn ang="0">
                    <a:pos x="164401801" y="326818921"/>
                  </a:cxn>
                  <a:cxn ang="0">
                    <a:pos x="197620031" y="323464033"/>
                  </a:cxn>
                  <a:cxn ang="0">
                    <a:pos x="235623516" y="310603896"/>
                  </a:cxn>
                  <a:cxn ang="0">
                    <a:pos x="269123481" y="289356274"/>
                  </a:cxn>
                  <a:cxn ang="0">
                    <a:pos x="296148311" y="261119701"/>
                  </a:cxn>
                  <a:cxn ang="0">
                    <a:pos x="316135597" y="226732236"/>
                  </a:cxn>
                  <a:cxn ang="0">
                    <a:pos x="326832516" y="188431000"/>
                  </a:cxn>
                  <a:cxn ang="0">
                    <a:pos x="328803071" y="155162359"/>
                  </a:cxn>
                  <a:cxn ang="0">
                    <a:pos x="321765526" y="114903709"/>
                  </a:cxn>
                  <a:cxn ang="0">
                    <a:pos x="305156411" y="78839064"/>
                  </a:cxn>
                  <a:cxn ang="0">
                    <a:pos x="280946811" y="48086193"/>
                  </a:cxn>
                  <a:cxn ang="0">
                    <a:pos x="249699136" y="23763390"/>
                  </a:cxn>
                  <a:cxn ang="0">
                    <a:pos x="213384471" y="7268659"/>
                  </a:cxn>
                  <a:cxn ang="0">
                    <a:pos x="172846961" y="279706"/>
                  </a:cxn>
                </a:cxnLst>
                <a:pathLst>
                  <a:path w="1169" h="1169">
                    <a:moveTo>
                      <a:pt x="584" y="1013"/>
                    </a:moveTo>
                    <a:lnTo>
                      <a:pt x="584" y="1013"/>
                    </a:lnTo>
                    <a:lnTo>
                      <a:pt x="562" y="1013"/>
                    </a:lnTo>
                    <a:lnTo>
                      <a:pt x="540" y="1011"/>
                    </a:lnTo>
                    <a:lnTo>
                      <a:pt x="519" y="1008"/>
                    </a:lnTo>
                    <a:lnTo>
                      <a:pt x="499" y="1005"/>
                    </a:lnTo>
                    <a:lnTo>
                      <a:pt x="478" y="1000"/>
                    </a:lnTo>
                    <a:lnTo>
                      <a:pt x="457" y="995"/>
                    </a:lnTo>
                    <a:lnTo>
                      <a:pt x="437" y="987"/>
                    </a:lnTo>
                    <a:lnTo>
                      <a:pt x="417" y="980"/>
                    </a:lnTo>
                    <a:lnTo>
                      <a:pt x="398" y="972"/>
                    </a:lnTo>
                    <a:lnTo>
                      <a:pt x="380" y="961"/>
                    </a:lnTo>
                    <a:lnTo>
                      <a:pt x="362" y="952"/>
                    </a:lnTo>
                    <a:lnTo>
                      <a:pt x="344" y="940"/>
                    </a:lnTo>
                    <a:lnTo>
                      <a:pt x="328" y="928"/>
                    </a:lnTo>
                    <a:lnTo>
                      <a:pt x="312" y="915"/>
                    </a:lnTo>
                    <a:lnTo>
                      <a:pt x="296" y="902"/>
                    </a:lnTo>
                    <a:lnTo>
                      <a:pt x="281" y="888"/>
                    </a:lnTo>
                    <a:lnTo>
                      <a:pt x="267" y="873"/>
                    </a:lnTo>
                    <a:lnTo>
                      <a:pt x="254" y="857"/>
                    </a:lnTo>
                    <a:lnTo>
                      <a:pt x="241" y="841"/>
                    </a:lnTo>
                    <a:lnTo>
                      <a:pt x="229" y="825"/>
                    </a:lnTo>
                    <a:lnTo>
                      <a:pt x="217" y="807"/>
                    </a:lnTo>
                    <a:lnTo>
                      <a:pt x="208" y="789"/>
                    </a:lnTo>
                    <a:lnTo>
                      <a:pt x="197" y="770"/>
                    </a:lnTo>
                    <a:lnTo>
                      <a:pt x="189" y="752"/>
                    </a:lnTo>
                    <a:lnTo>
                      <a:pt x="182" y="732"/>
                    </a:lnTo>
                    <a:lnTo>
                      <a:pt x="174" y="712"/>
                    </a:lnTo>
                    <a:lnTo>
                      <a:pt x="169" y="691"/>
                    </a:lnTo>
                    <a:lnTo>
                      <a:pt x="164" y="670"/>
                    </a:lnTo>
                    <a:lnTo>
                      <a:pt x="161" y="650"/>
                    </a:lnTo>
                    <a:lnTo>
                      <a:pt x="158" y="629"/>
                    </a:lnTo>
                    <a:lnTo>
                      <a:pt x="156" y="607"/>
                    </a:lnTo>
                    <a:lnTo>
                      <a:pt x="156" y="585"/>
                    </a:lnTo>
                    <a:lnTo>
                      <a:pt x="156" y="562"/>
                    </a:lnTo>
                    <a:lnTo>
                      <a:pt x="158" y="541"/>
                    </a:lnTo>
                    <a:lnTo>
                      <a:pt x="161" y="519"/>
                    </a:lnTo>
                    <a:lnTo>
                      <a:pt x="164" y="498"/>
                    </a:lnTo>
                    <a:lnTo>
                      <a:pt x="169" y="478"/>
                    </a:lnTo>
                    <a:lnTo>
                      <a:pt x="174" y="457"/>
                    </a:lnTo>
                    <a:lnTo>
                      <a:pt x="182" y="437"/>
                    </a:lnTo>
                    <a:lnTo>
                      <a:pt x="189" y="417"/>
                    </a:lnTo>
                    <a:lnTo>
                      <a:pt x="197" y="398"/>
                    </a:lnTo>
                    <a:lnTo>
                      <a:pt x="208" y="380"/>
                    </a:lnTo>
                    <a:lnTo>
                      <a:pt x="217" y="362"/>
                    </a:lnTo>
                    <a:lnTo>
                      <a:pt x="229" y="345"/>
                    </a:lnTo>
                    <a:lnTo>
                      <a:pt x="241" y="327"/>
                    </a:lnTo>
                    <a:lnTo>
                      <a:pt x="254" y="312"/>
                    </a:lnTo>
                    <a:lnTo>
                      <a:pt x="267" y="296"/>
                    </a:lnTo>
                    <a:lnTo>
                      <a:pt x="281" y="282"/>
                    </a:lnTo>
                    <a:lnTo>
                      <a:pt x="296" y="267"/>
                    </a:lnTo>
                    <a:lnTo>
                      <a:pt x="312" y="253"/>
                    </a:lnTo>
                    <a:lnTo>
                      <a:pt x="328" y="241"/>
                    </a:lnTo>
                    <a:lnTo>
                      <a:pt x="344" y="228"/>
                    </a:lnTo>
                    <a:lnTo>
                      <a:pt x="362" y="218"/>
                    </a:lnTo>
                    <a:lnTo>
                      <a:pt x="380" y="208"/>
                    </a:lnTo>
                    <a:lnTo>
                      <a:pt x="398" y="198"/>
                    </a:lnTo>
                    <a:lnTo>
                      <a:pt x="417" y="189"/>
                    </a:lnTo>
                    <a:lnTo>
                      <a:pt x="437" y="181"/>
                    </a:lnTo>
                    <a:lnTo>
                      <a:pt x="457" y="174"/>
                    </a:lnTo>
                    <a:lnTo>
                      <a:pt x="478" y="169"/>
                    </a:lnTo>
                    <a:lnTo>
                      <a:pt x="499" y="164"/>
                    </a:lnTo>
                    <a:lnTo>
                      <a:pt x="519" y="161"/>
                    </a:lnTo>
                    <a:lnTo>
                      <a:pt x="540" y="157"/>
                    </a:lnTo>
                    <a:lnTo>
                      <a:pt x="562" y="155"/>
                    </a:lnTo>
                    <a:lnTo>
                      <a:pt x="584" y="155"/>
                    </a:lnTo>
                    <a:lnTo>
                      <a:pt x="607" y="155"/>
                    </a:lnTo>
                    <a:lnTo>
                      <a:pt x="629" y="157"/>
                    </a:lnTo>
                    <a:lnTo>
                      <a:pt x="650" y="161"/>
                    </a:lnTo>
                    <a:lnTo>
                      <a:pt x="671" y="164"/>
                    </a:lnTo>
                    <a:lnTo>
                      <a:pt x="691" y="169"/>
                    </a:lnTo>
                    <a:lnTo>
                      <a:pt x="712" y="174"/>
                    </a:lnTo>
                    <a:lnTo>
                      <a:pt x="732" y="181"/>
                    </a:lnTo>
                    <a:lnTo>
                      <a:pt x="752" y="189"/>
                    </a:lnTo>
                    <a:lnTo>
                      <a:pt x="771" y="198"/>
                    </a:lnTo>
                    <a:lnTo>
                      <a:pt x="789" y="208"/>
                    </a:lnTo>
                    <a:lnTo>
                      <a:pt x="807" y="218"/>
                    </a:lnTo>
                    <a:lnTo>
                      <a:pt x="825" y="228"/>
                    </a:lnTo>
                    <a:lnTo>
                      <a:pt x="841" y="241"/>
                    </a:lnTo>
                    <a:lnTo>
                      <a:pt x="857" y="253"/>
                    </a:lnTo>
                    <a:lnTo>
                      <a:pt x="873" y="267"/>
                    </a:lnTo>
                    <a:lnTo>
                      <a:pt x="888" y="282"/>
                    </a:lnTo>
                    <a:lnTo>
                      <a:pt x="902" y="296"/>
                    </a:lnTo>
                    <a:lnTo>
                      <a:pt x="915" y="312"/>
                    </a:lnTo>
                    <a:lnTo>
                      <a:pt x="928" y="327"/>
                    </a:lnTo>
                    <a:lnTo>
                      <a:pt x="941" y="345"/>
                    </a:lnTo>
                    <a:lnTo>
                      <a:pt x="952" y="362"/>
                    </a:lnTo>
                    <a:lnTo>
                      <a:pt x="961" y="380"/>
                    </a:lnTo>
                    <a:lnTo>
                      <a:pt x="972" y="398"/>
                    </a:lnTo>
                    <a:lnTo>
                      <a:pt x="980" y="417"/>
                    </a:lnTo>
                    <a:lnTo>
                      <a:pt x="987" y="437"/>
                    </a:lnTo>
                    <a:lnTo>
                      <a:pt x="995" y="457"/>
                    </a:lnTo>
                    <a:lnTo>
                      <a:pt x="1000" y="478"/>
                    </a:lnTo>
                    <a:lnTo>
                      <a:pt x="1005" y="498"/>
                    </a:lnTo>
                    <a:lnTo>
                      <a:pt x="1009" y="519"/>
                    </a:lnTo>
                    <a:lnTo>
                      <a:pt x="1011" y="541"/>
                    </a:lnTo>
                    <a:lnTo>
                      <a:pt x="1013" y="562"/>
                    </a:lnTo>
                    <a:lnTo>
                      <a:pt x="1013" y="585"/>
                    </a:lnTo>
                    <a:lnTo>
                      <a:pt x="1013" y="607"/>
                    </a:lnTo>
                    <a:lnTo>
                      <a:pt x="1011" y="629"/>
                    </a:lnTo>
                    <a:lnTo>
                      <a:pt x="1009" y="650"/>
                    </a:lnTo>
                    <a:lnTo>
                      <a:pt x="1005" y="670"/>
                    </a:lnTo>
                    <a:lnTo>
                      <a:pt x="1000" y="691"/>
                    </a:lnTo>
                    <a:lnTo>
                      <a:pt x="995" y="712"/>
                    </a:lnTo>
                    <a:lnTo>
                      <a:pt x="987" y="732"/>
                    </a:lnTo>
                    <a:lnTo>
                      <a:pt x="980" y="752"/>
                    </a:lnTo>
                    <a:lnTo>
                      <a:pt x="972" y="770"/>
                    </a:lnTo>
                    <a:lnTo>
                      <a:pt x="961" y="789"/>
                    </a:lnTo>
                    <a:lnTo>
                      <a:pt x="952" y="807"/>
                    </a:lnTo>
                    <a:lnTo>
                      <a:pt x="941" y="825"/>
                    </a:lnTo>
                    <a:lnTo>
                      <a:pt x="928" y="841"/>
                    </a:lnTo>
                    <a:lnTo>
                      <a:pt x="915" y="857"/>
                    </a:lnTo>
                    <a:lnTo>
                      <a:pt x="902" y="873"/>
                    </a:lnTo>
                    <a:lnTo>
                      <a:pt x="888" y="888"/>
                    </a:lnTo>
                    <a:lnTo>
                      <a:pt x="873" y="902"/>
                    </a:lnTo>
                    <a:lnTo>
                      <a:pt x="857" y="915"/>
                    </a:lnTo>
                    <a:lnTo>
                      <a:pt x="841" y="928"/>
                    </a:lnTo>
                    <a:lnTo>
                      <a:pt x="825" y="940"/>
                    </a:lnTo>
                    <a:lnTo>
                      <a:pt x="807" y="952"/>
                    </a:lnTo>
                    <a:lnTo>
                      <a:pt x="789" y="961"/>
                    </a:lnTo>
                    <a:lnTo>
                      <a:pt x="771" y="972"/>
                    </a:lnTo>
                    <a:lnTo>
                      <a:pt x="752" y="980"/>
                    </a:lnTo>
                    <a:lnTo>
                      <a:pt x="732" y="987"/>
                    </a:lnTo>
                    <a:lnTo>
                      <a:pt x="712" y="995"/>
                    </a:lnTo>
                    <a:lnTo>
                      <a:pt x="691" y="1000"/>
                    </a:lnTo>
                    <a:lnTo>
                      <a:pt x="671" y="1005"/>
                    </a:lnTo>
                    <a:lnTo>
                      <a:pt x="650" y="1008"/>
                    </a:lnTo>
                    <a:lnTo>
                      <a:pt x="629" y="1011"/>
                    </a:lnTo>
                    <a:lnTo>
                      <a:pt x="607" y="1013"/>
                    </a:lnTo>
                    <a:lnTo>
                      <a:pt x="584" y="1013"/>
                    </a:lnTo>
                    <a:close/>
                    <a:moveTo>
                      <a:pt x="584" y="0"/>
                    </a:moveTo>
                    <a:lnTo>
                      <a:pt x="584" y="0"/>
                    </a:lnTo>
                    <a:lnTo>
                      <a:pt x="555" y="1"/>
                    </a:lnTo>
                    <a:lnTo>
                      <a:pt x="525" y="3"/>
                    </a:lnTo>
                    <a:lnTo>
                      <a:pt x="495" y="7"/>
                    </a:lnTo>
                    <a:lnTo>
                      <a:pt x="467" y="13"/>
                    </a:lnTo>
                    <a:lnTo>
                      <a:pt x="439" y="19"/>
                    </a:lnTo>
                    <a:lnTo>
                      <a:pt x="411" y="26"/>
                    </a:lnTo>
                    <a:lnTo>
                      <a:pt x="384" y="36"/>
                    </a:lnTo>
                    <a:lnTo>
                      <a:pt x="358" y="46"/>
                    </a:lnTo>
                    <a:lnTo>
                      <a:pt x="332" y="58"/>
                    </a:lnTo>
                    <a:lnTo>
                      <a:pt x="307" y="71"/>
                    </a:lnTo>
                    <a:lnTo>
                      <a:pt x="282" y="85"/>
                    </a:lnTo>
                    <a:lnTo>
                      <a:pt x="258" y="100"/>
                    </a:lnTo>
                    <a:lnTo>
                      <a:pt x="235" y="117"/>
                    </a:lnTo>
                    <a:lnTo>
                      <a:pt x="213" y="134"/>
                    </a:lnTo>
                    <a:lnTo>
                      <a:pt x="192" y="152"/>
                    </a:lnTo>
                    <a:lnTo>
                      <a:pt x="171" y="172"/>
                    </a:lnTo>
                    <a:lnTo>
                      <a:pt x="152" y="192"/>
                    </a:lnTo>
                    <a:lnTo>
                      <a:pt x="134" y="213"/>
                    </a:lnTo>
                    <a:lnTo>
                      <a:pt x="117" y="236"/>
                    </a:lnTo>
                    <a:lnTo>
                      <a:pt x="100" y="259"/>
                    </a:lnTo>
                    <a:lnTo>
                      <a:pt x="85" y="282"/>
                    </a:lnTo>
                    <a:lnTo>
                      <a:pt x="71" y="307"/>
                    </a:lnTo>
                    <a:lnTo>
                      <a:pt x="58" y="332"/>
                    </a:lnTo>
                    <a:lnTo>
                      <a:pt x="46" y="358"/>
                    </a:lnTo>
                    <a:lnTo>
                      <a:pt x="36" y="384"/>
                    </a:lnTo>
                    <a:lnTo>
                      <a:pt x="26" y="411"/>
                    </a:lnTo>
                    <a:lnTo>
                      <a:pt x="19" y="439"/>
                    </a:lnTo>
                    <a:lnTo>
                      <a:pt x="13" y="467"/>
                    </a:lnTo>
                    <a:lnTo>
                      <a:pt x="8" y="495"/>
                    </a:lnTo>
                    <a:lnTo>
                      <a:pt x="3" y="524"/>
                    </a:lnTo>
                    <a:lnTo>
                      <a:pt x="1" y="555"/>
                    </a:lnTo>
                    <a:lnTo>
                      <a:pt x="0" y="585"/>
                    </a:lnTo>
                    <a:lnTo>
                      <a:pt x="1" y="614"/>
                    </a:lnTo>
                    <a:lnTo>
                      <a:pt x="3" y="644"/>
                    </a:lnTo>
                    <a:lnTo>
                      <a:pt x="8" y="674"/>
                    </a:lnTo>
                    <a:lnTo>
                      <a:pt x="13" y="702"/>
                    </a:lnTo>
                    <a:lnTo>
                      <a:pt x="19" y="730"/>
                    </a:lnTo>
                    <a:lnTo>
                      <a:pt x="26" y="758"/>
                    </a:lnTo>
                    <a:lnTo>
                      <a:pt x="36" y="785"/>
                    </a:lnTo>
                    <a:lnTo>
                      <a:pt x="46" y="811"/>
                    </a:lnTo>
                    <a:lnTo>
                      <a:pt x="58" y="837"/>
                    </a:lnTo>
                    <a:lnTo>
                      <a:pt x="71" y="862"/>
                    </a:lnTo>
                    <a:lnTo>
                      <a:pt x="85" y="887"/>
                    </a:lnTo>
                    <a:lnTo>
                      <a:pt x="100" y="911"/>
                    </a:lnTo>
                    <a:lnTo>
                      <a:pt x="117" y="934"/>
                    </a:lnTo>
                    <a:lnTo>
                      <a:pt x="134" y="956"/>
                    </a:lnTo>
                    <a:lnTo>
                      <a:pt x="152" y="977"/>
                    </a:lnTo>
                    <a:lnTo>
                      <a:pt x="171" y="998"/>
                    </a:lnTo>
                    <a:lnTo>
                      <a:pt x="192" y="1017"/>
                    </a:lnTo>
                    <a:lnTo>
                      <a:pt x="213" y="1035"/>
                    </a:lnTo>
                    <a:lnTo>
                      <a:pt x="235" y="1052"/>
                    </a:lnTo>
                    <a:lnTo>
                      <a:pt x="258" y="1069"/>
                    </a:lnTo>
                    <a:lnTo>
                      <a:pt x="282" y="1084"/>
                    </a:lnTo>
                    <a:lnTo>
                      <a:pt x="307" y="1098"/>
                    </a:lnTo>
                    <a:lnTo>
                      <a:pt x="332" y="1111"/>
                    </a:lnTo>
                    <a:lnTo>
                      <a:pt x="358" y="1123"/>
                    </a:lnTo>
                    <a:lnTo>
                      <a:pt x="384" y="1133"/>
                    </a:lnTo>
                    <a:lnTo>
                      <a:pt x="411" y="1143"/>
                    </a:lnTo>
                    <a:lnTo>
                      <a:pt x="439" y="1150"/>
                    </a:lnTo>
                    <a:lnTo>
                      <a:pt x="467" y="1157"/>
                    </a:lnTo>
                    <a:lnTo>
                      <a:pt x="495" y="1161"/>
                    </a:lnTo>
                    <a:lnTo>
                      <a:pt x="525" y="1166"/>
                    </a:lnTo>
                    <a:lnTo>
                      <a:pt x="555" y="1168"/>
                    </a:lnTo>
                    <a:lnTo>
                      <a:pt x="584" y="1169"/>
                    </a:lnTo>
                    <a:lnTo>
                      <a:pt x="614" y="1168"/>
                    </a:lnTo>
                    <a:lnTo>
                      <a:pt x="644" y="1166"/>
                    </a:lnTo>
                    <a:lnTo>
                      <a:pt x="674" y="1161"/>
                    </a:lnTo>
                    <a:lnTo>
                      <a:pt x="702" y="1157"/>
                    </a:lnTo>
                    <a:lnTo>
                      <a:pt x="730" y="1150"/>
                    </a:lnTo>
                    <a:lnTo>
                      <a:pt x="758" y="1143"/>
                    </a:lnTo>
                    <a:lnTo>
                      <a:pt x="785" y="1133"/>
                    </a:lnTo>
                    <a:lnTo>
                      <a:pt x="811" y="1123"/>
                    </a:lnTo>
                    <a:lnTo>
                      <a:pt x="837" y="1111"/>
                    </a:lnTo>
                    <a:lnTo>
                      <a:pt x="862" y="1098"/>
                    </a:lnTo>
                    <a:lnTo>
                      <a:pt x="887" y="1084"/>
                    </a:lnTo>
                    <a:lnTo>
                      <a:pt x="911" y="1069"/>
                    </a:lnTo>
                    <a:lnTo>
                      <a:pt x="934" y="1052"/>
                    </a:lnTo>
                    <a:lnTo>
                      <a:pt x="956" y="1035"/>
                    </a:lnTo>
                    <a:lnTo>
                      <a:pt x="977" y="1017"/>
                    </a:lnTo>
                    <a:lnTo>
                      <a:pt x="998" y="998"/>
                    </a:lnTo>
                    <a:lnTo>
                      <a:pt x="1017" y="977"/>
                    </a:lnTo>
                    <a:lnTo>
                      <a:pt x="1035" y="956"/>
                    </a:lnTo>
                    <a:lnTo>
                      <a:pt x="1052" y="934"/>
                    </a:lnTo>
                    <a:lnTo>
                      <a:pt x="1069" y="911"/>
                    </a:lnTo>
                    <a:lnTo>
                      <a:pt x="1084" y="887"/>
                    </a:lnTo>
                    <a:lnTo>
                      <a:pt x="1098" y="862"/>
                    </a:lnTo>
                    <a:lnTo>
                      <a:pt x="1111" y="837"/>
                    </a:lnTo>
                    <a:lnTo>
                      <a:pt x="1123" y="811"/>
                    </a:lnTo>
                    <a:lnTo>
                      <a:pt x="1133" y="785"/>
                    </a:lnTo>
                    <a:lnTo>
                      <a:pt x="1143" y="758"/>
                    </a:lnTo>
                    <a:lnTo>
                      <a:pt x="1150" y="730"/>
                    </a:lnTo>
                    <a:lnTo>
                      <a:pt x="1156" y="702"/>
                    </a:lnTo>
                    <a:lnTo>
                      <a:pt x="1161" y="674"/>
                    </a:lnTo>
                    <a:lnTo>
                      <a:pt x="1166" y="644"/>
                    </a:lnTo>
                    <a:lnTo>
                      <a:pt x="1168" y="614"/>
                    </a:lnTo>
                    <a:lnTo>
                      <a:pt x="1169" y="585"/>
                    </a:lnTo>
                    <a:lnTo>
                      <a:pt x="1168" y="555"/>
                    </a:lnTo>
                    <a:lnTo>
                      <a:pt x="1166" y="524"/>
                    </a:lnTo>
                    <a:lnTo>
                      <a:pt x="1161" y="495"/>
                    </a:lnTo>
                    <a:lnTo>
                      <a:pt x="1156" y="467"/>
                    </a:lnTo>
                    <a:lnTo>
                      <a:pt x="1150" y="439"/>
                    </a:lnTo>
                    <a:lnTo>
                      <a:pt x="1143" y="411"/>
                    </a:lnTo>
                    <a:lnTo>
                      <a:pt x="1133" y="384"/>
                    </a:lnTo>
                    <a:lnTo>
                      <a:pt x="1123" y="358"/>
                    </a:lnTo>
                    <a:lnTo>
                      <a:pt x="1111" y="332"/>
                    </a:lnTo>
                    <a:lnTo>
                      <a:pt x="1098" y="307"/>
                    </a:lnTo>
                    <a:lnTo>
                      <a:pt x="1084" y="282"/>
                    </a:lnTo>
                    <a:lnTo>
                      <a:pt x="1069" y="259"/>
                    </a:lnTo>
                    <a:lnTo>
                      <a:pt x="1052" y="236"/>
                    </a:lnTo>
                    <a:lnTo>
                      <a:pt x="1035" y="213"/>
                    </a:lnTo>
                    <a:lnTo>
                      <a:pt x="1017" y="192"/>
                    </a:lnTo>
                    <a:lnTo>
                      <a:pt x="998" y="172"/>
                    </a:lnTo>
                    <a:lnTo>
                      <a:pt x="977" y="152"/>
                    </a:lnTo>
                    <a:lnTo>
                      <a:pt x="956" y="134"/>
                    </a:lnTo>
                    <a:lnTo>
                      <a:pt x="934" y="117"/>
                    </a:lnTo>
                    <a:lnTo>
                      <a:pt x="911" y="100"/>
                    </a:lnTo>
                    <a:lnTo>
                      <a:pt x="887" y="85"/>
                    </a:lnTo>
                    <a:lnTo>
                      <a:pt x="862" y="71"/>
                    </a:lnTo>
                    <a:lnTo>
                      <a:pt x="837" y="58"/>
                    </a:lnTo>
                    <a:lnTo>
                      <a:pt x="811" y="46"/>
                    </a:lnTo>
                    <a:lnTo>
                      <a:pt x="785" y="36"/>
                    </a:lnTo>
                    <a:lnTo>
                      <a:pt x="758" y="26"/>
                    </a:lnTo>
                    <a:lnTo>
                      <a:pt x="730" y="19"/>
                    </a:lnTo>
                    <a:lnTo>
                      <a:pt x="702" y="13"/>
                    </a:lnTo>
                    <a:lnTo>
                      <a:pt x="674" y="7"/>
                    </a:lnTo>
                    <a:lnTo>
                      <a:pt x="644" y="3"/>
                    </a:lnTo>
                    <a:lnTo>
                      <a:pt x="614" y="1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048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4" name="Freeform 1181"/>
              <p:cNvSpPr/>
              <p:nvPr/>
            </p:nvSpPr>
            <p:spPr>
              <a:xfrm>
                <a:off x="497760" y="587088"/>
                <a:ext cx="454106" cy="455735"/>
              </a:xfrm>
              <a:custGeom>
                <a:avLst/>
                <a:gdLst/>
                <a:ahLst/>
                <a:cxnLst>
                  <a:cxn ang="0">
                    <a:pos x="113993323" y="242068054"/>
                  </a:cxn>
                  <a:cxn ang="0">
                    <a:pos x="96304384" y="239811156"/>
                  </a:cxn>
                  <a:cxn ang="0">
                    <a:pos x="78896811" y="234732739"/>
                  </a:cxn>
                  <a:cxn ang="0">
                    <a:pos x="62892886" y="227397424"/>
                  </a:cxn>
                  <a:cxn ang="0">
                    <a:pos x="48292610" y="218086726"/>
                  </a:cxn>
                  <a:cxn ang="0">
                    <a:pos x="35096512" y="206801707"/>
                  </a:cxn>
                  <a:cxn ang="0">
                    <a:pos x="23865734" y="193541837"/>
                  </a:cxn>
                  <a:cxn ang="0">
                    <a:pos x="14600276" y="178870676"/>
                  </a:cxn>
                  <a:cxn ang="0">
                    <a:pos x="7300138" y="162789286"/>
                  </a:cxn>
                  <a:cxn ang="0">
                    <a:pos x="2246156" y="145297135"/>
                  </a:cxn>
                  <a:cxn ang="0">
                    <a:pos x="0" y="127522939"/>
                  </a:cxn>
                  <a:cxn ang="0">
                    <a:pos x="0" y="114827161"/>
                  </a:cxn>
                  <a:cxn ang="0">
                    <a:pos x="2246156" y="96770919"/>
                  </a:cxn>
                  <a:cxn ang="0">
                    <a:pos x="7300138" y="79560814"/>
                  </a:cxn>
                  <a:cxn ang="0">
                    <a:pos x="14600276" y="63479424"/>
                  </a:cxn>
                  <a:cxn ang="0">
                    <a:pos x="23865734" y="48526217"/>
                  </a:cxn>
                  <a:cxn ang="0">
                    <a:pos x="35096512" y="35830438"/>
                  </a:cxn>
                  <a:cxn ang="0">
                    <a:pos x="48292610" y="24263374"/>
                  </a:cxn>
                  <a:cxn ang="0">
                    <a:pos x="62892886" y="14952676"/>
                  </a:cxn>
                  <a:cxn ang="0">
                    <a:pos x="78896811" y="7335315"/>
                  </a:cxn>
                  <a:cxn ang="0">
                    <a:pos x="96304384" y="2538943"/>
                  </a:cxn>
                  <a:cxn ang="0">
                    <a:pos x="113993323" y="0"/>
                  </a:cxn>
                  <a:cxn ang="0">
                    <a:pos x="126627750" y="0"/>
                  </a:cxn>
                  <a:cxn ang="0">
                    <a:pos x="144597524" y="2538943"/>
                  </a:cxn>
                  <a:cxn ang="0">
                    <a:pos x="161724262" y="7335315"/>
                  </a:cxn>
                  <a:cxn ang="0">
                    <a:pos x="177728186" y="14952676"/>
                  </a:cxn>
                  <a:cxn ang="0">
                    <a:pos x="192328463" y="24263374"/>
                  </a:cxn>
                  <a:cxn ang="0">
                    <a:pos x="205524560" y="35830438"/>
                  </a:cxn>
                  <a:cxn ang="0">
                    <a:pos x="216755338" y="48526217"/>
                  </a:cxn>
                  <a:cxn ang="0">
                    <a:pos x="226020796" y="63479424"/>
                  </a:cxn>
                  <a:cxn ang="0">
                    <a:pos x="233320935" y="79560814"/>
                  </a:cxn>
                  <a:cxn ang="0">
                    <a:pos x="238374917" y="96770919"/>
                  </a:cxn>
                  <a:cxn ang="0">
                    <a:pos x="240621073" y="114827161"/>
                  </a:cxn>
                  <a:cxn ang="0">
                    <a:pos x="240621073" y="127522939"/>
                  </a:cxn>
                  <a:cxn ang="0">
                    <a:pos x="238374917" y="145297135"/>
                  </a:cxn>
                  <a:cxn ang="0">
                    <a:pos x="233320935" y="162789286"/>
                  </a:cxn>
                  <a:cxn ang="0">
                    <a:pos x="226020796" y="178870676"/>
                  </a:cxn>
                  <a:cxn ang="0">
                    <a:pos x="216755338" y="193541837"/>
                  </a:cxn>
                  <a:cxn ang="0">
                    <a:pos x="205524560" y="206801707"/>
                  </a:cxn>
                  <a:cxn ang="0">
                    <a:pos x="192328463" y="218086726"/>
                  </a:cxn>
                  <a:cxn ang="0">
                    <a:pos x="177728186" y="227397424"/>
                  </a:cxn>
                  <a:cxn ang="0">
                    <a:pos x="161724262" y="234732739"/>
                  </a:cxn>
                  <a:cxn ang="0">
                    <a:pos x="144597524" y="239811156"/>
                  </a:cxn>
                  <a:cxn ang="0">
                    <a:pos x="126627750" y="242068054"/>
                  </a:cxn>
                </a:cxnLst>
                <a:pathLst>
                  <a:path w="857" h="858">
                    <a:moveTo>
                      <a:pt x="428" y="858"/>
                    </a:moveTo>
                    <a:lnTo>
                      <a:pt x="428" y="858"/>
                    </a:lnTo>
                    <a:lnTo>
                      <a:pt x="406" y="858"/>
                    </a:lnTo>
                    <a:lnTo>
                      <a:pt x="384" y="856"/>
                    </a:lnTo>
                    <a:lnTo>
                      <a:pt x="363" y="853"/>
                    </a:lnTo>
                    <a:lnTo>
                      <a:pt x="343" y="850"/>
                    </a:lnTo>
                    <a:lnTo>
                      <a:pt x="322" y="845"/>
                    </a:lnTo>
                    <a:lnTo>
                      <a:pt x="301" y="840"/>
                    </a:lnTo>
                    <a:lnTo>
                      <a:pt x="281" y="832"/>
                    </a:lnTo>
                    <a:lnTo>
                      <a:pt x="261" y="825"/>
                    </a:lnTo>
                    <a:lnTo>
                      <a:pt x="242" y="817"/>
                    </a:lnTo>
                    <a:lnTo>
                      <a:pt x="224" y="806"/>
                    </a:lnTo>
                    <a:lnTo>
                      <a:pt x="206" y="797"/>
                    </a:lnTo>
                    <a:lnTo>
                      <a:pt x="188" y="785"/>
                    </a:lnTo>
                    <a:lnTo>
                      <a:pt x="172" y="773"/>
                    </a:lnTo>
                    <a:lnTo>
                      <a:pt x="156" y="760"/>
                    </a:lnTo>
                    <a:lnTo>
                      <a:pt x="140" y="747"/>
                    </a:lnTo>
                    <a:lnTo>
                      <a:pt x="125" y="733"/>
                    </a:lnTo>
                    <a:lnTo>
                      <a:pt x="111" y="718"/>
                    </a:lnTo>
                    <a:lnTo>
                      <a:pt x="98" y="702"/>
                    </a:lnTo>
                    <a:lnTo>
                      <a:pt x="85" y="686"/>
                    </a:lnTo>
                    <a:lnTo>
                      <a:pt x="73" y="670"/>
                    </a:lnTo>
                    <a:lnTo>
                      <a:pt x="61" y="652"/>
                    </a:lnTo>
                    <a:lnTo>
                      <a:pt x="52" y="634"/>
                    </a:lnTo>
                    <a:lnTo>
                      <a:pt x="41" y="615"/>
                    </a:lnTo>
                    <a:lnTo>
                      <a:pt x="33" y="597"/>
                    </a:lnTo>
                    <a:lnTo>
                      <a:pt x="26" y="577"/>
                    </a:lnTo>
                    <a:lnTo>
                      <a:pt x="18" y="557"/>
                    </a:lnTo>
                    <a:lnTo>
                      <a:pt x="13" y="536"/>
                    </a:lnTo>
                    <a:lnTo>
                      <a:pt x="8" y="515"/>
                    </a:lnTo>
                    <a:lnTo>
                      <a:pt x="5" y="495"/>
                    </a:lnTo>
                    <a:lnTo>
                      <a:pt x="2" y="474"/>
                    </a:lnTo>
                    <a:lnTo>
                      <a:pt x="0" y="452"/>
                    </a:lnTo>
                    <a:lnTo>
                      <a:pt x="0" y="430"/>
                    </a:lnTo>
                    <a:lnTo>
                      <a:pt x="0" y="407"/>
                    </a:lnTo>
                    <a:lnTo>
                      <a:pt x="2" y="386"/>
                    </a:lnTo>
                    <a:lnTo>
                      <a:pt x="5" y="364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2"/>
                    </a:lnTo>
                    <a:lnTo>
                      <a:pt x="26" y="282"/>
                    </a:lnTo>
                    <a:lnTo>
                      <a:pt x="33" y="262"/>
                    </a:lnTo>
                    <a:lnTo>
                      <a:pt x="41" y="243"/>
                    </a:lnTo>
                    <a:lnTo>
                      <a:pt x="52" y="225"/>
                    </a:lnTo>
                    <a:lnTo>
                      <a:pt x="61" y="207"/>
                    </a:lnTo>
                    <a:lnTo>
                      <a:pt x="73" y="190"/>
                    </a:lnTo>
                    <a:lnTo>
                      <a:pt x="85" y="172"/>
                    </a:lnTo>
                    <a:lnTo>
                      <a:pt x="98" y="157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2"/>
                    </a:lnTo>
                    <a:lnTo>
                      <a:pt x="156" y="98"/>
                    </a:lnTo>
                    <a:lnTo>
                      <a:pt x="172" y="86"/>
                    </a:lnTo>
                    <a:lnTo>
                      <a:pt x="188" y="73"/>
                    </a:lnTo>
                    <a:lnTo>
                      <a:pt x="206" y="63"/>
                    </a:lnTo>
                    <a:lnTo>
                      <a:pt x="224" y="53"/>
                    </a:lnTo>
                    <a:lnTo>
                      <a:pt x="242" y="43"/>
                    </a:lnTo>
                    <a:lnTo>
                      <a:pt x="261" y="34"/>
                    </a:lnTo>
                    <a:lnTo>
                      <a:pt x="281" y="26"/>
                    </a:lnTo>
                    <a:lnTo>
                      <a:pt x="301" y="19"/>
                    </a:lnTo>
                    <a:lnTo>
                      <a:pt x="322" y="14"/>
                    </a:lnTo>
                    <a:lnTo>
                      <a:pt x="343" y="9"/>
                    </a:lnTo>
                    <a:lnTo>
                      <a:pt x="363" y="6"/>
                    </a:lnTo>
                    <a:lnTo>
                      <a:pt x="384" y="2"/>
                    </a:lnTo>
                    <a:lnTo>
                      <a:pt x="406" y="0"/>
                    </a:lnTo>
                    <a:lnTo>
                      <a:pt x="428" y="0"/>
                    </a:lnTo>
                    <a:lnTo>
                      <a:pt x="451" y="0"/>
                    </a:lnTo>
                    <a:lnTo>
                      <a:pt x="473" y="2"/>
                    </a:lnTo>
                    <a:lnTo>
                      <a:pt x="494" y="6"/>
                    </a:lnTo>
                    <a:lnTo>
                      <a:pt x="515" y="9"/>
                    </a:lnTo>
                    <a:lnTo>
                      <a:pt x="535" y="14"/>
                    </a:lnTo>
                    <a:lnTo>
                      <a:pt x="556" y="19"/>
                    </a:lnTo>
                    <a:lnTo>
                      <a:pt x="576" y="26"/>
                    </a:lnTo>
                    <a:lnTo>
                      <a:pt x="596" y="34"/>
                    </a:lnTo>
                    <a:lnTo>
                      <a:pt x="615" y="43"/>
                    </a:lnTo>
                    <a:lnTo>
                      <a:pt x="633" y="53"/>
                    </a:lnTo>
                    <a:lnTo>
                      <a:pt x="651" y="63"/>
                    </a:lnTo>
                    <a:lnTo>
                      <a:pt x="669" y="73"/>
                    </a:lnTo>
                    <a:lnTo>
                      <a:pt x="685" y="86"/>
                    </a:lnTo>
                    <a:lnTo>
                      <a:pt x="701" y="98"/>
                    </a:lnTo>
                    <a:lnTo>
                      <a:pt x="717" y="112"/>
                    </a:lnTo>
                    <a:lnTo>
                      <a:pt x="732" y="127"/>
                    </a:lnTo>
                    <a:lnTo>
                      <a:pt x="746" y="141"/>
                    </a:lnTo>
                    <a:lnTo>
                      <a:pt x="759" y="157"/>
                    </a:lnTo>
                    <a:lnTo>
                      <a:pt x="772" y="172"/>
                    </a:lnTo>
                    <a:lnTo>
                      <a:pt x="785" y="190"/>
                    </a:lnTo>
                    <a:lnTo>
                      <a:pt x="796" y="207"/>
                    </a:lnTo>
                    <a:lnTo>
                      <a:pt x="805" y="225"/>
                    </a:lnTo>
                    <a:lnTo>
                      <a:pt x="816" y="243"/>
                    </a:lnTo>
                    <a:lnTo>
                      <a:pt x="824" y="262"/>
                    </a:lnTo>
                    <a:lnTo>
                      <a:pt x="831" y="282"/>
                    </a:lnTo>
                    <a:lnTo>
                      <a:pt x="839" y="302"/>
                    </a:lnTo>
                    <a:lnTo>
                      <a:pt x="844" y="323"/>
                    </a:lnTo>
                    <a:lnTo>
                      <a:pt x="849" y="343"/>
                    </a:lnTo>
                    <a:lnTo>
                      <a:pt x="853" y="364"/>
                    </a:lnTo>
                    <a:lnTo>
                      <a:pt x="855" y="386"/>
                    </a:lnTo>
                    <a:lnTo>
                      <a:pt x="857" y="407"/>
                    </a:lnTo>
                    <a:lnTo>
                      <a:pt x="857" y="430"/>
                    </a:lnTo>
                    <a:lnTo>
                      <a:pt x="857" y="452"/>
                    </a:lnTo>
                    <a:lnTo>
                      <a:pt x="855" y="474"/>
                    </a:lnTo>
                    <a:lnTo>
                      <a:pt x="853" y="495"/>
                    </a:lnTo>
                    <a:lnTo>
                      <a:pt x="849" y="515"/>
                    </a:lnTo>
                    <a:lnTo>
                      <a:pt x="844" y="536"/>
                    </a:lnTo>
                    <a:lnTo>
                      <a:pt x="839" y="557"/>
                    </a:lnTo>
                    <a:lnTo>
                      <a:pt x="831" y="577"/>
                    </a:lnTo>
                    <a:lnTo>
                      <a:pt x="824" y="597"/>
                    </a:lnTo>
                    <a:lnTo>
                      <a:pt x="816" y="615"/>
                    </a:lnTo>
                    <a:lnTo>
                      <a:pt x="805" y="634"/>
                    </a:lnTo>
                    <a:lnTo>
                      <a:pt x="796" y="652"/>
                    </a:lnTo>
                    <a:lnTo>
                      <a:pt x="785" y="670"/>
                    </a:lnTo>
                    <a:lnTo>
                      <a:pt x="772" y="686"/>
                    </a:lnTo>
                    <a:lnTo>
                      <a:pt x="759" y="702"/>
                    </a:lnTo>
                    <a:lnTo>
                      <a:pt x="746" y="718"/>
                    </a:lnTo>
                    <a:lnTo>
                      <a:pt x="732" y="733"/>
                    </a:lnTo>
                    <a:lnTo>
                      <a:pt x="717" y="747"/>
                    </a:lnTo>
                    <a:lnTo>
                      <a:pt x="701" y="760"/>
                    </a:lnTo>
                    <a:lnTo>
                      <a:pt x="685" y="773"/>
                    </a:lnTo>
                    <a:lnTo>
                      <a:pt x="669" y="785"/>
                    </a:lnTo>
                    <a:lnTo>
                      <a:pt x="651" y="797"/>
                    </a:lnTo>
                    <a:lnTo>
                      <a:pt x="633" y="806"/>
                    </a:lnTo>
                    <a:lnTo>
                      <a:pt x="615" y="817"/>
                    </a:lnTo>
                    <a:lnTo>
                      <a:pt x="596" y="825"/>
                    </a:lnTo>
                    <a:lnTo>
                      <a:pt x="576" y="832"/>
                    </a:lnTo>
                    <a:lnTo>
                      <a:pt x="556" y="840"/>
                    </a:lnTo>
                    <a:lnTo>
                      <a:pt x="535" y="845"/>
                    </a:lnTo>
                    <a:lnTo>
                      <a:pt x="515" y="850"/>
                    </a:lnTo>
                    <a:lnTo>
                      <a:pt x="494" y="853"/>
                    </a:lnTo>
                    <a:lnTo>
                      <a:pt x="473" y="856"/>
                    </a:lnTo>
                    <a:lnTo>
                      <a:pt x="451" y="858"/>
                    </a:lnTo>
                    <a:lnTo>
                      <a:pt x="428" y="858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5" name="Freeform 1182"/>
              <p:cNvSpPr/>
              <p:nvPr/>
            </p:nvSpPr>
            <p:spPr>
              <a:xfrm>
                <a:off x="414693" y="505904"/>
                <a:ext cx="620242" cy="618103"/>
              </a:xfrm>
              <a:custGeom>
                <a:avLst/>
                <a:gdLst/>
                <a:ahLst/>
                <a:cxnLst>
                  <a:cxn ang="0">
                    <a:pos x="156237846" y="279706"/>
                  </a:cxn>
                  <a:cxn ang="0">
                    <a:pos x="131464775" y="3634594"/>
                  </a:cxn>
                  <a:cxn ang="0">
                    <a:pos x="108099851" y="10064663"/>
                  </a:cxn>
                  <a:cxn ang="0">
                    <a:pos x="86423215" y="19849619"/>
                  </a:cxn>
                  <a:cxn ang="0">
                    <a:pos x="66154725" y="32709757"/>
                  </a:cxn>
                  <a:cxn ang="0">
                    <a:pos x="48137995" y="48086193"/>
                  </a:cxn>
                  <a:cxn ang="0">
                    <a:pos x="32936495" y="65978926"/>
                  </a:cxn>
                  <a:cxn ang="0">
                    <a:pos x="19987285" y="85828545"/>
                  </a:cxn>
                  <a:cxn ang="0">
                    <a:pos x="10134510" y="107355344"/>
                  </a:cxn>
                  <a:cxn ang="0">
                    <a:pos x="3659375" y="130559850"/>
                  </a:cxn>
                  <a:cxn ang="0">
                    <a:pos x="281735" y="155162359"/>
                  </a:cxn>
                  <a:cxn ang="0">
                    <a:pos x="281735" y="171656562"/>
                  </a:cxn>
                  <a:cxn ang="0">
                    <a:pos x="3659375" y="196259071"/>
                  </a:cxn>
                  <a:cxn ang="0">
                    <a:pos x="10134510" y="219463577"/>
                  </a:cxn>
                  <a:cxn ang="0">
                    <a:pos x="19987285" y="240990376"/>
                  </a:cxn>
                  <a:cxn ang="0">
                    <a:pos x="32936495" y="261119701"/>
                  </a:cxn>
                  <a:cxn ang="0">
                    <a:pos x="48137995" y="279012434"/>
                  </a:cxn>
                  <a:cxn ang="0">
                    <a:pos x="66154725" y="294109164"/>
                  </a:cxn>
                  <a:cxn ang="0">
                    <a:pos x="86423215" y="306969302"/>
                  </a:cxn>
                  <a:cxn ang="0">
                    <a:pos x="108099851" y="316754258"/>
                  </a:cxn>
                  <a:cxn ang="0">
                    <a:pos x="131464775" y="323464033"/>
                  </a:cxn>
                  <a:cxn ang="0">
                    <a:pos x="156237846" y="326539215"/>
                  </a:cxn>
                  <a:cxn ang="0">
                    <a:pos x="172846961" y="326539215"/>
                  </a:cxn>
                  <a:cxn ang="0">
                    <a:pos x="197620031" y="323464033"/>
                  </a:cxn>
                  <a:cxn ang="0">
                    <a:pos x="220984956" y="316754258"/>
                  </a:cxn>
                  <a:cxn ang="0">
                    <a:pos x="242661591" y="306969302"/>
                  </a:cxn>
                  <a:cxn ang="0">
                    <a:pos x="262930081" y="294109164"/>
                  </a:cxn>
                  <a:cxn ang="0">
                    <a:pos x="280946811" y="279012434"/>
                  </a:cxn>
                  <a:cxn ang="0">
                    <a:pos x="296148311" y="261119701"/>
                  </a:cxn>
                  <a:cxn ang="0">
                    <a:pos x="309097521" y="240990376"/>
                  </a:cxn>
                  <a:cxn ang="0">
                    <a:pos x="318950296" y="219463577"/>
                  </a:cxn>
                  <a:cxn ang="0">
                    <a:pos x="325425432" y="196259071"/>
                  </a:cxn>
                  <a:cxn ang="0">
                    <a:pos x="328803071" y="171656562"/>
                  </a:cxn>
                  <a:cxn ang="0">
                    <a:pos x="328803071" y="155162359"/>
                  </a:cxn>
                  <a:cxn ang="0">
                    <a:pos x="325425432" y="130559850"/>
                  </a:cxn>
                  <a:cxn ang="0">
                    <a:pos x="318950296" y="107355344"/>
                  </a:cxn>
                  <a:cxn ang="0">
                    <a:pos x="309097521" y="85828545"/>
                  </a:cxn>
                  <a:cxn ang="0">
                    <a:pos x="296148311" y="65978926"/>
                  </a:cxn>
                  <a:cxn ang="0">
                    <a:pos x="280946811" y="48086193"/>
                  </a:cxn>
                  <a:cxn ang="0">
                    <a:pos x="262930081" y="32709757"/>
                  </a:cxn>
                  <a:cxn ang="0">
                    <a:pos x="242661591" y="19849619"/>
                  </a:cxn>
                  <a:cxn ang="0">
                    <a:pos x="220984956" y="10064663"/>
                  </a:cxn>
                  <a:cxn ang="0">
                    <a:pos x="197620031" y="3634594"/>
                  </a:cxn>
                  <a:cxn ang="0">
                    <a:pos x="172846961" y="279706"/>
                  </a:cxn>
                </a:cxnLst>
                <a:pathLst>
                  <a:path w="1169" h="1169">
                    <a:moveTo>
                      <a:pt x="584" y="0"/>
                    </a:moveTo>
                    <a:lnTo>
                      <a:pt x="584" y="0"/>
                    </a:lnTo>
                    <a:lnTo>
                      <a:pt x="555" y="1"/>
                    </a:lnTo>
                    <a:lnTo>
                      <a:pt x="525" y="3"/>
                    </a:lnTo>
                    <a:lnTo>
                      <a:pt x="495" y="7"/>
                    </a:lnTo>
                    <a:lnTo>
                      <a:pt x="467" y="13"/>
                    </a:lnTo>
                    <a:lnTo>
                      <a:pt x="439" y="19"/>
                    </a:lnTo>
                    <a:lnTo>
                      <a:pt x="411" y="26"/>
                    </a:lnTo>
                    <a:lnTo>
                      <a:pt x="384" y="36"/>
                    </a:lnTo>
                    <a:lnTo>
                      <a:pt x="358" y="46"/>
                    </a:lnTo>
                    <a:lnTo>
                      <a:pt x="332" y="58"/>
                    </a:lnTo>
                    <a:lnTo>
                      <a:pt x="307" y="71"/>
                    </a:lnTo>
                    <a:lnTo>
                      <a:pt x="282" y="85"/>
                    </a:lnTo>
                    <a:lnTo>
                      <a:pt x="258" y="100"/>
                    </a:lnTo>
                    <a:lnTo>
                      <a:pt x="235" y="117"/>
                    </a:lnTo>
                    <a:lnTo>
                      <a:pt x="213" y="134"/>
                    </a:lnTo>
                    <a:lnTo>
                      <a:pt x="192" y="152"/>
                    </a:lnTo>
                    <a:lnTo>
                      <a:pt x="171" y="172"/>
                    </a:lnTo>
                    <a:lnTo>
                      <a:pt x="152" y="192"/>
                    </a:lnTo>
                    <a:lnTo>
                      <a:pt x="134" y="213"/>
                    </a:lnTo>
                    <a:lnTo>
                      <a:pt x="117" y="236"/>
                    </a:lnTo>
                    <a:lnTo>
                      <a:pt x="100" y="259"/>
                    </a:lnTo>
                    <a:lnTo>
                      <a:pt x="85" y="282"/>
                    </a:lnTo>
                    <a:lnTo>
                      <a:pt x="71" y="307"/>
                    </a:lnTo>
                    <a:lnTo>
                      <a:pt x="58" y="332"/>
                    </a:lnTo>
                    <a:lnTo>
                      <a:pt x="46" y="358"/>
                    </a:lnTo>
                    <a:lnTo>
                      <a:pt x="36" y="384"/>
                    </a:lnTo>
                    <a:lnTo>
                      <a:pt x="26" y="411"/>
                    </a:lnTo>
                    <a:lnTo>
                      <a:pt x="19" y="439"/>
                    </a:lnTo>
                    <a:lnTo>
                      <a:pt x="13" y="467"/>
                    </a:lnTo>
                    <a:lnTo>
                      <a:pt x="8" y="495"/>
                    </a:lnTo>
                    <a:lnTo>
                      <a:pt x="3" y="524"/>
                    </a:lnTo>
                    <a:lnTo>
                      <a:pt x="1" y="555"/>
                    </a:lnTo>
                    <a:lnTo>
                      <a:pt x="0" y="585"/>
                    </a:lnTo>
                    <a:lnTo>
                      <a:pt x="1" y="614"/>
                    </a:lnTo>
                    <a:lnTo>
                      <a:pt x="3" y="644"/>
                    </a:lnTo>
                    <a:lnTo>
                      <a:pt x="8" y="674"/>
                    </a:lnTo>
                    <a:lnTo>
                      <a:pt x="13" y="702"/>
                    </a:lnTo>
                    <a:lnTo>
                      <a:pt x="19" y="730"/>
                    </a:lnTo>
                    <a:lnTo>
                      <a:pt x="26" y="758"/>
                    </a:lnTo>
                    <a:lnTo>
                      <a:pt x="36" y="785"/>
                    </a:lnTo>
                    <a:lnTo>
                      <a:pt x="46" y="811"/>
                    </a:lnTo>
                    <a:lnTo>
                      <a:pt x="58" y="837"/>
                    </a:lnTo>
                    <a:lnTo>
                      <a:pt x="71" y="862"/>
                    </a:lnTo>
                    <a:lnTo>
                      <a:pt x="85" y="887"/>
                    </a:lnTo>
                    <a:lnTo>
                      <a:pt x="100" y="911"/>
                    </a:lnTo>
                    <a:lnTo>
                      <a:pt x="117" y="934"/>
                    </a:lnTo>
                    <a:lnTo>
                      <a:pt x="134" y="956"/>
                    </a:lnTo>
                    <a:lnTo>
                      <a:pt x="152" y="977"/>
                    </a:lnTo>
                    <a:lnTo>
                      <a:pt x="171" y="998"/>
                    </a:lnTo>
                    <a:lnTo>
                      <a:pt x="192" y="1017"/>
                    </a:lnTo>
                    <a:lnTo>
                      <a:pt x="213" y="1035"/>
                    </a:lnTo>
                    <a:lnTo>
                      <a:pt x="235" y="1052"/>
                    </a:lnTo>
                    <a:lnTo>
                      <a:pt x="258" y="1069"/>
                    </a:lnTo>
                    <a:lnTo>
                      <a:pt x="282" y="1084"/>
                    </a:lnTo>
                    <a:lnTo>
                      <a:pt x="307" y="1098"/>
                    </a:lnTo>
                    <a:lnTo>
                      <a:pt x="332" y="1111"/>
                    </a:lnTo>
                    <a:lnTo>
                      <a:pt x="358" y="1123"/>
                    </a:lnTo>
                    <a:lnTo>
                      <a:pt x="384" y="1133"/>
                    </a:lnTo>
                    <a:lnTo>
                      <a:pt x="411" y="1143"/>
                    </a:lnTo>
                    <a:lnTo>
                      <a:pt x="439" y="1150"/>
                    </a:lnTo>
                    <a:lnTo>
                      <a:pt x="467" y="1157"/>
                    </a:lnTo>
                    <a:lnTo>
                      <a:pt x="495" y="1161"/>
                    </a:lnTo>
                    <a:lnTo>
                      <a:pt x="525" y="1166"/>
                    </a:lnTo>
                    <a:lnTo>
                      <a:pt x="555" y="1168"/>
                    </a:lnTo>
                    <a:lnTo>
                      <a:pt x="584" y="1169"/>
                    </a:lnTo>
                    <a:lnTo>
                      <a:pt x="614" y="1168"/>
                    </a:lnTo>
                    <a:lnTo>
                      <a:pt x="644" y="1166"/>
                    </a:lnTo>
                    <a:lnTo>
                      <a:pt x="674" y="1161"/>
                    </a:lnTo>
                    <a:lnTo>
                      <a:pt x="702" y="1157"/>
                    </a:lnTo>
                    <a:lnTo>
                      <a:pt x="730" y="1150"/>
                    </a:lnTo>
                    <a:lnTo>
                      <a:pt x="758" y="1143"/>
                    </a:lnTo>
                    <a:lnTo>
                      <a:pt x="785" y="1133"/>
                    </a:lnTo>
                    <a:lnTo>
                      <a:pt x="811" y="1123"/>
                    </a:lnTo>
                    <a:lnTo>
                      <a:pt x="837" y="1111"/>
                    </a:lnTo>
                    <a:lnTo>
                      <a:pt x="862" y="1098"/>
                    </a:lnTo>
                    <a:lnTo>
                      <a:pt x="887" y="1084"/>
                    </a:lnTo>
                    <a:lnTo>
                      <a:pt x="911" y="1069"/>
                    </a:lnTo>
                    <a:lnTo>
                      <a:pt x="934" y="1052"/>
                    </a:lnTo>
                    <a:lnTo>
                      <a:pt x="956" y="1035"/>
                    </a:lnTo>
                    <a:lnTo>
                      <a:pt x="977" y="1017"/>
                    </a:lnTo>
                    <a:lnTo>
                      <a:pt x="998" y="998"/>
                    </a:lnTo>
                    <a:lnTo>
                      <a:pt x="1017" y="977"/>
                    </a:lnTo>
                    <a:lnTo>
                      <a:pt x="1035" y="956"/>
                    </a:lnTo>
                    <a:lnTo>
                      <a:pt x="1052" y="934"/>
                    </a:lnTo>
                    <a:lnTo>
                      <a:pt x="1069" y="911"/>
                    </a:lnTo>
                    <a:lnTo>
                      <a:pt x="1084" y="887"/>
                    </a:lnTo>
                    <a:lnTo>
                      <a:pt x="1098" y="862"/>
                    </a:lnTo>
                    <a:lnTo>
                      <a:pt x="1111" y="837"/>
                    </a:lnTo>
                    <a:lnTo>
                      <a:pt x="1123" y="811"/>
                    </a:lnTo>
                    <a:lnTo>
                      <a:pt x="1133" y="785"/>
                    </a:lnTo>
                    <a:lnTo>
                      <a:pt x="1143" y="758"/>
                    </a:lnTo>
                    <a:lnTo>
                      <a:pt x="1150" y="730"/>
                    </a:lnTo>
                    <a:lnTo>
                      <a:pt x="1156" y="702"/>
                    </a:lnTo>
                    <a:lnTo>
                      <a:pt x="1161" y="674"/>
                    </a:lnTo>
                    <a:lnTo>
                      <a:pt x="1166" y="644"/>
                    </a:lnTo>
                    <a:lnTo>
                      <a:pt x="1168" y="614"/>
                    </a:lnTo>
                    <a:lnTo>
                      <a:pt x="1169" y="585"/>
                    </a:lnTo>
                    <a:lnTo>
                      <a:pt x="1168" y="555"/>
                    </a:lnTo>
                    <a:lnTo>
                      <a:pt x="1166" y="524"/>
                    </a:lnTo>
                    <a:lnTo>
                      <a:pt x="1161" y="495"/>
                    </a:lnTo>
                    <a:lnTo>
                      <a:pt x="1156" y="467"/>
                    </a:lnTo>
                    <a:lnTo>
                      <a:pt x="1150" y="439"/>
                    </a:lnTo>
                    <a:lnTo>
                      <a:pt x="1143" y="411"/>
                    </a:lnTo>
                    <a:lnTo>
                      <a:pt x="1133" y="384"/>
                    </a:lnTo>
                    <a:lnTo>
                      <a:pt x="1123" y="358"/>
                    </a:lnTo>
                    <a:lnTo>
                      <a:pt x="1111" y="332"/>
                    </a:lnTo>
                    <a:lnTo>
                      <a:pt x="1098" y="307"/>
                    </a:lnTo>
                    <a:lnTo>
                      <a:pt x="1084" y="282"/>
                    </a:lnTo>
                    <a:lnTo>
                      <a:pt x="1069" y="259"/>
                    </a:lnTo>
                    <a:lnTo>
                      <a:pt x="1052" y="236"/>
                    </a:lnTo>
                    <a:lnTo>
                      <a:pt x="1035" y="213"/>
                    </a:lnTo>
                    <a:lnTo>
                      <a:pt x="1017" y="192"/>
                    </a:lnTo>
                    <a:lnTo>
                      <a:pt x="998" y="172"/>
                    </a:lnTo>
                    <a:lnTo>
                      <a:pt x="977" y="152"/>
                    </a:lnTo>
                    <a:lnTo>
                      <a:pt x="956" y="134"/>
                    </a:lnTo>
                    <a:lnTo>
                      <a:pt x="934" y="117"/>
                    </a:lnTo>
                    <a:lnTo>
                      <a:pt x="911" y="100"/>
                    </a:lnTo>
                    <a:lnTo>
                      <a:pt x="887" y="85"/>
                    </a:lnTo>
                    <a:lnTo>
                      <a:pt x="862" y="71"/>
                    </a:lnTo>
                    <a:lnTo>
                      <a:pt x="837" y="58"/>
                    </a:lnTo>
                    <a:lnTo>
                      <a:pt x="811" y="46"/>
                    </a:lnTo>
                    <a:lnTo>
                      <a:pt x="785" y="36"/>
                    </a:lnTo>
                    <a:lnTo>
                      <a:pt x="758" y="26"/>
                    </a:lnTo>
                    <a:lnTo>
                      <a:pt x="730" y="19"/>
                    </a:lnTo>
                    <a:lnTo>
                      <a:pt x="702" y="13"/>
                    </a:lnTo>
                    <a:lnTo>
                      <a:pt x="674" y="7"/>
                    </a:lnTo>
                    <a:lnTo>
                      <a:pt x="644" y="3"/>
                    </a:lnTo>
                    <a:lnTo>
                      <a:pt x="614" y="1"/>
                    </a:lnTo>
                    <a:lnTo>
                      <a:pt x="584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6" name="Freeform 1183"/>
              <p:cNvSpPr/>
              <p:nvPr/>
            </p:nvSpPr>
            <p:spPr>
              <a:xfrm>
                <a:off x="606672" y="695948"/>
                <a:ext cx="236283" cy="236171"/>
              </a:xfrm>
              <a:custGeom>
                <a:avLst/>
                <a:gdLst/>
                <a:ahLst/>
                <a:cxnLst>
                  <a:cxn ang="0">
                    <a:pos x="62309466" y="0"/>
                  </a:cxn>
                  <a:cxn ang="0">
                    <a:pos x="49735721" y="1116397"/>
                  </a:cxn>
                  <a:cxn ang="0">
                    <a:pos x="38000332" y="5024578"/>
                  </a:cxn>
                  <a:cxn ang="0">
                    <a:pos x="27382927" y="10607618"/>
                  </a:cxn>
                  <a:cxn ang="0">
                    <a:pos x="18441175" y="18145013"/>
                  </a:cxn>
                  <a:cxn ang="0">
                    <a:pos x="10338306" y="27635705"/>
                  </a:cxn>
                  <a:cxn ang="0">
                    <a:pos x="5029603" y="37964356"/>
                  </a:cxn>
                  <a:cxn ang="0">
                    <a:pos x="1117455" y="49688899"/>
                  </a:cxn>
                  <a:cxn ang="0">
                    <a:pos x="0" y="62529839"/>
                  </a:cxn>
                  <a:cxn ang="0">
                    <a:pos x="279628" y="68670813"/>
                  </a:cxn>
                  <a:cxn ang="0">
                    <a:pos x="2514537" y="80953818"/>
                  </a:cxn>
                  <a:cxn ang="0">
                    <a:pos x="7544141" y="92119370"/>
                  </a:cxn>
                  <a:cxn ang="0">
                    <a:pos x="14249926" y="102169054"/>
                  </a:cxn>
                  <a:cxn ang="0">
                    <a:pos x="22632423" y="110543350"/>
                  </a:cxn>
                  <a:cxn ang="0">
                    <a:pos x="32691630" y="117243315"/>
                  </a:cxn>
                  <a:cxn ang="0">
                    <a:pos x="43868291" y="122267893"/>
                  </a:cxn>
                  <a:cxn ang="0">
                    <a:pos x="56162408" y="124501215"/>
                  </a:cxn>
                  <a:cxn ang="0">
                    <a:pos x="62309466" y="124780182"/>
                  </a:cxn>
                  <a:cxn ang="0">
                    <a:pos x="75162838" y="123663785"/>
                  </a:cxn>
                  <a:cxn ang="0">
                    <a:pos x="86898227" y="119755604"/>
                  </a:cxn>
                  <a:cxn ang="0">
                    <a:pos x="97515633" y="114172564"/>
                  </a:cxn>
                  <a:cxn ang="0">
                    <a:pos x="106457385" y="106356202"/>
                  </a:cxn>
                  <a:cxn ang="0">
                    <a:pos x="114560253" y="97423443"/>
                  </a:cxn>
                  <a:cxn ang="0">
                    <a:pos x="119868956" y="86536330"/>
                  </a:cxn>
                  <a:cxn ang="0">
                    <a:pos x="123781105" y="75091283"/>
                  </a:cxn>
                  <a:cxn ang="0">
                    <a:pos x="124898559" y="62529839"/>
                  </a:cxn>
                  <a:cxn ang="0">
                    <a:pos x="124618932" y="56109369"/>
                  </a:cxn>
                  <a:cxn ang="0">
                    <a:pos x="122384022" y="43826363"/>
                  </a:cxn>
                  <a:cxn ang="0">
                    <a:pos x="117354419" y="32660811"/>
                  </a:cxn>
                  <a:cxn ang="0">
                    <a:pos x="110648633" y="22611128"/>
                  </a:cxn>
                  <a:cxn ang="0">
                    <a:pos x="102266137" y="14236832"/>
                  </a:cxn>
                  <a:cxn ang="0">
                    <a:pos x="92206930" y="7536866"/>
                  </a:cxn>
                  <a:cxn ang="0">
                    <a:pos x="81030268" y="2512289"/>
                  </a:cxn>
                  <a:cxn ang="0">
                    <a:pos x="68736152" y="278967"/>
                  </a:cxn>
                </a:cxnLst>
                <a:pathLst>
                  <a:path w="447" h="447">
                    <a:moveTo>
                      <a:pt x="223" y="0"/>
                    </a:moveTo>
                    <a:lnTo>
                      <a:pt x="223" y="0"/>
                    </a:lnTo>
                    <a:lnTo>
                      <a:pt x="201" y="1"/>
                    </a:lnTo>
                    <a:lnTo>
                      <a:pt x="178" y="4"/>
                    </a:lnTo>
                    <a:lnTo>
                      <a:pt x="157" y="9"/>
                    </a:lnTo>
                    <a:lnTo>
                      <a:pt x="136" y="18"/>
                    </a:lnTo>
                    <a:lnTo>
                      <a:pt x="117" y="27"/>
                    </a:lnTo>
                    <a:lnTo>
                      <a:pt x="98" y="38"/>
                    </a:lnTo>
                    <a:lnTo>
                      <a:pt x="81" y="51"/>
                    </a:lnTo>
                    <a:lnTo>
                      <a:pt x="66" y="65"/>
                    </a:lnTo>
                    <a:lnTo>
                      <a:pt x="51" y="81"/>
                    </a:lnTo>
                    <a:lnTo>
                      <a:pt x="37" y="99"/>
                    </a:lnTo>
                    <a:lnTo>
                      <a:pt x="27" y="117"/>
                    </a:lnTo>
                    <a:lnTo>
                      <a:pt x="18" y="136"/>
                    </a:lnTo>
                    <a:lnTo>
                      <a:pt x="9" y="157"/>
                    </a:lnTo>
                    <a:lnTo>
                      <a:pt x="4" y="178"/>
                    </a:lnTo>
                    <a:lnTo>
                      <a:pt x="1" y="201"/>
                    </a:lnTo>
                    <a:lnTo>
                      <a:pt x="0" y="224"/>
                    </a:lnTo>
                    <a:lnTo>
                      <a:pt x="1" y="246"/>
                    </a:lnTo>
                    <a:lnTo>
                      <a:pt x="4" y="269"/>
                    </a:lnTo>
                    <a:lnTo>
                      <a:pt x="9" y="290"/>
                    </a:lnTo>
                    <a:lnTo>
                      <a:pt x="18" y="310"/>
                    </a:lnTo>
                    <a:lnTo>
                      <a:pt x="27" y="330"/>
                    </a:lnTo>
                    <a:lnTo>
                      <a:pt x="37" y="349"/>
                    </a:lnTo>
                    <a:lnTo>
                      <a:pt x="51" y="366"/>
                    </a:lnTo>
                    <a:lnTo>
                      <a:pt x="66" y="381"/>
                    </a:lnTo>
                    <a:lnTo>
                      <a:pt x="81" y="396"/>
                    </a:lnTo>
                    <a:lnTo>
                      <a:pt x="98" y="409"/>
                    </a:lnTo>
                    <a:lnTo>
                      <a:pt x="117" y="420"/>
                    </a:lnTo>
                    <a:lnTo>
                      <a:pt x="136" y="429"/>
                    </a:lnTo>
                    <a:lnTo>
                      <a:pt x="157" y="438"/>
                    </a:lnTo>
                    <a:lnTo>
                      <a:pt x="178" y="443"/>
                    </a:lnTo>
                    <a:lnTo>
                      <a:pt x="201" y="446"/>
                    </a:lnTo>
                    <a:lnTo>
                      <a:pt x="223" y="447"/>
                    </a:lnTo>
                    <a:lnTo>
                      <a:pt x="246" y="446"/>
                    </a:lnTo>
                    <a:lnTo>
                      <a:pt x="269" y="443"/>
                    </a:lnTo>
                    <a:lnTo>
                      <a:pt x="290" y="438"/>
                    </a:lnTo>
                    <a:lnTo>
                      <a:pt x="311" y="429"/>
                    </a:lnTo>
                    <a:lnTo>
                      <a:pt x="330" y="420"/>
                    </a:lnTo>
                    <a:lnTo>
                      <a:pt x="349" y="409"/>
                    </a:lnTo>
                    <a:lnTo>
                      <a:pt x="366" y="396"/>
                    </a:lnTo>
                    <a:lnTo>
                      <a:pt x="381" y="381"/>
                    </a:lnTo>
                    <a:lnTo>
                      <a:pt x="396" y="366"/>
                    </a:lnTo>
                    <a:lnTo>
                      <a:pt x="410" y="349"/>
                    </a:lnTo>
                    <a:lnTo>
                      <a:pt x="420" y="330"/>
                    </a:lnTo>
                    <a:lnTo>
                      <a:pt x="429" y="310"/>
                    </a:lnTo>
                    <a:lnTo>
                      <a:pt x="438" y="290"/>
                    </a:lnTo>
                    <a:lnTo>
                      <a:pt x="443" y="269"/>
                    </a:lnTo>
                    <a:lnTo>
                      <a:pt x="446" y="246"/>
                    </a:lnTo>
                    <a:lnTo>
                      <a:pt x="447" y="224"/>
                    </a:lnTo>
                    <a:lnTo>
                      <a:pt x="446" y="201"/>
                    </a:lnTo>
                    <a:lnTo>
                      <a:pt x="443" y="178"/>
                    </a:lnTo>
                    <a:lnTo>
                      <a:pt x="438" y="157"/>
                    </a:lnTo>
                    <a:lnTo>
                      <a:pt x="429" y="136"/>
                    </a:lnTo>
                    <a:lnTo>
                      <a:pt x="420" y="117"/>
                    </a:lnTo>
                    <a:lnTo>
                      <a:pt x="410" y="99"/>
                    </a:lnTo>
                    <a:lnTo>
                      <a:pt x="396" y="81"/>
                    </a:lnTo>
                    <a:lnTo>
                      <a:pt x="381" y="65"/>
                    </a:lnTo>
                    <a:lnTo>
                      <a:pt x="366" y="51"/>
                    </a:lnTo>
                    <a:lnTo>
                      <a:pt x="349" y="38"/>
                    </a:lnTo>
                    <a:lnTo>
                      <a:pt x="330" y="27"/>
                    </a:lnTo>
                    <a:lnTo>
                      <a:pt x="311" y="18"/>
                    </a:lnTo>
                    <a:lnTo>
                      <a:pt x="290" y="9"/>
                    </a:lnTo>
                    <a:lnTo>
                      <a:pt x="269" y="4"/>
                    </a:lnTo>
                    <a:lnTo>
                      <a:pt x="246" y="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048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7" name="Freeform 1184"/>
              <p:cNvSpPr/>
              <p:nvPr/>
            </p:nvSpPr>
            <p:spPr>
              <a:xfrm>
                <a:off x="606672" y="695948"/>
                <a:ext cx="236283" cy="236171"/>
              </a:xfrm>
              <a:custGeom>
                <a:avLst/>
                <a:gdLst/>
                <a:ahLst/>
                <a:cxnLst>
                  <a:cxn ang="0">
                    <a:pos x="62309466" y="0"/>
                  </a:cxn>
                  <a:cxn ang="0">
                    <a:pos x="49735721" y="1116397"/>
                  </a:cxn>
                  <a:cxn ang="0">
                    <a:pos x="38000332" y="5024578"/>
                  </a:cxn>
                  <a:cxn ang="0">
                    <a:pos x="27382927" y="10607618"/>
                  </a:cxn>
                  <a:cxn ang="0">
                    <a:pos x="18441175" y="18145013"/>
                  </a:cxn>
                  <a:cxn ang="0">
                    <a:pos x="10338306" y="27635705"/>
                  </a:cxn>
                  <a:cxn ang="0">
                    <a:pos x="5029603" y="37964356"/>
                  </a:cxn>
                  <a:cxn ang="0">
                    <a:pos x="1117455" y="49688899"/>
                  </a:cxn>
                  <a:cxn ang="0">
                    <a:pos x="0" y="62529839"/>
                  </a:cxn>
                  <a:cxn ang="0">
                    <a:pos x="279628" y="68670813"/>
                  </a:cxn>
                  <a:cxn ang="0">
                    <a:pos x="2514537" y="80953818"/>
                  </a:cxn>
                  <a:cxn ang="0">
                    <a:pos x="7544141" y="92119370"/>
                  </a:cxn>
                  <a:cxn ang="0">
                    <a:pos x="14249926" y="102169054"/>
                  </a:cxn>
                  <a:cxn ang="0">
                    <a:pos x="22632423" y="110543350"/>
                  </a:cxn>
                  <a:cxn ang="0">
                    <a:pos x="32691630" y="117243315"/>
                  </a:cxn>
                  <a:cxn ang="0">
                    <a:pos x="43868291" y="122267893"/>
                  </a:cxn>
                  <a:cxn ang="0">
                    <a:pos x="56162408" y="124501215"/>
                  </a:cxn>
                  <a:cxn ang="0">
                    <a:pos x="62309466" y="124780182"/>
                  </a:cxn>
                  <a:cxn ang="0">
                    <a:pos x="75162838" y="123663785"/>
                  </a:cxn>
                  <a:cxn ang="0">
                    <a:pos x="86898227" y="119755604"/>
                  </a:cxn>
                  <a:cxn ang="0">
                    <a:pos x="97515633" y="114172564"/>
                  </a:cxn>
                  <a:cxn ang="0">
                    <a:pos x="106457385" y="106356202"/>
                  </a:cxn>
                  <a:cxn ang="0">
                    <a:pos x="114560253" y="97423443"/>
                  </a:cxn>
                  <a:cxn ang="0">
                    <a:pos x="119868956" y="86536330"/>
                  </a:cxn>
                  <a:cxn ang="0">
                    <a:pos x="123781105" y="75091283"/>
                  </a:cxn>
                  <a:cxn ang="0">
                    <a:pos x="124898559" y="62529839"/>
                  </a:cxn>
                  <a:cxn ang="0">
                    <a:pos x="124618932" y="56109369"/>
                  </a:cxn>
                  <a:cxn ang="0">
                    <a:pos x="122384022" y="43826363"/>
                  </a:cxn>
                  <a:cxn ang="0">
                    <a:pos x="117354419" y="32660811"/>
                  </a:cxn>
                  <a:cxn ang="0">
                    <a:pos x="110648633" y="22611128"/>
                  </a:cxn>
                  <a:cxn ang="0">
                    <a:pos x="102266137" y="14236832"/>
                  </a:cxn>
                  <a:cxn ang="0">
                    <a:pos x="92206930" y="7536866"/>
                  </a:cxn>
                  <a:cxn ang="0">
                    <a:pos x="81030268" y="2512289"/>
                  </a:cxn>
                  <a:cxn ang="0">
                    <a:pos x="68736152" y="278967"/>
                  </a:cxn>
                </a:cxnLst>
                <a:pathLst>
                  <a:path w="447" h="447">
                    <a:moveTo>
                      <a:pt x="223" y="0"/>
                    </a:moveTo>
                    <a:lnTo>
                      <a:pt x="223" y="0"/>
                    </a:lnTo>
                    <a:lnTo>
                      <a:pt x="201" y="1"/>
                    </a:lnTo>
                    <a:lnTo>
                      <a:pt x="178" y="4"/>
                    </a:lnTo>
                    <a:lnTo>
                      <a:pt x="157" y="9"/>
                    </a:lnTo>
                    <a:lnTo>
                      <a:pt x="136" y="18"/>
                    </a:lnTo>
                    <a:lnTo>
                      <a:pt x="117" y="27"/>
                    </a:lnTo>
                    <a:lnTo>
                      <a:pt x="98" y="38"/>
                    </a:lnTo>
                    <a:lnTo>
                      <a:pt x="81" y="51"/>
                    </a:lnTo>
                    <a:lnTo>
                      <a:pt x="66" y="65"/>
                    </a:lnTo>
                    <a:lnTo>
                      <a:pt x="51" y="81"/>
                    </a:lnTo>
                    <a:lnTo>
                      <a:pt x="37" y="99"/>
                    </a:lnTo>
                    <a:lnTo>
                      <a:pt x="27" y="117"/>
                    </a:lnTo>
                    <a:lnTo>
                      <a:pt x="18" y="136"/>
                    </a:lnTo>
                    <a:lnTo>
                      <a:pt x="9" y="157"/>
                    </a:lnTo>
                    <a:lnTo>
                      <a:pt x="4" y="178"/>
                    </a:lnTo>
                    <a:lnTo>
                      <a:pt x="1" y="201"/>
                    </a:lnTo>
                    <a:lnTo>
                      <a:pt x="0" y="224"/>
                    </a:lnTo>
                    <a:lnTo>
                      <a:pt x="1" y="246"/>
                    </a:lnTo>
                    <a:lnTo>
                      <a:pt x="4" y="269"/>
                    </a:lnTo>
                    <a:lnTo>
                      <a:pt x="9" y="290"/>
                    </a:lnTo>
                    <a:lnTo>
                      <a:pt x="18" y="310"/>
                    </a:lnTo>
                    <a:lnTo>
                      <a:pt x="27" y="330"/>
                    </a:lnTo>
                    <a:lnTo>
                      <a:pt x="37" y="349"/>
                    </a:lnTo>
                    <a:lnTo>
                      <a:pt x="51" y="366"/>
                    </a:lnTo>
                    <a:lnTo>
                      <a:pt x="66" y="381"/>
                    </a:lnTo>
                    <a:lnTo>
                      <a:pt x="81" y="396"/>
                    </a:lnTo>
                    <a:lnTo>
                      <a:pt x="98" y="409"/>
                    </a:lnTo>
                    <a:lnTo>
                      <a:pt x="117" y="420"/>
                    </a:lnTo>
                    <a:lnTo>
                      <a:pt x="136" y="429"/>
                    </a:lnTo>
                    <a:lnTo>
                      <a:pt x="157" y="438"/>
                    </a:lnTo>
                    <a:lnTo>
                      <a:pt x="178" y="443"/>
                    </a:lnTo>
                    <a:lnTo>
                      <a:pt x="201" y="446"/>
                    </a:lnTo>
                    <a:lnTo>
                      <a:pt x="223" y="447"/>
                    </a:lnTo>
                    <a:lnTo>
                      <a:pt x="246" y="446"/>
                    </a:lnTo>
                    <a:lnTo>
                      <a:pt x="269" y="443"/>
                    </a:lnTo>
                    <a:lnTo>
                      <a:pt x="290" y="438"/>
                    </a:lnTo>
                    <a:lnTo>
                      <a:pt x="311" y="429"/>
                    </a:lnTo>
                    <a:lnTo>
                      <a:pt x="330" y="420"/>
                    </a:lnTo>
                    <a:lnTo>
                      <a:pt x="349" y="409"/>
                    </a:lnTo>
                    <a:lnTo>
                      <a:pt x="366" y="396"/>
                    </a:lnTo>
                    <a:lnTo>
                      <a:pt x="381" y="381"/>
                    </a:lnTo>
                    <a:lnTo>
                      <a:pt x="396" y="366"/>
                    </a:lnTo>
                    <a:lnTo>
                      <a:pt x="410" y="349"/>
                    </a:lnTo>
                    <a:lnTo>
                      <a:pt x="420" y="330"/>
                    </a:lnTo>
                    <a:lnTo>
                      <a:pt x="429" y="310"/>
                    </a:lnTo>
                    <a:lnTo>
                      <a:pt x="438" y="290"/>
                    </a:lnTo>
                    <a:lnTo>
                      <a:pt x="443" y="269"/>
                    </a:lnTo>
                    <a:lnTo>
                      <a:pt x="446" y="246"/>
                    </a:lnTo>
                    <a:lnTo>
                      <a:pt x="447" y="224"/>
                    </a:lnTo>
                    <a:lnTo>
                      <a:pt x="446" y="201"/>
                    </a:lnTo>
                    <a:lnTo>
                      <a:pt x="443" y="178"/>
                    </a:lnTo>
                    <a:lnTo>
                      <a:pt x="438" y="157"/>
                    </a:lnTo>
                    <a:lnTo>
                      <a:pt x="429" y="136"/>
                    </a:lnTo>
                    <a:lnTo>
                      <a:pt x="420" y="117"/>
                    </a:lnTo>
                    <a:lnTo>
                      <a:pt x="410" y="99"/>
                    </a:lnTo>
                    <a:lnTo>
                      <a:pt x="396" y="81"/>
                    </a:lnTo>
                    <a:lnTo>
                      <a:pt x="381" y="65"/>
                    </a:lnTo>
                    <a:lnTo>
                      <a:pt x="366" y="51"/>
                    </a:lnTo>
                    <a:lnTo>
                      <a:pt x="349" y="38"/>
                    </a:lnTo>
                    <a:lnTo>
                      <a:pt x="330" y="27"/>
                    </a:lnTo>
                    <a:lnTo>
                      <a:pt x="311" y="18"/>
                    </a:lnTo>
                    <a:lnTo>
                      <a:pt x="290" y="9"/>
                    </a:lnTo>
                    <a:lnTo>
                      <a:pt x="269" y="4"/>
                    </a:lnTo>
                    <a:lnTo>
                      <a:pt x="246" y="1"/>
                    </a:lnTo>
                    <a:lnTo>
                      <a:pt x="22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8" name="Freeform 1186"/>
              <p:cNvSpPr/>
              <p:nvPr/>
            </p:nvSpPr>
            <p:spPr>
              <a:xfrm>
                <a:off x="944483" y="351"/>
                <a:ext cx="110758" cy="278607"/>
              </a:xfrm>
              <a:custGeom>
                <a:avLst/>
                <a:gdLst/>
                <a:ahLst/>
                <a:cxnLst>
                  <a:cxn ang="0">
                    <a:pos x="54201998" y="43204742"/>
                  </a:cxn>
                  <a:cxn ang="0">
                    <a:pos x="54201998" y="43204742"/>
                  </a:cxn>
                  <a:cxn ang="0">
                    <a:pos x="56448424" y="37313210"/>
                  </a:cxn>
                  <a:cxn ang="0">
                    <a:pos x="57852772" y="31421679"/>
                  </a:cxn>
                  <a:cxn ang="0">
                    <a:pos x="58695381" y="25810873"/>
                  </a:cxn>
                  <a:cxn ang="0">
                    <a:pos x="58695381" y="21041185"/>
                  </a:cxn>
                  <a:cxn ang="0">
                    <a:pos x="57852772" y="16552752"/>
                  </a:cxn>
                  <a:cxn ang="0">
                    <a:pos x="56729294" y="12624711"/>
                  </a:cxn>
                  <a:cxn ang="0">
                    <a:pos x="55044606" y="9258121"/>
                  </a:cxn>
                  <a:cxn ang="0">
                    <a:pos x="53078519" y="6172257"/>
                  </a:cxn>
                  <a:cxn ang="0">
                    <a:pos x="50270353" y="3927511"/>
                  </a:cxn>
                  <a:cxn ang="0">
                    <a:pos x="47180788" y="1683295"/>
                  </a:cxn>
                  <a:cxn ang="0">
                    <a:pos x="43810883" y="560922"/>
                  </a:cxn>
                  <a:cxn ang="0">
                    <a:pos x="40440978" y="0"/>
                  </a:cxn>
                  <a:cxn ang="0">
                    <a:pos x="36789674" y="0"/>
                  </a:cxn>
                  <a:cxn ang="0">
                    <a:pos x="33138900" y="560922"/>
                  </a:cxn>
                  <a:cxn ang="0">
                    <a:pos x="28926386" y="1683295"/>
                  </a:cxn>
                  <a:cxn ang="0">
                    <a:pos x="24994742" y="3927511"/>
                  </a:cxn>
                  <a:cxn ang="0">
                    <a:pos x="21343968" y="6733179"/>
                  </a:cxn>
                  <a:cxn ang="0">
                    <a:pos x="17692663" y="10099769"/>
                  </a:cxn>
                  <a:cxn ang="0">
                    <a:pos x="14322758" y="14308005"/>
                  </a:cxn>
                  <a:cxn ang="0">
                    <a:pos x="10952853" y="19357890"/>
                  </a:cxn>
                  <a:cxn ang="0">
                    <a:pos x="8144158" y="25249421"/>
                  </a:cxn>
                  <a:cxn ang="0">
                    <a:pos x="5616861" y="31702405"/>
                  </a:cxn>
                  <a:cxn ang="0">
                    <a:pos x="3089035" y="39277231"/>
                  </a:cxn>
                  <a:cxn ang="0">
                    <a:pos x="1404348" y="47412979"/>
                  </a:cxn>
                  <a:cxn ang="0">
                    <a:pos x="280870" y="56671630"/>
                  </a:cxn>
                  <a:cxn ang="0">
                    <a:pos x="0" y="66771399"/>
                  </a:cxn>
                  <a:cxn ang="0">
                    <a:pos x="0" y="77993540"/>
                  </a:cxn>
                  <a:cxn ang="0">
                    <a:pos x="842609" y="89776604"/>
                  </a:cxn>
                  <a:cxn ang="0">
                    <a:pos x="2246957" y="102682040"/>
                  </a:cxn>
                  <a:cxn ang="0">
                    <a:pos x="4774253" y="116429124"/>
                  </a:cxn>
                  <a:cxn ang="0">
                    <a:pos x="8144158" y="131298051"/>
                  </a:cxn>
                  <a:cxn ang="0">
                    <a:pos x="12356671" y="147570077"/>
                  </a:cxn>
                  <a:cxn ang="0">
                    <a:pos x="54201998" y="43204742"/>
                  </a:cxn>
                </a:cxnLst>
                <a:pathLst>
                  <a:path w="209" h="526">
                    <a:moveTo>
                      <a:pt x="193" y="154"/>
                    </a:moveTo>
                    <a:lnTo>
                      <a:pt x="193" y="154"/>
                    </a:lnTo>
                    <a:lnTo>
                      <a:pt x="201" y="133"/>
                    </a:lnTo>
                    <a:lnTo>
                      <a:pt x="206" y="112"/>
                    </a:lnTo>
                    <a:lnTo>
                      <a:pt x="209" y="92"/>
                    </a:lnTo>
                    <a:lnTo>
                      <a:pt x="209" y="75"/>
                    </a:lnTo>
                    <a:lnTo>
                      <a:pt x="206" y="59"/>
                    </a:lnTo>
                    <a:lnTo>
                      <a:pt x="202" y="45"/>
                    </a:lnTo>
                    <a:lnTo>
                      <a:pt x="196" y="33"/>
                    </a:lnTo>
                    <a:lnTo>
                      <a:pt x="189" y="22"/>
                    </a:lnTo>
                    <a:lnTo>
                      <a:pt x="179" y="14"/>
                    </a:lnTo>
                    <a:lnTo>
                      <a:pt x="168" y="6"/>
                    </a:lnTo>
                    <a:lnTo>
                      <a:pt x="156" y="2"/>
                    </a:lnTo>
                    <a:lnTo>
                      <a:pt x="144" y="0"/>
                    </a:lnTo>
                    <a:lnTo>
                      <a:pt x="131" y="0"/>
                    </a:lnTo>
                    <a:lnTo>
                      <a:pt x="118" y="2"/>
                    </a:lnTo>
                    <a:lnTo>
                      <a:pt x="103" y="6"/>
                    </a:lnTo>
                    <a:lnTo>
                      <a:pt x="89" y="14"/>
                    </a:lnTo>
                    <a:lnTo>
                      <a:pt x="76" y="24"/>
                    </a:lnTo>
                    <a:lnTo>
                      <a:pt x="63" y="36"/>
                    </a:lnTo>
                    <a:lnTo>
                      <a:pt x="51" y="51"/>
                    </a:lnTo>
                    <a:lnTo>
                      <a:pt x="39" y="69"/>
                    </a:lnTo>
                    <a:lnTo>
                      <a:pt x="29" y="90"/>
                    </a:lnTo>
                    <a:lnTo>
                      <a:pt x="20" y="113"/>
                    </a:lnTo>
                    <a:lnTo>
                      <a:pt x="11" y="140"/>
                    </a:lnTo>
                    <a:lnTo>
                      <a:pt x="5" y="169"/>
                    </a:lnTo>
                    <a:lnTo>
                      <a:pt x="1" y="202"/>
                    </a:lnTo>
                    <a:lnTo>
                      <a:pt x="0" y="238"/>
                    </a:lnTo>
                    <a:lnTo>
                      <a:pt x="0" y="278"/>
                    </a:lnTo>
                    <a:lnTo>
                      <a:pt x="3" y="320"/>
                    </a:lnTo>
                    <a:lnTo>
                      <a:pt x="8" y="366"/>
                    </a:lnTo>
                    <a:lnTo>
                      <a:pt x="17" y="415"/>
                    </a:lnTo>
                    <a:lnTo>
                      <a:pt x="29" y="468"/>
                    </a:lnTo>
                    <a:lnTo>
                      <a:pt x="44" y="526"/>
                    </a:lnTo>
                    <a:lnTo>
                      <a:pt x="193" y="154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9" name="Freeform 1188"/>
              <p:cNvSpPr/>
              <p:nvPr/>
            </p:nvSpPr>
            <p:spPr>
              <a:xfrm>
                <a:off x="972172" y="63084"/>
                <a:ext cx="188288" cy="204804"/>
              </a:xfrm>
              <a:custGeom>
                <a:avLst/>
                <a:gdLst/>
                <a:ahLst/>
                <a:cxnLst>
                  <a:cxn ang="0">
                    <a:pos x="42152577" y="10533454"/>
                  </a:cxn>
                  <a:cxn ang="0">
                    <a:pos x="42152577" y="10533454"/>
                  </a:cxn>
                  <a:cxn ang="0">
                    <a:pos x="45830576" y="8315885"/>
                  </a:cxn>
                  <a:cxn ang="0">
                    <a:pos x="48942115" y="6375248"/>
                  </a:cxn>
                  <a:cxn ang="0">
                    <a:pos x="52337149" y="4712071"/>
                  </a:cxn>
                  <a:cxn ang="0">
                    <a:pos x="55166256" y="3048895"/>
                  </a:cxn>
                  <a:cxn ang="0">
                    <a:pos x="58278327" y="1940110"/>
                  </a:cxn>
                  <a:cxn ang="0">
                    <a:pos x="61389866" y="1108785"/>
                  </a:cxn>
                  <a:cxn ang="0">
                    <a:pos x="63936009" y="554392"/>
                  </a:cxn>
                  <a:cxn ang="0">
                    <a:pos x="67048080" y="0"/>
                  </a:cxn>
                  <a:cxn ang="0">
                    <a:pos x="69594223" y="0"/>
                  </a:cxn>
                  <a:cxn ang="0">
                    <a:pos x="72140366" y="0"/>
                  </a:cxn>
                  <a:cxn ang="0">
                    <a:pos x="74686510" y="276933"/>
                  </a:cxn>
                  <a:cxn ang="0">
                    <a:pos x="76949689" y="554392"/>
                  </a:cxn>
                  <a:cxn ang="0">
                    <a:pos x="79212868" y="1385718"/>
                  </a:cxn>
                  <a:cxn ang="0">
                    <a:pos x="81759011" y="2217569"/>
                  </a:cxn>
                  <a:cxn ang="0">
                    <a:pos x="83739758" y="3326354"/>
                  </a:cxn>
                  <a:cxn ang="0">
                    <a:pos x="85437010" y="4712071"/>
                  </a:cxn>
                  <a:cxn ang="0">
                    <a:pos x="87700189" y="6098316"/>
                  </a:cxn>
                  <a:cxn ang="0">
                    <a:pos x="89397440" y="7484033"/>
                  </a:cxn>
                  <a:cxn ang="0">
                    <a:pos x="90812260" y="9147210"/>
                  </a:cxn>
                  <a:cxn ang="0">
                    <a:pos x="92226547" y="11364779"/>
                  </a:cxn>
                  <a:cxn ang="0">
                    <a:pos x="95055654" y="15245526"/>
                  </a:cxn>
                  <a:cxn ang="0">
                    <a:pos x="97035870" y="19957597"/>
                  </a:cxn>
                  <a:cxn ang="0">
                    <a:pos x="98733653" y="24947128"/>
                  </a:cxn>
                  <a:cxn ang="0">
                    <a:pos x="99582013" y="29936659"/>
                  </a:cxn>
                  <a:cxn ang="0">
                    <a:pos x="100147941" y="35757515"/>
                  </a:cxn>
                  <a:cxn ang="0">
                    <a:pos x="100147941" y="41578371"/>
                  </a:cxn>
                  <a:cxn ang="0">
                    <a:pos x="99299049" y="47399754"/>
                  </a:cxn>
                  <a:cxn ang="0">
                    <a:pos x="97884761" y="53497543"/>
                  </a:cxn>
                  <a:cxn ang="0">
                    <a:pos x="95904546" y="59595858"/>
                  </a:cxn>
                  <a:cxn ang="0">
                    <a:pos x="93075439" y="65694174"/>
                  </a:cxn>
                  <a:cxn ang="0">
                    <a:pos x="89963368" y="71238097"/>
                  </a:cxn>
                  <a:cxn ang="0">
                    <a:pos x="87983153" y="74286991"/>
                  </a:cxn>
                  <a:cxn ang="0">
                    <a:pos x="85719974" y="76781493"/>
                  </a:cxn>
                  <a:cxn ang="0">
                    <a:pos x="83456794" y="79830914"/>
                  </a:cxn>
                  <a:cxn ang="0">
                    <a:pos x="80910651" y="82325417"/>
                  </a:cxn>
                  <a:cxn ang="0">
                    <a:pos x="78081544" y="84819919"/>
                  </a:cxn>
                  <a:cxn ang="0">
                    <a:pos x="75252437" y="87314947"/>
                  </a:cxn>
                  <a:cxn ang="0">
                    <a:pos x="71857403" y="89532517"/>
                  </a:cxn>
                  <a:cxn ang="0">
                    <a:pos x="68745864" y="91750086"/>
                  </a:cxn>
                  <a:cxn ang="0">
                    <a:pos x="65067865" y="94244588"/>
                  </a:cxn>
                  <a:cxn ang="0">
                    <a:pos x="61672830" y="96184698"/>
                  </a:cxn>
                  <a:cxn ang="0">
                    <a:pos x="57429436" y="97847875"/>
                  </a:cxn>
                  <a:cxn ang="0">
                    <a:pos x="53469005" y="99788511"/>
                  </a:cxn>
                  <a:cxn ang="0">
                    <a:pos x="49225079" y="101451688"/>
                  </a:cxn>
                  <a:cxn ang="0">
                    <a:pos x="44415756" y="102837406"/>
                  </a:cxn>
                  <a:cxn ang="0">
                    <a:pos x="39889398" y="103946191"/>
                  </a:cxn>
                  <a:cxn ang="0">
                    <a:pos x="34797112" y="105054975"/>
                  </a:cxn>
                  <a:cxn ang="0">
                    <a:pos x="29421862" y="106163760"/>
                  </a:cxn>
                  <a:cxn ang="0">
                    <a:pos x="24329575" y="106995612"/>
                  </a:cxn>
                  <a:cxn ang="0">
                    <a:pos x="18671893" y="107550004"/>
                  </a:cxn>
                  <a:cxn ang="0">
                    <a:pos x="12730715" y="107826937"/>
                  </a:cxn>
                  <a:cxn ang="0">
                    <a:pos x="6506574" y="107826937"/>
                  </a:cxn>
                  <a:cxn ang="0">
                    <a:pos x="0" y="107826937"/>
                  </a:cxn>
                  <a:cxn ang="0">
                    <a:pos x="42152577" y="10533454"/>
                  </a:cxn>
                </a:cxnLst>
                <a:pathLst>
                  <a:path w="354" h="389">
                    <a:moveTo>
                      <a:pt x="149" y="38"/>
                    </a:moveTo>
                    <a:lnTo>
                      <a:pt x="149" y="38"/>
                    </a:lnTo>
                    <a:lnTo>
                      <a:pt x="162" y="30"/>
                    </a:lnTo>
                    <a:lnTo>
                      <a:pt x="173" y="23"/>
                    </a:lnTo>
                    <a:lnTo>
                      <a:pt x="185" y="17"/>
                    </a:lnTo>
                    <a:lnTo>
                      <a:pt x="195" y="11"/>
                    </a:lnTo>
                    <a:lnTo>
                      <a:pt x="206" y="7"/>
                    </a:lnTo>
                    <a:lnTo>
                      <a:pt x="217" y="4"/>
                    </a:lnTo>
                    <a:lnTo>
                      <a:pt x="226" y="2"/>
                    </a:lnTo>
                    <a:lnTo>
                      <a:pt x="237" y="0"/>
                    </a:lnTo>
                    <a:lnTo>
                      <a:pt x="246" y="0"/>
                    </a:lnTo>
                    <a:lnTo>
                      <a:pt x="255" y="0"/>
                    </a:lnTo>
                    <a:lnTo>
                      <a:pt x="264" y="1"/>
                    </a:lnTo>
                    <a:lnTo>
                      <a:pt x="272" y="2"/>
                    </a:lnTo>
                    <a:lnTo>
                      <a:pt x="280" y="5"/>
                    </a:lnTo>
                    <a:lnTo>
                      <a:pt x="289" y="8"/>
                    </a:lnTo>
                    <a:lnTo>
                      <a:pt x="296" y="12"/>
                    </a:lnTo>
                    <a:lnTo>
                      <a:pt x="302" y="17"/>
                    </a:lnTo>
                    <a:lnTo>
                      <a:pt x="310" y="22"/>
                    </a:lnTo>
                    <a:lnTo>
                      <a:pt x="316" y="27"/>
                    </a:lnTo>
                    <a:lnTo>
                      <a:pt x="321" y="33"/>
                    </a:lnTo>
                    <a:lnTo>
                      <a:pt x="326" y="41"/>
                    </a:lnTo>
                    <a:lnTo>
                      <a:pt x="336" y="55"/>
                    </a:lnTo>
                    <a:lnTo>
                      <a:pt x="343" y="72"/>
                    </a:lnTo>
                    <a:lnTo>
                      <a:pt x="349" y="90"/>
                    </a:lnTo>
                    <a:lnTo>
                      <a:pt x="352" y="108"/>
                    </a:lnTo>
                    <a:lnTo>
                      <a:pt x="354" y="129"/>
                    </a:lnTo>
                    <a:lnTo>
                      <a:pt x="354" y="150"/>
                    </a:lnTo>
                    <a:lnTo>
                      <a:pt x="351" y="171"/>
                    </a:lnTo>
                    <a:lnTo>
                      <a:pt x="346" y="193"/>
                    </a:lnTo>
                    <a:lnTo>
                      <a:pt x="339" y="215"/>
                    </a:lnTo>
                    <a:lnTo>
                      <a:pt x="329" y="237"/>
                    </a:lnTo>
                    <a:lnTo>
                      <a:pt x="318" y="257"/>
                    </a:lnTo>
                    <a:lnTo>
                      <a:pt x="311" y="268"/>
                    </a:lnTo>
                    <a:lnTo>
                      <a:pt x="303" y="277"/>
                    </a:lnTo>
                    <a:lnTo>
                      <a:pt x="295" y="288"/>
                    </a:lnTo>
                    <a:lnTo>
                      <a:pt x="286" y="297"/>
                    </a:lnTo>
                    <a:lnTo>
                      <a:pt x="276" y="306"/>
                    </a:lnTo>
                    <a:lnTo>
                      <a:pt x="266" y="315"/>
                    </a:lnTo>
                    <a:lnTo>
                      <a:pt x="254" y="323"/>
                    </a:lnTo>
                    <a:lnTo>
                      <a:pt x="243" y="331"/>
                    </a:lnTo>
                    <a:lnTo>
                      <a:pt x="230" y="340"/>
                    </a:lnTo>
                    <a:lnTo>
                      <a:pt x="218" y="347"/>
                    </a:lnTo>
                    <a:lnTo>
                      <a:pt x="203" y="353"/>
                    </a:lnTo>
                    <a:lnTo>
                      <a:pt x="189" y="360"/>
                    </a:lnTo>
                    <a:lnTo>
                      <a:pt x="174" y="366"/>
                    </a:lnTo>
                    <a:lnTo>
                      <a:pt x="157" y="371"/>
                    </a:lnTo>
                    <a:lnTo>
                      <a:pt x="141" y="375"/>
                    </a:lnTo>
                    <a:lnTo>
                      <a:pt x="123" y="379"/>
                    </a:lnTo>
                    <a:lnTo>
                      <a:pt x="104" y="383"/>
                    </a:lnTo>
                    <a:lnTo>
                      <a:pt x="86" y="386"/>
                    </a:lnTo>
                    <a:lnTo>
                      <a:pt x="66" y="388"/>
                    </a:lnTo>
                    <a:lnTo>
                      <a:pt x="45" y="389"/>
                    </a:lnTo>
                    <a:lnTo>
                      <a:pt x="23" y="389"/>
                    </a:lnTo>
                    <a:lnTo>
                      <a:pt x="0" y="389"/>
                    </a:lnTo>
                    <a:lnTo>
                      <a:pt x="149" y="38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0" name="Freeform 1190"/>
              <p:cNvSpPr/>
              <p:nvPr/>
            </p:nvSpPr>
            <p:spPr>
              <a:xfrm>
                <a:off x="724814" y="647975"/>
                <a:ext cx="88606" cy="177128"/>
              </a:xfrm>
              <a:custGeom>
                <a:avLst/>
                <a:gdLst/>
                <a:ahLst/>
                <a:cxnLst>
                  <a:cxn ang="0">
                    <a:pos x="46732281" y="6187283"/>
                  </a:cxn>
                  <a:cxn ang="0">
                    <a:pos x="3338020" y="92810299"/>
                  </a:cxn>
                  <a:cxn ang="0">
                    <a:pos x="3338020" y="92810299"/>
                  </a:cxn>
                  <a:cxn ang="0">
                    <a:pos x="3060072" y="93372442"/>
                  </a:cxn>
                  <a:cxn ang="0">
                    <a:pos x="2225171" y="93935115"/>
                  </a:cxn>
                  <a:cxn ang="0">
                    <a:pos x="1669274" y="93935115"/>
                  </a:cxn>
                  <a:cxn ang="0">
                    <a:pos x="1112849" y="93654044"/>
                  </a:cxn>
                  <a:cxn ang="0">
                    <a:pos x="1112849" y="93654044"/>
                  </a:cxn>
                  <a:cxn ang="0">
                    <a:pos x="556425" y="93372442"/>
                  </a:cxn>
                  <a:cxn ang="0">
                    <a:pos x="0" y="92810299"/>
                  </a:cxn>
                  <a:cxn ang="0">
                    <a:pos x="0" y="91966555"/>
                  </a:cxn>
                  <a:cxn ang="0">
                    <a:pos x="0" y="91122810"/>
                  </a:cxn>
                  <a:cxn ang="0">
                    <a:pos x="32823776" y="0"/>
                  </a:cxn>
                  <a:cxn ang="0">
                    <a:pos x="46732281" y="6187283"/>
                  </a:cxn>
                </a:cxnLst>
                <a:pathLst>
                  <a:path w="168" h="334">
                    <a:moveTo>
                      <a:pt x="168" y="22"/>
                    </a:moveTo>
                    <a:lnTo>
                      <a:pt x="12" y="330"/>
                    </a:lnTo>
                    <a:lnTo>
                      <a:pt x="11" y="332"/>
                    </a:lnTo>
                    <a:lnTo>
                      <a:pt x="8" y="334"/>
                    </a:lnTo>
                    <a:lnTo>
                      <a:pt x="6" y="334"/>
                    </a:lnTo>
                    <a:lnTo>
                      <a:pt x="4" y="333"/>
                    </a:lnTo>
                    <a:lnTo>
                      <a:pt x="2" y="332"/>
                    </a:lnTo>
                    <a:lnTo>
                      <a:pt x="0" y="330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118" y="0"/>
                    </a:lnTo>
                    <a:lnTo>
                      <a:pt x="168" y="22"/>
                    </a:lnTo>
                    <a:close/>
                  </a:path>
                </a:pathLst>
              </a:custGeom>
              <a:solidFill>
                <a:srgbClr val="00B0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1" name="Freeform 1191"/>
              <p:cNvSpPr/>
              <p:nvPr/>
            </p:nvSpPr>
            <p:spPr>
              <a:xfrm>
                <a:off x="896488" y="22492"/>
                <a:ext cx="134756" cy="249086"/>
              </a:xfrm>
              <a:custGeom>
                <a:avLst/>
                <a:gdLst/>
                <a:ahLst/>
                <a:cxnLst>
                  <a:cxn ang="0">
                    <a:pos x="71212469" y="27642704"/>
                  </a:cxn>
                  <a:cxn ang="0">
                    <a:pos x="71212469" y="27642704"/>
                  </a:cxn>
                  <a:cxn ang="0">
                    <a:pos x="70933445" y="25104045"/>
                  </a:cxn>
                  <a:cxn ang="0">
                    <a:pos x="70374868" y="22565386"/>
                  </a:cxn>
                  <a:cxn ang="0">
                    <a:pos x="70095315" y="20026727"/>
                  </a:cxn>
                  <a:cxn ang="0">
                    <a:pos x="69257714" y="18052096"/>
                  </a:cxn>
                  <a:cxn ang="0">
                    <a:pos x="68699137" y="15513968"/>
                  </a:cxn>
                  <a:cxn ang="0">
                    <a:pos x="67861536" y="13821352"/>
                  </a:cxn>
                  <a:cxn ang="0">
                    <a:pos x="66744383" y="11846721"/>
                  </a:cxn>
                  <a:cxn ang="0">
                    <a:pos x="65627229" y="9872622"/>
                  </a:cxn>
                  <a:cxn ang="0">
                    <a:pos x="64231051" y="8462020"/>
                  </a:cxn>
                  <a:cxn ang="0">
                    <a:pos x="62834345" y="7051949"/>
                  </a:cxn>
                  <a:cxn ang="0">
                    <a:pos x="59762436" y="4795304"/>
                  </a:cxn>
                  <a:cxn ang="0">
                    <a:pos x="56131951" y="2538659"/>
                  </a:cxn>
                  <a:cxn ang="0">
                    <a:pos x="52501995" y="1128057"/>
                  </a:cxn>
                  <a:cxn ang="0">
                    <a:pos x="48312933" y="282014"/>
                  </a:cxn>
                  <a:cxn ang="0">
                    <a:pos x="44123870" y="0"/>
                  </a:cxn>
                  <a:cxn ang="0">
                    <a:pos x="39655784" y="282014"/>
                  </a:cxn>
                  <a:cxn ang="0">
                    <a:pos x="35187170" y="1128057"/>
                  </a:cxn>
                  <a:cxn ang="0">
                    <a:pos x="30998108" y="2256645"/>
                  </a:cxn>
                  <a:cxn ang="0">
                    <a:pos x="26530021" y="4513290"/>
                  </a:cxn>
                  <a:cxn ang="0">
                    <a:pos x="22340959" y="6769403"/>
                  </a:cxn>
                  <a:cxn ang="0">
                    <a:pos x="18431450" y="9590077"/>
                  </a:cxn>
                  <a:cxn ang="0">
                    <a:pos x="14521941" y="13257324"/>
                  </a:cxn>
                  <a:cxn ang="0">
                    <a:pos x="11170480" y="17206054"/>
                  </a:cxn>
                  <a:cxn ang="0">
                    <a:pos x="7819547" y="22001357"/>
                  </a:cxn>
                  <a:cxn ang="0">
                    <a:pos x="5306216" y="27078675"/>
                  </a:cxn>
                  <a:cxn ang="0">
                    <a:pos x="3350933" y="33002036"/>
                  </a:cxn>
                  <a:cxn ang="0">
                    <a:pos x="2513332" y="35822709"/>
                  </a:cxn>
                  <a:cxn ang="0">
                    <a:pos x="1396178" y="39207411"/>
                  </a:cxn>
                  <a:cxn ang="0">
                    <a:pos x="837601" y="42592113"/>
                  </a:cxn>
                  <a:cxn ang="0">
                    <a:pos x="279024" y="45976814"/>
                  </a:cxn>
                  <a:cxn ang="0">
                    <a:pos x="279024" y="49644061"/>
                  </a:cxn>
                  <a:cxn ang="0">
                    <a:pos x="0" y="53592791"/>
                  </a:cxn>
                  <a:cxn ang="0">
                    <a:pos x="279024" y="57259507"/>
                  </a:cxn>
                  <a:cxn ang="0">
                    <a:pos x="279024" y="61490783"/>
                  </a:cxn>
                  <a:cxn ang="0">
                    <a:pos x="837601" y="65439513"/>
                  </a:cxn>
                  <a:cxn ang="0">
                    <a:pos x="1396178" y="69670788"/>
                  </a:cxn>
                  <a:cxn ang="0">
                    <a:pos x="2792884" y="74465561"/>
                  </a:cxn>
                  <a:cxn ang="0">
                    <a:pos x="3630485" y="78696836"/>
                  </a:cxn>
                  <a:cxn ang="0">
                    <a:pos x="5026663" y="83492140"/>
                  </a:cxn>
                  <a:cxn ang="0">
                    <a:pos x="6422841" y="88568927"/>
                  </a:cxn>
                  <a:cxn ang="0">
                    <a:pos x="8378124" y="93364231"/>
                  </a:cxn>
                  <a:cxn ang="0">
                    <a:pos x="10611903" y="98441549"/>
                  </a:cxn>
                  <a:cxn ang="0">
                    <a:pos x="12846210" y="103800881"/>
                  </a:cxn>
                  <a:cxn ang="0">
                    <a:pos x="15359542" y="109442228"/>
                  </a:cxn>
                  <a:cxn ang="0">
                    <a:pos x="18431450" y="115083574"/>
                  </a:cxn>
                  <a:cxn ang="0">
                    <a:pos x="21224334" y="120442906"/>
                  </a:cxn>
                  <a:cxn ang="0">
                    <a:pos x="24854291" y="126366267"/>
                  </a:cxn>
                  <a:cxn ang="0">
                    <a:pos x="28484776" y="132289628"/>
                  </a:cxn>
                  <a:cxn ang="0">
                    <a:pos x="71212469" y="27642704"/>
                  </a:cxn>
                </a:cxnLst>
                <a:pathLst>
                  <a:path w="255" h="469">
                    <a:moveTo>
                      <a:pt x="255" y="98"/>
                    </a:moveTo>
                    <a:lnTo>
                      <a:pt x="255" y="98"/>
                    </a:lnTo>
                    <a:lnTo>
                      <a:pt x="254" y="89"/>
                    </a:lnTo>
                    <a:lnTo>
                      <a:pt x="252" y="80"/>
                    </a:lnTo>
                    <a:lnTo>
                      <a:pt x="251" y="71"/>
                    </a:lnTo>
                    <a:lnTo>
                      <a:pt x="248" y="64"/>
                    </a:lnTo>
                    <a:lnTo>
                      <a:pt x="246" y="55"/>
                    </a:lnTo>
                    <a:lnTo>
                      <a:pt x="243" y="49"/>
                    </a:lnTo>
                    <a:lnTo>
                      <a:pt x="239" y="42"/>
                    </a:lnTo>
                    <a:lnTo>
                      <a:pt x="235" y="35"/>
                    </a:lnTo>
                    <a:lnTo>
                      <a:pt x="230" y="30"/>
                    </a:lnTo>
                    <a:lnTo>
                      <a:pt x="225" y="25"/>
                    </a:lnTo>
                    <a:lnTo>
                      <a:pt x="214" y="17"/>
                    </a:lnTo>
                    <a:lnTo>
                      <a:pt x="201" y="9"/>
                    </a:lnTo>
                    <a:lnTo>
                      <a:pt x="188" y="4"/>
                    </a:lnTo>
                    <a:lnTo>
                      <a:pt x="173" y="1"/>
                    </a:lnTo>
                    <a:lnTo>
                      <a:pt x="158" y="0"/>
                    </a:lnTo>
                    <a:lnTo>
                      <a:pt x="142" y="1"/>
                    </a:lnTo>
                    <a:lnTo>
                      <a:pt x="126" y="4"/>
                    </a:lnTo>
                    <a:lnTo>
                      <a:pt x="111" y="8"/>
                    </a:lnTo>
                    <a:lnTo>
                      <a:pt x="95" y="16"/>
                    </a:lnTo>
                    <a:lnTo>
                      <a:pt x="80" y="24"/>
                    </a:lnTo>
                    <a:lnTo>
                      <a:pt x="66" y="34"/>
                    </a:lnTo>
                    <a:lnTo>
                      <a:pt x="52" y="47"/>
                    </a:lnTo>
                    <a:lnTo>
                      <a:pt x="40" y="61"/>
                    </a:lnTo>
                    <a:lnTo>
                      <a:pt x="28" y="78"/>
                    </a:lnTo>
                    <a:lnTo>
                      <a:pt x="19" y="96"/>
                    </a:lnTo>
                    <a:lnTo>
                      <a:pt x="12" y="117"/>
                    </a:lnTo>
                    <a:lnTo>
                      <a:pt x="9" y="127"/>
                    </a:lnTo>
                    <a:lnTo>
                      <a:pt x="5" y="139"/>
                    </a:lnTo>
                    <a:lnTo>
                      <a:pt x="3" y="151"/>
                    </a:lnTo>
                    <a:lnTo>
                      <a:pt x="1" y="163"/>
                    </a:lnTo>
                    <a:lnTo>
                      <a:pt x="1" y="176"/>
                    </a:lnTo>
                    <a:lnTo>
                      <a:pt x="0" y="190"/>
                    </a:lnTo>
                    <a:lnTo>
                      <a:pt x="1" y="203"/>
                    </a:lnTo>
                    <a:lnTo>
                      <a:pt x="1" y="218"/>
                    </a:lnTo>
                    <a:lnTo>
                      <a:pt x="3" y="232"/>
                    </a:lnTo>
                    <a:lnTo>
                      <a:pt x="5" y="247"/>
                    </a:lnTo>
                    <a:lnTo>
                      <a:pt x="10" y="264"/>
                    </a:lnTo>
                    <a:lnTo>
                      <a:pt x="13" y="279"/>
                    </a:lnTo>
                    <a:lnTo>
                      <a:pt x="18" y="296"/>
                    </a:lnTo>
                    <a:lnTo>
                      <a:pt x="23" y="314"/>
                    </a:lnTo>
                    <a:lnTo>
                      <a:pt x="30" y="331"/>
                    </a:lnTo>
                    <a:lnTo>
                      <a:pt x="38" y="349"/>
                    </a:lnTo>
                    <a:lnTo>
                      <a:pt x="46" y="368"/>
                    </a:lnTo>
                    <a:lnTo>
                      <a:pt x="55" y="388"/>
                    </a:lnTo>
                    <a:lnTo>
                      <a:pt x="66" y="408"/>
                    </a:lnTo>
                    <a:lnTo>
                      <a:pt x="76" y="427"/>
                    </a:lnTo>
                    <a:lnTo>
                      <a:pt x="89" y="448"/>
                    </a:lnTo>
                    <a:lnTo>
                      <a:pt x="102" y="469"/>
                    </a:lnTo>
                    <a:lnTo>
                      <a:pt x="255" y="98"/>
                    </a:lnTo>
                    <a:close/>
                  </a:path>
                </a:pathLst>
              </a:custGeom>
              <a:solidFill>
                <a:srgbClr val="00B0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2" name="Freeform 1192"/>
              <p:cNvSpPr/>
              <p:nvPr/>
            </p:nvSpPr>
            <p:spPr>
              <a:xfrm>
                <a:off x="770962" y="426565"/>
                <a:ext cx="156907" cy="250932"/>
              </a:xfrm>
              <a:custGeom>
                <a:avLst/>
                <a:gdLst/>
                <a:ahLst/>
                <a:cxnLst>
                  <a:cxn ang="0">
                    <a:pos x="51076662" y="101038062"/>
                  </a:cxn>
                  <a:cxn ang="0">
                    <a:pos x="51076662" y="101038062"/>
                  </a:cxn>
                  <a:cxn ang="0">
                    <a:pos x="49960351" y="103852426"/>
                  </a:cxn>
                  <a:cxn ang="0">
                    <a:pos x="48564566" y="106385088"/>
                  </a:cxn>
                  <a:cxn ang="0">
                    <a:pos x="46889834" y="109481154"/>
                  </a:cxn>
                  <a:cxn ang="0">
                    <a:pos x="45215631" y="111732645"/>
                  </a:cxn>
                  <a:cxn ang="0">
                    <a:pos x="43540900" y="114547010"/>
                  </a:cxn>
                  <a:cxn ang="0">
                    <a:pos x="41866169" y="116798501"/>
                  </a:cxn>
                  <a:cxn ang="0">
                    <a:pos x="39354072" y="119049992"/>
                  </a:cxn>
                  <a:cxn ang="0">
                    <a:pos x="37400395" y="121302014"/>
                  </a:cxn>
                  <a:cxn ang="0">
                    <a:pos x="28748321" y="129182234"/>
                  </a:cxn>
                  <a:cxn ang="0">
                    <a:pos x="28748321" y="129182234"/>
                  </a:cxn>
                  <a:cxn ang="0">
                    <a:pos x="26515170" y="130589151"/>
                  </a:cxn>
                  <a:cxn ang="0">
                    <a:pos x="24282547" y="131714896"/>
                  </a:cxn>
                  <a:cxn ang="0">
                    <a:pos x="22049396" y="132559471"/>
                  </a:cxn>
                  <a:cxn ang="0">
                    <a:pos x="19537299" y="133122344"/>
                  </a:cxn>
                  <a:cxn ang="0">
                    <a:pos x="17304676" y="133122344"/>
                  </a:cxn>
                  <a:cxn ang="0">
                    <a:pos x="15072053" y="132840642"/>
                  </a:cxn>
                  <a:cxn ang="0">
                    <a:pos x="12559956" y="132559471"/>
                  </a:cxn>
                  <a:cxn ang="0">
                    <a:pos x="10606279" y="131714896"/>
                  </a:cxn>
                  <a:cxn ang="0">
                    <a:pos x="8652074" y="130589151"/>
                  </a:cxn>
                  <a:cxn ang="0">
                    <a:pos x="6698397" y="129463405"/>
                  </a:cxn>
                  <a:cxn ang="0">
                    <a:pos x="4744720" y="127774787"/>
                  </a:cxn>
                  <a:cxn ang="0">
                    <a:pos x="3349463" y="125804997"/>
                  </a:cxn>
                  <a:cxn ang="0">
                    <a:pos x="2232623" y="123834677"/>
                  </a:cxn>
                  <a:cxn ang="0">
                    <a:pos x="1395786" y="121864887"/>
                  </a:cxn>
                  <a:cxn ang="0">
                    <a:pos x="558420" y="119331694"/>
                  </a:cxn>
                  <a:cxn ang="0">
                    <a:pos x="558420" y="116798501"/>
                  </a:cxn>
                  <a:cxn ang="0">
                    <a:pos x="0" y="104696470"/>
                  </a:cxn>
                  <a:cxn ang="0">
                    <a:pos x="0" y="104696470"/>
                  </a:cxn>
                  <a:cxn ang="0">
                    <a:pos x="278946" y="101882106"/>
                  </a:cxn>
                  <a:cxn ang="0">
                    <a:pos x="278946" y="98504869"/>
                  </a:cxn>
                  <a:cxn ang="0">
                    <a:pos x="837366" y="95690504"/>
                  </a:cxn>
                  <a:cxn ang="0">
                    <a:pos x="1395786" y="92594439"/>
                  </a:cxn>
                  <a:cxn ang="0">
                    <a:pos x="1953677" y="89498903"/>
                  </a:cxn>
                  <a:cxn ang="0">
                    <a:pos x="2791043" y="86402837"/>
                  </a:cxn>
                  <a:cxn ang="0">
                    <a:pos x="3907354" y="83869644"/>
                  </a:cxn>
                  <a:cxn ang="0">
                    <a:pos x="5024194" y="81055280"/>
                  </a:cxn>
                  <a:cxn ang="0">
                    <a:pos x="44657211" y="0"/>
                  </a:cxn>
                  <a:cxn ang="0">
                    <a:pos x="82894972" y="16323843"/>
                  </a:cxn>
                  <a:cxn ang="0">
                    <a:pos x="51076662" y="101038062"/>
                  </a:cxn>
                </a:cxnLst>
                <a:pathLst>
                  <a:path w="297" h="473">
                    <a:moveTo>
                      <a:pt x="183" y="359"/>
                    </a:moveTo>
                    <a:lnTo>
                      <a:pt x="183" y="359"/>
                    </a:lnTo>
                    <a:lnTo>
                      <a:pt x="179" y="369"/>
                    </a:lnTo>
                    <a:lnTo>
                      <a:pt x="174" y="378"/>
                    </a:lnTo>
                    <a:lnTo>
                      <a:pt x="168" y="389"/>
                    </a:lnTo>
                    <a:lnTo>
                      <a:pt x="162" y="397"/>
                    </a:lnTo>
                    <a:lnTo>
                      <a:pt x="156" y="407"/>
                    </a:lnTo>
                    <a:lnTo>
                      <a:pt x="150" y="415"/>
                    </a:lnTo>
                    <a:lnTo>
                      <a:pt x="141" y="423"/>
                    </a:lnTo>
                    <a:lnTo>
                      <a:pt x="134" y="431"/>
                    </a:lnTo>
                    <a:lnTo>
                      <a:pt x="103" y="459"/>
                    </a:lnTo>
                    <a:lnTo>
                      <a:pt x="95" y="464"/>
                    </a:lnTo>
                    <a:lnTo>
                      <a:pt x="87" y="468"/>
                    </a:lnTo>
                    <a:lnTo>
                      <a:pt x="79" y="471"/>
                    </a:lnTo>
                    <a:lnTo>
                      <a:pt x="70" y="473"/>
                    </a:lnTo>
                    <a:lnTo>
                      <a:pt x="62" y="473"/>
                    </a:lnTo>
                    <a:lnTo>
                      <a:pt x="54" y="472"/>
                    </a:lnTo>
                    <a:lnTo>
                      <a:pt x="45" y="471"/>
                    </a:lnTo>
                    <a:lnTo>
                      <a:pt x="38" y="468"/>
                    </a:lnTo>
                    <a:lnTo>
                      <a:pt x="31" y="464"/>
                    </a:lnTo>
                    <a:lnTo>
                      <a:pt x="24" y="460"/>
                    </a:lnTo>
                    <a:lnTo>
                      <a:pt x="17" y="454"/>
                    </a:lnTo>
                    <a:lnTo>
                      <a:pt x="12" y="447"/>
                    </a:lnTo>
                    <a:lnTo>
                      <a:pt x="8" y="440"/>
                    </a:lnTo>
                    <a:lnTo>
                      <a:pt x="5" y="433"/>
                    </a:lnTo>
                    <a:lnTo>
                      <a:pt x="2" y="424"/>
                    </a:lnTo>
                    <a:lnTo>
                      <a:pt x="2" y="415"/>
                    </a:lnTo>
                    <a:lnTo>
                      <a:pt x="0" y="372"/>
                    </a:lnTo>
                    <a:lnTo>
                      <a:pt x="1" y="362"/>
                    </a:lnTo>
                    <a:lnTo>
                      <a:pt x="1" y="350"/>
                    </a:lnTo>
                    <a:lnTo>
                      <a:pt x="3" y="340"/>
                    </a:lnTo>
                    <a:lnTo>
                      <a:pt x="5" y="329"/>
                    </a:lnTo>
                    <a:lnTo>
                      <a:pt x="7" y="318"/>
                    </a:lnTo>
                    <a:lnTo>
                      <a:pt x="10" y="307"/>
                    </a:lnTo>
                    <a:lnTo>
                      <a:pt x="14" y="298"/>
                    </a:lnTo>
                    <a:lnTo>
                      <a:pt x="18" y="288"/>
                    </a:lnTo>
                    <a:lnTo>
                      <a:pt x="160" y="0"/>
                    </a:lnTo>
                    <a:lnTo>
                      <a:pt x="297" y="58"/>
                    </a:lnTo>
                    <a:lnTo>
                      <a:pt x="183" y="359"/>
                    </a:lnTo>
                    <a:close/>
                  </a:path>
                </a:pathLst>
              </a:custGeom>
              <a:solidFill>
                <a:srgbClr val="00B0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3" name="Freeform 1194"/>
              <p:cNvSpPr/>
              <p:nvPr/>
            </p:nvSpPr>
            <p:spPr>
              <a:xfrm>
                <a:off x="854031" y="63084"/>
                <a:ext cx="212285" cy="402229"/>
              </a:xfrm>
              <a:custGeom>
                <a:avLst/>
                <a:gdLst/>
                <a:ahLst/>
                <a:cxnLst>
                  <a:cxn ang="0">
                    <a:pos x="112378571" y="8637894"/>
                  </a:cxn>
                  <a:cxn ang="0">
                    <a:pos x="112378571" y="8637894"/>
                  </a:cxn>
                  <a:cxn ang="0">
                    <a:pos x="112661618" y="8359184"/>
                  </a:cxn>
                  <a:cxn ang="0">
                    <a:pos x="112661618" y="8359184"/>
                  </a:cxn>
                  <a:cxn ang="0">
                    <a:pos x="112944665" y="7523055"/>
                  </a:cxn>
                  <a:cxn ang="0">
                    <a:pos x="112661618" y="6687453"/>
                  </a:cxn>
                  <a:cxn ang="0">
                    <a:pos x="112378571" y="5572614"/>
                  </a:cxn>
                  <a:cxn ang="0">
                    <a:pos x="111812478" y="4737012"/>
                  </a:cxn>
                  <a:cxn ang="0">
                    <a:pos x="110963338" y="3900882"/>
                  </a:cxn>
                  <a:cxn ang="0">
                    <a:pos x="109831151" y="2507861"/>
                  </a:cxn>
                  <a:cxn ang="0">
                    <a:pos x="108415386" y="1950441"/>
                  </a:cxn>
                  <a:cxn ang="0">
                    <a:pos x="106717106" y="1114312"/>
                  </a:cxn>
                  <a:cxn ang="0">
                    <a:pos x="106717106" y="1114312"/>
                  </a:cxn>
                  <a:cxn ang="0">
                    <a:pos x="105301873" y="557420"/>
                  </a:cxn>
                  <a:cxn ang="0">
                    <a:pos x="103886639" y="278710"/>
                  </a:cxn>
                  <a:cxn ang="0">
                    <a:pos x="102470874" y="0"/>
                  </a:cxn>
                  <a:cxn ang="0">
                    <a:pos x="101055641" y="0"/>
                  </a:cxn>
                  <a:cxn ang="0">
                    <a:pos x="99640407" y="278710"/>
                  </a:cxn>
                  <a:cxn ang="0">
                    <a:pos x="98791267" y="557420"/>
                  </a:cxn>
                  <a:cxn ang="0">
                    <a:pos x="97942127" y="1114312"/>
                  </a:cxn>
                  <a:cxn ang="0">
                    <a:pos x="97376034" y="1950441"/>
                  </a:cxn>
                  <a:cxn ang="0">
                    <a:pos x="283047" y="191422998"/>
                  </a:cxn>
                  <a:cxn ang="0">
                    <a:pos x="283047" y="191422998"/>
                  </a:cxn>
                  <a:cxn ang="0">
                    <a:pos x="0" y="193094729"/>
                  </a:cxn>
                  <a:cxn ang="0">
                    <a:pos x="566093" y="195323880"/>
                  </a:cxn>
                  <a:cxn ang="0">
                    <a:pos x="1415233" y="197831213"/>
                  </a:cxn>
                  <a:cxn ang="0">
                    <a:pos x="1981327" y="199224763"/>
                  </a:cxn>
                  <a:cxn ang="0">
                    <a:pos x="2830467" y="200617784"/>
                  </a:cxn>
                  <a:cxn ang="0">
                    <a:pos x="4246232" y="202289515"/>
                  </a:cxn>
                  <a:cxn ang="0">
                    <a:pos x="5661465" y="203682537"/>
                  </a:cxn>
                  <a:cxn ang="0">
                    <a:pos x="7642792" y="205076086"/>
                  </a:cxn>
                  <a:cxn ang="0">
                    <a:pos x="9624119" y="206747817"/>
                  </a:cxn>
                  <a:cxn ang="0">
                    <a:pos x="12172071" y="208140839"/>
                  </a:cxn>
                  <a:cxn ang="0">
                    <a:pos x="15002537" y="209533860"/>
                  </a:cxn>
                  <a:cxn ang="0">
                    <a:pos x="15002537" y="209533860"/>
                  </a:cxn>
                  <a:cxn ang="0">
                    <a:pos x="18399629" y="210648700"/>
                  </a:cxn>
                  <a:cxn ang="0">
                    <a:pos x="20947049" y="211484301"/>
                  </a:cxn>
                  <a:cxn ang="0">
                    <a:pos x="23495002" y="212041721"/>
                  </a:cxn>
                  <a:cxn ang="0">
                    <a:pos x="26042422" y="212320431"/>
                  </a:cxn>
                  <a:cxn ang="0">
                    <a:pos x="28023748" y="212320431"/>
                  </a:cxn>
                  <a:cxn ang="0">
                    <a:pos x="30005607" y="212041721"/>
                  </a:cxn>
                  <a:cxn ang="0">
                    <a:pos x="31986934" y="211763011"/>
                  </a:cxn>
                  <a:cxn ang="0">
                    <a:pos x="33402167" y="211484301"/>
                  </a:cxn>
                  <a:cxn ang="0">
                    <a:pos x="35666540" y="210369990"/>
                  </a:cxn>
                  <a:cxn ang="0">
                    <a:pos x="37365352" y="209255678"/>
                  </a:cxn>
                  <a:cxn ang="0">
                    <a:pos x="39063632" y="207583419"/>
                  </a:cxn>
                  <a:cxn ang="0">
                    <a:pos x="112378571" y="8637894"/>
                  </a:cxn>
                </a:cxnLst>
                <a:pathLst>
                  <a:path w="399" h="762">
                    <a:moveTo>
                      <a:pt x="397" y="31"/>
                    </a:moveTo>
                    <a:lnTo>
                      <a:pt x="397" y="31"/>
                    </a:lnTo>
                    <a:lnTo>
                      <a:pt x="398" y="30"/>
                    </a:lnTo>
                    <a:lnTo>
                      <a:pt x="399" y="27"/>
                    </a:lnTo>
                    <a:lnTo>
                      <a:pt x="398" y="24"/>
                    </a:lnTo>
                    <a:lnTo>
                      <a:pt x="397" y="20"/>
                    </a:lnTo>
                    <a:lnTo>
                      <a:pt x="395" y="17"/>
                    </a:lnTo>
                    <a:lnTo>
                      <a:pt x="392" y="14"/>
                    </a:lnTo>
                    <a:lnTo>
                      <a:pt x="388" y="9"/>
                    </a:lnTo>
                    <a:lnTo>
                      <a:pt x="383" y="7"/>
                    </a:lnTo>
                    <a:lnTo>
                      <a:pt x="377" y="4"/>
                    </a:lnTo>
                    <a:lnTo>
                      <a:pt x="372" y="2"/>
                    </a:lnTo>
                    <a:lnTo>
                      <a:pt x="367" y="1"/>
                    </a:lnTo>
                    <a:lnTo>
                      <a:pt x="362" y="0"/>
                    </a:lnTo>
                    <a:lnTo>
                      <a:pt x="357" y="0"/>
                    </a:lnTo>
                    <a:lnTo>
                      <a:pt x="352" y="1"/>
                    </a:lnTo>
                    <a:lnTo>
                      <a:pt x="349" y="2"/>
                    </a:lnTo>
                    <a:lnTo>
                      <a:pt x="346" y="4"/>
                    </a:lnTo>
                    <a:lnTo>
                      <a:pt x="344" y="7"/>
                    </a:lnTo>
                    <a:lnTo>
                      <a:pt x="1" y="687"/>
                    </a:lnTo>
                    <a:lnTo>
                      <a:pt x="0" y="693"/>
                    </a:lnTo>
                    <a:lnTo>
                      <a:pt x="2" y="701"/>
                    </a:lnTo>
                    <a:lnTo>
                      <a:pt x="5" y="710"/>
                    </a:lnTo>
                    <a:lnTo>
                      <a:pt x="7" y="715"/>
                    </a:lnTo>
                    <a:lnTo>
                      <a:pt x="10" y="720"/>
                    </a:lnTo>
                    <a:lnTo>
                      <a:pt x="15" y="726"/>
                    </a:lnTo>
                    <a:lnTo>
                      <a:pt x="20" y="731"/>
                    </a:lnTo>
                    <a:lnTo>
                      <a:pt x="27" y="736"/>
                    </a:lnTo>
                    <a:lnTo>
                      <a:pt x="34" y="742"/>
                    </a:lnTo>
                    <a:lnTo>
                      <a:pt x="43" y="747"/>
                    </a:lnTo>
                    <a:lnTo>
                      <a:pt x="53" y="752"/>
                    </a:lnTo>
                    <a:lnTo>
                      <a:pt x="65" y="756"/>
                    </a:lnTo>
                    <a:lnTo>
                      <a:pt x="74" y="759"/>
                    </a:lnTo>
                    <a:lnTo>
                      <a:pt x="83" y="761"/>
                    </a:lnTo>
                    <a:lnTo>
                      <a:pt x="92" y="762"/>
                    </a:lnTo>
                    <a:lnTo>
                      <a:pt x="99" y="762"/>
                    </a:lnTo>
                    <a:lnTo>
                      <a:pt x="106" y="761"/>
                    </a:lnTo>
                    <a:lnTo>
                      <a:pt x="113" y="760"/>
                    </a:lnTo>
                    <a:lnTo>
                      <a:pt x="118" y="759"/>
                    </a:lnTo>
                    <a:lnTo>
                      <a:pt x="126" y="755"/>
                    </a:lnTo>
                    <a:lnTo>
                      <a:pt x="132" y="751"/>
                    </a:lnTo>
                    <a:lnTo>
                      <a:pt x="138" y="745"/>
                    </a:lnTo>
                    <a:lnTo>
                      <a:pt x="397" y="31"/>
                    </a:lnTo>
                    <a:close/>
                  </a:path>
                </a:pathLst>
              </a:custGeom>
              <a:solidFill>
                <a:srgbClr val="7F7F7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4" name="Freeform 1195"/>
              <p:cNvSpPr/>
              <p:nvPr/>
            </p:nvSpPr>
            <p:spPr>
              <a:xfrm>
                <a:off x="968481" y="87069"/>
                <a:ext cx="142138" cy="193735"/>
              </a:xfrm>
              <a:custGeom>
                <a:avLst/>
                <a:gdLst/>
                <a:ahLst/>
                <a:cxnLst>
                  <a:cxn ang="0">
                    <a:pos x="43787453" y="557450"/>
                  </a:cxn>
                  <a:cxn ang="0">
                    <a:pos x="43787453" y="557450"/>
                  </a:cxn>
                  <a:cxn ang="0">
                    <a:pos x="49052877" y="0"/>
                  </a:cxn>
                  <a:cxn ang="0">
                    <a:pos x="51547135" y="0"/>
                  </a:cxn>
                  <a:cxn ang="0">
                    <a:pos x="54041394" y="278725"/>
                  </a:cxn>
                  <a:cxn ang="0">
                    <a:pos x="56258747" y="557450"/>
                  </a:cxn>
                  <a:cxn ang="0">
                    <a:pos x="58198667" y="1114900"/>
                  </a:cxn>
                  <a:cxn ang="0">
                    <a:pos x="60415494" y="1671822"/>
                  </a:cxn>
                  <a:cxn ang="0">
                    <a:pos x="62078508" y="2507997"/>
                  </a:cxn>
                  <a:cxn ang="0">
                    <a:pos x="63741523" y="3344172"/>
                  </a:cxn>
                  <a:cxn ang="0">
                    <a:pos x="65127105" y="4737269"/>
                  </a:cxn>
                  <a:cxn ang="0">
                    <a:pos x="66512687" y="5852170"/>
                  </a:cxn>
                  <a:cxn ang="0">
                    <a:pos x="68175702" y="7245267"/>
                  </a:cxn>
                  <a:cxn ang="0">
                    <a:pos x="70392528" y="10031989"/>
                  </a:cxn>
                  <a:cxn ang="0">
                    <a:pos x="72055543" y="13654886"/>
                  </a:cxn>
                  <a:cxn ang="0">
                    <a:pos x="73163693" y="17277256"/>
                  </a:cxn>
                  <a:cxn ang="0">
                    <a:pos x="74272369" y="21735800"/>
                  </a:cxn>
                  <a:cxn ang="0">
                    <a:pos x="74826708" y="26194345"/>
                  </a:cxn>
                  <a:cxn ang="0">
                    <a:pos x="74549802" y="30653417"/>
                  </a:cxn>
                  <a:cxn ang="0">
                    <a:pos x="74272369" y="35669411"/>
                  </a:cxn>
                  <a:cxn ang="0">
                    <a:pos x="73163693" y="40964131"/>
                  </a:cxn>
                  <a:cxn ang="0">
                    <a:pos x="71778111" y="46258322"/>
                  </a:cxn>
                  <a:cxn ang="0">
                    <a:pos x="70115623" y="50996120"/>
                  </a:cxn>
                  <a:cxn ang="0">
                    <a:pos x="68175702" y="56290311"/>
                  </a:cxn>
                  <a:cxn ang="0">
                    <a:pos x="65681443" y="61585031"/>
                  </a:cxn>
                  <a:cxn ang="0">
                    <a:pos x="62909752" y="66601025"/>
                  </a:cxn>
                  <a:cxn ang="0">
                    <a:pos x="59584250" y="71338295"/>
                  </a:cxn>
                  <a:cxn ang="0">
                    <a:pos x="56258747" y="76354289"/>
                  </a:cxn>
                  <a:cxn ang="0">
                    <a:pos x="52378906" y="80813362"/>
                  </a:cxn>
                  <a:cxn ang="0">
                    <a:pos x="48498538" y="84714456"/>
                  </a:cxn>
                  <a:cxn ang="0">
                    <a:pos x="44064359" y="88894275"/>
                  </a:cxn>
                  <a:cxn ang="0">
                    <a:pos x="39630180" y="92238448"/>
                  </a:cxn>
                  <a:cxn ang="0">
                    <a:pos x="34642189" y="95303895"/>
                  </a:cxn>
                  <a:cxn ang="0">
                    <a:pos x="29376240" y="97811892"/>
                  </a:cxn>
                  <a:cxn ang="0">
                    <a:pos x="23833910" y="100041164"/>
                  </a:cxn>
                  <a:cxn ang="0">
                    <a:pos x="18013623" y="101434262"/>
                  </a:cxn>
                  <a:cxn ang="0">
                    <a:pos x="12471293" y="102270437"/>
                  </a:cxn>
                  <a:cxn ang="0">
                    <a:pos x="9145264" y="102270437"/>
                  </a:cxn>
                  <a:cxn ang="0">
                    <a:pos x="6374100" y="102270437"/>
                  </a:cxn>
                  <a:cxn ang="0">
                    <a:pos x="3048597" y="102270437"/>
                  </a:cxn>
                  <a:cxn ang="0">
                    <a:pos x="0" y="101712987"/>
                  </a:cxn>
                  <a:cxn ang="0">
                    <a:pos x="43787453" y="557450"/>
                  </a:cxn>
                </a:cxnLst>
                <a:pathLst>
                  <a:path w="270" h="367">
                    <a:moveTo>
                      <a:pt x="158" y="2"/>
                    </a:moveTo>
                    <a:lnTo>
                      <a:pt x="158" y="2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195" y="1"/>
                    </a:lnTo>
                    <a:lnTo>
                      <a:pt x="203" y="2"/>
                    </a:lnTo>
                    <a:lnTo>
                      <a:pt x="210" y="4"/>
                    </a:lnTo>
                    <a:lnTo>
                      <a:pt x="218" y="6"/>
                    </a:lnTo>
                    <a:lnTo>
                      <a:pt x="224" y="9"/>
                    </a:lnTo>
                    <a:lnTo>
                      <a:pt x="230" y="12"/>
                    </a:lnTo>
                    <a:lnTo>
                      <a:pt x="235" y="17"/>
                    </a:lnTo>
                    <a:lnTo>
                      <a:pt x="240" y="21"/>
                    </a:lnTo>
                    <a:lnTo>
                      <a:pt x="246" y="26"/>
                    </a:lnTo>
                    <a:lnTo>
                      <a:pt x="254" y="36"/>
                    </a:lnTo>
                    <a:lnTo>
                      <a:pt x="260" y="49"/>
                    </a:lnTo>
                    <a:lnTo>
                      <a:pt x="264" y="62"/>
                    </a:lnTo>
                    <a:lnTo>
                      <a:pt x="268" y="78"/>
                    </a:lnTo>
                    <a:lnTo>
                      <a:pt x="270" y="94"/>
                    </a:lnTo>
                    <a:lnTo>
                      <a:pt x="269" y="110"/>
                    </a:lnTo>
                    <a:lnTo>
                      <a:pt x="268" y="128"/>
                    </a:lnTo>
                    <a:lnTo>
                      <a:pt x="264" y="147"/>
                    </a:lnTo>
                    <a:lnTo>
                      <a:pt x="259" y="166"/>
                    </a:lnTo>
                    <a:lnTo>
                      <a:pt x="253" y="183"/>
                    </a:lnTo>
                    <a:lnTo>
                      <a:pt x="246" y="202"/>
                    </a:lnTo>
                    <a:lnTo>
                      <a:pt x="237" y="221"/>
                    </a:lnTo>
                    <a:lnTo>
                      <a:pt x="227" y="239"/>
                    </a:lnTo>
                    <a:lnTo>
                      <a:pt x="215" y="256"/>
                    </a:lnTo>
                    <a:lnTo>
                      <a:pt x="203" y="274"/>
                    </a:lnTo>
                    <a:lnTo>
                      <a:pt x="189" y="290"/>
                    </a:lnTo>
                    <a:lnTo>
                      <a:pt x="175" y="304"/>
                    </a:lnTo>
                    <a:lnTo>
                      <a:pt x="159" y="319"/>
                    </a:lnTo>
                    <a:lnTo>
                      <a:pt x="143" y="331"/>
                    </a:lnTo>
                    <a:lnTo>
                      <a:pt x="125" y="342"/>
                    </a:lnTo>
                    <a:lnTo>
                      <a:pt x="106" y="351"/>
                    </a:lnTo>
                    <a:lnTo>
                      <a:pt x="86" y="359"/>
                    </a:lnTo>
                    <a:lnTo>
                      <a:pt x="65" y="364"/>
                    </a:lnTo>
                    <a:lnTo>
                      <a:pt x="45" y="367"/>
                    </a:lnTo>
                    <a:lnTo>
                      <a:pt x="33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0" y="365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B0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226" name="Rectangle 455"/>
            <p:cNvSpPr/>
            <p:nvPr/>
          </p:nvSpPr>
          <p:spPr>
            <a:xfrm>
              <a:off x="0" y="4319960"/>
              <a:ext cx="5073516" cy="11986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极致无岸，专业设计。我们拥有全国领先的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设计团队，并在商务展示领域为您提供领先行业的呈现方式与创意构成。因为专业、愈逐极致，我们力求为客户提供兼顾商业价值体现与视觉艺术并重的作品。更多关于专业设计，请在百度搜索：</a:t>
              </a:r>
              <a:r>
                <a:rPr 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freeppt7</a:t>
              </a:r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7" name="Rectangle 456"/>
            <p:cNvSpPr/>
            <p:nvPr/>
          </p:nvSpPr>
          <p:spPr>
            <a:xfrm>
              <a:off x="1381858" y="3898517"/>
              <a:ext cx="2170806" cy="434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eaLnBrk="1" hangingPunct="1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220" name="Rectangle 33"/>
          <p:cNvSpPr/>
          <p:nvPr/>
        </p:nvSpPr>
        <p:spPr>
          <a:xfrm>
            <a:off x="1560513" y="1328738"/>
            <a:ext cx="2084387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r>
              <a:rPr lang="" altLang="en-US" sz="3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" altLang="en-US" sz="3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" altLang="en-US" sz="3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" altLang="en-US" sz="3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21" name="Straight Connector 8"/>
          <p:cNvCxnSpPr/>
          <p:nvPr/>
        </p:nvCxnSpPr>
        <p:spPr>
          <a:xfrm>
            <a:off x="738188" y="2355850"/>
            <a:ext cx="4340225" cy="0"/>
          </a:xfrm>
          <a:prstGeom prst="line">
            <a:avLst/>
          </a:prstGeom>
          <a:ln w="28575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9222" name="组合 457"/>
          <p:cNvPicPr/>
          <p:nvPr/>
        </p:nvPicPr>
        <p:blipFill>
          <a:blip r:embed="rId2"/>
          <a:stretch>
            <a:fillRect/>
          </a:stretch>
        </p:blipFill>
        <p:spPr>
          <a:xfrm>
            <a:off x="901700" y="1504950"/>
            <a:ext cx="603250" cy="68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矩形 460"/>
          <p:cNvSpPr/>
          <p:nvPr/>
        </p:nvSpPr>
        <p:spPr>
          <a:xfrm>
            <a:off x="766763" y="2419350"/>
            <a:ext cx="365125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极致无岸，专业设计。我们拥有全国领先的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设计团队，并在商务展示领域为您提供领先行业的呈现方式与创意构成。因为专业、愈逐极致，我们力求为客户提供兼顾商业价值体现与视觉艺术并重的作品。更多关于专业设计，请在百度搜索：</a:t>
            </a:r>
            <a:r>
              <a:rPr 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</a:t>
            </a:r>
            <a:endParaRPr 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7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矩形 1"/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43" name="组合 193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84175"/>
            <a:ext cx="6953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矩形 1937"/>
          <p:cNvSpPr/>
          <p:nvPr/>
        </p:nvSpPr>
        <p:spPr>
          <a:xfrm>
            <a:off x="858838" y="425450"/>
            <a:ext cx="30003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245" name="Group 10"/>
          <p:cNvGrpSpPr/>
          <p:nvPr/>
        </p:nvGrpSpPr>
        <p:grpSpPr>
          <a:xfrm>
            <a:off x="1366838" y="2565400"/>
            <a:ext cx="3911600" cy="3435350"/>
            <a:chOff x="0" y="0"/>
            <a:chExt cx="4928" cy="4328"/>
          </a:xfrm>
        </p:grpSpPr>
        <p:grpSp>
          <p:nvGrpSpPr>
            <p:cNvPr id="10266" name="Group 8"/>
            <p:cNvGrpSpPr/>
            <p:nvPr/>
          </p:nvGrpSpPr>
          <p:grpSpPr>
            <a:xfrm>
              <a:off x="0" y="0"/>
              <a:ext cx="4928" cy="4328"/>
              <a:chOff x="0" y="0"/>
              <a:chExt cx="4928" cy="4328"/>
            </a:xfrm>
          </p:grpSpPr>
          <p:grpSp>
            <p:nvGrpSpPr>
              <p:cNvPr id="10268" name="Group 5"/>
              <p:cNvGrpSpPr/>
              <p:nvPr/>
            </p:nvGrpSpPr>
            <p:grpSpPr>
              <a:xfrm>
                <a:off x="0" y="0"/>
                <a:ext cx="4928" cy="4328"/>
                <a:chOff x="0" y="0"/>
                <a:chExt cx="4928" cy="4328"/>
              </a:xfrm>
            </p:grpSpPr>
            <p:sp>
              <p:nvSpPr>
                <p:cNvPr id="10271" name="AutoShape 3"/>
                <p:cNvSpPr/>
                <p:nvPr/>
              </p:nvSpPr>
              <p:spPr>
                <a:xfrm>
                  <a:off x="0" y="0"/>
                  <a:ext cx="4928" cy="4328"/>
                </a:xfrm>
                <a:custGeom>
                  <a:avLst/>
                  <a:gdLst/>
                  <a:ahLst/>
                  <a:cxnLst>
                    <a:cxn ang="0">
                      <a:pos x="406" y="375"/>
                    </a:cxn>
                    <a:cxn ang="0">
                      <a:pos x="555" y="46"/>
                    </a:cxn>
                    <a:cxn ang="0">
                      <a:pos x="1084" y="332"/>
                    </a:cxn>
                    <a:cxn ang="0">
                      <a:pos x="1061" y="322"/>
                    </a:cxn>
                    <a:cxn ang="0">
                      <a:pos x="1047" y="318"/>
                    </a:cxn>
                    <a:cxn ang="0">
                      <a:pos x="1006" y="317"/>
                    </a:cxn>
                    <a:cxn ang="0">
                      <a:pos x="778" y="252"/>
                    </a:cxn>
                    <a:cxn ang="0">
                      <a:pos x="778" y="249"/>
                    </a:cxn>
                    <a:cxn ang="0">
                      <a:pos x="782" y="211"/>
                    </a:cxn>
                    <a:cxn ang="0">
                      <a:pos x="782" y="208"/>
                    </a:cxn>
                    <a:cxn ang="0">
                      <a:pos x="743" y="71"/>
                    </a:cxn>
                    <a:cxn ang="0">
                      <a:pos x="718" y="28"/>
                    </a:cxn>
                    <a:cxn ang="0">
                      <a:pos x="706" y="15"/>
                    </a:cxn>
                    <a:cxn ang="0">
                      <a:pos x="691" y="7"/>
                    </a:cxn>
                    <a:cxn ang="0">
                      <a:pos x="628" y="2"/>
                    </a:cxn>
                    <a:cxn ang="0">
                      <a:pos x="572" y="25"/>
                    </a:cxn>
                    <a:cxn ang="0">
                      <a:pos x="564" y="32"/>
                    </a:cxn>
                    <a:cxn ang="0">
                      <a:pos x="556" y="45"/>
                    </a:cxn>
                    <a:cxn ang="0">
                      <a:pos x="556" y="45"/>
                    </a:cxn>
                    <a:cxn ang="0">
                      <a:pos x="555" y="46"/>
                    </a:cxn>
                    <a:cxn ang="0">
                      <a:pos x="555" y="47"/>
                    </a:cxn>
                    <a:cxn ang="0">
                      <a:pos x="554" y="49"/>
                    </a:cxn>
                    <a:cxn ang="0">
                      <a:pos x="552" y="55"/>
                    </a:cxn>
                    <a:cxn ang="0">
                      <a:pos x="549" y="74"/>
                    </a:cxn>
                    <a:cxn ang="0">
                      <a:pos x="553" y="170"/>
                    </a:cxn>
                    <a:cxn ang="0">
                      <a:pos x="462" y="303"/>
                    </a:cxn>
                    <a:cxn ang="0">
                      <a:pos x="407" y="374"/>
                    </a:cxn>
                    <a:cxn ang="0">
                      <a:pos x="397" y="383"/>
                    </a:cxn>
                    <a:cxn ang="0">
                      <a:pos x="386" y="390"/>
                    </a:cxn>
                    <a:cxn ang="0">
                      <a:pos x="48" y="394"/>
                    </a:cxn>
                    <a:cxn ang="0">
                      <a:pos x="0" y="420"/>
                    </a:cxn>
                    <a:cxn ang="0">
                      <a:pos x="5" y="469"/>
                    </a:cxn>
                    <a:cxn ang="0">
                      <a:pos x="90" y="867"/>
                    </a:cxn>
                    <a:cxn ang="0">
                      <a:pos x="395" y="822"/>
                    </a:cxn>
                    <a:cxn ang="0">
                      <a:pos x="402" y="794"/>
                    </a:cxn>
                    <a:cxn ang="0">
                      <a:pos x="418" y="804"/>
                    </a:cxn>
                    <a:cxn ang="0">
                      <a:pos x="468" y="823"/>
                    </a:cxn>
                    <a:cxn ang="0">
                      <a:pos x="478" y="824"/>
                    </a:cxn>
                    <a:cxn ang="0">
                      <a:pos x="482" y="824"/>
                    </a:cxn>
                    <a:cxn ang="0">
                      <a:pos x="895" y="824"/>
                    </a:cxn>
                    <a:cxn ang="0">
                      <a:pos x="906" y="824"/>
                    </a:cxn>
                    <a:cxn ang="0">
                      <a:pos x="910" y="824"/>
                    </a:cxn>
                    <a:cxn ang="0">
                      <a:pos x="915" y="823"/>
                    </a:cxn>
                    <a:cxn ang="0">
                      <a:pos x="993" y="776"/>
                    </a:cxn>
                    <a:cxn ang="0">
                      <a:pos x="1026" y="714"/>
                    </a:cxn>
                    <a:cxn ang="0">
                      <a:pos x="1023" y="695"/>
                    </a:cxn>
                    <a:cxn ang="0">
                      <a:pos x="1021" y="690"/>
                    </a:cxn>
                    <a:cxn ang="0">
                      <a:pos x="1021" y="685"/>
                    </a:cxn>
                    <a:cxn ang="0">
                      <a:pos x="1050" y="646"/>
                    </a:cxn>
                    <a:cxn ang="0">
                      <a:pos x="1059" y="611"/>
                    </a:cxn>
                    <a:cxn ang="0">
                      <a:pos x="1057" y="573"/>
                    </a:cxn>
                    <a:cxn ang="0">
                      <a:pos x="1065" y="565"/>
                    </a:cxn>
                    <a:cxn ang="0">
                      <a:pos x="1093" y="504"/>
                    </a:cxn>
                    <a:cxn ang="0">
                      <a:pos x="1089" y="479"/>
                    </a:cxn>
                    <a:cxn ang="0">
                      <a:pos x="1089" y="473"/>
                    </a:cxn>
                    <a:cxn ang="0">
                      <a:pos x="1100" y="459"/>
                    </a:cxn>
                    <a:cxn ang="0">
                      <a:pos x="1124" y="397"/>
                    </a:cxn>
                    <a:cxn ang="0">
                      <a:pos x="1121" y="375"/>
                    </a:cxn>
                  </a:cxnLst>
                  <a:pathLst>
                    <a:path w="21600" h="21600">
                      <a:moveTo>
                        <a:pt x="7803" y="9352"/>
                      </a:moveTo>
                      <a:lnTo>
                        <a:pt x="7804" y="9352"/>
                      </a:lnTo>
                      <a:lnTo>
                        <a:pt x="7803" y="9353"/>
                      </a:lnTo>
                      <a:cubicBezTo>
                        <a:pt x="7803" y="9353"/>
                        <a:pt x="7803" y="9352"/>
                        <a:pt x="7803" y="9352"/>
                      </a:cubicBezTo>
                      <a:close/>
                      <a:moveTo>
                        <a:pt x="10661" y="1160"/>
                      </a:moveTo>
                      <a:lnTo>
                        <a:pt x="10660" y="1161"/>
                      </a:lnTo>
                      <a:lnTo>
                        <a:pt x="10660" y="1160"/>
                      </a:lnTo>
                      <a:cubicBezTo>
                        <a:pt x="10660" y="1160"/>
                        <a:pt x="10661" y="1160"/>
                        <a:pt x="10661" y="1160"/>
                      </a:cubicBezTo>
                      <a:close/>
                      <a:moveTo>
                        <a:pt x="21530" y="9337"/>
                      </a:moveTo>
                      <a:cubicBezTo>
                        <a:pt x="21449" y="9032"/>
                        <a:pt x="21308" y="8784"/>
                        <a:pt x="21158" y="8598"/>
                      </a:cubicBezTo>
                      <a:lnTo>
                        <a:pt x="21158" y="8599"/>
                      </a:lnTo>
                      <a:cubicBezTo>
                        <a:pt x="21046" y="8459"/>
                        <a:pt x="20928" y="8352"/>
                        <a:pt x="20819" y="8268"/>
                      </a:cubicBezTo>
                      <a:lnTo>
                        <a:pt x="20820" y="8268"/>
                      </a:lnTo>
                      <a:lnTo>
                        <a:pt x="20819" y="8267"/>
                      </a:lnTo>
                      <a:cubicBezTo>
                        <a:pt x="20655" y="8141"/>
                        <a:pt x="20503" y="8062"/>
                        <a:pt x="20389" y="8011"/>
                      </a:cubicBezTo>
                      <a:lnTo>
                        <a:pt x="20388" y="8010"/>
                      </a:lnTo>
                      <a:cubicBezTo>
                        <a:pt x="20285" y="7964"/>
                        <a:pt x="20285" y="7964"/>
                        <a:pt x="20285" y="7964"/>
                      </a:cubicBezTo>
                      <a:lnTo>
                        <a:pt x="20272" y="7958"/>
                      </a:lnTo>
                      <a:lnTo>
                        <a:pt x="20257" y="7954"/>
                      </a:lnTo>
                      <a:cubicBezTo>
                        <a:pt x="20206" y="7939"/>
                        <a:pt x="20148" y="7922"/>
                        <a:pt x="20124" y="7915"/>
                      </a:cubicBezTo>
                      <a:cubicBezTo>
                        <a:pt x="20107" y="7910"/>
                        <a:pt x="20100" y="7910"/>
                        <a:pt x="20094" y="7909"/>
                      </a:cubicBezTo>
                      <a:cubicBezTo>
                        <a:pt x="20082" y="7907"/>
                        <a:pt x="20075" y="7906"/>
                        <a:pt x="20068" y="7906"/>
                      </a:cubicBezTo>
                      <a:cubicBezTo>
                        <a:pt x="20042" y="7904"/>
                        <a:pt x="20010" y="7903"/>
                        <a:pt x="19964" y="7902"/>
                      </a:cubicBezTo>
                      <a:cubicBezTo>
                        <a:pt x="19829" y="7898"/>
                        <a:pt x="19591" y="7896"/>
                        <a:pt x="19327" y="7896"/>
                      </a:cubicBezTo>
                      <a:lnTo>
                        <a:pt x="15077" y="7896"/>
                      </a:lnTo>
                      <a:cubicBezTo>
                        <a:pt x="14918" y="7897"/>
                        <a:pt x="14776" y="7874"/>
                        <a:pt x="14691" y="7846"/>
                      </a:cubicBezTo>
                      <a:cubicBezTo>
                        <a:pt x="14758" y="7484"/>
                        <a:pt x="14827" y="7077"/>
                        <a:pt x="14885" y="6662"/>
                      </a:cubicBezTo>
                      <a:cubicBezTo>
                        <a:pt x="14914" y="6453"/>
                        <a:pt x="14929" y="6343"/>
                        <a:pt x="14937" y="6285"/>
                      </a:cubicBezTo>
                      <a:cubicBezTo>
                        <a:pt x="14941" y="6256"/>
                        <a:pt x="14943" y="6239"/>
                        <a:pt x="14944" y="6229"/>
                      </a:cubicBezTo>
                      <a:lnTo>
                        <a:pt x="14946" y="6218"/>
                      </a:lnTo>
                      <a:lnTo>
                        <a:pt x="14947" y="6206"/>
                      </a:lnTo>
                      <a:lnTo>
                        <a:pt x="14947" y="6205"/>
                      </a:lnTo>
                      <a:cubicBezTo>
                        <a:pt x="14982" y="5769"/>
                        <a:pt x="15011" y="5412"/>
                        <a:pt x="15011" y="5412"/>
                      </a:cubicBezTo>
                      <a:lnTo>
                        <a:pt x="15011" y="5405"/>
                      </a:lnTo>
                      <a:lnTo>
                        <a:pt x="15012" y="5398"/>
                      </a:lnTo>
                      <a:cubicBezTo>
                        <a:pt x="15012" y="5397"/>
                        <a:pt x="15014" y="5339"/>
                        <a:pt x="15016" y="5267"/>
                      </a:cubicBezTo>
                      <a:lnTo>
                        <a:pt x="15017" y="5261"/>
                      </a:lnTo>
                      <a:lnTo>
                        <a:pt x="15017" y="5255"/>
                      </a:lnTo>
                      <a:cubicBezTo>
                        <a:pt x="15017" y="5255"/>
                        <a:pt x="15017" y="5255"/>
                        <a:pt x="15017" y="5190"/>
                      </a:cubicBezTo>
                      <a:lnTo>
                        <a:pt x="15017" y="5189"/>
                      </a:lnTo>
                      <a:cubicBezTo>
                        <a:pt x="15016" y="4713"/>
                        <a:pt x="14947" y="4231"/>
                        <a:pt x="14851" y="3754"/>
                      </a:cubicBezTo>
                      <a:lnTo>
                        <a:pt x="14851" y="3753"/>
                      </a:lnTo>
                      <a:cubicBezTo>
                        <a:pt x="14704" y="3038"/>
                        <a:pt x="14487" y="2333"/>
                        <a:pt x="14274" y="1758"/>
                      </a:cubicBezTo>
                      <a:lnTo>
                        <a:pt x="14273" y="1757"/>
                      </a:lnTo>
                      <a:lnTo>
                        <a:pt x="14274" y="1758"/>
                      </a:lnTo>
                      <a:cubicBezTo>
                        <a:pt x="14167" y="1470"/>
                        <a:pt x="14061" y="1215"/>
                        <a:pt x="13959" y="1000"/>
                      </a:cubicBezTo>
                      <a:lnTo>
                        <a:pt x="13959" y="999"/>
                      </a:lnTo>
                      <a:cubicBezTo>
                        <a:pt x="13907" y="892"/>
                        <a:pt x="13856" y="792"/>
                        <a:pt x="13800" y="696"/>
                      </a:cubicBezTo>
                      <a:lnTo>
                        <a:pt x="13799" y="696"/>
                      </a:lnTo>
                      <a:cubicBezTo>
                        <a:pt x="13771" y="648"/>
                        <a:pt x="13741" y="599"/>
                        <a:pt x="13704" y="548"/>
                      </a:cubicBezTo>
                      <a:lnTo>
                        <a:pt x="13704" y="547"/>
                      </a:lnTo>
                      <a:cubicBezTo>
                        <a:pt x="13670" y="500"/>
                        <a:pt x="13623" y="439"/>
                        <a:pt x="13559" y="375"/>
                      </a:cubicBezTo>
                      <a:lnTo>
                        <a:pt x="13559" y="374"/>
                      </a:lnTo>
                      <a:lnTo>
                        <a:pt x="13558" y="373"/>
                      </a:lnTo>
                      <a:cubicBezTo>
                        <a:pt x="13461" y="277"/>
                        <a:pt x="13361" y="211"/>
                        <a:pt x="13271" y="163"/>
                      </a:cubicBezTo>
                      <a:lnTo>
                        <a:pt x="13270" y="163"/>
                      </a:lnTo>
                      <a:cubicBezTo>
                        <a:pt x="13135" y="92"/>
                        <a:pt x="13006" y="54"/>
                        <a:pt x="12890" y="32"/>
                      </a:cubicBezTo>
                      <a:lnTo>
                        <a:pt x="12889" y="31"/>
                      </a:lnTo>
                      <a:cubicBezTo>
                        <a:pt x="12771" y="9"/>
                        <a:pt x="12656" y="0"/>
                        <a:pt x="12545" y="0"/>
                      </a:cubicBezTo>
                      <a:cubicBezTo>
                        <a:pt x="12381" y="0"/>
                        <a:pt x="12219" y="19"/>
                        <a:pt x="12059" y="53"/>
                      </a:cubicBezTo>
                      <a:lnTo>
                        <a:pt x="12058" y="53"/>
                      </a:lnTo>
                      <a:cubicBezTo>
                        <a:pt x="11819" y="105"/>
                        <a:pt x="11576" y="191"/>
                        <a:pt x="11340" y="336"/>
                      </a:cubicBezTo>
                      <a:lnTo>
                        <a:pt x="11339" y="337"/>
                      </a:lnTo>
                      <a:cubicBezTo>
                        <a:pt x="11221" y="410"/>
                        <a:pt x="11099" y="503"/>
                        <a:pt x="10982" y="628"/>
                      </a:cubicBezTo>
                      <a:lnTo>
                        <a:pt x="10982" y="629"/>
                      </a:lnTo>
                      <a:cubicBezTo>
                        <a:pt x="10885" y="734"/>
                        <a:pt x="10885" y="734"/>
                        <a:pt x="10885" y="734"/>
                      </a:cubicBezTo>
                      <a:lnTo>
                        <a:pt x="10859" y="761"/>
                      </a:lnTo>
                      <a:lnTo>
                        <a:pt x="10842" y="795"/>
                      </a:lnTo>
                      <a:cubicBezTo>
                        <a:pt x="10757" y="961"/>
                        <a:pt x="10688" y="1095"/>
                        <a:pt x="10684" y="1104"/>
                      </a:cubicBezTo>
                      <a:cubicBezTo>
                        <a:pt x="10682" y="1108"/>
                        <a:pt x="10680" y="1110"/>
                        <a:pt x="10679" y="1113"/>
                      </a:cubicBezTo>
                      <a:cubicBezTo>
                        <a:pt x="10679" y="1113"/>
                        <a:pt x="10678" y="1114"/>
                        <a:pt x="10678" y="1115"/>
                      </a:cubicBezTo>
                      <a:cubicBezTo>
                        <a:pt x="10678" y="1116"/>
                        <a:pt x="10677" y="1117"/>
                        <a:pt x="10677" y="1118"/>
                      </a:cubicBezTo>
                      <a:cubicBezTo>
                        <a:pt x="10677" y="1118"/>
                        <a:pt x="10676" y="1119"/>
                        <a:pt x="10676" y="1119"/>
                      </a:cubicBezTo>
                      <a:lnTo>
                        <a:pt x="10676" y="1121"/>
                      </a:lnTo>
                      <a:cubicBezTo>
                        <a:pt x="10675" y="1122"/>
                        <a:pt x="10675" y="1123"/>
                        <a:pt x="10674" y="1123"/>
                      </a:cubicBezTo>
                      <a:cubicBezTo>
                        <a:pt x="10673" y="1127"/>
                        <a:pt x="10672" y="1130"/>
                        <a:pt x="10671" y="1133"/>
                      </a:cubicBezTo>
                      <a:lnTo>
                        <a:pt x="10669" y="1136"/>
                      </a:lnTo>
                      <a:lnTo>
                        <a:pt x="10669" y="1137"/>
                      </a:lnTo>
                      <a:lnTo>
                        <a:pt x="10667" y="1142"/>
                      </a:lnTo>
                      <a:cubicBezTo>
                        <a:pt x="10666" y="1146"/>
                        <a:pt x="10663" y="1152"/>
                        <a:pt x="10660" y="1160"/>
                      </a:cubicBezTo>
                      <a:lnTo>
                        <a:pt x="10660" y="1161"/>
                      </a:lnTo>
                      <a:lnTo>
                        <a:pt x="10657" y="1168"/>
                      </a:lnTo>
                      <a:lnTo>
                        <a:pt x="10656" y="1171"/>
                      </a:lnTo>
                      <a:lnTo>
                        <a:pt x="10655" y="1174"/>
                      </a:lnTo>
                      <a:lnTo>
                        <a:pt x="10654" y="1177"/>
                      </a:lnTo>
                      <a:lnTo>
                        <a:pt x="10652" y="1184"/>
                      </a:lnTo>
                      <a:lnTo>
                        <a:pt x="10649" y="1195"/>
                      </a:lnTo>
                      <a:cubicBezTo>
                        <a:pt x="10648" y="1199"/>
                        <a:pt x="10647" y="1203"/>
                        <a:pt x="10645" y="1211"/>
                      </a:cubicBezTo>
                      <a:cubicBezTo>
                        <a:pt x="10644" y="1214"/>
                        <a:pt x="10643" y="1218"/>
                        <a:pt x="10643" y="1223"/>
                      </a:cubicBezTo>
                      <a:cubicBezTo>
                        <a:pt x="10634" y="1254"/>
                        <a:pt x="10622" y="1292"/>
                        <a:pt x="10610" y="1335"/>
                      </a:cubicBezTo>
                      <a:lnTo>
                        <a:pt x="10605" y="1351"/>
                      </a:lnTo>
                      <a:lnTo>
                        <a:pt x="10602" y="1368"/>
                      </a:lnTo>
                      <a:cubicBezTo>
                        <a:pt x="10602" y="1368"/>
                        <a:pt x="10602" y="1368"/>
                        <a:pt x="10588" y="1447"/>
                      </a:cubicBezTo>
                      <a:lnTo>
                        <a:pt x="10587" y="1448"/>
                      </a:lnTo>
                      <a:lnTo>
                        <a:pt x="10587" y="1449"/>
                      </a:lnTo>
                      <a:cubicBezTo>
                        <a:pt x="10564" y="1583"/>
                        <a:pt x="10553" y="1709"/>
                        <a:pt x="10546" y="1834"/>
                      </a:cubicBezTo>
                      <a:cubicBezTo>
                        <a:pt x="10539" y="1960"/>
                        <a:pt x="10536" y="2088"/>
                        <a:pt x="10536" y="2220"/>
                      </a:cubicBezTo>
                      <a:cubicBezTo>
                        <a:pt x="10537" y="2598"/>
                        <a:pt x="10557" y="3011"/>
                        <a:pt x="10577" y="3385"/>
                      </a:cubicBezTo>
                      <a:cubicBezTo>
                        <a:pt x="10586" y="3572"/>
                        <a:pt x="10596" y="3748"/>
                        <a:pt x="10603" y="3900"/>
                      </a:cubicBezTo>
                      <a:cubicBezTo>
                        <a:pt x="10609" y="4029"/>
                        <a:pt x="10613" y="4142"/>
                        <a:pt x="10614" y="4220"/>
                      </a:cubicBezTo>
                      <a:cubicBezTo>
                        <a:pt x="10611" y="4227"/>
                        <a:pt x="10608" y="4233"/>
                        <a:pt x="10606" y="4239"/>
                      </a:cubicBezTo>
                      <a:cubicBezTo>
                        <a:pt x="10603" y="4244"/>
                        <a:pt x="10597" y="4257"/>
                        <a:pt x="10582" y="4289"/>
                      </a:cubicBezTo>
                      <a:cubicBezTo>
                        <a:pt x="10523" y="4413"/>
                        <a:pt x="10438" y="4586"/>
                        <a:pt x="10335" y="4789"/>
                      </a:cubicBezTo>
                      <a:cubicBezTo>
                        <a:pt x="9975" y="5502"/>
                        <a:pt x="9399" y="6588"/>
                        <a:pt x="8876" y="7534"/>
                      </a:cubicBezTo>
                      <a:cubicBezTo>
                        <a:pt x="8614" y="8007"/>
                        <a:pt x="8365" y="8446"/>
                        <a:pt x="8165" y="8783"/>
                      </a:cubicBezTo>
                      <a:cubicBezTo>
                        <a:pt x="8065" y="8951"/>
                        <a:pt x="7977" y="9094"/>
                        <a:pt x="7910" y="9197"/>
                      </a:cubicBezTo>
                      <a:cubicBezTo>
                        <a:pt x="7877" y="9248"/>
                        <a:pt x="7848" y="9290"/>
                        <a:pt x="7829" y="9317"/>
                      </a:cubicBezTo>
                      <a:cubicBezTo>
                        <a:pt x="7824" y="9324"/>
                        <a:pt x="7822" y="9328"/>
                        <a:pt x="7820" y="9330"/>
                      </a:cubicBezTo>
                      <a:lnTo>
                        <a:pt x="7811" y="9343"/>
                      </a:lnTo>
                      <a:lnTo>
                        <a:pt x="7810" y="9344"/>
                      </a:lnTo>
                      <a:cubicBezTo>
                        <a:pt x="7799" y="9355"/>
                        <a:pt x="7781" y="9374"/>
                        <a:pt x="7756" y="9400"/>
                      </a:cubicBezTo>
                      <a:cubicBezTo>
                        <a:pt x="7722" y="9435"/>
                        <a:pt x="7677" y="9481"/>
                        <a:pt x="7628" y="9532"/>
                      </a:cubicBezTo>
                      <a:cubicBezTo>
                        <a:pt x="7617" y="9543"/>
                        <a:pt x="7588" y="9567"/>
                        <a:pt x="7517" y="9628"/>
                      </a:cubicBezTo>
                      <a:lnTo>
                        <a:pt x="7519" y="9627"/>
                      </a:lnTo>
                      <a:lnTo>
                        <a:pt x="7517" y="9628"/>
                      </a:lnTo>
                      <a:cubicBezTo>
                        <a:pt x="7450" y="9686"/>
                        <a:pt x="7425" y="9707"/>
                        <a:pt x="7416" y="9715"/>
                      </a:cubicBezTo>
                      <a:cubicBezTo>
                        <a:pt x="7365" y="9755"/>
                        <a:pt x="7319" y="9789"/>
                        <a:pt x="7285" y="9814"/>
                      </a:cubicBezTo>
                      <a:cubicBezTo>
                        <a:pt x="7274" y="9814"/>
                        <a:pt x="7263" y="9814"/>
                        <a:pt x="7250" y="9813"/>
                      </a:cubicBezTo>
                      <a:cubicBezTo>
                        <a:pt x="7124" y="9810"/>
                        <a:pt x="6900" y="9808"/>
                        <a:pt x="6644" y="9808"/>
                      </a:cubicBezTo>
                      <a:lnTo>
                        <a:pt x="918" y="9808"/>
                      </a:lnTo>
                      <a:cubicBezTo>
                        <a:pt x="698" y="9809"/>
                        <a:pt x="499" y="9855"/>
                        <a:pt x="333" y="9945"/>
                      </a:cubicBezTo>
                      <a:cubicBezTo>
                        <a:pt x="251" y="9992"/>
                        <a:pt x="175" y="10050"/>
                        <a:pt x="112" y="10132"/>
                      </a:cubicBezTo>
                      <a:cubicBezTo>
                        <a:pt x="80" y="10174"/>
                        <a:pt x="53" y="10222"/>
                        <a:pt x="32" y="10277"/>
                      </a:cubicBezTo>
                      <a:cubicBezTo>
                        <a:pt x="12" y="10333"/>
                        <a:pt x="0" y="10396"/>
                        <a:pt x="0" y="10460"/>
                      </a:cubicBezTo>
                      <a:cubicBezTo>
                        <a:pt x="0" y="10472"/>
                        <a:pt x="1" y="10485"/>
                        <a:pt x="1" y="10498"/>
                      </a:cubicBezTo>
                      <a:lnTo>
                        <a:pt x="1" y="10496"/>
                      </a:lnTo>
                      <a:lnTo>
                        <a:pt x="1" y="10498"/>
                      </a:lnTo>
                      <a:cubicBezTo>
                        <a:pt x="17" y="10711"/>
                        <a:pt x="55" y="11243"/>
                        <a:pt x="86" y="11679"/>
                      </a:cubicBezTo>
                      <a:lnTo>
                        <a:pt x="720" y="20555"/>
                      </a:lnTo>
                      <a:cubicBezTo>
                        <a:pt x="741" y="20849"/>
                        <a:pt x="864" y="21109"/>
                        <a:pt x="1042" y="21295"/>
                      </a:cubicBezTo>
                      <a:cubicBezTo>
                        <a:pt x="1220" y="21481"/>
                        <a:pt x="1458" y="21600"/>
                        <a:pt x="1717" y="21600"/>
                      </a:cubicBezTo>
                      <a:lnTo>
                        <a:pt x="1722" y="21600"/>
                      </a:lnTo>
                      <a:lnTo>
                        <a:pt x="1723" y="21600"/>
                      </a:lnTo>
                      <a:lnTo>
                        <a:pt x="6646" y="21562"/>
                      </a:lnTo>
                      <a:cubicBezTo>
                        <a:pt x="6906" y="21560"/>
                        <a:pt x="7143" y="21436"/>
                        <a:pt x="7313" y="21241"/>
                      </a:cubicBezTo>
                      <a:cubicBezTo>
                        <a:pt x="7483" y="21047"/>
                        <a:pt x="7590" y="20777"/>
                        <a:pt x="7590" y="20480"/>
                      </a:cubicBezTo>
                      <a:lnTo>
                        <a:pt x="7590" y="20286"/>
                      </a:lnTo>
                      <a:cubicBezTo>
                        <a:pt x="7590" y="20087"/>
                        <a:pt x="7592" y="19905"/>
                        <a:pt x="7595" y="19769"/>
                      </a:cubicBezTo>
                      <a:cubicBezTo>
                        <a:pt x="7639" y="19769"/>
                        <a:pt x="7678" y="19769"/>
                        <a:pt x="7710" y="19770"/>
                      </a:cubicBezTo>
                      <a:cubicBezTo>
                        <a:pt x="7716" y="19770"/>
                        <a:pt x="7721" y="19770"/>
                        <a:pt x="7726" y="19770"/>
                      </a:cubicBezTo>
                      <a:cubicBezTo>
                        <a:pt x="7745" y="19786"/>
                        <a:pt x="7767" y="19805"/>
                        <a:pt x="7794" y="19828"/>
                      </a:cubicBezTo>
                      <a:lnTo>
                        <a:pt x="7793" y="19827"/>
                      </a:lnTo>
                      <a:lnTo>
                        <a:pt x="7794" y="19828"/>
                      </a:lnTo>
                      <a:cubicBezTo>
                        <a:pt x="7854" y="19879"/>
                        <a:pt x="7935" y="19948"/>
                        <a:pt x="8033" y="20026"/>
                      </a:cubicBezTo>
                      <a:lnTo>
                        <a:pt x="8033" y="20027"/>
                      </a:lnTo>
                      <a:cubicBezTo>
                        <a:pt x="8315" y="20250"/>
                        <a:pt x="8591" y="20367"/>
                        <a:pt x="8796" y="20433"/>
                      </a:cubicBezTo>
                      <a:lnTo>
                        <a:pt x="8797" y="20433"/>
                      </a:lnTo>
                      <a:cubicBezTo>
                        <a:pt x="8986" y="20494"/>
                        <a:pt x="8986" y="20494"/>
                        <a:pt x="8986" y="20494"/>
                      </a:cubicBezTo>
                      <a:lnTo>
                        <a:pt x="9007" y="20500"/>
                      </a:lnTo>
                      <a:lnTo>
                        <a:pt x="9028" y="20503"/>
                      </a:lnTo>
                      <a:cubicBezTo>
                        <a:pt x="9072" y="20508"/>
                        <a:pt x="9114" y="20512"/>
                        <a:pt x="9146" y="20516"/>
                      </a:cubicBezTo>
                      <a:cubicBezTo>
                        <a:pt x="9162" y="20518"/>
                        <a:pt x="9175" y="20519"/>
                        <a:pt x="9185" y="20520"/>
                      </a:cubicBezTo>
                      <a:cubicBezTo>
                        <a:pt x="9195" y="20521"/>
                        <a:pt x="9200" y="20522"/>
                        <a:pt x="9204" y="20522"/>
                      </a:cubicBezTo>
                      <a:lnTo>
                        <a:pt x="9199" y="20522"/>
                      </a:lnTo>
                      <a:lnTo>
                        <a:pt x="9204" y="20522"/>
                      </a:lnTo>
                      <a:cubicBezTo>
                        <a:pt x="9223" y="20524"/>
                        <a:pt x="9235" y="20525"/>
                        <a:pt x="9253" y="20525"/>
                      </a:cubicBezTo>
                      <a:cubicBezTo>
                        <a:pt x="9260" y="20525"/>
                        <a:pt x="9582" y="20527"/>
                        <a:pt x="9967" y="20529"/>
                      </a:cubicBezTo>
                      <a:cubicBezTo>
                        <a:pt x="9967" y="20529"/>
                        <a:pt x="12800" y="20543"/>
                        <a:pt x="15200" y="20543"/>
                      </a:cubicBezTo>
                      <a:cubicBezTo>
                        <a:pt x="15800" y="20543"/>
                        <a:pt x="16329" y="20542"/>
                        <a:pt x="16717" y="20539"/>
                      </a:cubicBezTo>
                      <a:cubicBezTo>
                        <a:pt x="16911" y="20538"/>
                        <a:pt x="17069" y="20536"/>
                        <a:pt x="17186" y="20533"/>
                      </a:cubicBezTo>
                      <a:cubicBezTo>
                        <a:pt x="17245" y="20532"/>
                        <a:pt x="17293" y="20531"/>
                        <a:pt x="17335" y="20529"/>
                      </a:cubicBezTo>
                      <a:lnTo>
                        <a:pt x="17338" y="20529"/>
                      </a:lnTo>
                      <a:lnTo>
                        <a:pt x="17336" y="20529"/>
                      </a:lnTo>
                      <a:cubicBezTo>
                        <a:pt x="17356" y="20528"/>
                        <a:pt x="17377" y="20527"/>
                        <a:pt x="17401" y="20525"/>
                      </a:cubicBezTo>
                      <a:lnTo>
                        <a:pt x="17400" y="20525"/>
                      </a:lnTo>
                      <a:lnTo>
                        <a:pt x="17402" y="20525"/>
                      </a:lnTo>
                      <a:cubicBezTo>
                        <a:pt x="17412" y="20524"/>
                        <a:pt x="17429" y="20523"/>
                        <a:pt x="17449" y="20520"/>
                      </a:cubicBezTo>
                      <a:cubicBezTo>
                        <a:pt x="17459" y="20519"/>
                        <a:pt x="17473" y="20517"/>
                        <a:pt x="17490" y="20514"/>
                      </a:cubicBezTo>
                      <a:lnTo>
                        <a:pt x="17491" y="20514"/>
                      </a:lnTo>
                      <a:lnTo>
                        <a:pt x="17492" y="20514"/>
                      </a:lnTo>
                      <a:cubicBezTo>
                        <a:pt x="17505" y="20512"/>
                        <a:pt x="17534" y="20506"/>
                        <a:pt x="17569" y="20496"/>
                      </a:cubicBezTo>
                      <a:lnTo>
                        <a:pt x="17571" y="20496"/>
                      </a:lnTo>
                      <a:cubicBezTo>
                        <a:pt x="17728" y="20451"/>
                        <a:pt x="17948" y="20359"/>
                        <a:pt x="18205" y="20177"/>
                      </a:cubicBezTo>
                      <a:lnTo>
                        <a:pt x="18207" y="20176"/>
                      </a:lnTo>
                      <a:lnTo>
                        <a:pt x="18205" y="20177"/>
                      </a:lnTo>
                      <a:cubicBezTo>
                        <a:pt x="18462" y="19996"/>
                        <a:pt x="18757" y="19728"/>
                        <a:pt x="19082" y="19335"/>
                      </a:cubicBezTo>
                      <a:cubicBezTo>
                        <a:pt x="19284" y="19091"/>
                        <a:pt x="19440" y="18843"/>
                        <a:pt x="19547" y="18577"/>
                      </a:cubicBezTo>
                      <a:cubicBezTo>
                        <a:pt x="19600" y="18444"/>
                        <a:pt x="19640" y="18309"/>
                        <a:pt x="19666" y="18174"/>
                      </a:cubicBezTo>
                      <a:cubicBezTo>
                        <a:pt x="19691" y="18041"/>
                        <a:pt x="19702" y="17914"/>
                        <a:pt x="19702" y="17795"/>
                      </a:cubicBezTo>
                      <a:lnTo>
                        <a:pt x="19702" y="17791"/>
                      </a:lnTo>
                      <a:lnTo>
                        <a:pt x="19702" y="17789"/>
                      </a:lnTo>
                      <a:lnTo>
                        <a:pt x="19702" y="17787"/>
                      </a:lnTo>
                      <a:cubicBezTo>
                        <a:pt x="19702" y="17589"/>
                        <a:pt x="19673" y="17425"/>
                        <a:pt x="19652" y="17320"/>
                      </a:cubicBezTo>
                      <a:lnTo>
                        <a:pt x="19652" y="17319"/>
                      </a:lnTo>
                      <a:cubicBezTo>
                        <a:pt x="19642" y="17268"/>
                        <a:pt x="19633" y="17227"/>
                        <a:pt x="19628" y="17206"/>
                      </a:cubicBezTo>
                      <a:lnTo>
                        <a:pt x="19629" y="17207"/>
                      </a:lnTo>
                      <a:cubicBezTo>
                        <a:pt x="19627" y="17202"/>
                        <a:pt x="19627" y="17199"/>
                        <a:pt x="19627" y="17197"/>
                      </a:cubicBezTo>
                      <a:lnTo>
                        <a:pt x="19625" y="17189"/>
                      </a:lnTo>
                      <a:lnTo>
                        <a:pt x="19625" y="17188"/>
                      </a:lnTo>
                      <a:lnTo>
                        <a:pt x="19624" y="17186"/>
                      </a:lnTo>
                      <a:lnTo>
                        <a:pt x="19624" y="17181"/>
                      </a:lnTo>
                      <a:lnTo>
                        <a:pt x="19604" y="17071"/>
                      </a:lnTo>
                      <a:cubicBezTo>
                        <a:pt x="19693" y="16977"/>
                        <a:pt x="19769" y="16877"/>
                        <a:pt x="19839" y="16774"/>
                      </a:cubicBezTo>
                      <a:lnTo>
                        <a:pt x="19839" y="16773"/>
                      </a:lnTo>
                      <a:cubicBezTo>
                        <a:pt x="19975" y="16571"/>
                        <a:pt x="20091" y="16344"/>
                        <a:pt x="20181" y="16094"/>
                      </a:cubicBezTo>
                      <a:lnTo>
                        <a:pt x="20182" y="16093"/>
                      </a:lnTo>
                      <a:lnTo>
                        <a:pt x="20182" y="16094"/>
                      </a:lnTo>
                      <a:cubicBezTo>
                        <a:pt x="20227" y="15968"/>
                        <a:pt x="20266" y="15835"/>
                        <a:pt x="20295" y="15692"/>
                      </a:cubicBezTo>
                      <a:cubicBezTo>
                        <a:pt x="20324" y="15550"/>
                        <a:pt x="20343" y="15395"/>
                        <a:pt x="20343" y="15228"/>
                      </a:cubicBezTo>
                      <a:lnTo>
                        <a:pt x="20343" y="15227"/>
                      </a:lnTo>
                      <a:cubicBezTo>
                        <a:pt x="20343" y="15137"/>
                        <a:pt x="20338" y="15042"/>
                        <a:pt x="20323" y="14943"/>
                      </a:cubicBezTo>
                      <a:cubicBezTo>
                        <a:pt x="20295" y="14750"/>
                        <a:pt x="20245" y="14581"/>
                        <a:pt x="20190" y="14432"/>
                      </a:cubicBezTo>
                      <a:cubicBezTo>
                        <a:pt x="20195" y="14425"/>
                        <a:pt x="20200" y="14417"/>
                        <a:pt x="20205" y="14410"/>
                      </a:cubicBezTo>
                      <a:cubicBezTo>
                        <a:pt x="20233" y="14369"/>
                        <a:pt x="20270" y="14322"/>
                        <a:pt x="20310" y="14276"/>
                      </a:cubicBezTo>
                      <a:lnTo>
                        <a:pt x="20321" y="14264"/>
                      </a:lnTo>
                      <a:lnTo>
                        <a:pt x="20330" y="14251"/>
                      </a:lnTo>
                      <a:cubicBezTo>
                        <a:pt x="20330" y="14251"/>
                        <a:pt x="20330" y="14251"/>
                        <a:pt x="20454" y="14070"/>
                      </a:cubicBezTo>
                      <a:lnTo>
                        <a:pt x="20454" y="14069"/>
                      </a:lnTo>
                      <a:cubicBezTo>
                        <a:pt x="20598" y="13860"/>
                        <a:pt x="20739" y="13613"/>
                        <a:pt x="20853" y="13325"/>
                      </a:cubicBezTo>
                      <a:cubicBezTo>
                        <a:pt x="20953" y="13075"/>
                        <a:pt x="21006" y="12808"/>
                        <a:pt x="21006" y="12545"/>
                      </a:cubicBezTo>
                      <a:lnTo>
                        <a:pt x="21006" y="12541"/>
                      </a:lnTo>
                      <a:lnTo>
                        <a:pt x="21006" y="12540"/>
                      </a:lnTo>
                      <a:cubicBezTo>
                        <a:pt x="21006" y="12380"/>
                        <a:pt x="20987" y="12227"/>
                        <a:pt x="20953" y="12086"/>
                      </a:cubicBezTo>
                      <a:lnTo>
                        <a:pt x="20952" y="12081"/>
                      </a:lnTo>
                      <a:lnTo>
                        <a:pt x="20954" y="12086"/>
                      </a:lnTo>
                      <a:cubicBezTo>
                        <a:pt x="20918" y="11937"/>
                        <a:pt x="20918" y="11937"/>
                        <a:pt x="20918" y="11937"/>
                      </a:cubicBezTo>
                      <a:lnTo>
                        <a:pt x="20911" y="11907"/>
                      </a:lnTo>
                      <a:lnTo>
                        <a:pt x="20902" y="11888"/>
                      </a:lnTo>
                      <a:lnTo>
                        <a:pt x="20902" y="11882"/>
                      </a:lnTo>
                      <a:cubicBezTo>
                        <a:pt x="20902" y="11864"/>
                        <a:pt x="20908" y="11824"/>
                        <a:pt x="20924" y="11783"/>
                      </a:cubicBezTo>
                      <a:cubicBezTo>
                        <a:pt x="20940" y="11741"/>
                        <a:pt x="20964" y="11698"/>
                        <a:pt x="20992" y="11665"/>
                      </a:cubicBezTo>
                      <a:lnTo>
                        <a:pt x="21006" y="11649"/>
                      </a:lnTo>
                      <a:lnTo>
                        <a:pt x="21017" y="11630"/>
                      </a:lnTo>
                      <a:cubicBezTo>
                        <a:pt x="21017" y="11630"/>
                        <a:pt x="21017" y="11630"/>
                        <a:pt x="21133" y="11440"/>
                      </a:cubicBezTo>
                      <a:cubicBezTo>
                        <a:pt x="21295" y="11172"/>
                        <a:pt x="21441" y="10846"/>
                        <a:pt x="21531" y="10466"/>
                      </a:cubicBezTo>
                      <a:cubicBezTo>
                        <a:pt x="21576" y="10276"/>
                        <a:pt x="21600" y="10084"/>
                        <a:pt x="21600" y="9894"/>
                      </a:cubicBezTo>
                      <a:lnTo>
                        <a:pt x="21600" y="9891"/>
                      </a:lnTo>
                      <a:lnTo>
                        <a:pt x="21600" y="9890"/>
                      </a:lnTo>
                      <a:lnTo>
                        <a:pt x="21600" y="9889"/>
                      </a:lnTo>
                      <a:lnTo>
                        <a:pt x="21600" y="9887"/>
                      </a:lnTo>
                      <a:cubicBezTo>
                        <a:pt x="21600" y="9696"/>
                        <a:pt x="21576" y="9510"/>
                        <a:pt x="21530" y="9337"/>
                      </a:cubicBezTo>
                      <a:close/>
                      <a:moveTo>
                        <a:pt x="21530" y="9337"/>
                      </a:moveTo>
                    </a:path>
                  </a:pathLst>
                </a:custGeom>
                <a:solidFill>
                  <a:srgbClr val="F0AF1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72" name="AutoShape 4"/>
                <p:cNvSpPr/>
                <p:nvPr/>
              </p:nvSpPr>
              <p:spPr>
                <a:xfrm>
                  <a:off x="1656" y="202"/>
                  <a:ext cx="3093" cy="3717"/>
                </a:xfrm>
                <a:custGeom>
                  <a:avLst/>
                  <a:gdLst/>
                  <a:ahLst/>
                  <a:cxnLst>
                    <a:cxn ang="0">
                      <a:pos x="1" y="350"/>
                    </a:cxn>
                    <a:cxn ang="0">
                      <a:pos x="42" y="315"/>
                    </a:cxn>
                    <a:cxn ang="0">
                      <a:pos x="143" y="121"/>
                    </a:cxn>
                    <a:cxn ang="0">
                      <a:pos x="143" y="18"/>
                    </a:cxn>
                    <a:cxn ang="0">
                      <a:pos x="193" y="5"/>
                    </a:cxn>
                    <a:cxn ang="0">
                      <a:pos x="231" y="151"/>
                    </a:cxn>
                    <a:cxn ang="0">
                      <a:pos x="213" y="275"/>
                    </a:cxn>
                    <a:cxn ang="0">
                      <a:pos x="424" y="275"/>
                    </a:cxn>
                    <a:cxn ang="0">
                      <a:pos x="448" y="320"/>
                    </a:cxn>
                    <a:cxn ang="0">
                      <a:pos x="412" y="372"/>
                    </a:cxn>
                    <a:cxn ang="0">
                      <a:pos x="427" y="415"/>
                    </a:cxn>
                    <a:cxn ang="0">
                      <a:pos x="394" y="461"/>
                    </a:cxn>
                    <a:cxn ang="0">
                      <a:pos x="408" y="491"/>
                    </a:cxn>
                    <a:cxn ang="0">
                      <a:pos x="388" y="538"/>
                    </a:cxn>
                    <a:cxn ang="0">
                      <a:pos x="373" y="552"/>
                    </a:cxn>
                    <a:cxn ang="0">
                      <a:pos x="384" y="569"/>
                    </a:cxn>
                    <a:cxn ang="0">
                      <a:pos x="374" y="615"/>
                    </a:cxn>
                    <a:cxn ang="0">
                      <a:pos x="338" y="645"/>
                    </a:cxn>
                    <a:cxn ang="0">
                      <a:pos x="70" y="645"/>
                    </a:cxn>
                    <a:cxn ang="0">
                      <a:pos x="45" y="634"/>
                    </a:cxn>
                    <a:cxn ang="0">
                      <a:pos x="21" y="619"/>
                    </a:cxn>
                    <a:cxn ang="0">
                      <a:pos x="0" y="619"/>
                    </a:cxn>
                    <a:cxn ang="0">
                      <a:pos x="1" y="350"/>
                    </a:cxn>
                    <a:cxn ang="0">
                      <a:pos x="1" y="350"/>
                    </a:cxn>
                  </a:cxnLst>
                  <a:pathLst>
                    <a:path w="21277" h="21400">
                      <a:moveTo>
                        <a:pt x="55" y="11590"/>
                      </a:moveTo>
                      <a:cubicBezTo>
                        <a:pt x="55" y="11590"/>
                        <a:pt x="1264" y="11039"/>
                        <a:pt x="1979" y="10441"/>
                      </a:cubicBezTo>
                      <a:cubicBezTo>
                        <a:pt x="2693" y="9844"/>
                        <a:pt x="6650" y="4375"/>
                        <a:pt x="6760" y="4007"/>
                      </a:cubicBezTo>
                      <a:cubicBezTo>
                        <a:pt x="6870" y="3639"/>
                        <a:pt x="6486" y="1158"/>
                        <a:pt x="6760" y="606"/>
                      </a:cubicBezTo>
                      <a:cubicBezTo>
                        <a:pt x="7035" y="55"/>
                        <a:pt x="8684" y="-175"/>
                        <a:pt x="9124" y="147"/>
                      </a:cubicBezTo>
                      <a:cubicBezTo>
                        <a:pt x="9563" y="468"/>
                        <a:pt x="11047" y="3364"/>
                        <a:pt x="10937" y="5018"/>
                      </a:cubicBezTo>
                      <a:cubicBezTo>
                        <a:pt x="10827" y="6673"/>
                        <a:pt x="10058" y="9108"/>
                        <a:pt x="10058" y="9108"/>
                      </a:cubicBezTo>
                      <a:lnTo>
                        <a:pt x="20061" y="9108"/>
                      </a:lnTo>
                      <a:cubicBezTo>
                        <a:pt x="20061" y="9108"/>
                        <a:pt x="21600" y="9430"/>
                        <a:pt x="21215" y="10625"/>
                      </a:cubicBezTo>
                      <a:cubicBezTo>
                        <a:pt x="20831" y="11820"/>
                        <a:pt x="19511" y="12325"/>
                        <a:pt x="19511" y="12325"/>
                      </a:cubicBezTo>
                      <a:cubicBezTo>
                        <a:pt x="19511" y="12325"/>
                        <a:pt x="20721" y="12831"/>
                        <a:pt x="20226" y="13750"/>
                      </a:cubicBezTo>
                      <a:cubicBezTo>
                        <a:pt x="19731" y="14669"/>
                        <a:pt x="18632" y="15267"/>
                        <a:pt x="18632" y="15267"/>
                      </a:cubicBezTo>
                      <a:cubicBezTo>
                        <a:pt x="18632" y="15267"/>
                        <a:pt x="19182" y="15726"/>
                        <a:pt x="19292" y="16278"/>
                      </a:cubicBezTo>
                      <a:cubicBezTo>
                        <a:pt x="19401" y="16829"/>
                        <a:pt x="18797" y="17657"/>
                        <a:pt x="18357" y="17840"/>
                      </a:cubicBezTo>
                      <a:cubicBezTo>
                        <a:pt x="17918" y="18024"/>
                        <a:pt x="17643" y="18300"/>
                        <a:pt x="17643" y="18300"/>
                      </a:cubicBezTo>
                      <a:cubicBezTo>
                        <a:pt x="17643" y="18300"/>
                        <a:pt x="18137" y="18530"/>
                        <a:pt x="18192" y="18851"/>
                      </a:cubicBezTo>
                      <a:cubicBezTo>
                        <a:pt x="18247" y="19173"/>
                        <a:pt x="18577" y="19587"/>
                        <a:pt x="17698" y="20368"/>
                      </a:cubicBezTo>
                      <a:cubicBezTo>
                        <a:pt x="16818" y="21149"/>
                        <a:pt x="16214" y="21333"/>
                        <a:pt x="15994" y="21379"/>
                      </a:cubicBezTo>
                      <a:cubicBezTo>
                        <a:pt x="15774" y="21425"/>
                        <a:pt x="3298" y="21379"/>
                        <a:pt x="3298" y="21379"/>
                      </a:cubicBezTo>
                      <a:cubicBezTo>
                        <a:pt x="3298" y="21379"/>
                        <a:pt x="2693" y="21333"/>
                        <a:pt x="2144" y="21011"/>
                      </a:cubicBezTo>
                      <a:cubicBezTo>
                        <a:pt x="1594" y="20690"/>
                        <a:pt x="1429" y="20506"/>
                        <a:pt x="989" y="20506"/>
                      </a:cubicBezTo>
                      <a:cubicBezTo>
                        <a:pt x="550" y="20506"/>
                        <a:pt x="0" y="20506"/>
                        <a:pt x="0" y="20506"/>
                      </a:cubicBezTo>
                      <a:cubicBezTo>
                        <a:pt x="0" y="20506"/>
                        <a:pt x="55" y="11590"/>
                        <a:pt x="55" y="11590"/>
                      </a:cubicBezTo>
                      <a:close/>
                      <a:moveTo>
                        <a:pt x="55" y="11590"/>
                      </a:move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269" name="AutoShape 6"/>
              <p:cNvSpPr/>
              <p:nvPr/>
            </p:nvSpPr>
            <p:spPr>
              <a:xfrm>
                <a:off x="236" y="2162"/>
                <a:ext cx="1326" cy="19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9"/>
                  </a:cxn>
                  <a:cxn ang="0">
                    <a:pos x="81" y="178"/>
                  </a:cxn>
                  <a:cxn ang="0">
                    <a:pos x="8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2602" y="21600"/>
                    </a:lnTo>
                    <a:lnTo>
                      <a:pt x="21600" y="21512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857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0" name="AutoShape 7"/>
              <p:cNvSpPr/>
              <p:nvPr/>
            </p:nvSpPr>
            <p:spPr>
              <a:xfrm>
                <a:off x="439" y="2534"/>
                <a:ext cx="935" cy="13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4"/>
                  </a:cxn>
                  <a:cxn ang="0">
                    <a:pos x="39" y="84"/>
                  </a:cxn>
                  <a:cxn ang="0">
                    <a:pos x="4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2400" y="21600"/>
                    </a:lnTo>
                    <a:lnTo>
                      <a:pt x="21046" y="21600"/>
                    </a:lnTo>
                    <a:lnTo>
                      <a:pt x="21600" y="1406"/>
                    </a:lnTo>
                    <a:cubicBezTo>
                      <a:pt x="21600" y="1406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0AF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67" name="AutoShape 9"/>
            <p:cNvSpPr/>
            <p:nvPr/>
          </p:nvSpPr>
          <p:spPr>
            <a:xfrm>
              <a:off x="946" y="3514"/>
              <a:ext cx="336" cy="33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pathLst>
                <a:path w="21600" h="21600">
                  <a:moveTo>
                    <a:pt x="13372" y="15429"/>
                  </a:moveTo>
                  <a:cubicBezTo>
                    <a:pt x="12519" y="15429"/>
                    <a:pt x="11828" y="14738"/>
                    <a:pt x="11828" y="13885"/>
                  </a:cubicBezTo>
                  <a:cubicBezTo>
                    <a:pt x="11828" y="13033"/>
                    <a:pt x="12519" y="12343"/>
                    <a:pt x="13372" y="12343"/>
                  </a:cubicBezTo>
                  <a:cubicBezTo>
                    <a:pt x="14223" y="12343"/>
                    <a:pt x="14914" y="13033"/>
                    <a:pt x="14914" y="13885"/>
                  </a:cubicBezTo>
                  <a:cubicBezTo>
                    <a:pt x="14914" y="14738"/>
                    <a:pt x="14223" y="15429"/>
                    <a:pt x="13372" y="15429"/>
                  </a:cubicBezTo>
                  <a:close/>
                  <a:moveTo>
                    <a:pt x="8228" y="9772"/>
                  </a:moveTo>
                  <a:cubicBezTo>
                    <a:pt x="7376" y="9772"/>
                    <a:pt x="6686" y="9081"/>
                    <a:pt x="6686" y="8228"/>
                  </a:cubicBezTo>
                  <a:cubicBezTo>
                    <a:pt x="6686" y="7376"/>
                    <a:pt x="7376" y="6686"/>
                    <a:pt x="8228" y="6686"/>
                  </a:cubicBezTo>
                  <a:cubicBezTo>
                    <a:pt x="9081" y="6686"/>
                    <a:pt x="9772" y="7376"/>
                    <a:pt x="9772" y="8228"/>
                  </a:cubicBezTo>
                  <a:cubicBezTo>
                    <a:pt x="9772" y="9081"/>
                    <a:pt x="9081" y="9772"/>
                    <a:pt x="8228" y="9772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5"/>
                    <a:pt x="0" y="10799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799"/>
                  </a:cubicBezTo>
                  <a:cubicBezTo>
                    <a:pt x="21600" y="4835"/>
                    <a:pt x="16765" y="0"/>
                    <a:pt x="10799" y="0"/>
                  </a:cubicBezTo>
                  <a:close/>
                  <a:moveTo>
                    <a:pt x="10799" y="0"/>
                  </a:moveTo>
                </a:path>
              </a:pathLst>
            </a:custGeom>
            <a:solidFill>
              <a:srgbClr val="ECF1F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6" name="组合 1946"/>
          <p:cNvGrpSpPr/>
          <p:nvPr/>
        </p:nvGrpSpPr>
        <p:grpSpPr>
          <a:xfrm>
            <a:off x="5986463" y="2565400"/>
            <a:ext cx="4816475" cy="954088"/>
            <a:chOff x="0" y="0"/>
            <a:chExt cx="4817863" cy="954722"/>
          </a:xfrm>
        </p:grpSpPr>
        <p:grpSp>
          <p:nvGrpSpPr>
            <p:cNvPr id="10262" name="Group 18"/>
            <p:cNvGrpSpPr/>
            <p:nvPr/>
          </p:nvGrpSpPr>
          <p:grpSpPr>
            <a:xfrm>
              <a:off x="0" y="57928"/>
              <a:ext cx="604520" cy="604520"/>
              <a:chOff x="0" y="0"/>
              <a:chExt cx="392" cy="392"/>
            </a:xfrm>
          </p:grpSpPr>
          <p:sp>
            <p:nvSpPr>
              <p:cNvPr id="10264" name="Rectangle 16"/>
              <p:cNvSpPr/>
              <p:nvPr/>
            </p:nvSpPr>
            <p:spPr>
              <a:xfrm>
                <a:off x="0" y="0"/>
                <a:ext cx="392" cy="392"/>
              </a:xfrm>
              <a:prstGeom prst="rect">
                <a:avLst/>
              </a:prstGeom>
              <a:solidFill>
                <a:srgbClr val="F0AF1D"/>
              </a:solidFill>
              <a:ln w="9525">
                <a:noFill/>
              </a:ln>
            </p:spPr>
            <p:txBody>
              <a:bodyPr lIns="0" tIns="0" rIns="0" bIns="0"/>
              <a:p>
                <a:pPr algn="ctr" eaLnBrk="1" hangingPunct="1"/>
                <a:endParaRPr lang="en-US" altLang="zh-CN" sz="2800" dirty="0">
                  <a:solidFill>
                    <a:srgbClr val="000000"/>
                  </a:solidFill>
                  <a:latin typeface="Calibri" panose="020F0502020204030204" pitchFamily="34" charset="0"/>
                  <a:sym typeface="Gill Sans"/>
                </a:endParaRPr>
              </a:p>
            </p:txBody>
          </p:sp>
          <p:sp>
            <p:nvSpPr>
              <p:cNvPr id="10265" name="Freeform 17"/>
              <p:cNvSpPr/>
              <p:nvPr/>
            </p:nvSpPr>
            <p:spPr>
              <a:xfrm>
                <a:off x="69" y="106"/>
                <a:ext cx="248" cy="18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1600" h="19417">
                    <a:moveTo>
                      <a:pt x="0" y="11243"/>
                    </a:moveTo>
                    <a:cubicBezTo>
                      <a:pt x="0" y="11243"/>
                      <a:pt x="315" y="19959"/>
                      <a:pt x="3942" y="19391"/>
                    </a:cubicBezTo>
                    <a:cubicBezTo>
                      <a:pt x="7568" y="18822"/>
                      <a:pt x="21600" y="822"/>
                      <a:pt x="21600" y="822"/>
                    </a:cubicBezTo>
                    <a:cubicBezTo>
                      <a:pt x="21600" y="822"/>
                      <a:pt x="21600" y="-1641"/>
                      <a:pt x="17501" y="1959"/>
                    </a:cubicBezTo>
                    <a:cubicBezTo>
                      <a:pt x="13401" y="5559"/>
                      <a:pt x="5991" y="13706"/>
                      <a:pt x="4888" y="13517"/>
                    </a:cubicBezTo>
                    <a:cubicBezTo>
                      <a:pt x="3784" y="13327"/>
                      <a:pt x="3153" y="7075"/>
                      <a:pt x="3153" y="7075"/>
                    </a:cubicBezTo>
                    <a:cubicBezTo>
                      <a:pt x="3153" y="7075"/>
                      <a:pt x="473" y="8591"/>
                      <a:pt x="0" y="11243"/>
                    </a:cubicBezTo>
                    <a:close/>
                    <a:moveTo>
                      <a:pt x="0" y="11243"/>
                    </a:move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63" name="矩形 1948"/>
            <p:cNvSpPr/>
            <p:nvPr/>
          </p:nvSpPr>
          <p:spPr>
            <a:xfrm>
              <a:off x="1025821" y="0"/>
              <a:ext cx="3792042" cy="9547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服务提供商。更多关于专业设计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请百度搜索：专业设计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7" name="组合 1951"/>
          <p:cNvGrpSpPr/>
          <p:nvPr/>
        </p:nvGrpSpPr>
        <p:grpSpPr>
          <a:xfrm>
            <a:off x="5986463" y="3476625"/>
            <a:ext cx="4816475" cy="954088"/>
            <a:chOff x="0" y="0"/>
            <a:chExt cx="4817863" cy="952674"/>
          </a:xfrm>
        </p:grpSpPr>
        <p:grpSp>
          <p:nvGrpSpPr>
            <p:cNvPr id="10258" name="Group 18"/>
            <p:cNvGrpSpPr/>
            <p:nvPr/>
          </p:nvGrpSpPr>
          <p:grpSpPr>
            <a:xfrm>
              <a:off x="0" y="57928"/>
              <a:ext cx="604520" cy="604520"/>
              <a:chOff x="0" y="0"/>
              <a:chExt cx="392" cy="392"/>
            </a:xfrm>
          </p:grpSpPr>
          <p:sp>
            <p:nvSpPr>
              <p:cNvPr id="10260" name="Rectangle 16"/>
              <p:cNvSpPr/>
              <p:nvPr/>
            </p:nvSpPr>
            <p:spPr>
              <a:xfrm>
                <a:off x="0" y="0"/>
                <a:ext cx="392" cy="392"/>
              </a:xfrm>
              <a:prstGeom prst="rect">
                <a:avLst/>
              </a:prstGeom>
              <a:solidFill>
                <a:srgbClr val="E36E57"/>
              </a:solidFill>
              <a:ln w="9525">
                <a:noFill/>
              </a:ln>
            </p:spPr>
            <p:txBody>
              <a:bodyPr lIns="0" tIns="0" rIns="0" bIns="0"/>
              <a:p>
                <a:pPr algn="ctr" eaLnBrk="1" hangingPunct="1"/>
                <a:endParaRPr lang="en-US" altLang="zh-CN" sz="2800" dirty="0">
                  <a:solidFill>
                    <a:srgbClr val="000000"/>
                  </a:solidFill>
                  <a:latin typeface="Calibri" panose="020F0502020204030204" pitchFamily="34" charset="0"/>
                  <a:sym typeface="Gill Sans"/>
                </a:endParaRPr>
              </a:p>
            </p:txBody>
          </p:sp>
          <p:sp>
            <p:nvSpPr>
              <p:cNvPr id="10261" name="Freeform 17"/>
              <p:cNvSpPr/>
              <p:nvPr/>
            </p:nvSpPr>
            <p:spPr>
              <a:xfrm>
                <a:off x="69" y="106"/>
                <a:ext cx="248" cy="18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1600" h="19417">
                    <a:moveTo>
                      <a:pt x="0" y="11243"/>
                    </a:moveTo>
                    <a:cubicBezTo>
                      <a:pt x="0" y="11243"/>
                      <a:pt x="315" y="19959"/>
                      <a:pt x="3942" y="19391"/>
                    </a:cubicBezTo>
                    <a:cubicBezTo>
                      <a:pt x="7568" y="18822"/>
                      <a:pt x="21600" y="822"/>
                      <a:pt x="21600" y="822"/>
                    </a:cubicBezTo>
                    <a:cubicBezTo>
                      <a:pt x="21600" y="822"/>
                      <a:pt x="21600" y="-1641"/>
                      <a:pt x="17501" y="1959"/>
                    </a:cubicBezTo>
                    <a:cubicBezTo>
                      <a:pt x="13401" y="5559"/>
                      <a:pt x="5991" y="13706"/>
                      <a:pt x="4888" y="13517"/>
                    </a:cubicBezTo>
                    <a:cubicBezTo>
                      <a:pt x="3784" y="13327"/>
                      <a:pt x="3153" y="7075"/>
                      <a:pt x="3153" y="7075"/>
                    </a:cubicBezTo>
                    <a:cubicBezTo>
                      <a:pt x="3153" y="7075"/>
                      <a:pt x="473" y="8591"/>
                      <a:pt x="0" y="11243"/>
                    </a:cubicBezTo>
                    <a:close/>
                    <a:moveTo>
                      <a:pt x="0" y="11243"/>
                    </a:move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9" name="矩形 1953"/>
            <p:cNvSpPr/>
            <p:nvPr/>
          </p:nvSpPr>
          <p:spPr>
            <a:xfrm>
              <a:off x="1025821" y="0"/>
              <a:ext cx="3792042" cy="9526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服务提供商。更多关于专业设计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请百度搜索：专业设计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8" name="组合 1956"/>
          <p:cNvGrpSpPr/>
          <p:nvPr/>
        </p:nvGrpSpPr>
        <p:grpSpPr>
          <a:xfrm>
            <a:off x="5986463" y="4389438"/>
            <a:ext cx="4816475" cy="954087"/>
            <a:chOff x="0" y="0"/>
            <a:chExt cx="4817863" cy="954724"/>
          </a:xfrm>
        </p:grpSpPr>
        <p:grpSp>
          <p:nvGrpSpPr>
            <p:cNvPr id="10254" name="Group 18"/>
            <p:cNvGrpSpPr/>
            <p:nvPr/>
          </p:nvGrpSpPr>
          <p:grpSpPr>
            <a:xfrm>
              <a:off x="0" y="57928"/>
              <a:ext cx="604520" cy="604520"/>
              <a:chOff x="0" y="0"/>
              <a:chExt cx="392" cy="392"/>
            </a:xfrm>
          </p:grpSpPr>
          <p:sp>
            <p:nvSpPr>
              <p:cNvPr id="10256" name="Rectangle 16"/>
              <p:cNvSpPr/>
              <p:nvPr/>
            </p:nvSpPr>
            <p:spPr>
              <a:xfrm>
                <a:off x="0" y="0"/>
                <a:ext cx="392" cy="392"/>
              </a:xfrm>
              <a:prstGeom prst="rect">
                <a:avLst/>
              </a:prstGeom>
              <a:solidFill>
                <a:srgbClr val="F0AF1D"/>
              </a:solidFill>
              <a:ln w="9525">
                <a:noFill/>
              </a:ln>
            </p:spPr>
            <p:txBody>
              <a:bodyPr lIns="0" tIns="0" rIns="0" bIns="0"/>
              <a:p>
                <a:pPr algn="ctr" eaLnBrk="1" hangingPunct="1"/>
                <a:endParaRPr lang="en-US" altLang="zh-CN" sz="2800" dirty="0">
                  <a:solidFill>
                    <a:srgbClr val="000000"/>
                  </a:solidFill>
                  <a:latin typeface="Calibri" panose="020F0502020204030204" pitchFamily="34" charset="0"/>
                  <a:sym typeface="Gill Sans"/>
                </a:endParaRPr>
              </a:p>
            </p:txBody>
          </p:sp>
          <p:sp>
            <p:nvSpPr>
              <p:cNvPr id="10257" name="Freeform 17"/>
              <p:cNvSpPr/>
              <p:nvPr/>
            </p:nvSpPr>
            <p:spPr>
              <a:xfrm>
                <a:off x="69" y="106"/>
                <a:ext cx="248" cy="18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1600" h="19417">
                    <a:moveTo>
                      <a:pt x="0" y="11243"/>
                    </a:moveTo>
                    <a:cubicBezTo>
                      <a:pt x="0" y="11243"/>
                      <a:pt x="315" y="19959"/>
                      <a:pt x="3942" y="19391"/>
                    </a:cubicBezTo>
                    <a:cubicBezTo>
                      <a:pt x="7568" y="18822"/>
                      <a:pt x="21600" y="822"/>
                      <a:pt x="21600" y="822"/>
                    </a:cubicBezTo>
                    <a:cubicBezTo>
                      <a:pt x="21600" y="822"/>
                      <a:pt x="21600" y="-1641"/>
                      <a:pt x="17501" y="1959"/>
                    </a:cubicBezTo>
                    <a:cubicBezTo>
                      <a:pt x="13401" y="5559"/>
                      <a:pt x="5991" y="13706"/>
                      <a:pt x="4888" y="13517"/>
                    </a:cubicBezTo>
                    <a:cubicBezTo>
                      <a:pt x="3784" y="13327"/>
                      <a:pt x="3153" y="7075"/>
                      <a:pt x="3153" y="7075"/>
                    </a:cubicBezTo>
                    <a:cubicBezTo>
                      <a:pt x="3153" y="7075"/>
                      <a:pt x="473" y="8591"/>
                      <a:pt x="0" y="11243"/>
                    </a:cubicBezTo>
                    <a:close/>
                    <a:moveTo>
                      <a:pt x="0" y="11243"/>
                    </a:move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5" name="矩形 1958"/>
            <p:cNvSpPr/>
            <p:nvPr/>
          </p:nvSpPr>
          <p:spPr>
            <a:xfrm>
              <a:off x="1025821" y="0"/>
              <a:ext cx="3792042" cy="9547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服务提供商。更多关于专业设计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请百度搜索：专业设计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9" name="组合 1961"/>
          <p:cNvGrpSpPr/>
          <p:nvPr/>
        </p:nvGrpSpPr>
        <p:grpSpPr>
          <a:xfrm>
            <a:off x="5986463" y="5300663"/>
            <a:ext cx="4816475" cy="954087"/>
            <a:chOff x="0" y="0"/>
            <a:chExt cx="4817863" cy="954724"/>
          </a:xfrm>
        </p:grpSpPr>
        <p:grpSp>
          <p:nvGrpSpPr>
            <p:cNvPr id="10250" name="Group 18"/>
            <p:cNvGrpSpPr/>
            <p:nvPr/>
          </p:nvGrpSpPr>
          <p:grpSpPr>
            <a:xfrm>
              <a:off x="0" y="57928"/>
              <a:ext cx="604520" cy="604520"/>
              <a:chOff x="0" y="0"/>
              <a:chExt cx="392" cy="392"/>
            </a:xfrm>
          </p:grpSpPr>
          <p:sp>
            <p:nvSpPr>
              <p:cNvPr id="10252" name="Rectangle 16"/>
              <p:cNvSpPr/>
              <p:nvPr/>
            </p:nvSpPr>
            <p:spPr>
              <a:xfrm>
                <a:off x="0" y="0"/>
                <a:ext cx="392" cy="392"/>
              </a:xfrm>
              <a:prstGeom prst="rect">
                <a:avLst/>
              </a:prstGeom>
              <a:solidFill>
                <a:srgbClr val="E36E57"/>
              </a:solidFill>
              <a:ln w="9525">
                <a:noFill/>
              </a:ln>
            </p:spPr>
            <p:txBody>
              <a:bodyPr lIns="0" tIns="0" rIns="0" bIns="0"/>
              <a:p>
                <a:pPr algn="ctr" eaLnBrk="1" hangingPunct="1"/>
                <a:endParaRPr lang="en-US" altLang="zh-CN" sz="2800" dirty="0">
                  <a:solidFill>
                    <a:srgbClr val="000000"/>
                  </a:solidFill>
                  <a:latin typeface="Calibri" panose="020F0502020204030204" pitchFamily="34" charset="0"/>
                  <a:sym typeface="Gill Sans"/>
                </a:endParaRPr>
              </a:p>
            </p:txBody>
          </p:sp>
          <p:sp>
            <p:nvSpPr>
              <p:cNvPr id="10253" name="Freeform 17"/>
              <p:cNvSpPr/>
              <p:nvPr/>
            </p:nvSpPr>
            <p:spPr>
              <a:xfrm>
                <a:off x="69" y="106"/>
                <a:ext cx="248" cy="18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1600" h="19417">
                    <a:moveTo>
                      <a:pt x="0" y="11243"/>
                    </a:moveTo>
                    <a:cubicBezTo>
                      <a:pt x="0" y="11243"/>
                      <a:pt x="315" y="19959"/>
                      <a:pt x="3942" y="19391"/>
                    </a:cubicBezTo>
                    <a:cubicBezTo>
                      <a:pt x="7568" y="18822"/>
                      <a:pt x="21600" y="822"/>
                      <a:pt x="21600" y="822"/>
                    </a:cubicBezTo>
                    <a:cubicBezTo>
                      <a:pt x="21600" y="822"/>
                      <a:pt x="21600" y="-1641"/>
                      <a:pt x="17501" y="1959"/>
                    </a:cubicBezTo>
                    <a:cubicBezTo>
                      <a:pt x="13401" y="5559"/>
                      <a:pt x="5991" y="13706"/>
                      <a:pt x="4888" y="13517"/>
                    </a:cubicBezTo>
                    <a:cubicBezTo>
                      <a:pt x="3784" y="13327"/>
                      <a:pt x="3153" y="7075"/>
                      <a:pt x="3153" y="7075"/>
                    </a:cubicBezTo>
                    <a:cubicBezTo>
                      <a:pt x="3153" y="7075"/>
                      <a:pt x="473" y="8591"/>
                      <a:pt x="0" y="11243"/>
                    </a:cubicBezTo>
                    <a:close/>
                    <a:moveTo>
                      <a:pt x="0" y="11243"/>
                    </a:move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1" name="矩形 1963"/>
            <p:cNvSpPr/>
            <p:nvPr/>
          </p:nvSpPr>
          <p:spPr>
            <a:xfrm>
              <a:off x="1025821" y="0"/>
              <a:ext cx="3792042" cy="9547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服务提供商。更多关于专业设计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请百度搜索：专业设计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2534</Words>
  <Application>WPS 演示</Application>
  <PresentationFormat>自定义</PresentationFormat>
  <Paragraphs>185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微软雅黑</vt:lpstr>
      <vt:lpstr>Gill Sans</vt:lpstr>
      <vt:lpstr>PT Sans Caption</vt:lpstr>
      <vt:lpstr>PT Sans</vt:lpstr>
      <vt:lpstr>Arial Unicode MS</vt:lpstr>
      <vt:lpstr>popo</vt:lpstr>
      <vt:lpstr>Gill Sans MT</vt:lpstr>
      <vt:lpstr>Meiryo</vt:lpstr>
      <vt:lpstr>Yu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kwl6163com</cp:lastModifiedBy>
  <cp:revision>23</cp:revision>
  <dcterms:created xsi:type="dcterms:W3CDTF">2015-05-21T12:18:15Z</dcterms:created>
  <dcterms:modified xsi:type="dcterms:W3CDTF">2018-09-11T10:12:47Z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