
<file path=[Content_Types].xml><?xml version="1.0" encoding="utf-8"?>
<Types xmlns="http://schemas.openxmlformats.org/package/2006/content-types">
  <Default Extension="jpeg" ContentType="image/jpeg"/>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31"/>
  </p:notesMasterIdLst>
  <p:sldIdLst>
    <p:sldId id="259" r:id="rId4"/>
    <p:sldId id="271" r:id="rId5"/>
    <p:sldId id="280" r:id="rId6"/>
    <p:sldId id="290" r:id="rId7"/>
    <p:sldId id="279" r:id="rId8"/>
    <p:sldId id="276" r:id="rId9"/>
    <p:sldId id="278" r:id="rId10"/>
    <p:sldId id="272" r:id="rId11"/>
    <p:sldId id="292" r:id="rId12"/>
    <p:sldId id="293" r:id="rId13"/>
    <p:sldId id="281" r:id="rId14"/>
    <p:sldId id="282" r:id="rId15"/>
    <p:sldId id="283" r:id="rId16"/>
    <p:sldId id="273" r:id="rId17"/>
    <p:sldId id="291" r:id="rId18"/>
    <p:sldId id="284" r:id="rId19"/>
    <p:sldId id="285" r:id="rId20"/>
    <p:sldId id="286" r:id="rId21"/>
    <p:sldId id="274" r:id="rId22"/>
    <p:sldId id="287" r:id="rId23"/>
    <p:sldId id="288" r:id="rId24"/>
    <p:sldId id="289" r:id="rId25"/>
    <p:sldId id="294" r:id="rId26"/>
    <p:sldId id="277" r:id="rId27"/>
    <p:sldId id="270" r:id="rId28"/>
    <p:sldId id="275" r:id="rId29"/>
    <p:sldId id="314" r:id="rId30"/>
  </p:sldIdLst>
  <p:sldSz cx="9144000" cy="5143500"/>
  <p:notesSz cx="6858000" cy="9144000"/>
  <p:defaultTextStyle>
    <a:defPPr>
      <a:defRPr lang="zh-CN"/>
    </a:defPPr>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136" d="100"/>
          <a:sy n="136" d="100"/>
        </p:scale>
        <p:origin x="-258" y="-228"/>
      </p:cViewPr>
      <p:guideLst>
        <p:guide orient="horz" pos="1606"/>
        <p:guide pos="2880"/>
      </p:guideLst>
    </p:cSldViewPr>
  </p:slideViewPr>
  <p:notesTextViewPr>
    <p:cViewPr>
      <p:scale>
        <a:sx n="1" d="1"/>
        <a:sy n="1" d="1"/>
      </p:scale>
      <p:origin x="0" y="0"/>
    </p:cViewPr>
  </p:notesTextViewPr>
  <p:gridSpacing cx="72005" cy="72005"/>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notesMaster" Target="notesMasters/notesMaster1.xml"/><Relationship Id="rId30" Type="http://schemas.openxmlformats.org/officeDocument/2006/relationships/slide" Target="slides/slide27.xml"/><Relationship Id="rId3" Type="http://schemas.openxmlformats.org/officeDocument/2006/relationships/slideMaster" Target="slideMasters/slideMaster2.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页眉占位符 1"/>
          <p:cNvSpPr>
            <a:spLocks noGrp="1" noChangeArrowheads="1"/>
          </p:cNvSpPr>
          <p:nvPr>
            <p:ph type="hdr" sz="quarter" idx="4294967295"/>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a:buFont typeface="Arial" panose="020B0604020202020204" pitchFamily="34" charset="0"/>
              <a:buNone/>
              <a:defRPr sz="1200">
                <a:latin typeface="Arial" panose="020B0604020202020204" pitchFamily="34" charset="0"/>
                <a:ea typeface="宋体" panose="02010600030101010101" pitchFamily="2" charset="-122"/>
                <a:cs typeface="+mn-cs"/>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1" name="日期占位符 2"/>
          <p:cNvSpPr>
            <a:spLocks noGrp="1" noChangeArrowheads="1"/>
          </p:cNvSpPr>
          <p:nvPr>
            <p:ph type="dt" idx="1"/>
          </p:nvPr>
        </p:nvSpPr>
        <p:spPr bwMode="auto">
          <a:xfrm>
            <a:off x="3884613"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algn="r">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3D69BFFD-BE88-4960-81C7-B3B515E0D998}" type="datetime1">
              <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8676" name="幻灯片图像占位符 3"/>
          <p:cNvSpPr>
            <a:spLocks noGrp="1" noRot="1" noChangeAspect="1"/>
          </p:cNvSpPr>
          <p:nvPr>
            <p:ph type="sldImg" idx="2"/>
          </p:nvPr>
        </p:nvSpPr>
        <p:spPr>
          <a:xfrm>
            <a:off x="381000" y="685800"/>
            <a:ext cx="6096000" cy="3429000"/>
          </a:xfrm>
          <a:prstGeom prst="rect">
            <a:avLst/>
          </a:prstGeom>
          <a:noFill/>
          <a:ln w="9525">
            <a:noFill/>
          </a:ln>
        </p:spPr>
      </p:sp>
      <p:sp>
        <p:nvSpPr>
          <p:cNvPr id="28677" name="备注占位符 4"/>
          <p:cNvSpPr>
            <a:spLocks noGrp="1" noRot="1" noChangeAspect="1"/>
          </p:cNvSpPr>
          <p:nvPr/>
        </p:nvSpPr>
        <p:spPr>
          <a:xfrm>
            <a:off x="685800" y="4343400"/>
            <a:ext cx="5486400" cy="4114800"/>
          </a:xfrm>
          <a:prstGeom prst="rect">
            <a:avLst/>
          </a:prstGeom>
          <a:noFill/>
          <a:ln w="9525">
            <a:noFill/>
          </a:ln>
        </p:spPr>
        <p:txBody>
          <a:bodyPr anchor="ctr"/>
          <a:p>
            <a:pPr lvl="0" defTabSz="0">
              <a:spcBef>
                <a:spcPct val="30000"/>
              </a:spcBef>
            </a:pPr>
            <a:r>
              <a:rPr lang="zh-CN" altLang="en-US" sz="1200" dirty="0"/>
              <a:t>单击此处编辑母版文本样式</a:t>
            </a:r>
            <a:endParaRPr lang="en-US" altLang="zh-CN" sz="1200" dirty="0"/>
          </a:p>
          <a:p>
            <a:pPr lvl="0" defTabSz="0">
              <a:spcBef>
                <a:spcPct val="30000"/>
              </a:spcBef>
            </a:pPr>
            <a:r>
              <a:rPr lang="zh-CN" altLang="en-US" sz="1200" dirty="0"/>
              <a:t>第二级</a:t>
            </a:r>
            <a:endParaRPr lang="en-US" altLang="zh-CN" sz="1200" dirty="0"/>
          </a:p>
          <a:p>
            <a:pPr lvl="0" defTabSz="0">
              <a:spcBef>
                <a:spcPct val="30000"/>
              </a:spcBef>
            </a:pPr>
            <a:r>
              <a:rPr lang="zh-CN" altLang="en-US" sz="1200" dirty="0"/>
              <a:t>第三级</a:t>
            </a:r>
            <a:endParaRPr lang="en-US" altLang="zh-CN" sz="1200" dirty="0"/>
          </a:p>
          <a:p>
            <a:pPr lvl="0" defTabSz="0">
              <a:spcBef>
                <a:spcPct val="30000"/>
              </a:spcBef>
            </a:pPr>
            <a:r>
              <a:rPr lang="zh-CN" altLang="en-US" sz="1200" dirty="0"/>
              <a:t>第四级</a:t>
            </a:r>
            <a:endParaRPr lang="en-US" altLang="zh-CN" sz="1200" dirty="0"/>
          </a:p>
          <a:p>
            <a:pPr lvl="0" defTabSz="0">
              <a:spcBef>
                <a:spcPct val="30000"/>
              </a:spcBef>
            </a:pPr>
            <a:r>
              <a:rPr lang="zh-CN" altLang="en-US" sz="1200" dirty="0"/>
              <a:t>第五级</a:t>
            </a:r>
            <a:endParaRPr lang="zh-CN" altLang="en-US" sz="1200" dirty="0"/>
          </a:p>
        </p:txBody>
      </p:sp>
      <p:sp>
        <p:nvSpPr>
          <p:cNvPr id="2054" name="页脚占位符 5"/>
          <p:cNvSpPr>
            <a:spLocks noGrp="1" noChangeArrowheads="1"/>
          </p:cNvSpPr>
          <p:nvPr>
            <p:ph type="ftr" sz="quarter" idx="4"/>
          </p:nvPr>
        </p:nvSpPr>
        <p:spPr bwMode="auto">
          <a:xfrm>
            <a:off x="0"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lstStyle>
            <a:lvl1pPr>
              <a:buFont typeface="Arial" panose="020B0604020202020204" pitchFamily="34" charset="0"/>
              <a:buNone/>
              <a:defRPr sz="1200">
                <a:latin typeface="Arial" panose="020B0604020202020204" pitchFamily="34" charset="0"/>
                <a:ea typeface="宋体" panose="02010600030101010101" pitchFamily="2" charset="-122"/>
                <a:cs typeface="+mn-cs"/>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5" name="灯片编号占位符 6"/>
          <p:cNvSpPr>
            <a:spLocks noGrp="1" noChangeArrowheads="1"/>
          </p:cNvSpPr>
          <p:nvPr>
            <p:ph type="sldNum" sz="quarter" idx="5"/>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
            <a:pPr lvl="0" algn="r" eaLnBrk="1" hangingPunct="1"/>
            <a:fld id="{9A0DB2DC-4C9A-4742-B13C-FB6460FD3503}" type="slidenum">
              <a:rPr lang="zh-CN" altLang="en-US" dirty="0"/>
            </a:fld>
            <a:endParaRPr lang="zh-CN" altLang="en-US" sz="1200" dirty="0"/>
          </a:p>
        </p:txBody>
      </p:sp>
    </p:spTree>
  </p:cSld>
  <p:clrMap bg1="lt1" tx1="dk1" bg2="lt2" tx2="dk2" accent1="accent1" accent2="accent2" accent3="accent3" accent4="accent4" accent5="accent5" accent6="accent6" hlink="hlink" folHlink="folHlink"/>
  <p:hf sldNum="0" hdr="0" ftr="0"/>
  <p:notesStyle>
    <a:lvl1pPr algn="l" defTabSz="0" rtl="0" eaLnBrk="0" fontAlgn="base" hangingPunct="0">
      <a:spcBef>
        <a:spcPct val="30000"/>
      </a:spcBef>
      <a:spcAft>
        <a:spcPct val="0"/>
      </a:spcAft>
      <a:defRPr kumimoji="1" sz="1200" kern="1200">
        <a:solidFill>
          <a:schemeClr val="tx1"/>
        </a:solidFill>
        <a:latin typeface="Arial" panose="020B0604020202020204" pitchFamily="34" charset="0"/>
        <a:ea typeface="+mn-ea"/>
        <a:cs typeface="宋体" panose="02010600030101010101" pitchFamily="2" charset="-122"/>
      </a:defRPr>
    </a:lvl1pPr>
    <a:lvl2pPr marL="457200" algn="l" defTabSz="0"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2pPr>
    <a:lvl3pPr marL="914400" algn="l" defTabSz="0"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3pPr>
    <a:lvl4pPr marL="1371600" algn="l" defTabSz="0"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4pPr>
    <a:lvl5pPr marL="1828800" algn="l" defTabSz="0"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幻灯片图像占位符 1"/>
          <p:cNvSpPr>
            <a:spLocks noGrp="1" noRot="1" noChangeAspect="1" noTextEdit="1"/>
          </p:cNvSpPr>
          <p:nvPr>
            <p:ph type="sldImg"/>
          </p:nvPr>
        </p:nvSpPr>
        <p:spPr>
          <a:xfrm>
            <a:off x="685800" y="1143000"/>
            <a:ext cx="5486400" cy="3086100"/>
          </a:xfrm>
          <a:ln>
            <a:solidFill>
              <a:srgbClr val="000000"/>
            </a:solidFill>
            <a:miter/>
          </a:ln>
        </p:spPr>
      </p:sp>
      <p:sp>
        <p:nvSpPr>
          <p:cNvPr id="16386" name="备注占位符 2"/>
          <p:cNvSpPr>
            <a:spLocks noGrp="1"/>
          </p:cNvSpPr>
          <p:nvPr>
            <p:ph type="body"/>
          </p:nvPr>
        </p:nvSpPr>
        <p:spPr>
          <a:noFill/>
          <a:ln>
            <a:noFill/>
          </a:ln>
        </p:spPr>
        <p:txBody>
          <a:bodyPr wrap="square" lIns="91440" tIns="45720" rIns="91440" bIns="45720" anchor="t"/>
          <a:p>
            <a:pPr lvl="0" eaLnBrk="1" hangingPunct="1">
              <a:spcBef>
                <a:spcPct val="0"/>
              </a:spcBef>
            </a:pPr>
            <a:endParaRPr lang="zh-CN" altLang="en-US" dirty="0"/>
          </a:p>
        </p:txBody>
      </p:sp>
      <p:sp>
        <p:nvSpPr>
          <p:cNvPr id="16387" name="灯片编号占位符 3"/>
          <p:cNvSpPr>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p>
            <a:pPr lvl="0" indent="0"/>
            <a:fld id="{9A0DB2DC-4C9A-4742-B13C-FB6460FD3503}" type="slidenum">
              <a:rPr lang="zh-CN" altLang="en-US" sz="1800">
                <a:solidFill>
                  <a:srgbClr val="000000"/>
                </a:solidFill>
                <a:latin typeface="Calibri" panose="020F0502020204030204" pitchFamily="34" charset="0"/>
                <a:ea typeface="宋体" panose="02010600030101010101" pitchFamily="2" charset="-122"/>
              </a:rPr>
            </a:fld>
            <a:endParaRPr lang="zh-CN" altLang="en-US" sz="18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office.msn.com.cn/Template/Home.shtml"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8613"/>
            <a:ext cx="7772400" cy="11017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82AC9CE2-9789-4EAC-BA68-8D0BD2BE82D5}" type="datetime1">
              <a:rPr kumimoji="0" lang="zh-CN" altLang="en-US" sz="1200" b="0" i="0" u="none" strike="noStrike" kern="1200" cap="none" spc="0" normalizeH="0" baseline="0" noProof="0" smtClean="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smtClean="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82AC9CE2-9789-4EAC-BA68-8D0BD2BE82D5}" type="datetime1">
              <a:rPr kumimoji="0" lang="zh-CN" altLang="en-US" sz="1200" b="0" i="0" u="none" strike="noStrike" kern="1200" cap="none" spc="0" normalizeH="0" baseline="0" noProof="0" smtClean="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smtClean="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6375"/>
            <a:ext cx="2057400" cy="438785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6375"/>
            <a:ext cx="6019800" cy="438785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82AC9CE2-9789-4EAC-BA68-8D0BD2BE82D5}" type="datetime1">
              <a:rPr kumimoji="0" lang="zh-CN" altLang="en-US" sz="1200" b="0" i="0" u="none" strike="noStrike" kern="1200" cap="none" spc="0" normalizeH="0" baseline="0" noProof="0" smtClean="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smtClean="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标题幻灯片">
    <p:spTree>
      <p:nvGrpSpPr>
        <p:cNvPr id="1" name=""/>
        <p:cNvGrpSpPr/>
        <p:nvPr/>
      </p:nvGrpSpPr>
      <p:grpSpPr>
        <a:xfrm>
          <a:off x="0" y="0"/>
          <a:ext cx="0" cy="0"/>
          <a:chOff x="0" y="0"/>
          <a:chExt cx="0" cy="0"/>
        </a:xfrm>
      </p:grpSpPr>
      <p:pic>
        <p:nvPicPr>
          <p:cNvPr id="7" name="图片 6" descr="tumblr_ndyg3pYbKW1tubinno1_1280.jpg"/>
          <p:cNvPicPr>
            <a:picLocks noChangeAspect="1"/>
          </p:cNvPicPr>
          <p:nvPr userDrawn="1"/>
        </p:nvPicPr>
        <p:blipFill rotWithShape="1">
          <a:blip r:embed="rId2" cstate="print">
            <a:extLst>
              <a:ext uri="{28A0092B-C50C-407E-A947-70E740481C1C}">
                <a14:useLocalDpi xmlns:a14="http://schemas.microsoft.com/office/drawing/2010/main" val="0"/>
              </a:ext>
            </a:extLst>
          </a:blip>
          <a:srcRect b="14217"/>
          <a:stretch>
            <a:fillRect/>
          </a:stretch>
        </p:blipFill>
        <p:spPr>
          <a:xfrm>
            <a:off x="0" y="-38862"/>
            <a:ext cx="9144000" cy="5196650"/>
          </a:xfrm>
          <a:prstGeom prst="rect">
            <a:avLst/>
          </a:prstGeom>
        </p:spPr>
      </p:pic>
      <p:sp>
        <p:nvSpPr>
          <p:cNvPr id="8" name="矩形 7"/>
          <p:cNvSpPr/>
          <p:nvPr userDrawn="1"/>
        </p:nvSpPr>
        <p:spPr>
          <a:xfrm>
            <a:off x="-2772" y="-28575"/>
            <a:ext cx="9146772" cy="5172075"/>
          </a:xfrm>
          <a:prstGeom prst="rect">
            <a:avLst/>
          </a:prstGeom>
          <a:solidFill>
            <a:srgbClr val="091A2D">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6" name="矩形 5"/>
          <p:cNvSpPr/>
          <p:nvPr userDrawn="1"/>
        </p:nvSpPr>
        <p:spPr>
          <a:xfrm>
            <a:off x="3114675" y="0"/>
            <a:ext cx="6029324" cy="5143500"/>
          </a:xfrm>
          <a:prstGeom prst="rect">
            <a:avLst/>
          </a:prstGeom>
          <a:solidFill>
            <a:srgbClr val="091A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cxnSp>
        <p:nvCxnSpPr>
          <p:cNvPr id="7" name="直接连接符 6"/>
          <p:cNvCxnSpPr/>
          <p:nvPr userDrawn="1"/>
        </p:nvCxnSpPr>
        <p:spPr>
          <a:xfrm>
            <a:off x="328232" y="604375"/>
            <a:ext cx="1366964" cy="0"/>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sp>
        <p:nvSpPr>
          <p:cNvPr id="4" name="标题 1"/>
          <p:cNvSpPr>
            <a:spLocks noGrp="1"/>
          </p:cNvSpPr>
          <p:nvPr>
            <p:ph type="title" hasCustomPrompt="1"/>
          </p:nvPr>
        </p:nvSpPr>
        <p:spPr>
          <a:xfrm>
            <a:off x="261557" y="182280"/>
            <a:ext cx="3697941" cy="411956"/>
          </a:xfrm>
          <a:prstGeom prst="rect">
            <a:avLst/>
          </a:prstGeom>
        </p:spPr>
        <p:txBody>
          <a:bodyPr>
            <a:normAutofit/>
          </a:bodyPr>
          <a:lstStyle>
            <a:lvl1pPr>
              <a:defRPr sz="2400" b="1"/>
            </a:lvl1pPr>
          </a:lstStyle>
          <a:p>
            <a:r>
              <a:rPr lang="zh-CN" altLang="en-US" dirty="0" smtClean="0"/>
              <a:t>单击此处添加标题</a:t>
            </a:r>
            <a:endParaRPr lang="zh-CN" altLang="en-US" dirty="0"/>
          </a:p>
        </p:txBody>
      </p:sp>
      <p:sp>
        <p:nvSpPr>
          <p:cNvPr id="5" name="文本占位符 14"/>
          <p:cNvSpPr>
            <a:spLocks noGrp="1"/>
          </p:cNvSpPr>
          <p:nvPr>
            <p:ph type="body" sz="quarter" idx="13" hasCustomPrompt="1"/>
          </p:nvPr>
        </p:nvSpPr>
        <p:spPr>
          <a:xfrm>
            <a:off x="261557" y="635246"/>
            <a:ext cx="2571610" cy="312084"/>
          </a:xfrm>
          <a:prstGeom prst="rect">
            <a:avLst/>
          </a:prstGeom>
        </p:spPr>
        <p:txBody>
          <a:bodyPr>
            <a:normAutofit/>
          </a:bodyPr>
          <a:lstStyle>
            <a:lvl1pPr marL="0" indent="0">
              <a:buNone/>
              <a:defRPr sz="1350">
                <a:latin typeface="+mj-lt"/>
              </a:defRPr>
            </a:lvl1pPr>
          </a:lstStyle>
          <a:p>
            <a:r>
              <a:rPr lang="en-US" altLang="zh-CN" dirty="0" smtClean="0">
                <a:solidFill>
                  <a:schemeClr val="bg1">
                    <a:lumMod val="75000"/>
                  </a:schemeClr>
                </a:solidFill>
                <a:latin typeface="HelveticaNeueLT Pro 67 MdCn" panose="020B0606030502030204" pitchFamily="34" charset="0"/>
                <a:ea typeface="Hiragino Sans GB W3" panose="020B0300000000000000" pitchFamily="34" charset="-122"/>
                <a:sym typeface="News Gothic MT" charset="0"/>
              </a:rPr>
              <a:t>CLICK HERE TO ADD YOUR TITLE</a:t>
            </a:r>
            <a:endParaRPr lang="zh-CN" altLang="zh-CN" dirty="0">
              <a:solidFill>
                <a:schemeClr val="bg1">
                  <a:lumMod val="75000"/>
                </a:schemeClr>
              </a:solidFill>
              <a:latin typeface="HelveticaNeueLT Pro 67 MdCn" panose="020B0606030502030204" pitchFamily="34" charset="0"/>
              <a:ea typeface="Hiragino Sans GB W3" panose="020B0300000000000000" pitchFamily="34" charset="-122"/>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261557" y="182280"/>
            <a:ext cx="3697941" cy="411956"/>
          </a:xfrm>
          <a:prstGeom prst="rect">
            <a:avLst/>
          </a:prstGeom>
        </p:spPr>
        <p:txBody>
          <a:bodyPr>
            <a:normAutofit/>
          </a:bodyPr>
          <a:lstStyle>
            <a:lvl1pPr>
              <a:defRPr sz="2400" b="1"/>
            </a:lvl1pPr>
          </a:lstStyle>
          <a:p>
            <a:r>
              <a:rPr lang="zh-CN" altLang="en-US" dirty="0" smtClean="0"/>
              <a:t>单击此处添加标题</a:t>
            </a:r>
            <a:endParaRPr lang="zh-CN" altLang="en-US" dirty="0"/>
          </a:p>
        </p:txBody>
      </p:sp>
      <p:sp>
        <p:nvSpPr>
          <p:cNvPr id="15" name="文本占位符 14"/>
          <p:cNvSpPr>
            <a:spLocks noGrp="1"/>
          </p:cNvSpPr>
          <p:nvPr>
            <p:ph type="body" sz="quarter" idx="13" hasCustomPrompt="1"/>
          </p:nvPr>
        </p:nvSpPr>
        <p:spPr>
          <a:xfrm>
            <a:off x="261557" y="635246"/>
            <a:ext cx="2571610" cy="312084"/>
          </a:xfrm>
          <a:prstGeom prst="rect">
            <a:avLst/>
          </a:prstGeom>
        </p:spPr>
        <p:txBody>
          <a:bodyPr>
            <a:normAutofit/>
          </a:bodyPr>
          <a:lstStyle>
            <a:lvl1pPr marL="0" indent="0">
              <a:buNone/>
              <a:defRPr sz="1350">
                <a:latin typeface="+mj-lt"/>
              </a:defRPr>
            </a:lvl1pPr>
          </a:lstStyle>
          <a:p>
            <a:r>
              <a:rPr lang="en-US" altLang="zh-CN" dirty="0" smtClean="0">
                <a:solidFill>
                  <a:schemeClr val="bg1">
                    <a:lumMod val="75000"/>
                  </a:schemeClr>
                </a:solidFill>
                <a:latin typeface="HelveticaNeueLT Pro 67 MdCn" panose="020B0606030502030204" pitchFamily="34" charset="0"/>
                <a:ea typeface="Hiragino Sans GB W3" panose="020B0300000000000000" pitchFamily="34" charset="-122"/>
                <a:sym typeface="News Gothic MT" charset="0"/>
              </a:rPr>
              <a:t>CLICK HERE TO ADD YOUR TITLE</a:t>
            </a:r>
            <a:endParaRPr lang="zh-CN" altLang="zh-CN" dirty="0">
              <a:solidFill>
                <a:schemeClr val="bg1">
                  <a:lumMod val="75000"/>
                </a:schemeClr>
              </a:solidFill>
              <a:latin typeface="HelveticaNeueLT Pro 67 MdCn" panose="020B0606030502030204" pitchFamily="34" charset="0"/>
              <a:ea typeface="Hiragino Sans GB W3" panose="020B0300000000000000" pitchFamily="34" charset="-122"/>
            </a:endParaRPr>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空白">
    <p:spTree>
      <p:nvGrpSpPr>
        <p:cNvPr id="1" name=""/>
        <p:cNvGrpSpPr/>
        <p:nvPr/>
      </p:nvGrpSpPr>
      <p:grpSpPr>
        <a:xfrm>
          <a:off x="0" y="0"/>
          <a:ext cx="0" cy="0"/>
          <a:chOff x="0" y="0"/>
          <a:chExt cx="0" cy="0"/>
        </a:xfrm>
      </p:grpSpPr>
      <p:sp>
        <p:nvSpPr>
          <p:cNvPr id="6" name="标题 1"/>
          <p:cNvSpPr>
            <a:spLocks noGrp="1"/>
          </p:cNvSpPr>
          <p:nvPr>
            <p:ph type="title" hasCustomPrompt="1"/>
          </p:nvPr>
        </p:nvSpPr>
        <p:spPr>
          <a:xfrm>
            <a:off x="261557" y="182280"/>
            <a:ext cx="3697941" cy="411956"/>
          </a:xfrm>
          <a:prstGeom prst="rect">
            <a:avLst/>
          </a:prstGeom>
        </p:spPr>
        <p:txBody>
          <a:bodyPr>
            <a:normAutofit/>
          </a:bodyPr>
          <a:lstStyle>
            <a:lvl1pPr>
              <a:defRPr sz="2400" b="1"/>
            </a:lvl1pPr>
          </a:lstStyle>
          <a:p>
            <a:r>
              <a:rPr lang="zh-CN" altLang="en-US" dirty="0" smtClean="0"/>
              <a:t>单击此处添加标题</a:t>
            </a:r>
            <a:endParaRPr lang="zh-CN" altLang="en-US" dirty="0"/>
          </a:p>
        </p:txBody>
      </p:sp>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标题和内容">
    <p:spTree>
      <p:nvGrpSpPr>
        <p:cNvPr id="1" name=""/>
        <p:cNvGrpSpPr/>
        <p:nvPr/>
      </p:nvGrpSpPr>
      <p:grpSpPr>
        <a:xfrm>
          <a:off x="0" y="0"/>
          <a:ext cx="0" cy="0"/>
          <a:chOff x="0" y="0"/>
          <a:chExt cx="0" cy="0"/>
        </a:xfrm>
      </p:grpSpPr>
      <p:pic>
        <p:nvPicPr>
          <p:cNvPr id="7" name="图片 6"/>
          <p:cNvPicPr>
            <a:picLocks noChangeAspect="1"/>
          </p:cNvPicPr>
          <p:nvPr userDrawn="1"/>
        </p:nvPicPr>
        <p:blipFill rotWithShape="1">
          <a:blip r:embed="rId2" cstate="print">
            <a:extLst>
              <a:ext uri="{28A0092B-C50C-407E-A947-70E740481C1C}">
                <a14:useLocalDpi xmlns:a14="http://schemas.microsoft.com/office/drawing/2010/main" val="0"/>
              </a:ext>
            </a:extLst>
          </a:blip>
          <a:srcRect t="7412" b="7882"/>
          <a:stretch>
            <a:fillRect/>
          </a:stretch>
        </p:blipFill>
        <p:spPr>
          <a:xfrm>
            <a:off x="1" y="-14287"/>
            <a:ext cx="9143999" cy="5143500"/>
          </a:xfrm>
          <a:prstGeom prst="rect">
            <a:avLst/>
          </a:prstGeom>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_自定义版式">
    <p:bg>
      <p:bgPr>
        <a:solidFill>
          <a:srgbClr val="E73A1C"/>
        </a:solidFill>
        <a:effectLst/>
      </p:bgPr>
    </p:bg>
    <p:spTree>
      <p:nvGrpSpPr>
        <p:cNvPr id="1" name=""/>
        <p:cNvGrpSpPr/>
        <p:nvPr/>
      </p:nvGrpSpPr>
      <p:grpSpPr>
        <a:xfrm>
          <a:off x="0" y="0"/>
          <a:ext cx="0" cy="0"/>
          <a:chOff x="0" y="0"/>
          <a:chExt cx="0" cy="0"/>
        </a:xfrm>
      </p:grpSpPr>
      <p:sp>
        <p:nvSpPr>
          <p:cNvPr id="6" name="矩形 5"/>
          <p:cNvSpPr/>
          <p:nvPr userDrawn="1"/>
        </p:nvSpPr>
        <p:spPr>
          <a:xfrm>
            <a:off x="330452" y="569905"/>
            <a:ext cx="538480" cy="306705"/>
          </a:xfrm>
          <a:prstGeom prst="rect">
            <a:avLst/>
          </a:prstGeom>
        </p:spPr>
        <p:txBody>
          <a:bodyPr wrap="none">
            <a:spAutoFit/>
          </a:bodyPr>
          <a:lstStyle/>
          <a:p>
            <a:pPr defTabSz="608965"/>
            <a:r>
              <a:rPr lang="zh-CN" altLang="en-US" sz="1400" dirty="0">
                <a:solidFill>
                  <a:srgbClr val="FFFFFF"/>
                </a:solidFill>
                <a:latin typeface="Segoe UI Light" panose="020B0502040204020203"/>
                <a:cs typeface="Segoe UI Light" panose="020B0502040204020203"/>
              </a:rPr>
              <a:t>标注</a:t>
            </a:r>
            <a:endParaRPr lang="zh-CN" altLang="en-US" sz="1400" dirty="0">
              <a:solidFill>
                <a:srgbClr val="FFFFFF"/>
              </a:solidFill>
              <a:latin typeface="Segoe UI Light" panose="020B0502040204020203"/>
              <a:cs typeface="Segoe UI Light" panose="020B0502040204020203"/>
            </a:endParaRPr>
          </a:p>
        </p:txBody>
      </p:sp>
      <p:sp>
        <p:nvSpPr>
          <p:cNvPr id="7" name="矩形 6"/>
          <p:cNvSpPr/>
          <p:nvPr userDrawn="1"/>
        </p:nvSpPr>
        <p:spPr>
          <a:xfrm>
            <a:off x="2143255" y="631461"/>
            <a:ext cx="1001894" cy="2491740"/>
          </a:xfrm>
          <a:prstGeom prst="rect">
            <a:avLst/>
          </a:prstGeom>
        </p:spPr>
        <p:txBody>
          <a:bodyPr wrap="square">
            <a:spAutoFit/>
          </a:bodyPr>
          <a:lstStyle/>
          <a:p>
            <a:pPr defTabSz="608965">
              <a:lnSpc>
                <a:spcPct val="130000"/>
              </a:lnSpc>
            </a:pPr>
            <a:r>
              <a:rPr lang="zh-CN" altLang="en-US" sz="1000" dirty="0">
                <a:solidFill>
                  <a:srgbClr val="FFFFFF"/>
                </a:solidFill>
                <a:latin typeface="Segoe UI Light" panose="020B0502040204020203"/>
                <a:cs typeface="Segoe UI Light" panose="020B0502040204020203"/>
              </a:rPr>
              <a:t>字体使用 </a:t>
            </a:r>
            <a:endParaRPr lang="en-US" altLang="zh-CN" sz="1000" dirty="0">
              <a:solidFill>
                <a:srgbClr val="FFFFFF"/>
              </a:solidFill>
              <a:latin typeface="Segoe UI Light" panose="020B0502040204020203"/>
              <a:cs typeface="Segoe UI Light" panose="020B0502040204020203"/>
            </a:endParaRPr>
          </a:p>
          <a:p>
            <a:pPr defTabSz="608965">
              <a:lnSpc>
                <a:spcPct val="130000"/>
              </a:lnSpc>
            </a:pPr>
            <a:endParaRPr lang="en-US" altLang="zh-CN" sz="1000" dirty="0">
              <a:solidFill>
                <a:srgbClr val="FFFFFF"/>
              </a:solidFill>
              <a:latin typeface="Segoe UI Light" panose="020B0502040204020203"/>
              <a:cs typeface="Segoe UI Light" panose="020B0502040204020203"/>
            </a:endParaRPr>
          </a:p>
          <a:p>
            <a:pPr defTabSz="608965">
              <a:lnSpc>
                <a:spcPct val="130000"/>
              </a:lnSpc>
            </a:pPr>
            <a:endParaRPr lang="en-US" altLang="zh-CN" sz="1000" dirty="0">
              <a:solidFill>
                <a:srgbClr val="FFFFFF"/>
              </a:solidFill>
              <a:latin typeface="Segoe UI Light" panose="020B0502040204020203"/>
              <a:cs typeface="Segoe UI Light" panose="020B0502040204020203"/>
            </a:endParaRPr>
          </a:p>
          <a:p>
            <a:pPr defTabSz="608965">
              <a:lnSpc>
                <a:spcPct val="130000"/>
              </a:lnSpc>
            </a:pPr>
            <a:endParaRPr lang="en-US" altLang="zh-CN" sz="1000" dirty="0">
              <a:solidFill>
                <a:srgbClr val="FFFFFF"/>
              </a:solidFill>
              <a:latin typeface="Segoe UI Light" panose="020B0502040204020203"/>
              <a:cs typeface="Segoe UI Light" panose="020B0502040204020203"/>
            </a:endParaRPr>
          </a:p>
          <a:p>
            <a:pPr defTabSz="608965">
              <a:lnSpc>
                <a:spcPct val="130000"/>
              </a:lnSpc>
            </a:pPr>
            <a:endParaRPr lang="en-US" altLang="zh-CN" sz="1000" dirty="0">
              <a:solidFill>
                <a:srgbClr val="FFFFFF"/>
              </a:solidFill>
              <a:latin typeface="Segoe UI Light" panose="020B0502040204020203"/>
              <a:cs typeface="Segoe UI Light" panose="020B0502040204020203"/>
            </a:endParaRPr>
          </a:p>
          <a:p>
            <a:pPr defTabSz="608965">
              <a:lnSpc>
                <a:spcPct val="130000"/>
              </a:lnSpc>
            </a:pPr>
            <a:r>
              <a:rPr lang="zh-CN" altLang="en-US" sz="1000" dirty="0">
                <a:solidFill>
                  <a:srgbClr val="FFFFFF"/>
                </a:solidFill>
                <a:latin typeface="Segoe UI Light" panose="020B0502040204020203"/>
                <a:cs typeface="Segoe UI Light" panose="020B0502040204020203"/>
              </a:rPr>
              <a:t>行距</a:t>
            </a:r>
            <a:endParaRPr lang="en-US" altLang="zh-CN" sz="1000" dirty="0">
              <a:solidFill>
                <a:srgbClr val="FFFFFF"/>
              </a:solidFill>
              <a:latin typeface="Segoe UI Light" panose="020B0502040204020203"/>
              <a:cs typeface="Segoe UI Light" panose="020B0502040204020203"/>
            </a:endParaRPr>
          </a:p>
          <a:p>
            <a:pPr defTabSz="608965">
              <a:lnSpc>
                <a:spcPct val="130000"/>
              </a:lnSpc>
            </a:pPr>
            <a:endParaRPr lang="en-US" altLang="zh-CN" sz="1000" dirty="0">
              <a:solidFill>
                <a:srgbClr val="FFFFFF"/>
              </a:solidFill>
              <a:latin typeface="Segoe UI Light" panose="020B0502040204020203"/>
              <a:cs typeface="Segoe UI Light" panose="020B0502040204020203"/>
            </a:endParaRPr>
          </a:p>
          <a:p>
            <a:pPr defTabSz="608965">
              <a:lnSpc>
                <a:spcPct val="130000"/>
              </a:lnSpc>
            </a:pPr>
            <a:endParaRPr lang="en-US" altLang="zh-CN" sz="1000" dirty="0">
              <a:solidFill>
                <a:srgbClr val="FFFFFF"/>
              </a:solidFill>
              <a:latin typeface="Segoe UI Light" panose="020B0502040204020203"/>
              <a:cs typeface="Segoe UI Light" panose="020B0502040204020203"/>
            </a:endParaRPr>
          </a:p>
          <a:p>
            <a:pPr defTabSz="608965">
              <a:lnSpc>
                <a:spcPct val="130000"/>
              </a:lnSpc>
            </a:pPr>
            <a:r>
              <a:rPr lang="zh-CN" altLang="en-US" sz="1000" dirty="0">
                <a:solidFill>
                  <a:srgbClr val="FFFFFF"/>
                </a:solidFill>
                <a:latin typeface="Segoe UI Light" panose="020B0502040204020203"/>
                <a:cs typeface="Segoe UI Light" panose="020B0502040204020203"/>
              </a:rPr>
              <a:t>背景图片出处</a:t>
            </a:r>
            <a:endParaRPr lang="zh-CN" altLang="en-US" sz="1000" dirty="0">
              <a:solidFill>
                <a:srgbClr val="FFFFFF"/>
              </a:solidFill>
              <a:latin typeface="Segoe UI Light" panose="020B0502040204020203"/>
              <a:cs typeface="Segoe UI Light" panose="020B0502040204020203"/>
            </a:endParaRPr>
          </a:p>
          <a:p>
            <a:pPr defTabSz="608965">
              <a:lnSpc>
                <a:spcPct val="130000"/>
              </a:lnSpc>
            </a:pPr>
            <a:endParaRPr lang="zh-CN" altLang="en-US" sz="1000" dirty="0">
              <a:solidFill>
                <a:srgbClr val="FFFFFF"/>
              </a:solidFill>
              <a:latin typeface="Segoe UI Light" panose="020B0502040204020203"/>
              <a:cs typeface="Segoe UI Light" panose="020B0502040204020203"/>
            </a:endParaRPr>
          </a:p>
          <a:p>
            <a:pPr defTabSz="608965">
              <a:lnSpc>
                <a:spcPct val="130000"/>
              </a:lnSpc>
            </a:pPr>
            <a:endParaRPr lang="zh-CN" altLang="en-US" sz="1000" dirty="0">
              <a:solidFill>
                <a:srgbClr val="FFFFFF"/>
              </a:solidFill>
              <a:latin typeface="Segoe UI Light" panose="020B0502040204020203"/>
              <a:cs typeface="Segoe UI Light" panose="020B0502040204020203"/>
            </a:endParaRPr>
          </a:p>
          <a:p>
            <a:pPr defTabSz="608965">
              <a:lnSpc>
                <a:spcPct val="130000"/>
              </a:lnSpc>
            </a:pPr>
            <a:r>
              <a:rPr lang="zh-CN" altLang="en-US" sz="1000" dirty="0">
                <a:solidFill>
                  <a:srgbClr val="FFFFFF"/>
                </a:solidFill>
                <a:latin typeface="Segoe UI Light" panose="020B0502040204020203"/>
                <a:cs typeface="Segoe UI Light" panose="020B0502040204020203"/>
              </a:rPr>
              <a:t>声明</a:t>
            </a:r>
            <a:endParaRPr lang="en-US" altLang="zh-CN" sz="1000" dirty="0">
              <a:solidFill>
                <a:srgbClr val="FFFFFF"/>
              </a:solidFill>
              <a:latin typeface="Segoe UI Light" panose="020B0502040204020203"/>
              <a:cs typeface="Segoe UI Light" panose="020B0502040204020203"/>
            </a:endParaRPr>
          </a:p>
        </p:txBody>
      </p:sp>
      <p:sp>
        <p:nvSpPr>
          <p:cNvPr id="8" name="矩形 7"/>
          <p:cNvSpPr/>
          <p:nvPr userDrawn="1"/>
        </p:nvSpPr>
        <p:spPr>
          <a:xfrm>
            <a:off x="3296288" y="631461"/>
            <a:ext cx="3047362" cy="2691765"/>
          </a:xfrm>
          <a:prstGeom prst="rect">
            <a:avLst/>
          </a:prstGeom>
        </p:spPr>
        <p:txBody>
          <a:bodyPr wrap="square">
            <a:spAutoFit/>
          </a:bodyPr>
          <a:lstStyle/>
          <a:p>
            <a:pPr defTabSz="608965">
              <a:lnSpc>
                <a:spcPct val="130000"/>
              </a:lnSpc>
            </a:pPr>
            <a:r>
              <a:rPr lang="zh-CN" altLang="en-US" sz="1000" dirty="0">
                <a:solidFill>
                  <a:srgbClr val="FFFFFF"/>
                </a:solidFill>
                <a:latin typeface="Segoe UI Light" panose="020B0502040204020203"/>
                <a:cs typeface="Segoe UI Light" panose="020B0502040204020203"/>
              </a:rPr>
              <a:t>英文 </a:t>
            </a:r>
            <a:r>
              <a:rPr lang="en-US" altLang="zh-CN" sz="1000" dirty="0">
                <a:solidFill>
                  <a:srgbClr val="FFFFFF"/>
                </a:solidFill>
                <a:latin typeface="Segoe UI Light" panose="020B0502040204020203"/>
                <a:cs typeface="Segoe UI Light" panose="020B0502040204020203"/>
              </a:rPr>
              <a:t>Century Gothic  </a:t>
            </a:r>
            <a:r>
              <a:rPr lang="en-US" altLang="zh-CN" sz="1000" dirty="0" err="1">
                <a:solidFill>
                  <a:srgbClr val="FFFFFF"/>
                </a:solidFill>
                <a:latin typeface="Segoe UI Light" panose="020B0502040204020203"/>
                <a:cs typeface="Segoe UI Light" panose="020B0502040204020203"/>
              </a:rPr>
              <a:t>HelveticaNeueLT</a:t>
            </a:r>
            <a:r>
              <a:rPr lang="en-US" altLang="zh-CN" sz="1000" dirty="0">
                <a:solidFill>
                  <a:srgbClr val="FFFFFF"/>
                </a:solidFill>
                <a:latin typeface="Segoe UI Light" panose="020B0502040204020203"/>
                <a:cs typeface="Segoe UI Light" panose="020B0502040204020203"/>
              </a:rPr>
              <a:t> Pro 67 </a:t>
            </a:r>
            <a:r>
              <a:rPr lang="en-US" altLang="zh-CN" sz="1000" dirty="0" err="1">
                <a:solidFill>
                  <a:srgbClr val="FFFFFF"/>
                </a:solidFill>
                <a:latin typeface="Segoe UI Light" panose="020B0502040204020203"/>
                <a:cs typeface="Segoe UI Light" panose="020B0502040204020203"/>
              </a:rPr>
              <a:t>MdCn</a:t>
            </a:r>
            <a:endParaRPr lang="en-US" altLang="zh-CN" sz="1000" dirty="0">
              <a:solidFill>
                <a:srgbClr val="FFFFFF"/>
              </a:solidFill>
              <a:latin typeface="Segoe UI Light" panose="020B0502040204020203"/>
              <a:cs typeface="Segoe UI Light" panose="020B0502040204020203"/>
            </a:endParaRPr>
          </a:p>
          <a:p>
            <a:pPr defTabSz="608965">
              <a:lnSpc>
                <a:spcPct val="130000"/>
              </a:lnSpc>
            </a:pPr>
            <a:r>
              <a:rPr lang="zh-CN" altLang="en-US" sz="1000" dirty="0">
                <a:solidFill>
                  <a:srgbClr val="FFFFFF"/>
                </a:solidFill>
                <a:latin typeface="Segoe UI Light" panose="020B0502040204020203"/>
                <a:cs typeface="Segoe UI Light" panose="020B0502040204020203"/>
              </a:rPr>
              <a:t>中文 微软雅黑</a:t>
            </a:r>
            <a:endParaRPr lang="en-US" altLang="zh-CN" sz="1000" dirty="0">
              <a:solidFill>
                <a:srgbClr val="FFFFFF"/>
              </a:solidFill>
              <a:latin typeface="Segoe UI Light" panose="020B0502040204020203"/>
              <a:cs typeface="Segoe UI Light" panose="020B0502040204020203"/>
            </a:endParaRPr>
          </a:p>
          <a:p>
            <a:pPr defTabSz="608965">
              <a:lnSpc>
                <a:spcPct val="130000"/>
              </a:lnSpc>
            </a:pPr>
            <a:endParaRPr lang="en-US" altLang="zh-CN" sz="1000" dirty="0">
              <a:solidFill>
                <a:srgbClr val="FFFFFF"/>
              </a:solidFill>
              <a:latin typeface="Segoe UI Light" panose="020B0502040204020203"/>
              <a:cs typeface="Segoe UI Light" panose="020B0502040204020203"/>
            </a:endParaRPr>
          </a:p>
          <a:p>
            <a:pPr defTabSz="608965">
              <a:lnSpc>
                <a:spcPct val="130000"/>
              </a:lnSpc>
            </a:pPr>
            <a:endParaRPr lang="en-US" altLang="zh-CN" sz="1000" dirty="0">
              <a:solidFill>
                <a:srgbClr val="FFFFFF"/>
              </a:solidFill>
              <a:latin typeface="Segoe UI Light" panose="020B0502040204020203"/>
              <a:cs typeface="Segoe UI Light" panose="020B0502040204020203"/>
            </a:endParaRPr>
          </a:p>
          <a:p>
            <a:pPr defTabSz="608965">
              <a:lnSpc>
                <a:spcPct val="130000"/>
              </a:lnSpc>
            </a:pPr>
            <a:r>
              <a:rPr lang="zh-CN" altLang="en-US" sz="1000" dirty="0">
                <a:solidFill>
                  <a:srgbClr val="FFFFFF"/>
                </a:solidFill>
                <a:latin typeface="Segoe UI Light" panose="020B0502040204020203"/>
                <a:cs typeface="Segoe UI Light" panose="020B0502040204020203"/>
              </a:rPr>
              <a:t>正文 </a:t>
            </a:r>
            <a:r>
              <a:rPr lang="en-US" altLang="zh-CN" sz="1000" dirty="0">
                <a:solidFill>
                  <a:srgbClr val="FFFFFF"/>
                </a:solidFill>
                <a:latin typeface="Segoe UI Light" panose="020B0502040204020203"/>
                <a:cs typeface="Segoe UI Light" panose="020B0502040204020203"/>
              </a:rPr>
              <a:t>1.3</a:t>
            </a:r>
            <a:endParaRPr lang="en-US" altLang="zh-CN" sz="1000" dirty="0">
              <a:solidFill>
                <a:srgbClr val="FFFFFF"/>
              </a:solidFill>
              <a:latin typeface="Segoe UI Light" panose="020B0502040204020203"/>
              <a:cs typeface="Segoe UI Light" panose="020B0502040204020203"/>
            </a:endParaRPr>
          </a:p>
          <a:p>
            <a:pPr defTabSz="608965">
              <a:lnSpc>
                <a:spcPct val="130000"/>
              </a:lnSpc>
            </a:pPr>
            <a:endParaRPr lang="en-US" altLang="zh-CN" sz="1000" dirty="0">
              <a:solidFill>
                <a:srgbClr val="FFFFFF"/>
              </a:solidFill>
              <a:latin typeface="Segoe UI Light" panose="020B0502040204020203"/>
              <a:cs typeface="Segoe UI Light" panose="020B0502040204020203"/>
            </a:endParaRPr>
          </a:p>
          <a:p>
            <a:pPr defTabSz="608965">
              <a:lnSpc>
                <a:spcPct val="130000"/>
              </a:lnSpc>
            </a:pPr>
            <a:endParaRPr lang="en-US" altLang="zh-CN" sz="1000" dirty="0">
              <a:solidFill>
                <a:srgbClr val="FFFFFF"/>
              </a:solidFill>
              <a:latin typeface="Segoe UI Light" panose="020B0502040204020203"/>
              <a:cs typeface="Segoe UI Light" panose="020B0502040204020203"/>
            </a:endParaRPr>
          </a:p>
          <a:p>
            <a:pPr defTabSz="608965">
              <a:lnSpc>
                <a:spcPct val="130000"/>
              </a:lnSpc>
            </a:pPr>
            <a:r>
              <a:rPr lang="en-US" altLang="zh-CN" sz="1000" dirty="0" err="1">
                <a:solidFill>
                  <a:srgbClr val="FFFFFF"/>
                </a:solidFill>
                <a:latin typeface="Segoe UI Light" panose="020B0502040204020203"/>
                <a:cs typeface="Segoe UI Light" panose="020B0502040204020203"/>
              </a:rPr>
              <a:t>cn.bing.com</a:t>
            </a:r>
            <a:endParaRPr lang="zh-CN" altLang="en-US" sz="1000" dirty="0">
              <a:solidFill>
                <a:srgbClr val="FFFFFF"/>
              </a:solidFill>
              <a:latin typeface="Segoe UI Light" panose="020B0502040204020203"/>
              <a:cs typeface="Segoe UI Light" panose="020B0502040204020203"/>
            </a:endParaRPr>
          </a:p>
          <a:p>
            <a:pPr defTabSz="608965">
              <a:lnSpc>
                <a:spcPct val="130000"/>
              </a:lnSpc>
            </a:pPr>
            <a:endParaRPr lang="zh-CN" altLang="en-US" sz="1000" dirty="0">
              <a:solidFill>
                <a:srgbClr val="FFFFFF"/>
              </a:solidFill>
              <a:latin typeface="Segoe UI Light" panose="020B0502040204020203"/>
              <a:cs typeface="Segoe UI Light" panose="020B0502040204020203"/>
            </a:endParaRPr>
          </a:p>
          <a:p>
            <a:pPr defTabSz="608965">
              <a:lnSpc>
                <a:spcPct val="130000"/>
              </a:lnSpc>
            </a:pPr>
            <a:endParaRPr lang="zh-CN" altLang="en-US" sz="1000" dirty="0">
              <a:solidFill>
                <a:srgbClr val="FFFFFF"/>
              </a:solidFill>
              <a:latin typeface="Segoe UI Light" panose="020B0502040204020203"/>
              <a:cs typeface="Segoe UI Light" panose="020B0502040204020203"/>
            </a:endParaRPr>
          </a:p>
          <a:p>
            <a:pPr defTabSz="608965">
              <a:lnSpc>
                <a:spcPct val="130000"/>
              </a:lnSpc>
            </a:pPr>
            <a:r>
              <a:rPr lang="zh-CN" altLang="en-US" sz="1000" dirty="0">
                <a:solidFill>
                  <a:prstClr val="white"/>
                </a:solidFill>
              </a:rPr>
              <a:t>互联网是一个开放共享的平台</a:t>
            </a:r>
            <a:endParaRPr lang="zh-CN" altLang="en-US" sz="1000" dirty="0">
              <a:solidFill>
                <a:prstClr val="white"/>
              </a:solidFill>
            </a:endParaRPr>
          </a:p>
          <a:p>
            <a:pPr defTabSz="608965">
              <a:lnSpc>
                <a:spcPct val="130000"/>
              </a:lnSpc>
            </a:pPr>
            <a:r>
              <a:rPr lang="zh-CN" altLang="en-US" sz="1000" dirty="0">
                <a:solidFill>
                  <a:prstClr val="white"/>
                </a:solidFill>
              </a:rPr>
              <a:t>Office</a:t>
            </a:r>
            <a:r>
              <a:rPr lang="en-US" altLang="zh-CN" sz="1000" dirty="0">
                <a:solidFill>
                  <a:prstClr val="white"/>
                </a:solidFill>
              </a:rPr>
              <a:t>PLUS </a:t>
            </a:r>
            <a:r>
              <a:rPr lang="zh-CN" altLang="en-US" sz="1000" dirty="0">
                <a:solidFill>
                  <a:prstClr val="white"/>
                </a:solidFill>
              </a:rPr>
              <a:t>部分设计灵感与元素来源于网络</a:t>
            </a:r>
            <a:endParaRPr lang="zh-CN" altLang="en-US" sz="1000" dirty="0">
              <a:solidFill>
                <a:prstClr val="white"/>
              </a:solidFill>
            </a:endParaRPr>
          </a:p>
          <a:p>
            <a:pPr defTabSz="608965">
              <a:lnSpc>
                <a:spcPct val="130000"/>
              </a:lnSpc>
            </a:pPr>
            <a:r>
              <a:rPr lang="zh-CN" altLang="en-US" sz="1000" dirty="0">
                <a:solidFill>
                  <a:prstClr val="white"/>
                </a:solidFill>
              </a:rPr>
              <a:t>如有建议请联系officeplus@microsoft.com</a:t>
            </a:r>
            <a:endParaRPr lang="en-US" altLang="zh-CN" sz="1000" dirty="0">
              <a:solidFill>
                <a:srgbClr val="FFFFFF"/>
              </a:solidFill>
              <a:latin typeface="Segoe UI Light" panose="020B0502040204020203"/>
              <a:cs typeface="Segoe UI Light" panose="020B0502040204020203"/>
            </a:endParaRPr>
          </a:p>
        </p:txBody>
      </p:sp>
      <p:sp>
        <p:nvSpPr>
          <p:cNvPr id="9" name="矩形 8"/>
          <p:cNvSpPr/>
          <p:nvPr userDrawn="1"/>
        </p:nvSpPr>
        <p:spPr>
          <a:xfrm>
            <a:off x="330452" y="136834"/>
            <a:ext cx="652145" cy="213995"/>
          </a:xfrm>
          <a:prstGeom prst="rect">
            <a:avLst/>
          </a:prstGeom>
        </p:spPr>
        <p:txBody>
          <a:bodyPr wrap="none">
            <a:spAutoFit/>
          </a:bodyPr>
          <a:lstStyle/>
          <a:p>
            <a:pPr defTabSz="608965"/>
            <a:r>
              <a:rPr kumimoji="1" lang="en-US" altLang="zh-CN" sz="800" dirty="0" err="1">
                <a:solidFill>
                  <a:srgbClr val="FFFFFF"/>
                </a:solidFill>
                <a:latin typeface="Segoe UI Light" panose="020B0502040204020203"/>
                <a:cs typeface="Segoe UI Light" panose="020B0502040204020203"/>
              </a:rPr>
              <a:t>OfficePLUS</a:t>
            </a:r>
            <a:endParaRPr lang="zh-CN" altLang="en-US" sz="800" dirty="0">
              <a:solidFill>
                <a:srgbClr val="FFFFFF"/>
              </a:solidFill>
              <a:latin typeface="Segoe UI Light" panose="020B0502040204020203"/>
              <a:cs typeface="Segoe UI Light" panose="020B0502040204020203"/>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82AC9CE2-9789-4EAC-BA68-8D0BD2BE82D5}" type="datetime1">
              <a:rPr kumimoji="0" lang="zh-CN" altLang="en-US" sz="1200" b="0" i="0" u="none" strike="noStrike" kern="1200" cap="none" spc="0" normalizeH="0" baseline="0" noProof="0" smtClean="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smtClean="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pic>
        <p:nvPicPr>
          <p:cNvPr id="6" name="图片 5">
            <a:hlinkClick r:id="rId2"/>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14823" y="1890781"/>
            <a:ext cx="2383427" cy="313939"/>
          </a:xfrm>
          <a:prstGeom prst="rect">
            <a:avLst/>
          </a:prstGeom>
        </p:spPr>
      </p:pic>
      <p:sp>
        <p:nvSpPr>
          <p:cNvPr id="7" name="文本框 6"/>
          <p:cNvSpPr txBox="1"/>
          <p:nvPr userDrawn="1"/>
        </p:nvSpPr>
        <p:spPr>
          <a:xfrm>
            <a:off x="3201671" y="2805563"/>
            <a:ext cx="2496820" cy="245110"/>
          </a:xfrm>
          <a:prstGeom prst="rect">
            <a:avLst/>
          </a:prstGeom>
          <a:noFill/>
        </p:spPr>
        <p:txBody>
          <a:bodyPr wrap="none" rtlCol="0">
            <a:spAutoFit/>
          </a:bodyPr>
          <a:lstStyle/>
          <a:p>
            <a:pPr algn="ctr"/>
            <a:r>
              <a:rPr kumimoji="1" lang="zh-CN" altLang="en-US" sz="1000" dirty="0">
                <a:solidFill>
                  <a:schemeClr val="tx1">
                    <a:lumMod val="75000"/>
                    <a:lumOff val="25000"/>
                  </a:schemeClr>
                </a:solidFill>
              </a:rPr>
              <a:t>点击</a:t>
            </a:r>
            <a:r>
              <a:rPr kumimoji="1" lang="en-US" altLang="zh-CN" sz="1000" dirty="0">
                <a:solidFill>
                  <a:schemeClr val="tx1">
                    <a:lumMod val="75000"/>
                    <a:lumOff val="25000"/>
                  </a:schemeClr>
                </a:solidFill>
              </a:rPr>
              <a:t>Logo</a:t>
            </a:r>
            <a:r>
              <a:rPr kumimoji="1" lang="zh-CN" altLang="en-US" sz="1000" dirty="0">
                <a:solidFill>
                  <a:schemeClr val="tx1">
                    <a:lumMod val="75000"/>
                    <a:lumOff val="25000"/>
                  </a:schemeClr>
                </a:solidFill>
              </a:rPr>
              <a:t>获取更多优质模板（放映模式）</a:t>
            </a:r>
            <a:endParaRPr kumimoji="1" lang="zh-CN" altLang="en-US" sz="1000" dirty="0">
              <a:solidFill>
                <a:schemeClr val="tx1">
                  <a:lumMod val="75000"/>
                  <a:lumOff val="2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3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5"/>
            <a:ext cx="7772400" cy="1022350"/>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79638"/>
            <a:ext cx="7772400" cy="11255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82AC9CE2-9789-4EAC-BA68-8D0BD2BE82D5}" type="datetime1">
              <a:rPr kumimoji="0" lang="zh-CN" altLang="en-US" sz="1200" b="0" i="0" u="none" strike="noStrike" kern="1200" cap="none" spc="0" normalizeH="0" baseline="0" noProof="0" smtClean="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smtClean="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82AC9CE2-9789-4EAC-BA68-8D0BD2BE82D5}" type="datetime1">
              <a:rPr kumimoji="0" lang="zh-CN" altLang="en-US" sz="1200" b="0" i="0" u="none" strike="noStrike" kern="1200" cap="none" spc="0" normalizeH="0" baseline="0" noProof="0" smtClean="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smtClean="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82AC9CE2-9789-4EAC-BA68-8D0BD2BE82D5}" type="datetime1">
              <a:rPr kumimoji="0" lang="zh-CN" altLang="en-US" sz="1200" b="0" i="0" u="none" strike="noStrike" kern="1200" cap="none" spc="0" normalizeH="0" baseline="0" noProof="0" smtClean="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smtClean="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82AC9CE2-9789-4EAC-BA68-8D0BD2BE82D5}" type="datetime1">
              <a:rPr kumimoji="0" lang="zh-CN" altLang="en-US" sz="1200" b="0" i="0" u="none" strike="noStrike" kern="1200" cap="none" spc="0" normalizeH="0" baseline="0" noProof="0" smtClean="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smtClean="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82AC9CE2-9789-4EAC-BA68-8D0BD2BE82D5}" type="datetime1">
              <a:rPr kumimoji="0" lang="zh-CN" altLang="en-US" sz="1200" b="0" i="0" u="none" strike="noStrike" kern="1200" cap="none" spc="0" normalizeH="0" baseline="0" noProof="0" smtClean="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smtClean="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04788"/>
            <a:ext cx="3008313" cy="871537"/>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82AC9CE2-9789-4EAC-BA68-8D0BD2BE82D5}" type="datetime1">
              <a:rPr kumimoji="0" lang="zh-CN" altLang="en-US" sz="1200" b="0" i="0" u="none" strike="noStrike" kern="1200" cap="none" spc="0" normalizeH="0" baseline="0" noProof="0" smtClean="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smtClean="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450"/>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60375"/>
            <a:ext cx="5486400" cy="30861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1" lang="zh-CN" altLang="en-US" sz="3200" b="0" i="0" u="none" strike="noStrike" kern="0" cap="none" spc="0" normalizeH="0" baseline="0" noProof="0" smtClean="0">
              <a:ln>
                <a:noFill/>
              </a:ln>
              <a:solidFill>
                <a:schemeClr val="tx1"/>
              </a:solidFill>
              <a:effectLst/>
              <a:uLnTx/>
              <a:uFillTx/>
              <a:latin typeface="+mn-lt"/>
              <a:ea typeface="+mn-ea"/>
              <a:cs typeface="宋体" panose="02010600030101010101" pitchFamily="2" charset="-122"/>
              <a:sym typeface="Calibri" panose="020F0502020204030204" pitchFamily="34" charset="0"/>
            </a:endParaRPr>
          </a:p>
        </p:txBody>
      </p:sp>
      <p:sp>
        <p:nvSpPr>
          <p:cNvPr id="4" name="文本占位符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82AC9CE2-9789-4EAC-BA68-8D0BD2BE82D5}" type="datetime1">
              <a:rPr kumimoji="0" lang="zh-CN" altLang="en-US" sz="1200" b="0" i="0" u="none" strike="noStrike" kern="1200" cap="none" spc="0" normalizeH="0" baseline="0" noProof="0" smtClean="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smtClean="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0"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B0F0"/>
        </a:solidFill>
        <a:effectLst/>
      </p:bgPr>
    </p:bg>
    <p:spTree>
      <p:nvGrpSpPr>
        <p:cNvPr id="1" name=""/>
        <p:cNvGrpSpPr/>
        <p:nvPr/>
      </p:nvGrpSpPr>
      <p:grpSpPr/>
      <p:sp>
        <p:nvSpPr>
          <p:cNvPr id="1026" name="标题占位符 1"/>
          <p:cNvSpPr>
            <a:spLocks noGrp="1"/>
          </p:cNvSpPr>
          <p:nvPr>
            <p:ph type="title"/>
          </p:nvPr>
        </p:nvSpPr>
        <p:spPr>
          <a:xfrm>
            <a:off x="457200" y="206375"/>
            <a:ext cx="8229600" cy="857250"/>
          </a:xfrm>
          <a:prstGeom prst="rect">
            <a:avLst/>
          </a:prstGeom>
          <a:noFill/>
          <a:ln w="9525">
            <a:noFill/>
          </a:ln>
        </p:spPr>
        <p:txBody>
          <a:bodyPr anchor="ctr"/>
          <a:p>
            <a:pPr lvl="0"/>
            <a:r>
              <a:rPr lang="zh-CN" altLang="en-US" dirty="0"/>
              <a:t>单击此处编辑母版标题样式</a:t>
            </a:r>
            <a:endParaRPr lang="zh-CN" altLang="en-US" dirty="0"/>
          </a:p>
        </p:txBody>
      </p:sp>
      <p:sp>
        <p:nvSpPr>
          <p:cNvPr id="1027" name="文本占位符 2"/>
          <p:cNvSpPr>
            <a:spLocks noGrp="1"/>
          </p:cNvSpPr>
          <p:nvPr>
            <p:ph type="body" idx="1"/>
          </p:nvPr>
        </p:nvSpPr>
        <p:spPr>
          <a:xfrm>
            <a:off x="457200" y="1200150"/>
            <a:ext cx="8229600" cy="3394075"/>
          </a:xfrm>
          <a:prstGeom prst="rect">
            <a:avLst/>
          </a:prstGeom>
          <a:noFill/>
          <a:ln w="9525">
            <a:noFill/>
          </a:ln>
        </p:spPr>
        <p:txBody>
          <a:bodyPr/>
          <a:p>
            <a:pPr lvl="0"/>
            <a:r>
              <a:rPr lang="zh-CN" altLang="en-US" dirty="0"/>
              <a:t>单击此处编辑母版文本样式</a:t>
            </a:r>
            <a:endParaRPr lang="en-US" altLang="zh-CN" dirty="0"/>
          </a:p>
          <a:p>
            <a:pPr lvl="1"/>
            <a:r>
              <a:rPr lang="zh-CN" altLang="en-US" dirty="0"/>
              <a:t>第二级</a:t>
            </a:r>
            <a:endParaRPr lang="en-US" altLang="zh-CN" dirty="0"/>
          </a:p>
          <a:p>
            <a:pPr lvl="2"/>
            <a:r>
              <a:rPr lang="zh-CN" altLang="en-US" dirty="0"/>
              <a:t>第三级</a:t>
            </a:r>
            <a:endParaRPr lang="en-US" altLang="zh-CN" dirty="0"/>
          </a:p>
          <a:p>
            <a:pPr lvl="3"/>
            <a:r>
              <a:rPr lang="zh-CN" altLang="en-US" dirty="0"/>
              <a:t>第四级</a:t>
            </a:r>
            <a:endParaRPr lang="en-US" altLang="zh-CN" dirty="0"/>
          </a:p>
          <a:p>
            <a:pPr lvl="4"/>
            <a:r>
              <a:rPr lang="zh-CN" altLang="en-US" dirty="0"/>
              <a:t>第五级</a:t>
            </a:r>
            <a:endParaRPr lang="zh-CN" altLang="en-US" dirty="0"/>
          </a:p>
        </p:txBody>
      </p:sp>
      <p:sp>
        <p:nvSpPr>
          <p:cNvPr id="1028" name="日期占位符 3"/>
          <p:cNvSpPr>
            <a:spLocks noGrp="1" noChangeArrowheads="1"/>
          </p:cNvSpPr>
          <p:nvPr>
            <p:ph type="dt" sz="half" idx="2"/>
          </p:nvPr>
        </p:nvSpPr>
        <p:spPr bwMode="auto">
          <a:xfrm>
            <a:off x="457200" y="4767263"/>
            <a:ext cx="2133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defRPr sz="1200">
                <a:solidFill>
                  <a:srgbClr val="898989"/>
                </a:solidFill>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82AC9CE2-9789-4EAC-BA68-8D0BD2BE82D5}" type="datetime1">
              <a:rPr kumimoji="0" lang="zh-CN" altLang="en-US" sz="1200" b="0" i="0" u="none" strike="noStrike" kern="1200" cap="none" spc="0" normalizeH="0" baseline="0" noProof="0" smtClean="0">
                <a:ln>
                  <a:noFill/>
                </a:ln>
                <a:solidFill>
                  <a:srgbClr val="898989"/>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smtClean="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1029" name="页脚占位符 4"/>
          <p:cNvSpPr>
            <a:spLocks noGrp="1" noChangeArrowheads="1"/>
          </p:cNvSpPr>
          <p:nvPr>
            <p:ph type="ftr" sz="quarter" idx="3"/>
          </p:nvPr>
        </p:nvSpPr>
        <p:spPr bwMode="auto">
          <a:xfrm>
            <a:off x="3124200" y="4767263"/>
            <a:ext cx="2895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lgn="ctr">
              <a:buFont typeface="Arial" panose="020B0604020202020204" pitchFamily="34" charset="0"/>
              <a:buNone/>
              <a:defRPr sz="1200">
                <a:solidFill>
                  <a:srgbClr val="898989"/>
                </a:solidFill>
                <a:latin typeface="Arial" panose="020B0604020202020204" pitchFamily="34" charset="0"/>
                <a:ea typeface="宋体" panose="02010600030101010101" pitchFamily="2" charset="-122"/>
                <a:cs typeface="+mn-cs"/>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1030" name="灯片编号占位符 5"/>
          <p:cNvSpPr>
            <a:spLocks noGrp="1" noChangeArrowheads="1"/>
          </p:cNvSpPr>
          <p:nvPr>
            <p:ph type="sldNum" sz="quarter" idx="4"/>
          </p:nvPr>
        </p:nvSpPr>
        <p:spPr bwMode="auto">
          <a:xfrm>
            <a:off x="6553200" y="4767263"/>
            <a:ext cx="2133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lgn="r">
              <a:defRPr sz="1200">
                <a:solidFill>
                  <a:srgbClr val="898989"/>
                </a:solidFill>
              </a:defRPr>
            </a:lvl1pPr>
          </a:lstStyle>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marL="914400" indent="-914400" algn="ctr" rtl="0" eaLnBrk="0" fontAlgn="base" hangingPunct="0">
        <a:spcBef>
          <a:spcPct val="0"/>
        </a:spcBef>
        <a:spcAft>
          <a:spcPct val="0"/>
        </a:spcAft>
        <a:defRPr kumimoji="1" sz="4400">
          <a:solidFill>
            <a:schemeClr val="tx1"/>
          </a:solidFill>
          <a:latin typeface="+mj-lt"/>
          <a:ea typeface="+mj-ea"/>
          <a:cs typeface="宋体" panose="02010600030101010101" pitchFamily="2" charset="-122"/>
          <a:sym typeface="Calibri" panose="020F0502020204030204" pitchFamily="34" charset="0"/>
        </a:defRPr>
      </a:lvl1pPr>
      <a:lvl2pPr marL="914400" indent="-914400" algn="ctr" rtl="0" eaLnBrk="0" fontAlgn="base" hangingPunct="0">
        <a:spcBef>
          <a:spcPct val="0"/>
        </a:spcBef>
        <a:spcAft>
          <a:spcPct val="0"/>
        </a:spcAft>
        <a:defRPr kumimoji="1" sz="4400">
          <a:solidFill>
            <a:schemeClr val="tx1"/>
          </a:solidFill>
          <a:latin typeface="Calibri" panose="020F0502020204030204" pitchFamily="34" charset="0"/>
          <a:ea typeface="宋体" panose="02010600030101010101" pitchFamily="2" charset="-122"/>
          <a:cs typeface="宋体" panose="02010600030101010101" pitchFamily="2" charset="-122"/>
          <a:sym typeface="Calibri" panose="020F0502020204030204" pitchFamily="34" charset="0"/>
        </a:defRPr>
      </a:lvl2pPr>
      <a:lvl3pPr marL="914400" indent="-914400" algn="ctr" rtl="0" eaLnBrk="0" fontAlgn="base" hangingPunct="0">
        <a:spcBef>
          <a:spcPct val="0"/>
        </a:spcBef>
        <a:spcAft>
          <a:spcPct val="0"/>
        </a:spcAft>
        <a:defRPr kumimoji="1" sz="4400">
          <a:solidFill>
            <a:schemeClr val="tx1"/>
          </a:solidFill>
          <a:latin typeface="Calibri" panose="020F0502020204030204" pitchFamily="34" charset="0"/>
          <a:ea typeface="宋体" panose="02010600030101010101" pitchFamily="2" charset="-122"/>
          <a:cs typeface="宋体" panose="02010600030101010101" pitchFamily="2" charset="-122"/>
          <a:sym typeface="Calibri" panose="020F0502020204030204" pitchFamily="34" charset="0"/>
        </a:defRPr>
      </a:lvl3pPr>
      <a:lvl4pPr marL="914400" indent="-914400" algn="ctr" rtl="0" eaLnBrk="0" fontAlgn="base" hangingPunct="0">
        <a:spcBef>
          <a:spcPct val="0"/>
        </a:spcBef>
        <a:spcAft>
          <a:spcPct val="0"/>
        </a:spcAft>
        <a:defRPr kumimoji="1" sz="4400">
          <a:solidFill>
            <a:schemeClr val="tx1"/>
          </a:solidFill>
          <a:latin typeface="Calibri" panose="020F0502020204030204" pitchFamily="34" charset="0"/>
          <a:ea typeface="宋体" panose="02010600030101010101" pitchFamily="2" charset="-122"/>
          <a:cs typeface="宋体" panose="02010600030101010101" pitchFamily="2" charset="-122"/>
          <a:sym typeface="Calibri" panose="020F0502020204030204" pitchFamily="34" charset="0"/>
        </a:defRPr>
      </a:lvl4pPr>
      <a:lvl5pPr marL="914400" indent="-914400" algn="ctr" rtl="0" eaLnBrk="0" fontAlgn="base" hangingPunct="0">
        <a:spcBef>
          <a:spcPct val="0"/>
        </a:spcBef>
        <a:spcAft>
          <a:spcPct val="0"/>
        </a:spcAft>
        <a:defRPr kumimoji="1" sz="4400">
          <a:solidFill>
            <a:schemeClr val="tx1"/>
          </a:solidFill>
          <a:latin typeface="Calibri" panose="020F0502020204030204" pitchFamily="34" charset="0"/>
          <a:ea typeface="宋体" panose="02010600030101010101" pitchFamily="2" charset="-122"/>
          <a:cs typeface="宋体" panose="02010600030101010101" pitchFamily="2" charset="-122"/>
          <a:sym typeface="Calibri" panose="020F0502020204030204" pitchFamily="34" charset="0"/>
        </a:defRPr>
      </a:lvl5pPr>
      <a:lvl6pPr marL="1371600" indent="-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1828800" indent="-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2286000" indent="-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2743200" indent="-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a:solidFill>
            <a:schemeClr val="tx1"/>
          </a:solidFill>
          <a:latin typeface="+mn-lt"/>
          <a:ea typeface="+mn-ea"/>
          <a:cs typeface="宋体" panose="02010600030101010101" pitchFamily="2" charset="-122"/>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kumimoji="1" sz="2800">
          <a:solidFill>
            <a:schemeClr val="tx1"/>
          </a:solidFill>
          <a:latin typeface="+mn-lt"/>
          <a:ea typeface="+mn-ea"/>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kumimoji="1" sz="2400">
          <a:solidFill>
            <a:schemeClr val="tx1"/>
          </a:solidFill>
          <a:latin typeface="+mn-lt"/>
          <a:ea typeface="+mn-ea"/>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kumimoji="1" sz="2000">
          <a:solidFill>
            <a:schemeClr val="tx1"/>
          </a:solidFill>
          <a:latin typeface="+mn-lt"/>
          <a:ea typeface="+mn-ea"/>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kumimoji="1" sz="2000">
          <a:solidFill>
            <a:schemeClr val="tx1"/>
          </a:solidFill>
          <a:latin typeface="+mn-lt"/>
          <a:ea typeface="+mn-ea"/>
          <a:sym typeface="Calibri" panose="020F0502020204030204" pitchFamily="34" charset="0"/>
        </a:defRPr>
      </a:lvl5pPr>
      <a:lvl6pPr marL="2514600" indent="-228600" algn="l" rtl="0" fontAlgn="base">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6pPr>
      <a:lvl7pPr marL="2971800" indent="-228600" algn="l" rtl="0" fontAlgn="base">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7pPr>
      <a:lvl8pPr marL="3429000" indent="-228600" algn="l" rtl="0" fontAlgn="base">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8pPr>
      <a:lvl9pPr marL="3886200" indent="-228600" algn="l" rtl="0" fontAlgn="base">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5.emf"/><Relationship Id="rId1" Type="http://schemas.openxmlformats.org/officeDocument/2006/relationships/image" Target="../media/image4.emf"/></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emf"/></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emf"/></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emf"/></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emf"/></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9.emf"/><Relationship Id="rId1" Type="http://schemas.openxmlformats.org/officeDocument/2006/relationships/image" Target="../media/image4.emf"/></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emf"/></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emf"/></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emf"/></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emf"/></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0.emf"/><Relationship Id="rId1" Type="http://schemas.openxmlformats.org/officeDocument/2006/relationships/image" Target="../media/image4.emf"/></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6.emf"/><Relationship Id="rId1" Type="http://schemas.openxmlformats.org/officeDocument/2006/relationships/image" Target="../media/image4.emf"/></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1.png"/><Relationship Id="rId1" Type="http://schemas.openxmlformats.org/officeDocument/2006/relationships/image" Target="../media/image4.emf"/></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emf"/></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emf"/></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emf"/></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2.emf"/><Relationship Id="rId1" Type="http://schemas.openxmlformats.org/officeDocument/2006/relationships/image" Target="../media/image4.emf"/></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3.png"/><Relationship Id="rId1" Type="http://schemas.openxmlformats.org/officeDocument/2006/relationships/image" Target="../media/image4.emf"/></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5.emf"/><Relationship Id="rId1" Type="http://schemas.openxmlformats.org/officeDocument/2006/relationships/image" Target="../media/image4.emf"/></Relationships>
</file>

<file path=ppt/slides/_rels/slide27.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7.xml"/><Relationship Id="rId2" Type="http://schemas.openxmlformats.org/officeDocument/2006/relationships/image" Target="../media/image14.png"/><Relationship Id="rId1" Type="http://schemas.openxmlformats.org/officeDocument/2006/relationships/hyperlink" Target="https://www.freeppt7.com/" TargetMode="Externa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emf"/></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emf"/></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7.emf"/><Relationship Id="rId1" Type="http://schemas.openxmlformats.org/officeDocument/2006/relationships/image" Target="../media/image4.emf"/></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emf"/></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8.emf"/><Relationship Id="rId1" Type="http://schemas.openxmlformats.org/officeDocument/2006/relationships/image" Target="../media/image4.emf"/></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050" name="Group 2"/>
          <p:cNvGrpSpPr/>
          <p:nvPr/>
        </p:nvGrpSpPr>
        <p:grpSpPr>
          <a:xfrm>
            <a:off x="346075" y="-4171950"/>
            <a:ext cx="8607425" cy="12411075"/>
            <a:chOff x="0" y="0"/>
            <a:chExt cx="8607633" cy="12412842"/>
          </a:xfrm>
        </p:grpSpPr>
        <p:sp>
          <p:nvSpPr>
            <p:cNvPr id="2055" name="矩形 19"/>
            <p:cNvSpPr/>
            <p:nvPr/>
          </p:nvSpPr>
          <p:spPr>
            <a:xfrm rot="-3453600">
              <a:off x="-4429559" y="4429558"/>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056" name="矩形 13"/>
            <p:cNvSpPr/>
            <p:nvPr/>
          </p:nvSpPr>
          <p:spPr>
            <a:xfrm rot="-3453600">
              <a:off x="-873819" y="7411312"/>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057" name="矩形 14"/>
            <p:cNvSpPr/>
            <p:nvPr/>
          </p:nvSpPr>
          <p:spPr>
            <a:xfrm rot="-3453600">
              <a:off x="-1629903" y="71950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058" name="矩形 15"/>
            <p:cNvSpPr/>
            <p:nvPr/>
          </p:nvSpPr>
          <p:spPr>
            <a:xfrm rot="-3453600">
              <a:off x="-1989944" y="6283911"/>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059" name="矩形 16"/>
            <p:cNvSpPr/>
            <p:nvPr/>
          </p:nvSpPr>
          <p:spPr>
            <a:xfrm rot="-3453600">
              <a:off x="-2349983" y="5352499"/>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060" name="矩形 17"/>
            <p:cNvSpPr/>
            <p:nvPr/>
          </p:nvSpPr>
          <p:spPr>
            <a:xfrm rot="-3453600">
              <a:off x="-3142071" y="5136475"/>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061" name="矩形 18"/>
            <p:cNvSpPr/>
            <p:nvPr/>
          </p:nvSpPr>
          <p:spPr>
            <a:xfrm rot="-3453600">
              <a:off x="-3862151" y="49133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062" name="矩形 1"/>
            <p:cNvSpPr/>
            <p:nvPr/>
          </p:nvSpPr>
          <p:spPr>
            <a:xfrm rot="-3453600">
              <a:off x="4872985" y="8678195"/>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063" name="矩形 8"/>
            <p:cNvSpPr/>
            <p:nvPr/>
          </p:nvSpPr>
          <p:spPr>
            <a:xfrm rot="-3453600">
              <a:off x="4116901" y="8461973"/>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064" name="矩形 9"/>
            <p:cNvSpPr/>
            <p:nvPr/>
          </p:nvSpPr>
          <p:spPr>
            <a:xfrm rot="-3453600">
              <a:off x="3756860" y="7550794"/>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065" name="矩形 10"/>
            <p:cNvSpPr/>
            <p:nvPr/>
          </p:nvSpPr>
          <p:spPr>
            <a:xfrm rot="-3453600">
              <a:off x="3396821" y="6619382"/>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066" name="矩形 11"/>
            <p:cNvSpPr/>
            <p:nvPr/>
          </p:nvSpPr>
          <p:spPr>
            <a:xfrm rot="-3453600">
              <a:off x="2676741" y="6403358"/>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067" name="矩形 12"/>
            <p:cNvSpPr/>
            <p:nvPr/>
          </p:nvSpPr>
          <p:spPr>
            <a:xfrm rot="-3453600">
              <a:off x="1569210" y="6353549"/>
              <a:ext cx="7491950"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grpSp>
      <p:sp>
        <p:nvSpPr>
          <p:cNvPr id="2051" name="矩形 21"/>
          <p:cNvSpPr/>
          <p:nvPr/>
        </p:nvSpPr>
        <p:spPr>
          <a:xfrm>
            <a:off x="113030" y="1705610"/>
            <a:ext cx="5467985" cy="1198880"/>
          </a:xfrm>
          <a:prstGeom prst="rect">
            <a:avLst/>
          </a:prstGeom>
          <a:noFill/>
          <a:ln w="9525">
            <a:noFill/>
          </a:ln>
        </p:spPr>
        <p:txBody>
          <a:bodyPr wrap="square">
            <a:spAutoFit/>
          </a:bodyPr>
          <a:p>
            <a:r>
              <a:rPr lang="zh-CN" altLang="en-US" sz="3200" b="1" dirty="0">
                <a:solidFill>
                  <a:srgbClr val="FF0000"/>
                </a:solidFill>
                <a:latin typeface="时尚中黑简体" pitchFamily="2" charset="-122"/>
                <a:ea typeface="时尚中黑简体" pitchFamily="2" charset="-122"/>
                <a:sym typeface="时尚中黑简体" pitchFamily="2" charset="-122"/>
              </a:rPr>
              <a:t>Cartoon workplace</a:t>
            </a:r>
            <a:endParaRPr lang="zh-CN" altLang="en-US" sz="3200" b="1" dirty="0">
              <a:solidFill>
                <a:srgbClr val="FF0000"/>
              </a:solidFill>
              <a:latin typeface="时尚中黑简体" pitchFamily="2" charset="-122"/>
              <a:ea typeface="时尚中黑简体" pitchFamily="2" charset="-122"/>
              <a:sym typeface="时尚中黑简体" pitchFamily="2" charset="-122"/>
            </a:endParaRPr>
          </a:p>
          <a:p>
            <a:r>
              <a:rPr lang="zh-CN" altLang="en-US" sz="3200" b="1" dirty="0">
                <a:solidFill>
                  <a:srgbClr val="FF0000"/>
                </a:solidFill>
                <a:latin typeface="时尚中黑简体" pitchFamily="2" charset="-122"/>
                <a:ea typeface="时尚中黑简体" pitchFamily="2" charset="-122"/>
                <a:sym typeface="时尚中黑简体" pitchFamily="2" charset="-122"/>
              </a:rPr>
              <a:t>   business templa</a:t>
            </a:r>
            <a:r>
              <a:rPr lang="zh-CN" altLang="en-US" sz="4000" b="1" dirty="0">
                <a:solidFill>
                  <a:srgbClr val="FF0000"/>
                </a:solidFill>
                <a:latin typeface="时尚中黑简体" pitchFamily="2" charset="-122"/>
                <a:ea typeface="时尚中黑简体" pitchFamily="2" charset="-122"/>
                <a:sym typeface="时尚中黑简体" pitchFamily="2" charset="-122"/>
              </a:rPr>
              <a:t>te</a:t>
            </a:r>
            <a:endParaRPr lang="zh-CN" altLang="en-US" sz="4000" b="1" dirty="0">
              <a:solidFill>
                <a:srgbClr val="FF0000"/>
              </a:solidFill>
              <a:latin typeface="时尚中黑简体" pitchFamily="2" charset="-122"/>
              <a:ea typeface="时尚中黑简体" pitchFamily="2" charset="-122"/>
              <a:sym typeface="时尚中黑简体" pitchFamily="2" charset="-122"/>
            </a:endParaRPr>
          </a:p>
        </p:txBody>
      </p:sp>
      <p:sp>
        <p:nvSpPr>
          <p:cNvPr id="2052" name="矩形 23"/>
          <p:cNvSpPr/>
          <p:nvPr/>
        </p:nvSpPr>
        <p:spPr>
          <a:xfrm>
            <a:off x="112713" y="2990533"/>
            <a:ext cx="4608512" cy="275590"/>
          </a:xfrm>
          <a:prstGeom prst="rect">
            <a:avLst/>
          </a:prstGeom>
          <a:solidFill>
            <a:schemeClr val="bg1"/>
          </a:solidFill>
          <a:ln w="9525">
            <a:noFill/>
          </a:ln>
        </p:spPr>
        <p:txBody>
          <a:bodyPr>
            <a:spAutoFit/>
          </a:bodyPr>
          <a:p>
            <a:r>
              <a:rPr sz="1200" b="1" dirty="0">
                <a:solidFill>
                  <a:srgbClr val="000000"/>
                </a:solidFill>
                <a:latin typeface="时尚中黑简体" pitchFamily="2" charset="-122"/>
                <a:ea typeface="时尚中黑简体" pitchFamily="2" charset="-122"/>
                <a:sym typeface="时尚中黑简体" pitchFamily="2" charset="-122"/>
              </a:rPr>
              <a:t>Workplace training, project planning, work summary</a:t>
            </a:r>
            <a:endParaRPr sz="1200" b="1" dirty="0">
              <a:solidFill>
                <a:srgbClr val="000000"/>
              </a:solidFill>
              <a:latin typeface="时尚中黑简体" pitchFamily="2" charset="-122"/>
              <a:ea typeface="时尚中黑简体" pitchFamily="2" charset="-122"/>
              <a:sym typeface="时尚中黑简体" pitchFamily="2" charset="-122"/>
            </a:endParaRPr>
          </a:p>
        </p:txBody>
      </p:sp>
      <p:pic>
        <p:nvPicPr>
          <p:cNvPr id="2053" name="Picture 2"/>
          <p:cNvPicPr>
            <a:picLocks noChangeAspect="1"/>
          </p:cNvPicPr>
          <p:nvPr/>
        </p:nvPicPr>
        <p:blipFill>
          <a:blip r:embed="rId1"/>
          <a:stretch>
            <a:fillRect/>
          </a:stretch>
        </p:blipFill>
        <p:spPr>
          <a:xfrm>
            <a:off x="-161925" y="238125"/>
            <a:ext cx="3654425" cy="482600"/>
          </a:xfrm>
          <a:prstGeom prst="rect">
            <a:avLst/>
          </a:prstGeom>
          <a:noFill/>
          <a:ln w="9525">
            <a:noFill/>
          </a:ln>
        </p:spPr>
      </p:pic>
      <p:pic>
        <p:nvPicPr>
          <p:cNvPr id="2054" name="Picture 2"/>
          <p:cNvPicPr>
            <a:picLocks noChangeAspect="1"/>
          </p:cNvPicPr>
          <p:nvPr/>
        </p:nvPicPr>
        <p:blipFill>
          <a:blip r:embed="rId2"/>
          <a:stretch>
            <a:fillRect/>
          </a:stretch>
        </p:blipFill>
        <p:spPr>
          <a:xfrm>
            <a:off x="4710113" y="881063"/>
            <a:ext cx="4144962" cy="4281487"/>
          </a:xfrm>
          <a:prstGeom prst="rect">
            <a:avLst/>
          </a:prstGeom>
          <a:noFill/>
          <a:ln w="9525">
            <a:noFill/>
          </a:ln>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1266" name="Group 2"/>
          <p:cNvGrpSpPr/>
          <p:nvPr/>
        </p:nvGrpSpPr>
        <p:grpSpPr>
          <a:xfrm>
            <a:off x="346075" y="-4171950"/>
            <a:ext cx="8607425" cy="12411075"/>
            <a:chOff x="0" y="0"/>
            <a:chExt cx="8607633" cy="12412842"/>
          </a:xfrm>
        </p:grpSpPr>
        <p:sp>
          <p:nvSpPr>
            <p:cNvPr id="11287" name="矩形 19"/>
            <p:cNvSpPr/>
            <p:nvPr/>
          </p:nvSpPr>
          <p:spPr>
            <a:xfrm rot="-3453600">
              <a:off x="-4429559" y="4429558"/>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1288" name="矩形 13"/>
            <p:cNvSpPr/>
            <p:nvPr/>
          </p:nvSpPr>
          <p:spPr>
            <a:xfrm rot="-3453600">
              <a:off x="-873819" y="7411312"/>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1289" name="矩形 14"/>
            <p:cNvSpPr/>
            <p:nvPr/>
          </p:nvSpPr>
          <p:spPr>
            <a:xfrm rot="-3453600">
              <a:off x="-1629903" y="71950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1290" name="矩形 15"/>
            <p:cNvSpPr/>
            <p:nvPr/>
          </p:nvSpPr>
          <p:spPr>
            <a:xfrm rot="-3453600">
              <a:off x="-1989944" y="6283911"/>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1291" name="矩形 16"/>
            <p:cNvSpPr/>
            <p:nvPr/>
          </p:nvSpPr>
          <p:spPr>
            <a:xfrm rot="-3453600">
              <a:off x="-2349983" y="5352499"/>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1292" name="矩形 17"/>
            <p:cNvSpPr/>
            <p:nvPr/>
          </p:nvSpPr>
          <p:spPr>
            <a:xfrm rot="-3453600">
              <a:off x="-3142071" y="5136475"/>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1293" name="矩形 18"/>
            <p:cNvSpPr/>
            <p:nvPr/>
          </p:nvSpPr>
          <p:spPr>
            <a:xfrm rot="-3453600">
              <a:off x="-3862151" y="49133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1294" name="矩形 1"/>
            <p:cNvSpPr/>
            <p:nvPr/>
          </p:nvSpPr>
          <p:spPr>
            <a:xfrm rot="-3453600">
              <a:off x="4872985" y="8678195"/>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1295" name="矩形 8"/>
            <p:cNvSpPr/>
            <p:nvPr/>
          </p:nvSpPr>
          <p:spPr>
            <a:xfrm rot="-3453600">
              <a:off x="4116901" y="8461973"/>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1296" name="矩形 9"/>
            <p:cNvSpPr/>
            <p:nvPr/>
          </p:nvSpPr>
          <p:spPr>
            <a:xfrm rot="-3453600">
              <a:off x="3756860" y="7550794"/>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1297" name="矩形 10"/>
            <p:cNvSpPr/>
            <p:nvPr/>
          </p:nvSpPr>
          <p:spPr>
            <a:xfrm rot="-3453600">
              <a:off x="3396821" y="6619382"/>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1298" name="矩形 11"/>
            <p:cNvSpPr/>
            <p:nvPr/>
          </p:nvSpPr>
          <p:spPr>
            <a:xfrm rot="-3453600">
              <a:off x="2676741" y="6403358"/>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1299" name="矩形 12"/>
            <p:cNvSpPr/>
            <p:nvPr/>
          </p:nvSpPr>
          <p:spPr>
            <a:xfrm rot="-3453600">
              <a:off x="1569210" y="6353549"/>
              <a:ext cx="7491950"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grpSp>
      <p:pic>
        <p:nvPicPr>
          <p:cNvPr id="11267" name="Picture 2"/>
          <p:cNvPicPr>
            <a:picLocks noChangeAspect="1"/>
          </p:cNvPicPr>
          <p:nvPr/>
        </p:nvPicPr>
        <p:blipFill>
          <a:blip r:embed="rId1"/>
          <a:stretch>
            <a:fillRect/>
          </a:stretch>
        </p:blipFill>
        <p:spPr>
          <a:xfrm>
            <a:off x="-161925" y="238125"/>
            <a:ext cx="3654425" cy="482600"/>
          </a:xfrm>
          <a:prstGeom prst="rect">
            <a:avLst/>
          </a:prstGeom>
          <a:noFill/>
          <a:ln w="9525">
            <a:noFill/>
          </a:ln>
        </p:spPr>
      </p:pic>
      <p:sp>
        <p:nvSpPr>
          <p:cNvPr id="11268" name="矩形 7"/>
          <p:cNvSpPr/>
          <p:nvPr/>
        </p:nvSpPr>
        <p:spPr>
          <a:xfrm>
            <a:off x="539750" y="247650"/>
            <a:ext cx="2644775" cy="460375"/>
          </a:xfrm>
          <a:prstGeom prst="rect">
            <a:avLst/>
          </a:prstGeom>
          <a:noFill/>
          <a:ln w="9525">
            <a:noFill/>
          </a:ln>
        </p:spPr>
        <p:txBody>
          <a:bodyPr>
            <a:spAutoFit/>
          </a:bodyPr>
          <a:p>
            <a:r>
              <a:rPr lang="zh-CN" altLang="en-US" sz="2400" b="1" dirty="0">
                <a:solidFill>
                  <a:srgbClr val="FFFFFF"/>
                </a:solidFill>
                <a:latin typeface="时尚中黑简体" pitchFamily="2" charset="-122"/>
                <a:ea typeface="时尚中黑简体" pitchFamily="2" charset="-122"/>
                <a:sym typeface="时尚中黑简体" pitchFamily="2" charset="-122"/>
              </a:rPr>
              <a:t>Click to enter</a:t>
            </a:r>
            <a:endParaRPr lang="zh-CN" altLang="en-US" sz="2400" b="1" dirty="0">
              <a:solidFill>
                <a:srgbClr val="FFFFFF"/>
              </a:solidFill>
              <a:latin typeface="时尚中黑简体" pitchFamily="2" charset="-122"/>
              <a:ea typeface="时尚中黑简体" pitchFamily="2" charset="-122"/>
              <a:sym typeface="时尚中黑简体" pitchFamily="2" charset="-122"/>
            </a:endParaRPr>
          </a:p>
        </p:txBody>
      </p:sp>
      <p:sp>
        <p:nvSpPr>
          <p:cNvPr id="11269" name="AutoShape 5"/>
          <p:cNvSpPr>
            <a:spLocks noChangeAspect="1" noTextEdit="1"/>
          </p:cNvSpPr>
          <p:nvPr/>
        </p:nvSpPr>
        <p:spPr>
          <a:xfrm>
            <a:off x="395288" y="1404938"/>
            <a:ext cx="3952875" cy="2967037"/>
          </a:xfrm>
          <a:prstGeom prst="rect">
            <a:avLst/>
          </a:prstGeom>
          <a:noFill/>
          <a:ln w="9525">
            <a:noFill/>
          </a:ln>
        </p:spPr>
        <p:txBody>
          <a:bodyPr/>
          <a:p>
            <a:endParaRPr lang="zh-CN" altLang="en-US"/>
          </a:p>
        </p:txBody>
      </p:sp>
      <p:sp>
        <p:nvSpPr>
          <p:cNvPr id="11270" name="Freeform 7"/>
          <p:cNvSpPr/>
          <p:nvPr/>
        </p:nvSpPr>
        <p:spPr>
          <a:xfrm>
            <a:off x="417513" y="1603375"/>
            <a:ext cx="3908425" cy="2747963"/>
          </a:xfrm>
          <a:custGeom>
            <a:avLst/>
            <a:gdLst>
              <a:gd name="txL" fmla="*/ 0 w 178"/>
              <a:gd name="txT" fmla="*/ 0 h 125"/>
              <a:gd name="txR" fmla="*/ 178 w 178"/>
              <a:gd name="txB" fmla="*/ 125 h 125"/>
            </a:gdLst>
            <a:ahLst/>
            <a:cxnLst>
              <a:cxn ang="0">
                <a:pos x="2147483647" y="2147483647"/>
              </a:cxn>
              <a:cxn ang="0">
                <a:pos x="2147483647" y="2147483647"/>
              </a:cxn>
              <a:cxn ang="0">
                <a:pos x="2147483647" y="2147483647"/>
              </a:cxn>
              <a:cxn ang="0">
                <a:pos x="0" y="2147483647"/>
              </a:cxn>
              <a:cxn ang="0">
                <a:pos x="0" y="2147483647"/>
              </a:cxn>
              <a:cxn ang="0">
                <a:pos x="2147483647" y="0"/>
              </a:cxn>
              <a:cxn ang="0">
                <a:pos x="2147483647" y="0"/>
              </a:cxn>
              <a:cxn ang="0">
                <a:pos x="2147483647" y="2147483647"/>
              </a:cxn>
              <a:cxn ang="0">
                <a:pos x="2147483647" y="2147483647"/>
              </a:cxn>
            </a:cxnLst>
            <a:rect l="txL" t="txT" r="txR" b="txB"/>
            <a:pathLst>
              <a:path w="178" h="125">
                <a:moveTo>
                  <a:pt x="178" y="115"/>
                </a:moveTo>
                <a:cubicBezTo>
                  <a:pt x="178" y="120"/>
                  <a:pt x="173" y="125"/>
                  <a:pt x="168" y="125"/>
                </a:cubicBezTo>
                <a:cubicBezTo>
                  <a:pt x="10" y="125"/>
                  <a:pt x="10" y="125"/>
                  <a:pt x="10" y="125"/>
                </a:cubicBezTo>
                <a:cubicBezTo>
                  <a:pt x="4" y="125"/>
                  <a:pt x="0" y="120"/>
                  <a:pt x="0" y="115"/>
                </a:cubicBezTo>
                <a:cubicBezTo>
                  <a:pt x="0" y="10"/>
                  <a:pt x="0" y="10"/>
                  <a:pt x="0" y="10"/>
                </a:cubicBezTo>
                <a:cubicBezTo>
                  <a:pt x="0" y="5"/>
                  <a:pt x="4" y="0"/>
                  <a:pt x="10" y="0"/>
                </a:cubicBezTo>
                <a:cubicBezTo>
                  <a:pt x="168" y="0"/>
                  <a:pt x="168" y="0"/>
                  <a:pt x="168" y="0"/>
                </a:cubicBezTo>
                <a:cubicBezTo>
                  <a:pt x="173" y="0"/>
                  <a:pt x="178" y="5"/>
                  <a:pt x="178" y="10"/>
                </a:cubicBezTo>
                <a:lnTo>
                  <a:pt x="178" y="115"/>
                </a:lnTo>
                <a:close/>
              </a:path>
            </a:pathLst>
          </a:custGeom>
          <a:solidFill>
            <a:schemeClr val="bg1">
              <a:alpha val="100000"/>
            </a:schemeClr>
          </a:solidFill>
          <a:ln w="9525">
            <a:noFill/>
          </a:ln>
        </p:spPr>
        <p:txBody>
          <a:bodyPr/>
          <a:p>
            <a:endParaRPr lang="zh-CN" altLang="en-US"/>
          </a:p>
        </p:txBody>
      </p:sp>
      <p:sp>
        <p:nvSpPr>
          <p:cNvPr id="11271" name="Freeform 8"/>
          <p:cNvSpPr/>
          <p:nvPr/>
        </p:nvSpPr>
        <p:spPr>
          <a:xfrm>
            <a:off x="417513" y="1603375"/>
            <a:ext cx="3908425" cy="1033463"/>
          </a:xfrm>
          <a:custGeom>
            <a:avLst/>
            <a:gdLst>
              <a:gd name="txL" fmla="*/ 0 w 178"/>
              <a:gd name="txT" fmla="*/ 0 h 47"/>
              <a:gd name="txR" fmla="*/ 178 w 178"/>
              <a:gd name="txB" fmla="*/ 47 h 47"/>
            </a:gdLst>
            <a:ahLst/>
            <a:cxnLst>
              <a:cxn ang="0">
                <a:pos x="2147483647" y="0"/>
              </a:cxn>
              <a:cxn ang="0">
                <a:pos x="2147483647" y="0"/>
              </a:cxn>
              <a:cxn ang="0">
                <a:pos x="0" y="2147483647"/>
              </a:cxn>
              <a:cxn ang="0">
                <a:pos x="0" y="2147483647"/>
              </a:cxn>
              <a:cxn ang="0">
                <a:pos x="2147483647" y="2147483647"/>
              </a:cxn>
              <a:cxn ang="0">
                <a:pos x="2147483647" y="2147483647"/>
              </a:cxn>
              <a:cxn ang="0">
                <a:pos x="2147483647" y="0"/>
              </a:cxn>
            </a:cxnLst>
            <a:rect l="txL" t="txT" r="txR" b="txB"/>
            <a:pathLst>
              <a:path w="178" h="47">
                <a:moveTo>
                  <a:pt x="168" y="0"/>
                </a:moveTo>
                <a:cubicBezTo>
                  <a:pt x="10" y="0"/>
                  <a:pt x="10" y="0"/>
                  <a:pt x="10" y="0"/>
                </a:cubicBezTo>
                <a:cubicBezTo>
                  <a:pt x="4" y="0"/>
                  <a:pt x="0" y="5"/>
                  <a:pt x="0" y="10"/>
                </a:cubicBezTo>
                <a:cubicBezTo>
                  <a:pt x="0" y="47"/>
                  <a:pt x="0" y="47"/>
                  <a:pt x="0" y="47"/>
                </a:cubicBezTo>
                <a:cubicBezTo>
                  <a:pt x="178" y="47"/>
                  <a:pt x="178" y="47"/>
                  <a:pt x="178" y="47"/>
                </a:cubicBezTo>
                <a:cubicBezTo>
                  <a:pt x="178" y="10"/>
                  <a:pt x="178" y="10"/>
                  <a:pt x="178" y="10"/>
                </a:cubicBezTo>
                <a:cubicBezTo>
                  <a:pt x="178" y="5"/>
                  <a:pt x="173" y="0"/>
                  <a:pt x="168" y="0"/>
                </a:cubicBezTo>
                <a:close/>
              </a:path>
            </a:pathLst>
          </a:custGeom>
          <a:solidFill>
            <a:schemeClr val="tx1">
              <a:alpha val="100000"/>
            </a:schemeClr>
          </a:solidFill>
          <a:ln w="9525">
            <a:noFill/>
          </a:ln>
        </p:spPr>
        <p:txBody>
          <a:bodyPr/>
          <a:p>
            <a:endParaRPr lang="zh-CN" altLang="en-US"/>
          </a:p>
        </p:txBody>
      </p:sp>
      <p:sp>
        <p:nvSpPr>
          <p:cNvPr id="11272" name="Freeform 9"/>
          <p:cNvSpPr/>
          <p:nvPr/>
        </p:nvSpPr>
        <p:spPr>
          <a:xfrm>
            <a:off x="835025" y="1382713"/>
            <a:ext cx="174625" cy="439737"/>
          </a:xfrm>
          <a:custGeom>
            <a:avLst/>
            <a:gdLst>
              <a:gd name="txL" fmla="*/ 0 w 8"/>
              <a:gd name="txT" fmla="*/ 0 h 20"/>
              <a:gd name="txR" fmla="*/ 8 w 8"/>
              <a:gd name="txB" fmla="*/ 20 h 20"/>
            </a:gdLst>
            <a:ahLst/>
            <a:cxnLst>
              <a:cxn ang="0">
                <a:pos x="2147483647" y="2147483647"/>
              </a:cxn>
              <a:cxn ang="0">
                <a:pos x="2147483647" y="2147483647"/>
              </a:cxn>
              <a:cxn ang="0">
                <a:pos x="2147483647" y="2147483647"/>
              </a:cxn>
              <a:cxn ang="0">
                <a:pos x="0" y="2147483647"/>
              </a:cxn>
              <a:cxn ang="0">
                <a:pos x="0" y="2147483647"/>
              </a:cxn>
              <a:cxn ang="0">
                <a:pos x="2147483647" y="0"/>
              </a:cxn>
              <a:cxn ang="0">
                <a:pos x="2147483647" y="0"/>
              </a:cxn>
              <a:cxn ang="0">
                <a:pos x="2147483647" y="2147483647"/>
              </a:cxn>
              <a:cxn ang="0">
                <a:pos x="2147483647" y="2147483647"/>
              </a:cxn>
            </a:cxnLst>
            <a:rect l="txL" t="txT" r="txR" b="txB"/>
            <a:pathLst>
              <a:path w="8" h="20">
                <a:moveTo>
                  <a:pt x="8" y="17"/>
                </a:moveTo>
                <a:cubicBezTo>
                  <a:pt x="8" y="19"/>
                  <a:pt x="6" y="20"/>
                  <a:pt x="4" y="20"/>
                </a:cubicBezTo>
                <a:cubicBezTo>
                  <a:pt x="4" y="20"/>
                  <a:pt x="4" y="20"/>
                  <a:pt x="4" y="20"/>
                </a:cubicBezTo>
                <a:cubicBezTo>
                  <a:pt x="2" y="20"/>
                  <a:pt x="0" y="19"/>
                  <a:pt x="0" y="17"/>
                </a:cubicBezTo>
                <a:cubicBezTo>
                  <a:pt x="0" y="4"/>
                  <a:pt x="0" y="4"/>
                  <a:pt x="0" y="4"/>
                </a:cubicBezTo>
                <a:cubicBezTo>
                  <a:pt x="0" y="2"/>
                  <a:pt x="2" y="0"/>
                  <a:pt x="4" y="0"/>
                </a:cubicBezTo>
                <a:cubicBezTo>
                  <a:pt x="4" y="0"/>
                  <a:pt x="4" y="0"/>
                  <a:pt x="4" y="0"/>
                </a:cubicBezTo>
                <a:cubicBezTo>
                  <a:pt x="6" y="0"/>
                  <a:pt x="8" y="2"/>
                  <a:pt x="8" y="4"/>
                </a:cubicBezTo>
                <a:lnTo>
                  <a:pt x="8" y="17"/>
                </a:lnTo>
                <a:close/>
              </a:path>
            </a:pathLst>
          </a:custGeom>
          <a:solidFill>
            <a:schemeClr val="bg1">
              <a:alpha val="100000"/>
            </a:schemeClr>
          </a:solidFill>
          <a:ln w="9525">
            <a:noFill/>
          </a:ln>
        </p:spPr>
        <p:txBody>
          <a:bodyPr/>
          <a:p>
            <a:endParaRPr lang="zh-CN" altLang="en-US"/>
          </a:p>
        </p:txBody>
      </p:sp>
      <p:sp>
        <p:nvSpPr>
          <p:cNvPr id="11273" name="Freeform 10"/>
          <p:cNvSpPr/>
          <p:nvPr/>
        </p:nvSpPr>
        <p:spPr>
          <a:xfrm>
            <a:off x="1362075" y="1382713"/>
            <a:ext cx="174625" cy="439737"/>
          </a:xfrm>
          <a:custGeom>
            <a:avLst/>
            <a:gdLst>
              <a:gd name="txL" fmla="*/ 0 w 8"/>
              <a:gd name="txT" fmla="*/ 0 h 20"/>
              <a:gd name="txR" fmla="*/ 8 w 8"/>
              <a:gd name="txB" fmla="*/ 20 h 20"/>
            </a:gdLst>
            <a:ahLst/>
            <a:cxnLst>
              <a:cxn ang="0">
                <a:pos x="2147483647" y="2147483647"/>
              </a:cxn>
              <a:cxn ang="0">
                <a:pos x="2147483647" y="2147483647"/>
              </a:cxn>
              <a:cxn ang="0">
                <a:pos x="2147483647" y="2147483647"/>
              </a:cxn>
              <a:cxn ang="0">
                <a:pos x="0" y="2147483647"/>
              </a:cxn>
              <a:cxn ang="0">
                <a:pos x="0" y="2147483647"/>
              </a:cxn>
              <a:cxn ang="0">
                <a:pos x="2147483647" y="0"/>
              </a:cxn>
              <a:cxn ang="0">
                <a:pos x="2147483647" y="0"/>
              </a:cxn>
              <a:cxn ang="0">
                <a:pos x="2147483647" y="2147483647"/>
              </a:cxn>
              <a:cxn ang="0">
                <a:pos x="2147483647" y="2147483647"/>
              </a:cxn>
            </a:cxnLst>
            <a:rect l="txL" t="txT" r="txR" b="txB"/>
            <a:pathLst>
              <a:path w="8" h="20">
                <a:moveTo>
                  <a:pt x="8" y="17"/>
                </a:moveTo>
                <a:cubicBezTo>
                  <a:pt x="8" y="19"/>
                  <a:pt x="7" y="20"/>
                  <a:pt x="4" y="20"/>
                </a:cubicBezTo>
                <a:cubicBezTo>
                  <a:pt x="4" y="20"/>
                  <a:pt x="4" y="20"/>
                  <a:pt x="4" y="20"/>
                </a:cubicBezTo>
                <a:cubicBezTo>
                  <a:pt x="2" y="20"/>
                  <a:pt x="0" y="19"/>
                  <a:pt x="0" y="17"/>
                </a:cubicBezTo>
                <a:cubicBezTo>
                  <a:pt x="0" y="4"/>
                  <a:pt x="0" y="4"/>
                  <a:pt x="0" y="4"/>
                </a:cubicBezTo>
                <a:cubicBezTo>
                  <a:pt x="0" y="2"/>
                  <a:pt x="2" y="0"/>
                  <a:pt x="4" y="0"/>
                </a:cubicBezTo>
                <a:cubicBezTo>
                  <a:pt x="4" y="0"/>
                  <a:pt x="4" y="0"/>
                  <a:pt x="4" y="0"/>
                </a:cubicBezTo>
                <a:cubicBezTo>
                  <a:pt x="7" y="0"/>
                  <a:pt x="8" y="2"/>
                  <a:pt x="8" y="4"/>
                </a:cubicBezTo>
                <a:lnTo>
                  <a:pt x="8" y="17"/>
                </a:lnTo>
                <a:close/>
              </a:path>
            </a:pathLst>
          </a:custGeom>
          <a:solidFill>
            <a:schemeClr val="bg1">
              <a:alpha val="100000"/>
            </a:schemeClr>
          </a:solidFill>
          <a:ln w="9525">
            <a:noFill/>
          </a:ln>
        </p:spPr>
        <p:txBody>
          <a:bodyPr/>
          <a:p>
            <a:endParaRPr lang="zh-CN" altLang="en-US"/>
          </a:p>
        </p:txBody>
      </p:sp>
      <p:sp>
        <p:nvSpPr>
          <p:cNvPr id="11274" name="Freeform 11"/>
          <p:cNvSpPr/>
          <p:nvPr/>
        </p:nvSpPr>
        <p:spPr>
          <a:xfrm>
            <a:off x="3184525" y="1382713"/>
            <a:ext cx="176213" cy="439737"/>
          </a:xfrm>
          <a:custGeom>
            <a:avLst/>
            <a:gdLst>
              <a:gd name="txL" fmla="*/ 0 w 8"/>
              <a:gd name="txT" fmla="*/ 0 h 20"/>
              <a:gd name="txR" fmla="*/ 8 w 8"/>
              <a:gd name="txB" fmla="*/ 20 h 20"/>
            </a:gdLst>
            <a:ahLst/>
            <a:cxnLst>
              <a:cxn ang="0">
                <a:pos x="2147483647" y="2147483647"/>
              </a:cxn>
              <a:cxn ang="0">
                <a:pos x="2147483647" y="2147483647"/>
              </a:cxn>
              <a:cxn ang="0">
                <a:pos x="2147483647" y="2147483647"/>
              </a:cxn>
              <a:cxn ang="0">
                <a:pos x="0" y="2147483647"/>
              </a:cxn>
              <a:cxn ang="0">
                <a:pos x="0" y="2147483647"/>
              </a:cxn>
              <a:cxn ang="0">
                <a:pos x="2147483647" y="0"/>
              </a:cxn>
              <a:cxn ang="0">
                <a:pos x="2147483647" y="0"/>
              </a:cxn>
              <a:cxn ang="0">
                <a:pos x="2147483647" y="2147483647"/>
              </a:cxn>
              <a:cxn ang="0">
                <a:pos x="2147483647" y="2147483647"/>
              </a:cxn>
            </a:cxnLst>
            <a:rect l="txL" t="txT" r="txR" b="txB"/>
            <a:pathLst>
              <a:path w="8" h="20">
                <a:moveTo>
                  <a:pt x="8" y="17"/>
                </a:moveTo>
                <a:cubicBezTo>
                  <a:pt x="8" y="19"/>
                  <a:pt x="6" y="20"/>
                  <a:pt x="4" y="20"/>
                </a:cubicBezTo>
                <a:cubicBezTo>
                  <a:pt x="4" y="20"/>
                  <a:pt x="4" y="20"/>
                  <a:pt x="4" y="20"/>
                </a:cubicBezTo>
                <a:cubicBezTo>
                  <a:pt x="2" y="20"/>
                  <a:pt x="0" y="19"/>
                  <a:pt x="0" y="17"/>
                </a:cubicBezTo>
                <a:cubicBezTo>
                  <a:pt x="0" y="4"/>
                  <a:pt x="0" y="4"/>
                  <a:pt x="0" y="4"/>
                </a:cubicBezTo>
                <a:cubicBezTo>
                  <a:pt x="0" y="2"/>
                  <a:pt x="2" y="0"/>
                  <a:pt x="4" y="0"/>
                </a:cubicBezTo>
                <a:cubicBezTo>
                  <a:pt x="4" y="0"/>
                  <a:pt x="4" y="0"/>
                  <a:pt x="4" y="0"/>
                </a:cubicBezTo>
                <a:cubicBezTo>
                  <a:pt x="6" y="0"/>
                  <a:pt x="8" y="2"/>
                  <a:pt x="8" y="4"/>
                </a:cubicBezTo>
                <a:lnTo>
                  <a:pt x="8" y="17"/>
                </a:lnTo>
                <a:close/>
              </a:path>
            </a:pathLst>
          </a:custGeom>
          <a:solidFill>
            <a:schemeClr val="bg1">
              <a:alpha val="100000"/>
            </a:schemeClr>
          </a:solidFill>
          <a:ln w="9525">
            <a:noFill/>
          </a:ln>
        </p:spPr>
        <p:txBody>
          <a:bodyPr/>
          <a:p>
            <a:endParaRPr lang="zh-CN" altLang="en-US"/>
          </a:p>
        </p:txBody>
      </p:sp>
      <p:sp>
        <p:nvSpPr>
          <p:cNvPr id="11275" name="Freeform 12"/>
          <p:cNvSpPr/>
          <p:nvPr/>
        </p:nvSpPr>
        <p:spPr>
          <a:xfrm>
            <a:off x="3733800" y="1382713"/>
            <a:ext cx="153988" cy="439737"/>
          </a:xfrm>
          <a:custGeom>
            <a:avLst/>
            <a:gdLst>
              <a:gd name="txL" fmla="*/ 0 w 7"/>
              <a:gd name="txT" fmla="*/ 0 h 20"/>
              <a:gd name="txR" fmla="*/ 7 w 7"/>
              <a:gd name="txB" fmla="*/ 20 h 20"/>
            </a:gdLst>
            <a:ahLst/>
            <a:cxnLst>
              <a:cxn ang="0">
                <a:pos x="2147483647" y="2147483647"/>
              </a:cxn>
              <a:cxn ang="0">
                <a:pos x="2147483647" y="2147483647"/>
              </a:cxn>
              <a:cxn ang="0">
                <a:pos x="2147483647" y="2147483647"/>
              </a:cxn>
              <a:cxn ang="0">
                <a:pos x="0" y="2147483647"/>
              </a:cxn>
              <a:cxn ang="0">
                <a:pos x="0" y="2147483647"/>
              </a:cxn>
              <a:cxn ang="0">
                <a:pos x="2147483647" y="0"/>
              </a:cxn>
              <a:cxn ang="0">
                <a:pos x="2147483647" y="0"/>
              </a:cxn>
              <a:cxn ang="0">
                <a:pos x="2147483647" y="2147483647"/>
              </a:cxn>
              <a:cxn ang="0">
                <a:pos x="2147483647" y="2147483647"/>
              </a:cxn>
            </a:cxnLst>
            <a:rect l="txL" t="txT" r="txR" b="txB"/>
            <a:pathLst>
              <a:path w="7" h="20">
                <a:moveTo>
                  <a:pt x="7" y="17"/>
                </a:moveTo>
                <a:cubicBezTo>
                  <a:pt x="7" y="19"/>
                  <a:pt x="6" y="20"/>
                  <a:pt x="4" y="20"/>
                </a:cubicBezTo>
                <a:cubicBezTo>
                  <a:pt x="4" y="20"/>
                  <a:pt x="4" y="20"/>
                  <a:pt x="4" y="20"/>
                </a:cubicBezTo>
                <a:cubicBezTo>
                  <a:pt x="1" y="20"/>
                  <a:pt x="0" y="19"/>
                  <a:pt x="0" y="17"/>
                </a:cubicBezTo>
                <a:cubicBezTo>
                  <a:pt x="0" y="4"/>
                  <a:pt x="0" y="4"/>
                  <a:pt x="0" y="4"/>
                </a:cubicBezTo>
                <a:cubicBezTo>
                  <a:pt x="0" y="2"/>
                  <a:pt x="1" y="0"/>
                  <a:pt x="4" y="0"/>
                </a:cubicBezTo>
                <a:cubicBezTo>
                  <a:pt x="4" y="0"/>
                  <a:pt x="4" y="0"/>
                  <a:pt x="4" y="0"/>
                </a:cubicBezTo>
                <a:cubicBezTo>
                  <a:pt x="6" y="0"/>
                  <a:pt x="7" y="2"/>
                  <a:pt x="7" y="4"/>
                </a:cubicBezTo>
                <a:lnTo>
                  <a:pt x="7" y="17"/>
                </a:lnTo>
                <a:close/>
              </a:path>
            </a:pathLst>
          </a:custGeom>
          <a:solidFill>
            <a:schemeClr val="bg1">
              <a:alpha val="100000"/>
            </a:schemeClr>
          </a:solidFill>
          <a:ln w="9525">
            <a:noFill/>
          </a:ln>
        </p:spPr>
        <p:txBody>
          <a:bodyPr/>
          <a:p>
            <a:endParaRPr lang="zh-CN" altLang="en-US"/>
          </a:p>
        </p:txBody>
      </p:sp>
      <p:sp>
        <p:nvSpPr>
          <p:cNvPr id="11276" name="Freeform 22"/>
          <p:cNvSpPr/>
          <p:nvPr/>
        </p:nvSpPr>
        <p:spPr>
          <a:xfrm>
            <a:off x="1054100" y="2900363"/>
            <a:ext cx="417513" cy="307975"/>
          </a:xfrm>
          <a:custGeom>
            <a:avLst/>
            <a:gdLst>
              <a:gd name="txL" fmla="*/ 0 w 19"/>
              <a:gd name="txT" fmla="*/ 0 h 14"/>
              <a:gd name="txR" fmla="*/ 19 w 19"/>
              <a:gd name="txB" fmla="*/ 14 h 14"/>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0" y="2147483647"/>
              </a:cxn>
              <a:cxn ang="0">
                <a:pos x="2147483647" y="2147483647"/>
              </a:cxn>
              <a:cxn ang="0">
                <a:pos x="2147483647" y="0"/>
              </a:cxn>
              <a:cxn ang="0">
                <a:pos x="2147483647" y="2147483647"/>
              </a:cxn>
              <a:cxn ang="0">
                <a:pos x="2147483647" y="0"/>
              </a:cxn>
              <a:cxn ang="0">
                <a:pos x="2147483647" y="2147483647"/>
              </a:cxn>
            </a:cxnLst>
            <a:rect l="txL" t="txT" r="txR" b="txB"/>
            <a:pathLst>
              <a:path w="19" h="14">
                <a:moveTo>
                  <a:pt x="17" y="2"/>
                </a:moveTo>
                <a:cubicBezTo>
                  <a:pt x="18" y="3"/>
                  <a:pt x="19" y="4"/>
                  <a:pt x="19" y="6"/>
                </a:cubicBezTo>
                <a:cubicBezTo>
                  <a:pt x="19" y="14"/>
                  <a:pt x="19" y="14"/>
                  <a:pt x="19" y="14"/>
                </a:cubicBezTo>
                <a:cubicBezTo>
                  <a:pt x="15" y="14"/>
                  <a:pt x="15" y="14"/>
                  <a:pt x="15" y="14"/>
                </a:cubicBezTo>
                <a:cubicBezTo>
                  <a:pt x="15" y="6"/>
                  <a:pt x="15" y="6"/>
                  <a:pt x="15" y="6"/>
                </a:cubicBezTo>
                <a:cubicBezTo>
                  <a:pt x="15" y="5"/>
                  <a:pt x="15" y="4"/>
                  <a:pt x="14" y="4"/>
                </a:cubicBezTo>
                <a:cubicBezTo>
                  <a:pt x="14" y="4"/>
                  <a:pt x="14" y="3"/>
                  <a:pt x="13" y="3"/>
                </a:cubicBezTo>
                <a:cubicBezTo>
                  <a:pt x="12" y="3"/>
                  <a:pt x="12" y="4"/>
                  <a:pt x="11" y="4"/>
                </a:cubicBezTo>
                <a:cubicBezTo>
                  <a:pt x="11" y="4"/>
                  <a:pt x="11" y="5"/>
                  <a:pt x="11" y="6"/>
                </a:cubicBezTo>
                <a:cubicBezTo>
                  <a:pt x="11" y="14"/>
                  <a:pt x="11" y="14"/>
                  <a:pt x="11" y="14"/>
                </a:cubicBezTo>
                <a:cubicBezTo>
                  <a:pt x="7" y="14"/>
                  <a:pt x="7" y="14"/>
                  <a:pt x="7" y="14"/>
                </a:cubicBezTo>
                <a:cubicBezTo>
                  <a:pt x="7" y="6"/>
                  <a:pt x="7" y="6"/>
                  <a:pt x="7" y="6"/>
                </a:cubicBezTo>
                <a:cubicBezTo>
                  <a:pt x="7" y="5"/>
                  <a:pt x="7" y="4"/>
                  <a:pt x="7" y="4"/>
                </a:cubicBezTo>
                <a:cubicBezTo>
                  <a:pt x="6" y="4"/>
                  <a:pt x="6" y="3"/>
                  <a:pt x="5" y="3"/>
                </a:cubicBezTo>
                <a:cubicBezTo>
                  <a:pt x="5" y="3"/>
                  <a:pt x="4" y="4"/>
                  <a:pt x="4" y="4"/>
                </a:cubicBezTo>
                <a:cubicBezTo>
                  <a:pt x="3" y="4"/>
                  <a:pt x="3" y="5"/>
                  <a:pt x="3" y="6"/>
                </a:cubicBezTo>
                <a:cubicBezTo>
                  <a:pt x="3" y="14"/>
                  <a:pt x="3" y="14"/>
                  <a:pt x="3" y="14"/>
                </a:cubicBezTo>
                <a:cubicBezTo>
                  <a:pt x="0" y="14"/>
                  <a:pt x="0" y="14"/>
                  <a:pt x="0" y="14"/>
                </a:cubicBezTo>
                <a:cubicBezTo>
                  <a:pt x="0" y="6"/>
                  <a:pt x="0" y="6"/>
                  <a:pt x="0" y="6"/>
                </a:cubicBezTo>
                <a:cubicBezTo>
                  <a:pt x="0" y="4"/>
                  <a:pt x="0" y="3"/>
                  <a:pt x="1" y="2"/>
                </a:cubicBezTo>
                <a:cubicBezTo>
                  <a:pt x="2" y="1"/>
                  <a:pt x="4" y="0"/>
                  <a:pt x="5" y="0"/>
                </a:cubicBezTo>
                <a:cubicBezTo>
                  <a:pt x="7" y="0"/>
                  <a:pt x="8" y="0"/>
                  <a:pt x="9" y="2"/>
                </a:cubicBezTo>
                <a:cubicBezTo>
                  <a:pt x="10" y="0"/>
                  <a:pt x="11" y="0"/>
                  <a:pt x="13" y="0"/>
                </a:cubicBezTo>
                <a:cubicBezTo>
                  <a:pt x="15" y="0"/>
                  <a:pt x="16" y="1"/>
                  <a:pt x="17" y="2"/>
                </a:cubicBezTo>
                <a:close/>
              </a:path>
            </a:pathLst>
          </a:custGeom>
          <a:solidFill>
            <a:schemeClr val="tx1">
              <a:alpha val="100000"/>
            </a:schemeClr>
          </a:solidFill>
          <a:ln w="9525">
            <a:noFill/>
          </a:ln>
        </p:spPr>
        <p:txBody>
          <a:bodyPr/>
          <a:p>
            <a:endParaRPr lang="zh-CN" altLang="en-US"/>
          </a:p>
        </p:txBody>
      </p:sp>
      <p:sp>
        <p:nvSpPr>
          <p:cNvPr id="11277" name="Freeform 23"/>
          <p:cNvSpPr>
            <a:spLocks noEditPoints="1"/>
          </p:cNvSpPr>
          <p:nvPr/>
        </p:nvSpPr>
        <p:spPr>
          <a:xfrm>
            <a:off x="1493838" y="2900363"/>
            <a:ext cx="285750" cy="307975"/>
          </a:xfrm>
          <a:custGeom>
            <a:avLst/>
            <a:gdLst>
              <a:gd name="txL" fmla="*/ 0 w 13"/>
              <a:gd name="txT" fmla="*/ 0 h 14"/>
              <a:gd name="txR" fmla="*/ 13 w 13"/>
              <a:gd name="txB" fmla="*/ 14 h 14"/>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0" y="2147483647"/>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13" h="14">
                <a:moveTo>
                  <a:pt x="11" y="2"/>
                </a:moveTo>
                <a:cubicBezTo>
                  <a:pt x="12" y="3"/>
                  <a:pt x="13" y="5"/>
                  <a:pt x="13" y="7"/>
                </a:cubicBezTo>
                <a:cubicBezTo>
                  <a:pt x="13" y="14"/>
                  <a:pt x="13" y="14"/>
                  <a:pt x="13" y="14"/>
                </a:cubicBezTo>
                <a:cubicBezTo>
                  <a:pt x="9" y="14"/>
                  <a:pt x="9" y="14"/>
                  <a:pt x="9" y="14"/>
                </a:cubicBezTo>
                <a:cubicBezTo>
                  <a:pt x="9" y="11"/>
                  <a:pt x="9" y="11"/>
                  <a:pt x="9" y="11"/>
                </a:cubicBezTo>
                <a:cubicBezTo>
                  <a:pt x="3" y="11"/>
                  <a:pt x="3" y="11"/>
                  <a:pt x="3" y="11"/>
                </a:cubicBezTo>
                <a:cubicBezTo>
                  <a:pt x="3" y="14"/>
                  <a:pt x="3" y="14"/>
                  <a:pt x="3" y="14"/>
                </a:cubicBezTo>
                <a:cubicBezTo>
                  <a:pt x="0" y="14"/>
                  <a:pt x="0" y="14"/>
                  <a:pt x="0" y="14"/>
                </a:cubicBezTo>
                <a:cubicBezTo>
                  <a:pt x="0" y="7"/>
                  <a:pt x="0" y="7"/>
                  <a:pt x="0" y="7"/>
                </a:cubicBezTo>
                <a:cubicBezTo>
                  <a:pt x="0" y="5"/>
                  <a:pt x="0" y="3"/>
                  <a:pt x="2" y="2"/>
                </a:cubicBezTo>
                <a:cubicBezTo>
                  <a:pt x="3" y="1"/>
                  <a:pt x="4" y="0"/>
                  <a:pt x="6" y="0"/>
                </a:cubicBezTo>
                <a:cubicBezTo>
                  <a:pt x="8" y="0"/>
                  <a:pt x="9" y="1"/>
                  <a:pt x="11" y="2"/>
                </a:cubicBezTo>
                <a:close/>
                <a:moveTo>
                  <a:pt x="3" y="7"/>
                </a:moveTo>
                <a:cubicBezTo>
                  <a:pt x="9" y="7"/>
                  <a:pt x="9" y="7"/>
                  <a:pt x="9" y="7"/>
                </a:cubicBezTo>
                <a:cubicBezTo>
                  <a:pt x="9" y="7"/>
                  <a:pt x="9" y="7"/>
                  <a:pt x="9" y="7"/>
                </a:cubicBezTo>
                <a:cubicBezTo>
                  <a:pt x="9" y="6"/>
                  <a:pt x="9" y="5"/>
                  <a:pt x="8" y="4"/>
                </a:cubicBezTo>
                <a:cubicBezTo>
                  <a:pt x="8" y="4"/>
                  <a:pt x="7" y="3"/>
                  <a:pt x="6" y="3"/>
                </a:cubicBezTo>
                <a:cubicBezTo>
                  <a:pt x="5" y="3"/>
                  <a:pt x="5" y="4"/>
                  <a:pt x="4" y="4"/>
                </a:cubicBezTo>
                <a:cubicBezTo>
                  <a:pt x="3" y="5"/>
                  <a:pt x="3" y="6"/>
                  <a:pt x="3" y="7"/>
                </a:cubicBezTo>
                <a:close/>
              </a:path>
            </a:pathLst>
          </a:custGeom>
          <a:solidFill>
            <a:schemeClr val="tx1">
              <a:alpha val="100000"/>
            </a:schemeClr>
          </a:solidFill>
          <a:ln w="9525">
            <a:noFill/>
          </a:ln>
        </p:spPr>
        <p:txBody>
          <a:bodyPr/>
          <a:p>
            <a:endParaRPr lang="zh-CN" altLang="en-US"/>
          </a:p>
        </p:txBody>
      </p:sp>
      <p:sp>
        <p:nvSpPr>
          <p:cNvPr id="11278" name="Freeform 24"/>
          <p:cNvSpPr/>
          <p:nvPr/>
        </p:nvSpPr>
        <p:spPr>
          <a:xfrm>
            <a:off x="1800225" y="2900363"/>
            <a:ext cx="285750" cy="307975"/>
          </a:xfrm>
          <a:custGeom>
            <a:avLst/>
            <a:gdLst>
              <a:gd name="txL" fmla="*/ 0 w 13"/>
              <a:gd name="txT" fmla="*/ 0 h 14"/>
              <a:gd name="txR" fmla="*/ 13 w 13"/>
              <a:gd name="txB" fmla="*/ 14 h 14"/>
            </a:gdLst>
            <a:ahLst/>
            <a:cxnLst>
              <a:cxn ang="0">
                <a:pos x="2147483647" y="0"/>
              </a:cxn>
              <a:cxn ang="0">
                <a:pos x="2147483647" y="2147483647"/>
              </a:cxn>
              <a:cxn ang="0">
                <a:pos x="2147483647" y="2147483647"/>
              </a:cxn>
              <a:cxn ang="0">
                <a:pos x="2147483647" y="2147483647"/>
              </a:cxn>
              <a:cxn ang="0">
                <a:pos x="2147483647" y="2147483647"/>
              </a:cxn>
              <a:cxn ang="0">
                <a:pos x="0" y="2147483647"/>
              </a:cxn>
              <a:cxn ang="0">
                <a:pos x="0" y="2147483647"/>
              </a:cxn>
              <a:cxn ang="0">
                <a:pos x="2147483647" y="2147483647"/>
              </a:cxn>
              <a:cxn ang="0">
                <a:pos x="2147483647" y="2147483647"/>
              </a:cxn>
              <a:cxn ang="0">
                <a:pos x="0" y="0"/>
              </a:cxn>
              <a:cxn ang="0">
                <a:pos x="2147483647" y="0"/>
              </a:cxn>
              <a:cxn ang="0">
                <a:pos x="2147483647" y="2147483647"/>
              </a:cxn>
              <a:cxn ang="0">
                <a:pos x="2147483647" y="0"/>
              </a:cxn>
              <a:cxn ang="0">
                <a:pos x="2147483647" y="0"/>
              </a:cxn>
            </a:cxnLst>
            <a:rect l="txL" t="txT" r="txR" b="txB"/>
            <a:pathLst>
              <a:path w="13" h="14">
                <a:moveTo>
                  <a:pt x="13" y="0"/>
                </a:moveTo>
                <a:cubicBezTo>
                  <a:pt x="10" y="6"/>
                  <a:pt x="10" y="6"/>
                  <a:pt x="10" y="6"/>
                </a:cubicBezTo>
                <a:cubicBezTo>
                  <a:pt x="7" y="11"/>
                  <a:pt x="7" y="11"/>
                  <a:pt x="7" y="11"/>
                </a:cubicBezTo>
                <a:cubicBezTo>
                  <a:pt x="6" y="12"/>
                  <a:pt x="6" y="13"/>
                  <a:pt x="5" y="13"/>
                </a:cubicBezTo>
                <a:cubicBezTo>
                  <a:pt x="4" y="14"/>
                  <a:pt x="3" y="14"/>
                  <a:pt x="2" y="14"/>
                </a:cubicBezTo>
                <a:cubicBezTo>
                  <a:pt x="0" y="14"/>
                  <a:pt x="0" y="14"/>
                  <a:pt x="0" y="14"/>
                </a:cubicBezTo>
                <a:cubicBezTo>
                  <a:pt x="0" y="11"/>
                  <a:pt x="0" y="11"/>
                  <a:pt x="0" y="11"/>
                </a:cubicBezTo>
                <a:cubicBezTo>
                  <a:pt x="2" y="11"/>
                  <a:pt x="2" y="11"/>
                  <a:pt x="2" y="11"/>
                </a:cubicBezTo>
                <a:cubicBezTo>
                  <a:pt x="2" y="11"/>
                  <a:pt x="3" y="10"/>
                  <a:pt x="4" y="10"/>
                </a:cubicBezTo>
                <a:cubicBezTo>
                  <a:pt x="0" y="0"/>
                  <a:pt x="0" y="0"/>
                  <a:pt x="0" y="0"/>
                </a:cubicBezTo>
                <a:cubicBezTo>
                  <a:pt x="3" y="0"/>
                  <a:pt x="3" y="0"/>
                  <a:pt x="3" y="0"/>
                </a:cubicBezTo>
                <a:cubicBezTo>
                  <a:pt x="6" y="6"/>
                  <a:pt x="6" y="6"/>
                  <a:pt x="6" y="6"/>
                </a:cubicBezTo>
                <a:cubicBezTo>
                  <a:pt x="6" y="5"/>
                  <a:pt x="7" y="3"/>
                  <a:pt x="9" y="0"/>
                </a:cubicBezTo>
                <a:lnTo>
                  <a:pt x="13" y="0"/>
                </a:lnTo>
                <a:close/>
              </a:path>
            </a:pathLst>
          </a:custGeom>
          <a:solidFill>
            <a:schemeClr val="tx1">
              <a:alpha val="100000"/>
            </a:schemeClr>
          </a:solidFill>
          <a:ln w="9525">
            <a:noFill/>
          </a:ln>
        </p:spPr>
        <p:txBody>
          <a:bodyPr/>
          <a:p>
            <a:endParaRPr lang="zh-CN" altLang="en-US"/>
          </a:p>
        </p:txBody>
      </p:sp>
      <p:sp>
        <p:nvSpPr>
          <p:cNvPr id="11279" name="Freeform 25"/>
          <p:cNvSpPr/>
          <p:nvPr/>
        </p:nvSpPr>
        <p:spPr>
          <a:xfrm>
            <a:off x="1009650" y="3494088"/>
            <a:ext cx="571500" cy="592137"/>
          </a:xfrm>
          <a:custGeom>
            <a:avLst/>
            <a:gdLst>
              <a:gd name="txL" fmla="*/ 0 w 26"/>
              <a:gd name="txT" fmla="*/ 0 h 27"/>
              <a:gd name="txR" fmla="*/ 26 w 26"/>
              <a:gd name="txB" fmla="*/ 27 h 27"/>
            </a:gdLst>
            <a:ahLst/>
            <a:cxnLst>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0"/>
              </a:cxn>
            </a:cxnLst>
            <a:rect l="txL" t="txT" r="txR" b="txB"/>
            <a:pathLst>
              <a:path w="26" h="27">
                <a:moveTo>
                  <a:pt x="18" y="0"/>
                </a:moveTo>
                <a:cubicBezTo>
                  <a:pt x="20" y="0"/>
                  <a:pt x="22" y="0"/>
                  <a:pt x="24" y="2"/>
                </a:cubicBezTo>
                <a:cubicBezTo>
                  <a:pt x="25" y="4"/>
                  <a:pt x="26" y="6"/>
                  <a:pt x="26" y="8"/>
                </a:cubicBezTo>
                <a:cubicBezTo>
                  <a:pt x="26" y="9"/>
                  <a:pt x="26" y="9"/>
                  <a:pt x="26" y="9"/>
                </a:cubicBezTo>
                <a:cubicBezTo>
                  <a:pt x="26" y="11"/>
                  <a:pt x="25" y="13"/>
                  <a:pt x="24" y="15"/>
                </a:cubicBezTo>
                <a:cubicBezTo>
                  <a:pt x="22" y="16"/>
                  <a:pt x="20" y="17"/>
                  <a:pt x="18" y="17"/>
                </a:cubicBezTo>
                <a:cubicBezTo>
                  <a:pt x="8" y="17"/>
                  <a:pt x="8" y="17"/>
                  <a:pt x="8" y="17"/>
                </a:cubicBezTo>
                <a:cubicBezTo>
                  <a:pt x="8" y="17"/>
                  <a:pt x="7" y="17"/>
                  <a:pt x="7" y="17"/>
                </a:cubicBezTo>
                <a:cubicBezTo>
                  <a:pt x="7" y="20"/>
                  <a:pt x="7" y="20"/>
                  <a:pt x="7" y="20"/>
                </a:cubicBezTo>
                <a:cubicBezTo>
                  <a:pt x="24" y="20"/>
                  <a:pt x="24" y="20"/>
                  <a:pt x="24" y="20"/>
                </a:cubicBezTo>
                <a:cubicBezTo>
                  <a:pt x="24" y="27"/>
                  <a:pt x="24" y="27"/>
                  <a:pt x="24" y="27"/>
                </a:cubicBezTo>
                <a:cubicBezTo>
                  <a:pt x="0" y="27"/>
                  <a:pt x="0" y="27"/>
                  <a:pt x="0" y="27"/>
                </a:cubicBezTo>
                <a:cubicBezTo>
                  <a:pt x="0" y="16"/>
                  <a:pt x="0" y="16"/>
                  <a:pt x="0" y="16"/>
                </a:cubicBezTo>
                <a:cubicBezTo>
                  <a:pt x="0" y="14"/>
                  <a:pt x="1" y="13"/>
                  <a:pt x="3" y="12"/>
                </a:cubicBezTo>
                <a:cubicBezTo>
                  <a:pt x="4" y="11"/>
                  <a:pt x="6" y="10"/>
                  <a:pt x="8" y="10"/>
                </a:cubicBezTo>
                <a:cubicBezTo>
                  <a:pt x="18" y="10"/>
                  <a:pt x="18" y="10"/>
                  <a:pt x="18" y="10"/>
                </a:cubicBezTo>
                <a:cubicBezTo>
                  <a:pt x="19" y="10"/>
                  <a:pt x="19" y="10"/>
                  <a:pt x="19" y="9"/>
                </a:cubicBezTo>
                <a:cubicBezTo>
                  <a:pt x="19" y="7"/>
                  <a:pt x="19" y="7"/>
                  <a:pt x="18" y="7"/>
                </a:cubicBezTo>
                <a:cubicBezTo>
                  <a:pt x="1" y="7"/>
                  <a:pt x="1" y="7"/>
                  <a:pt x="1" y="7"/>
                </a:cubicBezTo>
                <a:cubicBezTo>
                  <a:pt x="1" y="0"/>
                  <a:pt x="1" y="0"/>
                  <a:pt x="1" y="0"/>
                </a:cubicBezTo>
                <a:lnTo>
                  <a:pt x="18" y="0"/>
                </a:lnTo>
                <a:close/>
              </a:path>
            </a:pathLst>
          </a:custGeom>
          <a:solidFill>
            <a:schemeClr val="tx1">
              <a:alpha val="100000"/>
            </a:schemeClr>
          </a:solidFill>
          <a:ln w="9525">
            <a:noFill/>
          </a:ln>
        </p:spPr>
        <p:txBody>
          <a:bodyPr/>
          <a:p>
            <a:endParaRPr lang="zh-CN" altLang="en-US"/>
          </a:p>
        </p:txBody>
      </p:sp>
      <p:sp>
        <p:nvSpPr>
          <p:cNvPr id="11280" name="Freeform 26"/>
          <p:cNvSpPr/>
          <p:nvPr/>
        </p:nvSpPr>
        <p:spPr>
          <a:xfrm>
            <a:off x="1625600" y="3494088"/>
            <a:ext cx="482600" cy="592137"/>
          </a:xfrm>
          <a:custGeom>
            <a:avLst/>
            <a:gdLst>
              <a:gd name="txL" fmla="*/ 0 w 22"/>
              <a:gd name="txT" fmla="*/ 0 h 27"/>
              <a:gd name="txR" fmla="*/ 22 w 22"/>
              <a:gd name="txB" fmla="*/ 27 h 27"/>
            </a:gdLst>
            <a:ahLst/>
            <a:cxnLst>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0" y="0"/>
              </a:cxn>
              <a:cxn ang="0">
                <a:pos x="2147483647" y="0"/>
              </a:cxn>
            </a:cxnLst>
            <a:rect l="txL" t="txT" r="txR" b="txB"/>
            <a:pathLst>
              <a:path w="22" h="27">
                <a:moveTo>
                  <a:pt x="15" y="0"/>
                </a:moveTo>
                <a:cubicBezTo>
                  <a:pt x="17" y="0"/>
                  <a:pt x="18" y="0"/>
                  <a:pt x="20" y="1"/>
                </a:cubicBezTo>
                <a:cubicBezTo>
                  <a:pt x="21" y="2"/>
                  <a:pt x="22" y="4"/>
                  <a:pt x="22" y="6"/>
                </a:cubicBezTo>
                <a:cubicBezTo>
                  <a:pt x="22" y="7"/>
                  <a:pt x="21" y="8"/>
                  <a:pt x="21" y="9"/>
                </a:cubicBezTo>
                <a:cubicBezTo>
                  <a:pt x="12" y="27"/>
                  <a:pt x="12" y="27"/>
                  <a:pt x="12" y="27"/>
                </a:cubicBezTo>
                <a:cubicBezTo>
                  <a:pt x="5" y="27"/>
                  <a:pt x="5" y="27"/>
                  <a:pt x="5" y="27"/>
                </a:cubicBezTo>
                <a:cubicBezTo>
                  <a:pt x="14" y="7"/>
                  <a:pt x="14" y="7"/>
                  <a:pt x="14" y="7"/>
                </a:cubicBezTo>
                <a:cubicBezTo>
                  <a:pt x="0" y="7"/>
                  <a:pt x="0" y="7"/>
                  <a:pt x="0" y="7"/>
                </a:cubicBezTo>
                <a:cubicBezTo>
                  <a:pt x="0" y="0"/>
                  <a:pt x="0" y="0"/>
                  <a:pt x="0" y="0"/>
                </a:cubicBezTo>
                <a:lnTo>
                  <a:pt x="15" y="0"/>
                </a:lnTo>
                <a:close/>
              </a:path>
            </a:pathLst>
          </a:custGeom>
          <a:solidFill>
            <a:schemeClr val="tx1">
              <a:alpha val="100000"/>
            </a:schemeClr>
          </a:solidFill>
          <a:ln w="9525">
            <a:noFill/>
          </a:ln>
        </p:spPr>
        <p:txBody>
          <a:bodyPr/>
          <a:p>
            <a:endParaRPr lang="zh-CN" altLang="en-US"/>
          </a:p>
        </p:txBody>
      </p:sp>
      <p:sp>
        <p:nvSpPr>
          <p:cNvPr id="11281" name="Freeform 27"/>
          <p:cNvSpPr/>
          <p:nvPr/>
        </p:nvSpPr>
        <p:spPr>
          <a:xfrm>
            <a:off x="3117850" y="2922588"/>
            <a:ext cx="571500" cy="571500"/>
          </a:xfrm>
          <a:custGeom>
            <a:avLst/>
            <a:gdLst>
              <a:gd name="txL" fmla="*/ 0 w 26"/>
              <a:gd name="txT" fmla="*/ 0 h 26"/>
              <a:gd name="txR" fmla="*/ 26 w 26"/>
              <a:gd name="txB" fmla="*/ 26 h 26"/>
            </a:gdLst>
            <a:ahLst/>
            <a:cxnLst>
              <a:cxn ang="0">
                <a:pos x="0" y="0"/>
              </a:cxn>
              <a:cxn ang="0">
                <a:pos x="0" y="0"/>
              </a:cxn>
              <a:cxn ang="0">
                <a:pos x="0" y="2147483647"/>
              </a:cxn>
              <a:cxn ang="0">
                <a:pos x="2147483647" y="2147483647"/>
              </a:cxn>
              <a:cxn ang="0">
                <a:pos x="0" y="0"/>
              </a:cxn>
            </a:cxnLst>
            <a:rect l="txL" t="txT" r="txR" b="txB"/>
            <a:pathLst>
              <a:path w="26" h="26">
                <a:moveTo>
                  <a:pt x="0" y="0"/>
                </a:moveTo>
                <a:cubicBezTo>
                  <a:pt x="0" y="0"/>
                  <a:pt x="0" y="0"/>
                  <a:pt x="0" y="0"/>
                </a:cubicBezTo>
                <a:cubicBezTo>
                  <a:pt x="0" y="26"/>
                  <a:pt x="0" y="26"/>
                  <a:pt x="0" y="26"/>
                </a:cubicBezTo>
                <a:cubicBezTo>
                  <a:pt x="26" y="26"/>
                  <a:pt x="26" y="26"/>
                  <a:pt x="26" y="26"/>
                </a:cubicBezTo>
                <a:cubicBezTo>
                  <a:pt x="25" y="12"/>
                  <a:pt x="14" y="0"/>
                  <a:pt x="0" y="0"/>
                </a:cubicBezTo>
                <a:close/>
              </a:path>
            </a:pathLst>
          </a:custGeom>
          <a:solidFill>
            <a:schemeClr val="tx1">
              <a:alpha val="100000"/>
            </a:schemeClr>
          </a:solidFill>
          <a:ln w="9525">
            <a:noFill/>
          </a:ln>
        </p:spPr>
        <p:txBody>
          <a:bodyPr/>
          <a:p>
            <a:endParaRPr lang="zh-CN" altLang="en-US"/>
          </a:p>
        </p:txBody>
      </p:sp>
      <p:sp>
        <p:nvSpPr>
          <p:cNvPr id="11282" name="Freeform 28"/>
          <p:cNvSpPr>
            <a:spLocks noEditPoints="1"/>
          </p:cNvSpPr>
          <p:nvPr/>
        </p:nvSpPr>
        <p:spPr>
          <a:xfrm>
            <a:off x="2525713" y="2922588"/>
            <a:ext cx="1163637" cy="1163637"/>
          </a:xfrm>
          <a:custGeom>
            <a:avLst/>
            <a:gdLst>
              <a:gd name="txL" fmla="*/ 0 w 53"/>
              <a:gd name="txT" fmla="*/ 0 h 53"/>
              <a:gd name="txR" fmla="*/ 53 w 53"/>
              <a:gd name="txB" fmla="*/ 53 h 53"/>
            </a:gdLst>
            <a:ahLst/>
            <a:cxnLst>
              <a:cxn ang="0">
                <a:pos x="2147483647" y="2147483647"/>
              </a:cxn>
              <a:cxn ang="0">
                <a:pos x="0" y="2147483647"/>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53" h="53">
                <a:moveTo>
                  <a:pt x="27" y="53"/>
                </a:moveTo>
                <a:cubicBezTo>
                  <a:pt x="12" y="53"/>
                  <a:pt x="0" y="41"/>
                  <a:pt x="0" y="26"/>
                </a:cubicBezTo>
                <a:cubicBezTo>
                  <a:pt x="0" y="11"/>
                  <a:pt x="12" y="0"/>
                  <a:pt x="27" y="0"/>
                </a:cubicBezTo>
                <a:cubicBezTo>
                  <a:pt x="41" y="0"/>
                  <a:pt x="53" y="11"/>
                  <a:pt x="53" y="26"/>
                </a:cubicBezTo>
                <a:cubicBezTo>
                  <a:pt x="53" y="41"/>
                  <a:pt x="41" y="53"/>
                  <a:pt x="27" y="53"/>
                </a:cubicBezTo>
                <a:close/>
                <a:moveTo>
                  <a:pt x="27" y="1"/>
                </a:moveTo>
                <a:cubicBezTo>
                  <a:pt x="13" y="1"/>
                  <a:pt x="2" y="12"/>
                  <a:pt x="2" y="26"/>
                </a:cubicBezTo>
                <a:cubicBezTo>
                  <a:pt x="2" y="40"/>
                  <a:pt x="13" y="51"/>
                  <a:pt x="27" y="51"/>
                </a:cubicBezTo>
                <a:cubicBezTo>
                  <a:pt x="41" y="51"/>
                  <a:pt x="52" y="40"/>
                  <a:pt x="52" y="26"/>
                </a:cubicBezTo>
                <a:cubicBezTo>
                  <a:pt x="52" y="12"/>
                  <a:pt x="41" y="1"/>
                  <a:pt x="27" y="1"/>
                </a:cubicBezTo>
                <a:close/>
              </a:path>
            </a:pathLst>
          </a:custGeom>
          <a:solidFill>
            <a:schemeClr val="tx1">
              <a:alpha val="100000"/>
            </a:schemeClr>
          </a:solidFill>
          <a:ln w="9525">
            <a:noFill/>
          </a:ln>
        </p:spPr>
        <p:txBody>
          <a:bodyPr/>
          <a:p>
            <a:endParaRPr lang="zh-CN" altLang="en-US"/>
          </a:p>
        </p:txBody>
      </p:sp>
      <p:sp>
        <p:nvSpPr>
          <p:cNvPr id="11283" name="Rectangle 42"/>
          <p:cNvSpPr/>
          <p:nvPr/>
        </p:nvSpPr>
        <p:spPr>
          <a:xfrm>
            <a:off x="3117850" y="3494088"/>
            <a:ext cx="395288" cy="1587"/>
          </a:xfrm>
          <a:prstGeom prst="rect">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1284" name="矩形 35"/>
          <p:cNvSpPr/>
          <p:nvPr/>
        </p:nvSpPr>
        <p:spPr>
          <a:xfrm>
            <a:off x="647700" y="1763713"/>
            <a:ext cx="3409950" cy="645160"/>
          </a:xfrm>
          <a:prstGeom prst="rect">
            <a:avLst/>
          </a:prstGeom>
          <a:noFill/>
          <a:ln w="9525">
            <a:noFill/>
          </a:ln>
        </p:spPr>
        <p:txBody>
          <a:bodyPr wrap="none">
            <a:spAutoFit/>
          </a:bodyPr>
          <a:p>
            <a:pPr algn="ctr"/>
            <a:r>
              <a:rPr lang="zh-CN" altLang="en-US" sz="3600" b="1" dirty="0">
                <a:solidFill>
                  <a:schemeClr val="bg1"/>
                </a:solidFill>
                <a:latin typeface="时尚中黑简体" pitchFamily="2" charset="-122"/>
                <a:ea typeface="时尚中黑简体" pitchFamily="2" charset="-122"/>
                <a:sym typeface="时尚中黑简体" pitchFamily="2" charset="-122"/>
              </a:rPr>
              <a:t>Click to enter</a:t>
            </a:r>
            <a:endParaRPr lang="zh-CN" altLang="en-US" sz="3600" b="1" dirty="0">
              <a:solidFill>
                <a:schemeClr val="bg1"/>
              </a:solidFill>
              <a:latin typeface="时尚中黑简体" pitchFamily="2" charset="-122"/>
              <a:ea typeface="时尚中黑简体" pitchFamily="2" charset="-122"/>
              <a:sym typeface="时尚中黑简体" pitchFamily="2" charset="-122"/>
            </a:endParaRPr>
          </a:p>
        </p:txBody>
      </p:sp>
      <p:sp>
        <p:nvSpPr>
          <p:cNvPr id="11285" name="文本框 19"/>
          <p:cNvSpPr/>
          <p:nvPr/>
        </p:nvSpPr>
        <p:spPr>
          <a:xfrm>
            <a:off x="4473575" y="2736850"/>
            <a:ext cx="4391025" cy="1384300"/>
          </a:xfrm>
          <a:prstGeom prst="rect">
            <a:avLst/>
          </a:prstGeom>
          <a:noFill/>
          <a:ln w="9525">
            <a:noFill/>
          </a:ln>
        </p:spPr>
        <p:txBody>
          <a:bodyPr>
            <a:spAutoFit/>
          </a:bodyPr>
          <a:p>
            <a:pPr>
              <a:lnSpc>
                <a:spcPct val="120000"/>
              </a:lnSpc>
            </a:pPr>
            <a:r>
              <a:rPr lang="en-US" altLang="zh-CN" sz="1400" b="1" dirty="0">
                <a:solidFill>
                  <a:srgbClr val="000000"/>
                </a:solidFill>
                <a:latin typeface="时尚中黑简体" pitchFamily="2" charset="-122"/>
                <a:ea typeface="时尚中黑简体" pitchFamily="2" charset="-122"/>
                <a:sym typeface="时尚中黑简体" pitchFamily="2" charset="-122"/>
              </a:rPr>
              <a:t>Type something here type something here type something here type something here type something here type something here type something here type something here type something here</a:t>
            </a:r>
            <a:endParaRPr lang="zh-CN" altLang="en-US" sz="1400" b="1" dirty="0">
              <a:solidFill>
                <a:srgbClr val="000000"/>
              </a:solidFill>
              <a:latin typeface="时尚中黑简体" pitchFamily="2" charset="-122"/>
              <a:ea typeface="时尚中黑简体" pitchFamily="2" charset="-122"/>
              <a:sym typeface="时尚中黑简体" pitchFamily="2" charset="-122"/>
            </a:endParaRPr>
          </a:p>
        </p:txBody>
      </p:sp>
      <p:sp>
        <p:nvSpPr>
          <p:cNvPr id="11286" name="矩形 37"/>
          <p:cNvSpPr/>
          <p:nvPr/>
        </p:nvSpPr>
        <p:spPr>
          <a:xfrm>
            <a:off x="4402138" y="2139950"/>
            <a:ext cx="4535487" cy="523875"/>
          </a:xfrm>
          <a:prstGeom prst="rect">
            <a:avLst/>
          </a:prstGeom>
          <a:noFill/>
          <a:ln w="9525">
            <a:noFill/>
          </a:ln>
        </p:spPr>
        <p:txBody>
          <a:bodyPr>
            <a:spAutoFit/>
          </a:bodyPr>
          <a:p>
            <a:r>
              <a:rPr lang="en-US" altLang="zh-CN" sz="2800" b="1" dirty="0">
                <a:solidFill>
                  <a:schemeClr val="bg1"/>
                </a:solidFill>
                <a:latin typeface="时尚中黑简体" pitchFamily="2" charset="-122"/>
                <a:ea typeface="时尚中黑简体" pitchFamily="2" charset="-122"/>
                <a:sym typeface="时尚中黑简体" pitchFamily="2" charset="-122"/>
              </a:rPr>
              <a:t>Type something here </a:t>
            </a:r>
            <a:endParaRPr lang="zh-CN" altLang="en-US" sz="2800" dirty="0">
              <a:solidFill>
                <a:schemeClr val="bg1"/>
              </a:solidFill>
              <a:latin typeface="Calibri" panose="020F0502020204030204" pitchFamily="34" charset="0"/>
              <a:sym typeface="宋体" panose="02010600030101010101" pitchFamily="2" charset="-122"/>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2290" name="Group 2"/>
          <p:cNvGrpSpPr/>
          <p:nvPr/>
        </p:nvGrpSpPr>
        <p:grpSpPr>
          <a:xfrm>
            <a:off x="328295" y="-4166235"/>
            <a:ext cx="8607425" cy="12411075"/>
            <a:chOff x="0" y="0"/>
            <a:chExt cx="8607633" cy="12412842"/>
          </a:xfrm>
        </p:grpSpPr>
        <p:sp>
          <p:nvSpPr>
            <p:cNvPr id="12428" name="矩形 19"/>
            <p:cNvSpPr/>
            <p:nvPr/>
          </p:nvSpPr>
          <p:spPr>
            <a:xfrm rot="-3453600">
              <a:off x="-4429559" y="4429558"/>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2429" name="矩形 13"/>
            <p:cNvSpPr/>
            <p:nvPr/>
          </p:nvSpPr>
          <p:spPr>
            <a:xfrm rot="-3453600">
              <a:off x="-873819" y="7411312"/>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2430" name="矩形 14"/>
            <p:cNvSpPr/>
            <p:nvPr/>
          </p:nvSpPr>
          <p:spPr>
            <a:xfrm rot="-3453600">
              <a:off x="-1629903" y="71950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2431" name="矩形 15"/>
            <p:cNvSpPr/>
            <p:nvPr/>
          </p:nvSpPr>
          <p:spPr>
            <a:xfrm rot="-3453600">
              <a:off x="-1989944" y="6283911"/>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2432" name="矩形 16"/>
            <p:cNvSpPr/>
            <p:nvPr/>
          </p:nvSpPr>
          <p:spPr>
            <a:xfrm rot="-3453600">
              <a:off x="-2349983" y="5352499"/>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2433" name="矩形 17"/>
            <p:cNvSpPr/>
            <p:nvPr/>
          </p:nvSpPr>
          <p:spPr>
            <a:xfrm rot="-3453600">
              <a:off x="-3142071" y="5136475"/>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2434" name="矩形 18"/>
            <p:cNvSpPr/>
            <p:nvPr/>
          </p:nvSpPr>
          <p:spPr>
            <a:xfrm rot="-3453600">
              <a:off x="-3862151" y="49133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2435" name="矩形 1"/>
            <p:cNvSpPr/>
            <p:nvPr/>
          </p:nvSpPr>
          <p:spPr>
            <a:xfrm rot="-3453600">
              <a:off x="4872985" y="8678195"/>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2436" name="矩形 8"/>
            <p:cNvSpPr/>
            <p:nvPr/>
          </p:nvSpPr>
          <p:spPr>
            <a:xfrm rot="-3453600">
              <a:off x="4116901" y="8461973"/>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2437" name="矩形 9"/>
            <p:cNvSpPr/>
            <p:nvPr/>
          </p:nvSpPr>
          <p:spPr>
            <a:xfrm rot="-3453600">
              <a:off x="3756860" y="7550794"/>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2438" name="矩形 10"/>
            <p:cNvSpPr/>
            <p:nvPr/>
          </p:nvSpPr>
          <p:spPr>
            <a:xfrm rot="-3453600">
              <a:off x="3396821" y="6619382"/>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2439" name="矩形 11"/>
            <p:cNvSpPr/>
            <p:nvPr/>
          </p:nvSpPr>
          <p:spPr>
            <a:xfrm rot="-3453600">
              <a:off x="2676741" y="6403358"/>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2440" name="矩形 12"/>
            <p:cNvSpPr/>
            <p:nvPr/>
          </p:nvSpPr>
          <p:spPr>
            <a:xfrm rot="-3453600">
              <a:off x="1569210" y="6353549"/>
              <a:ext cx="7491950"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grpSp>
      <p:pic>
        <p:nvPicPr>
          <p:cNvPr id="12291" name="Picture 2"/>
          <p:cNvPicPr>
            <a:picLocks noChangeAspect="1"/>
          </p:cNvPicPr>
          <p:nvPr/>
        </p:nvPicPr>
        <p:blipFill>
          <a:blip r:embed="rId1"/>
          <a:stretch>
            <a:fillRect/>
          </a:stretch>
        </p:blipFill>
        <p:spPr>
          <a:xfrm>
            <a:off x="-161925" y="238125"/>
            <a:ext cx="3654425" cy="482600"/>
          </a:xfrm>
          <a:prstGeom prst="rect">
            <a:avLst/>
          </a:prstGeom>
          <a:noFill/>
          <a:ln w="9525">
            <a:noFill/>
          </a:ln>
        </p:spPr>
      </p:pic>
      <p:sp>
        <p:nvSpPr>
          <p:cNvPr id="12292" name="矩形 7"/>
          <p:cNvSpPr/>
          <p:nvPr/>
        </p:nvSpPr>
        <p:spPr>
          <a:xfrm>
            <a:off x="539750" y="247650"/>
            <a:ext cx="2644775" cy="460375"/>
          </a:xfrm>
          <a:prstGeom prst="rect">
            <a:avLst/>
          </a:prstGeom>
          <a:noFill/>
          <a:ln w="9525">
            <a:noFill/>
          </a:ln>
        </p:spPr>
        <p:txBody>
          <a:bodyPr>
            <a:spAutoFit/>
          </a:bodyPr>
          <a:p>
            <a:r>
              <a:rPr lang="zh-CN" altLang="en-US" sz="2400" b="1" dirty="0">
                <a:solidFill>
                  <a:srgbClr val="FFFFFF"/>
                </a:solidFill>
                <a:latin typeface="时尚中黑简体" pitchFamily="2" charset="-122"/>
                <a:ea typeface="时尚中黑简体" pitchFamily="2" charset="-122"/>
                <a:sym typeface="时尚中黑简体" pitchFamily="2" charset="-122"/>
              </a:rPr>
              <a:t>Click to enter</a:t>
            </a:r>
            <a:endParaRPr lang="zh-CN" altLang="en-US" sz="2400" b="1" dirty="0">
              <a:solidFill>
                <a:srgbClr val="FFFFFF"/>
              </a:solidFill>
              <a:latin typeface="时尚中黑简体" pitchFamily="2" charset="-122"/>
              <a:ea typeface="时尚中黑简体" pitchFamily="2" charset="-122"/>
              <a:sym typeface="时尚中黑简体" pitchFamily="2" charset="-122"/>
            </a:endParaRPr>
          </a:p>
        </p:txBody>
      </p:sp>
      <p:sp>
        <p:nvSpPr>
          <p:cNvPr id="12293" name="矩形 20"/>
          <p:cNvSpPr/>
          <p:nvPr/>
        </p:nvSpPr>
        <p:spPr>
          <a:xfrm rot="-2692615">
            <a:off x="6197600" y="3849688"/>
            <a:ext cx="476250" cy="14287"/>
          </a:xfrm>
          <a:prstGeom prst="rect">
            <a:avLst/>
          </a:prstGeom>
          <a:solidFill>
            <a:schemeClr val="bg1"/>
          </a:solidFill>
          <a:ln w="9525">
            <a:noFill/>
          </a:ln>
        </p:spPr>
        <p:txBody>
          <a:bodyPr/>
          <a:p>
            <a:endParaRPr lang="zh-CN" altLang="en-US" sz="1100" dirty="0">
              <a:solidFill>
                <a:srgbClr val="000000"/>
              </a:solidFill>
              <a:latin typeface="Calibri" panose="020F0502020204030204" pitchFamily="34" charset="0"/>
              <a:sym typeface="宋体" panose="02010600030101010101" pitchFamily="2" charset="-122"/>
            </a:endParaRPr>
          </a:p>
        </p:txBody>
      </p:sp>
      <p:sp>
        <p:nvSpPr>
          <p:cNvPr id="12294" name="矩形 21"/>
          <p:cNvSpPr/>
          <p:nvPr/>
        </p:nvSpPr>
        <p:spPr>
          <a:xfrm rot="10289879">
            <a:off x="6394450" y="3984625"/>
            <a:ext cx="477838" cy="14288"/>
          </a:xfrm>
          <a:prstGeom prst="rect">
            <a:avLst/>
          </a:prstGeom>
          <a:solidFill>
            <a:schemeClr val="bg1"/>
          </a:solidFill>
          <a:ln w="9525">
            <a:noFill/>
          </a:ln>
        </p:spPr>
        <p:txBody>
          <a:bodyPr/>
          <a:p>
            <a:endParaRPr lang="zh-CN" altLang="en-US" sz="1100" dirty="0">
              <a:solidFill>
                <a:srgbClr val="000000"/>
              </a:solidFill>
              <a:latin typeface="Calibri" panose="020F0502020204030204" pitchFamily="34" charset="0"/>
              <a:sym typeface="宋体" panose="02010600030101010101" pitchFamily="2" charset="-122"/>
            </a:endParaRPr>
          </a:p>
        </p:txBody>
      </p:sp>
      <p:sp>
        <p:nvSpPr>
          <p:cNvPr id="12295" name="矩形 22"/>
          <p:cNvSpPr/>
          <p:nvPr/>
        </p:nvSpPr>
        <p:spPr>
          <a:xfrm rot="-7110245">
            <a:off x="6124575" y="4327525"/>
            <a:ext cx="490538" cy="15875"/>
          </a:xfrm>
          <a:prstGeom prst="rect">
            <a:avLst/>
          </a:prstGeom>
          <a:solidFill>
            <a:schemeClr val="bg1"/>
          </a:solidFill>
          <a:ln w="9525">
            <a:noFill/>
          </a:ln>
        </p:spPr>
        <p:txBody>
          <a:bodyPr/>
          <a:p>
            <a:endParaRPr lang="zh-CN" altLang="en-US" sz="1100" dirty="0">
              <a:solidFill>
                <a:srgbClr val="000000"/>
              </a:solidFill>
              <a:latin typeface="Calibri" panose="020F0502020204030204" pitchFamily="34" charset="0"/>
              <a:sym typeface="宋体" panose="02010600030101010101" pitchFamily="2" charset="-122"/>
            </a:endParaRPr>
          </a:p>
        </p:txBody>
      </p:sp>
      <p:sp>
        <p:nvSpPr>
          <p:cNvPr id="12296" name="矩形 23"/>
          <p:cNvSpPr/>
          <p:nvPr/>
        </p:nvSpPr>
        <p:spPr>
          <a:xfrm rot="-2934670">
            <a:off x="5762625" y="4260850"/>
            <a:ext cx="490538" cy="14288"/>
          </a:xfrm>
          <a:prstGeom prst="rect">
            <a:avLst/>
          </a:prstGeom>
          <a:solidFill>
            <a:schemeClr val="bg1"/>
          </a:solidFill>
          <a:ln w="9525">
            <a:noFill/>
          </a:ln>
        </p:spPr>
        <p:txBody>
          <a:bodyPr/>
          <a:p>
            <a:endParaRPr lang="zh-CN" altLang="en-US" sz="1100" dirty="0">
              <a:solidFill>
                <a:srgbClr val="000000"/>
              </a:solidFill>
              <a:latin typeface="Calibri" panose="020F0502020204030204" pitchFamily="34" charset="0"/>
              <a:sym typeface="宋体" panose="02010600030101010101" pitchFamily="2" charset="-122"/>
            </a:endParaRPr>
          </a:p>
        </p:txBody>
      </p:sp>
      <p:sp>
        <p:nvSpPr>
          <p:cNvPr id="12297" name="矩形 24"/>
          <p:cNvSpPr/>
          <p:nvPr/>
        </p:nvSpPr>
        <p:spPr>
          <a:xfrm rot="-4617872">
            <a:off x="6811963" y="1741488"/>
            <a:ext cx="490537" cy="14287"/>
          </a:xfrm>
          <a:prstGeom prst="rect">
            <a:avLst/>
          </a:prstGeom>
          <a:solidFill>
            <a:schemeClr val="bg1"/>
          </a:solidFill>
          <a:ln w="9525">
            <a:noFill/>
          </a:ln>
        </p:spPr>
        <p:txBody>
          <a:bodyPr/>
          <a:p>
            <a:endParaRPr lang="zh-CN" altLang="en-US" sz="1100" dirty="0">
              <a:solidFill>
                <a:srgbClr val="000000"/>
              </a:solidFill>
              <a:latin typeface="Calibri" panose="020F0502020204030204" pitchFamily="34" charset="0"/>
              <a:sym typeface="宋体" panose="02010600030101010101" pitchFamily="2" charset="-122"/>
            </a:endParaRPr>
          </a:p>
        </p:txBody>
      </p:sp>
      <p:sp>
        <p:nvSpPr>
          <p:cNvPr id="12298" name="矩形 25"/>
          <p:cNvSpPr/>
          <p:nvPr/>
        </p:nvSpPr>
        <p:spPr>
          <a:xfrm rot="-9836589">
            <a:off x="6927850" y="2255838"/>
            <a:ext cx="477838" cy="14287"/>
          </a:xfrm>
          <a:prstGeom prst="rect">
            <a:avLst/>
          </a:prstGeom>
          <a:solidFill>
            <a:schemeClr val="bg1"/>
          </a:solidFill>
          <a:ln w="9525">
            <a:noFill/>
          </a:ln>
        </p:spPr>
        <p:txBody>
          <a:bodyPr/>
          <a:p>
            <a:endParaRPr lang="zh-CN" altLang="en-US" sz="1100" dirty="0">
              <a:solidFill>
                <a:srgbClr val="000000"/>
              </a:solidFill>
              <a:latin typeface="Calibri" panose="020F0502020204030204" pitchFamily="34" charset="0"/>
              <a:sym typeface="宋体" panose="02010600030101010101" pitchFamily="2" charset="-122"/>
            </a:endParaRPr>
          </a:p>
        </p:txBody>
      </p:sp>
      <p:sp>
        <p:nvSpPr>
          <p:cNvPr id="12299" name="矩形 26"/>
          <p:cNvSpPr/>
          <p:nvPr/>
        </p:nvSpPr>
        <p:spPr>
          <a:xfrm rot="-7110245">
            <a:off x="6450013" y="1808163"/>
            <a:ext cx="490537" cy="14287"/>
          </a:xfrm>
          <a:prstGeom prst="rect">
            <a:avLst/>
          </a:prstGeom>
          <a:solidFill>
            <a:schemeClr val="bg1"/>
          </a:solidFill>
          <a:ln w="9525">
            <a:noFill/>
          </a:ln>
        </p:spPr>
        <p:txBody>
          <a:bodyPr/>
          <a:p>
            <a:endParaRPr lang="zh-CN" altLang="en-US" sz="1100" dirty="0">
              <a:solidFill>
                <a:srgbClr val="000000"/>
              </a:solidFill>
              <a:latin typeface="Calibri" panose="020F0502020204030204" pitchFamily="34" charset="0"/>
              <a:sym typeface="宋体" panose="02010600030101010101" pitchFamily="2" charset="-122"/>
            </a:endParaRPr>
          </a:p>
        </p:txBody>
      </p:sp>
      <p:sp>
        <p:nvSpPr>
          <p:cNvPr id="12300" name="矩形 27"/>
          <p:cNvSpPr/>
          <p:nvPr/>
        </p:nvSpPr>
        <p:spPr>
          <a:xfrm rot="-830002">
            <a:off x="7099300" y="1895475"/>
            <a:ext cx="477838" cy="15875"/>
          </a:xfrm>
          <a:prstGeom prst="rect">
            <a:avLst/>
          </a:prstGeom>
          <a:solidFill>
            <a:schemeClr val="bg1"/>
          </a:solidFill>
          <a:ln w="9525">
            <a:noFill/>
          </a:ln>
        </p:spPr>
        <p:txBody>
          <a:bodyPr/>
          <a:p>
            <a:endParaRPr lang="zh-CN" altLang="en-US" sz="1100" dirty="0">
              <a:solidFill>
                <a:srgbClr val="000000"/>
              </a:solidFill>
              <a:latin typeface="Calibri" panose="020F0502020204030204" pitchFamily="34" charset="0"/>
              <a:sym typeface="宋体" panose="02010600030101010101" pitchFamily="2" charset="-122"/>
            </a:endParaRPr>
          </a:p>
        </p:txBody>
      </p:sp>
      <p:sp>
        <p:nvSpPr>
          <p:cNvPr id="12301" name="矩形 28"/>
          <p:cNvSpPr/>
          <p:nvPr/>
        </p:nvSpPr>
        <p:spPr>
          <a:xfrm rot="-5757101">
            <a:off x="3657600" y="1479550"/>
            <a:ext cx="492125" cy="15875"/>
          </a:xfrm>
          <a:prstGeom prst="rect">
            <a:avLst/>
          </a:prstGeom>
          <a:solidFill>
            <a:schemeClr val="bg1"/>
          </a:solidFill>
          <a:ln w="9525">
            <a:noFill/>
          </a:ln>
        </p:spPr>
        <p:txBody>
          <a:bodyPr/>
          <a:p>
            <a:endParaRPr lang="zh-CN" altLang="en-US" sz="1100" dirty="0">
              <a:solidFill>
                <a:srgbClr val="000000"/>
              </a:solidFill>
              <a:latin typeface="Calibri" panose="020F0502020204030204" pitchFamily="34" charset="0"/>
              <a:sym typeface="宋体" panose="02010600030101010101" pitchFamily="2" charset="-122"/>
            </a:endParaRPr>
          </a:p>
        </p:txBody>
      </p:sp>
      <p:sp>
        <p:nvSpPr>
          <p:cNvPr id="12302" name="矩形 29"/>
          <p:cNvSpPr/>
          <p:nvPr/>
        </p:nvSpPr>
        <p:spPr>
          <a:xfrm rot="-9836589">
            <a:off x="3244850" y="1755775"/>
            <a:ext cx="479425" cy="15875"/>
          </a:xfrm>
          <a:prstGeom prst="rect">
            <a:avLst/>
          </a:prstGeom>
          <a:solidFill>
            <a:schemeClr val="bg1"/>
          </a:solidFill>
          <a:ln w="9525">
            <a:noFill/>
          </a:ln>
        </p:spPr>
        <p:txBody>
          <a:bodyPr/>
          <a:p>
            <a:endParaRPr lang="zh-CN" altLang="en-US" sz="1100" dirty="0">
              <a:solidFill>
                <a:srgbClr val="000000"/>
              </a:solidFill>
              <a:latin typeface="Calibri" panose="020F0502020204030204" pitchFamily="34" charset="0"/>
              <a:sym typeface="宋体" panose="02010600030101010101" pitchFamily="2" charset="-122"/>
            </a:endParaRPr>
          </a:p>
        </p:txBody>
      </p:sp>
      <p:sp>
        <p:nvSpPr>
          <p:cNvPr id="12303" name="矩形 30"/>
          <p:cNvSpPr/>
          <p:nvPr/>
        </p:nvSpPr>
        <p:spPr>
          <a:xfrm rot="8058875">
            <a:off x="3471863" y="2211388"/>
            <a:ext cx="295275" cy="14287"/>
          </a:xfrm>
          <a:prstGeom prst="rect">
            <a:avLst/>
          </a:prstGeom>
          <a:solidFill>
            <a:schemeClr val="bg1"/>
          </a:solidFill>
          <a:ln w="9525">
            <a:noFill/>
          </a:ln>
        </p:spPr>
        <p:txBody>
          <a:bodyPr/>
          <a:p>
            <a:endParaRPr lang="zh-CN" altLang="en-US" sz="1100" dirty="0">
              <a:solidFill>
                <a:srgbClr val="000000"/>
              </a:solidFill>
              <a:latin typeface="Calibri" panose="020F0502020204030204" pitchFamily="34" charset="0"/>
              <a:sym typeface="宋体" panose="02010600030101010101" pitchFamily="2" charset="-122"/>
            </a:endParaRPr>
          </a:p>
        </p:txBody>
      </p:sp>
      <p:sp>
        <p:nvSpPr>
          <p:cNvPr id="12304" name="矩形 31"/>
          <p:cNvSpPr/>
          <p:nvPr/>
        </p:nvSpPr>
        <p:spPr>
          <a:xfrm rot="-830002">
            <a:off x="4167188" y="1609725"/>
            <a:ext cx="477837" cy="14288"/>
          </a:xfrm>
          <a:prstGeom prst="rect">
            <a:avLst/>
          </a:prstGeom>
          <a:solidFill>
            <a:schemeClr val="bg1"/>
          </a:solidFill>
          <a:ln w="9525">
            <a:noFill/>
          </a:ln>
        </p:spPr>
        <p:txBody>
          <a:bodyPr/>
          <a:p>
            <a:endParaRPr lang="zh-CN" altLang="en-US" sz="1100" dirty="0">
              <a:solidFill>
                <a:srgbClr val="000000"/>
              </a:solidFill>
              <a:latin typeface="Calibri" panose="020F0502020204030204" pitchFamily="34" charset="0"/>
              <a:sym typeface="宋体" panose="02010600030101010101" pitchFamily="2" charset="-122"/>
            </a:endParaRPr>
          </a:p>
        </p:txBody>
      </p:sp>
      <p:sp>
        <p:nvSpPr>
          <p:cNvPr id="12305" name="矩形 32"/>
          <p:cNvSpPr/>
          <p:nvPr/>
        </p:nvSpPr>
        <p:spPr>
          <a:xfrm rot="9838081">
            <a:off x="5614988" y="2408238"/>
            <a:ext cx="1052512" cy="34925"/>
          </a:xfrm>
          <a:prstGeom prst="rect">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2306" name="矩形 33"/>
          <p:cNvSpPr/>
          <p:nvPr/>
        </p:nvSpPr>
        <p:spPr>
          <a:xfrm rot="-7657542">
            <a:off x="5299075" y="3430588"/>
            <a:ext cx="1079500" cy="34925"/>
          </a:xfrm>
          <a:prstGeom prst="rect">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2307" name="矩形 34"/>
          <p:cNvSpPr/>
          <p:nvPr/>
        </p:nvSpPr>
        <p:spPr>
          <a:xfrm rot="1999018">
            <a:off x="4137025" y="2324100"/>
            <a:ext cx="1052513" cy="44450"/>
          </a:xfrm>
          <a:prstGeom prst="rect">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grpSp>
        <p:nvGrpSpPr>
          <p:cNvPr id="12308" name="Group 33"/>
          <p:cNvGrpSpPr/>
          <p:nvPr/>
        </p:nvGrpSpPr>
        <p:grpSpPr>
          <a:xfrm>
            <a:off x="3771900" y="1104900"/>
            <a:ext cx="238125" cy="244475"/>
            <a:chOff x="0" y="0"/>
            <a:chExt cx="720000" cy="720000"/>
          </a:xfrm>
        </p:grpSpPr>
        <p:sp>
          <p:nvSpPr>
            <p:cNvPr id="12421" name="椭圆 36"/>
            <p:cNvSpPr/>
            <p:nvPr/>
          </p:nvSpPr>
          <p:spPr>
            <a:xfrm>
              <a:off x="0" y="0"/>
              <a:ext cx="720000" cy="720000"/>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grpSp>
          <p:nvGrpSpPr>
            <p:cNvPr id="12422" name="Group 35"/>
            <p:cNvGrpSpPr/>
            <p:nvPr/>
          </p:nvGrpSpPr>
          <p:grpSpPr>
            <a:xfrm>
              <a:off x="193007" y="36835"/>
              <a:ext cx="337953" cy="646330"/>
              <a:chOff x="0" y="0"/>
              <a:chExt cx="401637" cy="800100"/>
            </a:xfrm>
          </p:grpSpPr>
          <p:sp>
            <p:nvSpPr>
              <p:cNvPr id="12423" name="Freeform 588"/>
              <p:cNvSpPr/>
              <p:nvPr/>
            </p:nvSpPr>
            <p:spPr>
              <a:xfrm>
                <a:off x="63500" y="395287"/>
                <a:ext cx="263525" cy="404813"/>
              </a:xfrm>
              <a:custGeom>
                <a:avLst/>
                <a:gdLst>
                  <a:gd name="txL" fmla="*/ 0 w 166"/>
                  <a:gd name="txT" fmla="*/ 0 h 255"/>
                  <a:gd name="txR" fmla="*/ 166 w 166"/>
                  <a:gd name="txB" fmla="*/ 255 h 255"/>
                </a:gdLst>
                <a:ahLst/>
                <a:cxnLst>
                  <a:cxn ang="0">
                    <a:pos x="2147483647" y="2147483647"/>
                  </a:cxn>
                  <a:cxn ang="0">
                    <a:pos x="2147483647" y="2147483647"/>
                  </a:cxn>
                  <a:cxn ang="0">
                    <a:pos x="0" y="0"/>
                  </a:cxn>
                  <a:cxn ang="0">
                    <a:pos x="2147483647" y="2147483647"/>
                  </a:cxn>
                </a:cxnLst>
                <a:rect l="txL" t="txT" r="txR" b="txB"/>
                <a:pathLst>
                  <a:path w="166" h="255">
                    <a:moveTo>
                      <a:pt x="74" y="255"/>
                    </a:moveTo>
                    <a:lnTo>
                      <a:pt x="166" y="6"/>
                    </a:lnTo>
                    <a:lnTo>
                      <a:pt x="0" y="0"/>
                    </a:lnTo>
                    <a:lnTo>
                      <a:pt x="74" y="255"/>
                    </a:lnTo>
                    <a:close/>
                  </a:path>
                </a:pathLst>
              </a:custGeom>
              <a:solidFill>
                <a:schemeClr val="tx1">
                  <a:alpha val="100000"/>
                </a:schemeClr>
              </a:solidFill>
              <a:ln w="9525">
                <a:noFill/>
              </a:ln>
            </p:spPr>
            <p:txBody>
              <a:bodyPr/>
              <a:p>
                <a:endParaRPr lang="zh-CN" altLang="en-US"/>
              </a:p>
            </p:txBody>
          </p:sp>
          <p:sp>
            <p:nvSpPr>
              <p:cNvPr id="12424" name="Freeform 589"/>
              <p:cNvSpPr/>
              <p:nvPr/>
            </p:nvSpPr>
            <p:spPr>
              <a:xfrm>
                <a:off x="0" y="260350"/>
                <a:ext cx="398463" cy="144463"/>
              </a:xfrm>
              <a:custGeom>
                <a:avLst/>
                <a:gdLst>
                  <a:gd name="txL" fmla="*/ 0 w 251"/>
                  <a:gd name="txT" fmla="*/ 0 h 91"/>
                  <a:gd name="txR" fmla="*/ 251 w 251"/>
                  <a:gd name="txB" fmla="*/ 91 h 91"/>
                </a:gdLst>
                <a:ahLst/>
                <a:cxnLst>
                  <a:cxn ang="0">
                    <a:pos x="2147483647" y="2147483647"/>
                  </a:cxn>
                  <a:cxn ang="0">
                    <a:pos x="2147483647" y="2147483647"/>
                  </a:cxn>
                  <a:cxn ang="0">
                    <a:pos x="2147483647" y="2147483647"/>
                  </a:cxn>
                  <a:cxn ang="0">
                    <a:pos x="0" y="0"/>
                  </a:cxn>
                  <a:cxn ang="0">
                    <a:pos x="2147483647" y="2147483647"/>
                  </a:cxn>
                </a:cxnLst>
                <a:rect l="txL" t="txT" r="txR" b="txB"/>
                <a:pathLst>
                  <a:path w="251" h="91">
                    <a:moveTo>
                      <a:pt x="19" y="83"/>
                    </a:moveTo>
                    <a:lnTo>
                      <a:pt x="228" y="91"/>
                    </a:lnTo>
                    <a:lnTo>
                      <a:pt x="251" y="9"/>
                    </a:lnTo>
                    <a:lnTo>
                      <a:pt x="0" y="0"/>
                    </a:lnTo>
                    <a:lnTo>
                      <a:pt x="19" y="83"/>
                    </a:lnTo>
                    <a:close/>
                  </a:path>
                </a:pathLst>
              </a:custGeom>
              <a:solidFill>
                <a:schemeClr val="tx1">
                  <a:alpha val="100000"/>
                </a:schemeClr>
              </a:solidFill>
              <a:ln w="9525">
                <a:noFill/>
              </a:ln>
            </p:spPr>
            <p:txBody>
              <a:bodyPr/>
              <a:p>
                <a:endParaRPr lang="zh-CN" altLang="en-US"/>
              </a:p>
            </p:txBody>
          </p:sp>
          <p:sp>
            <p:nvSpPr>
              <p:cNvPr id="12425" name="Freeform 590"/>
              <p:cNvSpPr/>
              <p:nvPr/>
            </p:nvSpPr>
            <p:spPr>
              <a:xfrm>
                <a:off x="103187" y="0"/>
                <a:ext cx="238125" cy="234950"/>
              </a:xfrm>
              <a:custGeom>
                <a:avLst/>
                <a:gdLst>
                  <a:gd name="txL" fmla="*/ 0 w 83"/>
                  <a:gd name="txT" fmla="*/ 0 h 82"/>
                  <a:gd name="txR" fmla="*/ 83 w 83"/>
                  <a:gd name="txB" fmla="*/ 82 h 82"/>
                </a:gdLst>
                <a:ahLst/>
                <a:cxnLst>
                  <a:cxn ang="0">
                    <a:pos x="2147483647" y="2147483647"/>
                  </a:cxn>
                  <a:cxn ang="0">
                    <a:pos x="2147483647" y="2147483647"/>
                  </a:cxn>
                  <a:cxn ang="0">
                    <a:pos x="2147483647" y="2147483647"/>
                  </a:cxn>
                  <a:cxn ang="0">
                    <a:pos x="2147483647" y="2147483647"/>
                  </a:cxn>
                  <a:cxn ang="0">
                    <a:pos x="2147483647" y="2147483647"/>
                  </a:cxn>
                </a:cxnLst>
                <a:rect l="txL" t="txT" r="txR" b="txB"/>
                <a:pathLst>
                  <a:path w="83" h="82">
                    <a:moveTo>
                      <a:pt x="82" y="43"/>
                    </a:moveTo>
                    <a:cubicBezTo>
                      <a:pt x="81" y="65"/>
                      <a:pt x="62" y="82"/>
                      <a:pt x="40" y="82"/>
                    </a:cubicBezTo>
                    <a:cubicBezTo>
                      <a:pt x="17" y="81"/>
                      <a:pt x="0" y="62"/>
                      <a:pt x="1" y="40"/>
                    </a:cubicBezTo>
                    <a:cubicBezTo>
                      <a:pt x="1" y="17"/>
                      <a:pt x="20" y="0"/>
                      <a:pt x="43" y="1"/>
                    </a:cubicBezTo>
                    <a:cubicBezTo>
                      <a:pt x="65" y="1"/>
                      <a:pt x="83" y="20"/>
                      <a:pt x="82" y="43"/>
                    </a:cubicBezTo>
                    <a:close/>
                  </a:path>
                </a:pathLst>
              </a:custGeom>
              <a:solidFill>
                <a:schemeClr val="tx1">
                  <a:alpha val="100000"/>
                </a:schemeClr>
              </a:solidFill>
              <a:ln w="9525">
                <a:noFill/>
              </a:ln>
            </p:spPr>
            <p:txBody>
              <a:bodyPr/>
              <a:p>
                <a:endParaRPr lang="zh-CN" altLang="en-US"/>
              </a:p>
            </p:txBody>
          </p:sp>
          <p:sp>
            <p:nvSpPr>
              <p:cNvPr id="12426" name="Freeform 591"/>
              <p:cNvSpPr/>
              <p:nvPr/>
            </p:nvSpPr>
            <p:spPr>
              <a:xfrm>
                <a:off x="166687" y="134937"/>
                <a:ext cx="234950" cy="139700"/>
              </a:xfrm>
              <a:custGeom>
                <a:avLst/>
                <a:gdLst>
                  <a:gd name="txL" fmla="*/ 0 w 82"/>
                  <a:gd name="txT" fmla="*/ 0 h 49"/>
                  <a:gd name="txR" fmla="*/ 82 w 82"/>
                  <a:gd name="txB" fmla="*/ 49 h 49"/>
                </a:gdLst>
                <a:ahLst/>
                <a:cxnLst>
                  <a:cxn ang="0">
                    <a:pos x="2147483647" y="2147483647"/>
                  </a:cxn>
                  <a:cxn ang="0">
                    <a:pos x="2147483647" y="2147483647"/>
                  </a:cxn>
                  <a:cxn ang="0">
                    <a:pos x="2147483647" y="2147483647"/>
                  </a:cxn>
                  <a:cxn ang="0">
                    <a:pos x="0" y="2147483647"/>
                  </a:cxn>
                  <a:cxn ang="0">
                    <a:pos x="0" y="2147483647"/>
                  </a:cxn>
                  <a:cxn ang="0">
                    <a:pos x="2147483647" y="2147483647"/>
                  </a:cxn>
                </a:cxnLst>
                <a:rect l="txL" t="txT" r="txR" b="txB"/>
                <a:pathLst>
                  <a:path w="82" h="49">
                    <a:moveTo>
                      <a:pt x="81" y="49"/>
                    </a:moveTo>
                    <a:cubicBezTo>
                      <a:pt x="81" y="47"/>
                      <a:pt x="81" y="45"/>
                      <a:pt x="81" y="43"/>
                    </a:cubicBezTo>
                    <a:cubicBezTo>
                      <a:pt x="82" y="20"/>
                      <a:pt x="65" y="2"/>
                      <a:pt x="42" y="1"/>
                    </a:cubicBezTo>
                    <a:cubicBezTo>
                      <a:pt x="20" y="0"/>
                      <a:pt x="1" y="17"/>
                      <a:pt x="0" y="40"/>
                    </a:cubicBezTo>
                    <a:cubicBezTo>
                      <a:pt x="0" y="42"/>
                      <a:pt x="0" y="44"/>
                      <a:pt x="0" y="46"/>
                    </a:cubicBezTo>
                    <a:lnTo>
                      <a:pt x="81" y="49"/>
                    </a:lnTo>
                    <a:close/>
                  </a:path>
                </a:pathLst>
              </a:custGeom>
              <a:solidFill>
                <a:schemeClr val="tx1">
                  <a:alpha val="100000"/>
                </a:schemeClr>
              </a:solidFill>
              <a:ln w="9525">
                <a:noFill/>
              </a:ln>
            </p:spPr>
            <p:txBody>
              <a:bodyPr/>
              <a:p>
                <a:endParaRPr lang="zh-CN" altLang="en-US"/>
              </a:p>
            </p:txBody>
          </p:sp>
          <p:sp>
            <p:nvSpPr>
              <p:cNvPr id="12427" name="Freeform 592"/>
              <p:cNvSpPr/>
              <p:nvPr/>
            </p:nvSpPr>
            <p:spPr>
              <a:xfrm>
                <a:off x="0" y="128587"/>
                <a:ext cx="234950" cy="138113"/>
              </a:xfrm>
              <a:custGeom>
                <a:avLst/>
                <a:gdLst>
                  <a:gd name="txL" fmla="*/ 0 w 82"/>
                  <a:gd name="txT" fmla="*/ 0 h 48"/>
                  <a:gd name="txR" fmla="*/ 82 w 82"/>
                  <a:gd name="txB" fmla="*/ 48 h 48"/>
                </a:gdLst>
                <a:ahLst/>
                <a:cxnLst>
                  <a:cxn ang="0">
                    <a:pos x="2147483647" y="2147483647"/>
                  </a:cxn>
                  <a:cxn ang="0">
                    <a:pos x="2147483647" y="2147483647"/>
                  </a:cxn>
                  <a:cxn ang="0">
                    <a:pos x="2147483647" y="2147483647"/>
                  </a:cxn>
                  <a:cxn ang="0">
                    <a:pos x="0" y="2147483647"/>
                  </a:cxn>
                  <a:cxn ang="0">
                    <a:pos x="2147483647" y="2147483647"/>
                  </a:cxn>
                  <a:cxn ang="0">
                    <a:pos x="2147483647" y="2147483647"/>
                  </a:cxn>
                </a:cxnLst>
                <a:rect l="txL" t="txT" r="txR" b="txB"/>
                <a:pathLst>
                  <a:path w="82" h="48">
                    <a:moveTo>
                      <a:pt x="81" y="48"/>
                    </a:moveTo>
                    <a:cubicBezTo>
                      <a:pt x="81" y="47"/>
                      <a:pt x="81" y="45"/>
                      <a:pt x="81" y="43"/>
                    </a:cubicBezTo>
                    <a:cubicBezTo>
                      <a:pt x="82" y="20"/>
                      <a:pt x="65" y="1"/>
                      <a:pt x="42" y="1"/>
                    </a:cubicBezTo>
                    <a:cubicBezTo>
                      <a:pt x="20" y="0"/>
                      <a:pt x="1" y="17"/>
                      <a:pt x="0" y="40"/>
                    </a:cubicBezTo>
                    <a:cubicBezTo>
                      <a:pt x="0" y="42"/>
                      <a:pt x="0" y="44"/>
                      <a:pt x="1" y="46"/>
                    </a:cubicBezTo>
                    <a:lnTo>
                      <a:pt x="81" y="48"/>
                    </a:lnTo>
                    <a:close/>
                  </a:path>
                </a:pathLst>
              </a:custGeom>
              <a:solidFill>
                <a:schemeClr val="tx1">
                  <a:alpha val="100000"/>
                </a:schemeClr>
              </a:solidFill>
              <a:ln w="9525">
                <a:noFill/>
              </a:ln>
            </p:spPr>
            <p:txBody>
              <a:bodyPr/>
              <a:p>
                <a:endParaRPr lang="zh-CN" altLang="en-US"/>
              </a:p>
            </p:txBody>
          </p:sp>
        </p:grpSp>
      </p:grpSp>
      <p:grpSp>
        <p:nvGrpSpPr>
          <p:cNvPr id="12309" name="Group 41"/>
          <p:cNvGrpSpPr/>
          <p:nvPr/>
        </p:nvGrpSpPr>
        <p:grpSpPr>
          <a:xfrm>
            <a:off x="3321050" y="2284413"/>
            <a:ext cx="239713" cy="246062"/>
            <a:chOff x="0" y="0"/>
            <a:chExt cx="720000" cy="720000"/>
          </a:xfrm>
        </p:grpSpPr>
        <p:sp>
          <p:nvSpPr>
            <p:cNvPr id="12419" name="椭圆 44"/>
            <p:cNvSpPr/>
            <p:nvPr/>
          </p:nvSpPr>
          <p:spPr>
            <a:xfrm>
              <a:off x="0" y="0"/>
              <a:ext cx="720000" cy="720000"/>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2420" name="Freeform 1463"/>
            <p:cNvSpPr/>
            <p:nvPr/>
          </p:nvSpPr>
          <p:spPr>
            <a:xfrm>
              <a:off x="128241" y="30394"/>
              <a:ext cx="462725" cy="664319"/>
            </a:xfrm>
            <a:custGeom>
              <a:avLst/>
              <a:gdLst>
                <a:gd name="txL" fmla="*/ 0 w 134"/>
                <a:gd name="txT" fmla="*/ 0 h 149"/>
                <a:gd name="txR" fmla="*/ 134 w 134"/>
                <a:gd name="txB" fmla="*/ 149 h 149"/>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2147483647" y="2147483647"/>
                </a:cxn>
                <a:cxn ang="0">
                  <a:pos x="2147483647" y="2147483647"/>
                </a:cxn>
                <a:cxn ang="0">
                  <a:pos x="2147483647" y="2147483647"/>
                </a:cxn>
                <a:cxn ang="0">
                  <a:pos x="2147483647" y="2147483647"/>
                </a:cxn>
              </a:cxnLst>
              <a:rect l="txL" t="txT" r="txR" b="txB"/>
              <a:pathLst>
                <a:path w="134" h="149">
                  <a:moveTo>
                    <a:pt x="134" y="92"/>
                  </a:moveTo>
                  <a:cubicBezTo>
                    <a:pt x="118" y="69"/>
                    <a:pt x="118" y="69"/>
                    <a:pt x="118" y="69"/>
                  </a:cubicBezTo>
                  <a:cubicBezTo>
                    <a:pt x="100" y="91"/>
                    <a:pt x="100" y="91"/>
                    <a:pt x="100" y="91"/>
                  </a:cubicBezTo>
                  <a:cubicBezTo>
                    <a:pt x="111" y="91"/>
                    <a:pt x="111" y="91"/>
                    <a:pt x="111" y="91"/>
                  </a:cubicBezTo>
                  <a:cubicBezTo>
                    <a:pt x="104" y="110"/>
                    <a:pt x="76" y="146"/>
                    <a:pt x="75" y="45"/>
                  </a:cubicBezTo>
                  <a:cubicBezTo>
                    <a:pt x="97" y="46"/>
                    <a:pt x="97" y="46"/>
                    <a:pt x="97" y="46"/>
                  </a:cubicBezTo>
                  <a:cubicBezTo>
                    <a:pt x="100" y="46"/>
                    <a:pt x="102" y="44"/>
                    <a:pt x="102" y="41"/>
                  </a:cubicBezTo>
                  <a:cubicBezTo>
                    <a:pt x="102" y="38"/>
                    <a:pt x="100" y="35"/>
                    <a:pt x="97" y="35"/>
                  </a:cubicBezTo>
                  <a:cubicBezTo>
                    <a:pt x="75" y="34"/>
                    <a:pt x="75" y="34"/>
                    <a:pt x="75" y="34"/>
                  </a:cubicBezTo>
                  <a:cubicBezTo>
                    <a:pt x="75" y="30"/>
                    <a:pt x="75" y="26"/>
                    <a:pt x="75" y="21"/>
                  </a:cubicBezTo>
                  <a:cubicBezTo>
                    <a:pt x="79" y="19"/>
                    <a:pt x="81" y="16"/>
                    <a:pt x="81" y="12"/>
                  </a:cubicBezTo>
                  <a:cubicBezTo>
                    <a:pt x="81" y="6"/>
                    <a:pt x="77" y="1"/>
                    <a:pt x="71" y="0"/>
                  </a:cubicBezTo>
                  <a:cubicBezTo>
                    <a:pt x="64" y="0"/>
                    <a:pt x="59" y="5"/>
                    <a:pt x="59" y="11"/>
                  </a:cubicBezTo>
                  <a:cubicBezTo>
                    <a:pt x="59" y="15"/>
                    <a:pt x="61" y="19"/>
                    <a:pt x="64" y="21"/>
                  </a:cubicBezTo>
                  <a:cubicBezTo>
                    <a:pt x="64" y="25"/>
                    <a:pt x="64" y="29"/>
                    <a:pt x="63" y="33"/>
                  </a:cubicBezTo>
                  <a:cubicBezTo>
                    <a:pt x="41" y="33"/>
                    <a:pt x="41" y="33"/>
                    <a:pt x="41" y="33"/>
                  </a:cubicBezTo>
                  <a:cubicBezTo>
                    <a:pt x="38" y="32"/>
                    <a:pt x="36" y="35"/>
                    <a:pt x="36" y="38"/>
                  </a:cubicBezTo>
                  <a:cubicBezTo>
                    <a:pt x="35" y="41"/>
                    <a:pt x="38" y="44"/>
                    <a:pt x="41" y="44"/>
                  </a:cubicBezTo>
                  <a:cubicBezTo>
                    <a:pt x="62" y="45"/>
                    <a:pt x="62" y="45"/>
                    <a:pt x="62" y="45"/>
                  </a:cubicBezTo>
                  <a:cubicBezTo>
                    <a:pt x="54" y="149"/>
                    <a:pt x="29" y="106"/>
                    <a:pt x="24" y="88"/>
                  </a:cubicBezTo>
                  <a:cubicBezTo>
                    <a:pt x="34" y="88"/>
                    <a:pt x="34" y="88"/>
                    <a:pt x="34" y="88"/>
                  </a:cubicBezTo>
                  <a:cubicBezTo>
                    <a:pt x="18" y="65"/>
                    <a:pt x="18" y="65"/>
                    <a:pt x="18" y="65"/>
                  </a:cubicBezTo>
                  <a:cubicBezTo>
                    <a:pt x="0" y="87"/>
                    <a:pt x="0" y="87"/>
                    <a:pt x="0" y="87"/>
                  </a:cubicBezTo>
                  <a:cubicBezTo>
                    <a:pt x="11" y="87"/>
                    <a:pt x="11" y="87"/>
                    <a:pt x="11" y="87"/>
                  </a:cubicBezTo>
                  <a:cubicBezTo>
                    <a:pt x="10" y="132"/>
                    <a:pt x="22" y="132"/>
                    <a:pt x="65" y="134"/>
                  </a:cubicBezTo>
                  <a:cubicBezTo>
                    <a:pt x="108" y="136"/>
                    <a:pt x="120" y="136"/>
                    <a:pt x="122" y="92"/>
                  </a:cubicBezTo>
                  <a:lnTo>
                    <a:pt x="134" y="92"/>
                  </a:lnTo>
                  <a:close/>
                </a:path>
              </a:pathLst>
            </a:custGeom>
            <a:solidFill>
              <a:schemeClr val="tx1">
                <a:alpha val="100000"/>
              </a:schemeClr>
            </a:solidFill>
            <a:ln w="9525">
              <a:noFill/>
            </a:ln>
          </p:spPr>
          <p:txBody>
            <a:bodyPr/>
            <a:p>
              <a:endParaRPr lang="zh-CN" altLang="en-US"/>
            </a:p>
          </p:txBody>
        </p:sp>
      </p:grpSp>
      <p:grpSp>
        <p:nvGrpSpPr>
          <p:cNvPr id="12310" name="Group 44"/>
          <p:cNvGrpSpPr/>
          <p:nvPr/>
        </p:nvGrpSpPr>
        <p:grpSpPr>
          <a:xfrm>
            <a:off x="3033713" y="1519238"/>
            <a:ext cx="239712" cy="246062"/>
            <a:chOff x="0" y="0"/>
            <a:chExt cx="720000" cy="720000"/>
          </a:xfrm>
        </p:grpSpPr>
        <p:sp>
          <p:nvSpPr>
            <p:cNvPr id="12409" name="椭圆 47"/>
            <p:cNvSpPr/>
            <p:nvPr/>
          </p:nvSpPr>
          <p:spPr>
            <a:xfrm>
              <a:off x="0" y="0"/>
              <a:ext cx="720000" cy="720000"/>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grpSp>
          <p:nvGrpSpPr>
            <p:cNvPr id="12410" name="Group 46"/>
            <p:cNvGrpSpPr/>
            <p:nvPr/>
          </p:nvGrpSpPr>
          <p:grpSpPr>
            <a:xfrm>
              <a:off x="48069" y="103548"/>
              <a:ext cx="596538" cy="544505"/>
              <a:chOff x="0" y="0"/>
              <a:chExt cx="739775" cy="635000"/>
            </a:xfrm>
          </p:grpSpPr>
          <p:sp>
            <p:nvSpPr>
              <p:cNvPr id="12411" name="Freeform 1475"/>
              <p:cNvSpPr/>
              <p:nvPr/>
            </p:nvSpPr>
            <p:spPr>
              <a:xfrm>
                <a:off x="0" y="3175"/>
                <a:ext cx="739775" cy="631825"/>
              </a:xfrm>
              <a:custGeom>
                <a:avLst/>
                <a:gdLst>
                  <a:gd name="txL" fmla="*/ 0 w 258"/>
                  <a:gd name="txT" fmla="*/ 0 h 221"/>
                  <a:gd name="txR" fmla="*/ 258 w 258"/>
                  <a:gd name="txB" fmla="*/ 221 h 221"/>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8" h="221">
                    <a:moveTo>
                      <a:pt x="201" y="214"/>
                    </a:moveTo>
                    <a:cubicBezTo>
                      <a:pt x="198" y="219"/>
                      <a:pt x="192" y="221"/>
                      <a:pt x="188" y="218"/>
                    </a:cubicBezTo>
                    <a:cubicBezTo>
                      <a:pt x="6" y="118"/>
                      <a:pt x="6" y="118"/>
                      <a:pt x="6" y="118"/>
                    </a:cubicBezTo>
                    <a:cubicBezTo>
                      <a:pt x="2" y="115"/>
                      <a:pt x="0" y="109"/>
                      <a:pt x="2" y="105"/>
                    </a:cubicBezTo>
                    <a:cubicBezTo>
                      <a:pt x="57" y="6"/>
                      <a:pt x="57" y="6"/>
                      <a:pt x="57" y="6"/>
                    </a:cubicBezTo>
                    <a:cubicBezTo>
                      <a:pt x="60" y="1"/>
                      <a:pt x="65" y="0"/>
                      <a:pt x="70" y="2"/>
                    </a:cubicBezTo>
                    <a:cubicBezTo>
                      <a:pt x="252" y="103"/>
                      <a:pt x="252" y="103"/>
                      <a:pt x="252" y="103"/>
                    </a:cubicBezTo>
                    <a:cubicBezTo>
                      <a:pt x="256" y="105"/>
                      <a:pt x="258" y="111"/>
                      <a:pt x="255" y="115"/>
                    </a:cubicBezTo>
                    <a:lnTo>
                      <a:pt x="201" y="214"/>
                    </a:lnTo>
                    <a:close/>
                  </a:path>
                </a:pathLst>
              </a:custGeom>
              <a:solidFill>
                <a:schemeClr val="tx1">
                  <a:alpha val="100000"/>
                </a:schemeClr>
              </a:solidFill>
              <a:ln w="9525">
                <a:noFill/>
              </a:ln>
            </p:spPr>
            <p:txBody>
              <a:bodyPr/>
              <a:p>
                <a:endParaRPr lang="zh-CN" altLang="en-US"/>
              </a:p>
            </p:txBody>
          </p:sp>
          <p:sp>
            <p:nvSpPr>
              <p:cNvPr id="12412" name="Freeform 1476"/>
              <p:cNvSpPr/>
              <p:nvPr/>
            </p:nvSpPr>
            <p:spPr>
              <a:xfrm>
                <a:off x="277812" y="185737"/>
                <a:ext cx="373063" cy="369888"/>
              </a:xfrm>
              <a:custGeom>
                <a:avLst/>
                <a:gdLst>
                  <a:gd name="txL" fmla="*/ 0 w 130"/>
                  <a:gd name="txT" fmla="*/ 0 h 129"/>
                  <a:gd name="txR" fmla="*/ 130 w 130"/>
                  <a:gd name="txB" fmla="*/ 129 h 129"/>
                </a:gdLst>
                <a:ahLst/>
                <a:cxnLst>
                  <a:cxn ang="0">
                    <a:pos x="2147483647" y="2147483647"/>
                  </a:cxn>
                  <a:cxn ang="0">
                    <a:pos x="2147483647" y="2147483647"/>
                  </a:cxn>
                  <a:cxn ang="0">
                    <a:pos x="2147483647" y="2147483647"/>
                  </a:cxn>
                  <a:cxn ang="0">
                    <a:pos x="2147483647" y="2147483647"/>
                  </a:cxn>
                  <a:cxn ang="0">
                    <a:pos x="2147483647" y="2147483647"/>
                  </a:cxn>
                </a:cxnLst>
                <a:rect l="txL" t="txT" r="txR" b="txB"/>
                <a:pathLst>
                  <a:path w="130" h="129">
                    <a:moveTo>
                      <a:pt x="114" y="92"/>
                    </a:moveTo>
                    <a:cubicBezTo>
                      <a:pt x="99" y="119"/>
                      <a:pt x="65" y="129"/>
                      <a:pt x="38" y="114"/>
                    </a:cubicBezTo>
                    <a:cubicBezTo>
                      <a:pt x="10" y="99"/>
                      <a:pt x="0" y="64"/>
                      <a:pt x="15" y="37"/>
                    </a:cubicBezTo>
                    <a:cubicBezTo>
                      <a:pt x="30" y="10"/>
                      <a:pt x="65" y="0"/>
                      <a:pt x="92" y="15"/>
                    </a:cubicBezTo>
                    <a:cubicBezTo>
                      <a:pt x="120" y="30"/>
                      <a:pt x="130" y="64"/>
                      <a:pt x="114" y="92"/>
                    </a:cubicBezTo>
                    <a:close/>
                  </a:path>
                </a:pathLst>
              </a:custGeom>
              <a:solidFill>
                <a:schemeClr val="tx1">
                  <a:alpha val="100000"/>
                </a:schemeClr>
              </a:solidFill>
              <a:ln w="9525">
                <a:noFill/>
              </a:ln>
            </p:spPr>
            <p:txBody>
              <a:bodyPr/>
              <a:p>
                <a:endParaRPr lang="zh-CN" altLang="en-US"/>
              </a:p>
            </p:txBody>
          </p:sp>
          <p:sp>
            <p:nvSpPr>
              <p:cNvPr id="12413" name="Freeform 1477"/>
              <p:cNvSpPr/>
              <p:nvPr/>
            </p:nvSpPr>
            <p:spPr>
              <a:xfrm>
                <a:off x="304800" y="211137"/>
                <a:ext cx="317500" cy="317500"/>
              </a:xfrm>
              <a:custGeom>
                <a:avLst/>
                <a:gdLst>
                  <a:gd name="txL" fmla="*/ 0 w 111"/>
                  <a:gd name="txT" fmla="*/ 0 h 111"/>
                  <a:gd name="txR" fmla="*/ 111 w 111"/>
                  <a:gd name="txB" fmla="*/ 111 h 111"/>
                </a:gdLst>
                <a:ahLst/>
                <a:cxnLst>
                  <a:cxn ang="0">
                    <a:pos x="2147483647" y="2147483647"/>
                  </a:cxn>
                  <a:cxn ang="0">
                    <a:pos x="2147483647" y="2147483647"/>
                  </a:cxn>
                  <a:cxn ang="0">
                    <a:pos x="2147483647" y="2147483647"/>
                  </a:cxn>
                  <a:cxn ang="0">
                    <a:pos x="2147483647" y="2147483647"/>
                  </a:cxn>
                  <a:cxn ang="0">
                    <a:pos x="2147483647" y="2147483647"/>
                  </a:cxn>
                </a:cxnLst>
                <a:rect l="txL" t="txT" r="txR" b="txB"/>
                <a:pathLst>
                  <a:path w="111" h="111">
                    <a:moveTo>
                      <a:pt x="98" y="79"/>
                    </a:moveTo>
                    <a:cubicBezTo>
                      <a:pt x="85" y="102"/>
                      <a:pt x="56" y="111"/>
                      <a:pt x="32" y="98"/>
                    </a:cubicBezTo>
                    <a:cubicBezTo>
                      <a:pt x="9" y="85"/>
                      <a:pt x="0" y="55"/>
                      <a:pt x="13" y="32"/>
                    </a:cubicBezTo>
                    <a:cubicBezTo>
                      <a:pt x="26" y="8"/>
                      <a:pt x="56" y="0"/>
                      <a:pt x="79" y="13"/>
                    </a:cubicBezTo>
                    <a:cubicBezTo>
                      <a:pt x="103" y="26"/>
                      <a:pt x="111" y="55"/>
                      <a:pt x="98" y="79"/>
                    </a:cubicBezTo>
                    <a:close/>
                  </a:path>
                </a:pathLst>
              </a:custGeom>
              <a:solidFill>
                <a:schemeClr val="tx1">
                  <a:alpha val="100000"/>
                </a:schemeClr>
              </a:solidFill>
              <a:ln w="9525">
                <a:noFill/>
              </a:ln>
            </p:spPr>
            <p:txBody>
              <a:bodyPr/>
              <a:p>
                <a:endParaRPr lang="zh-CN" altLang="en-US"/>
              </a:p>
            </p:txBody>
          </p:sp>
          <p:sp>
            <p:nvSpPr>
              <p:cNvPr id="12414" name="Freeform 1478"/>
              <p:cNvSpPr/>
              <p:nvPr/>
            </p:nvSpPr>
            <p:spPr>
              <a:xfrm>
                <a:off x="333375" y="238125"/>
                <a:ext cx="263525" cy="265113"/>
              </a:xfrm>
              <a:custGeom>
                <a:avLst/>
                <a:gdLst>
                  <a:gd name="txL" fmla="*/ 0 w 92"/>
                  <a:gd name="txT" fmla="*/ 0 h 93"/>
                  <a:gd name="txR" fmla="*/ 92 w 92"/>
                  <a:gd name="txB" fmla="*/ 93 h 93"/>
                </a:gdLst>
                <a:ahLst/>
                <a:cxnLst>
                  <a:cxn ang="0">
                    <a:pos x="2147483647" y="2147483647"/>
                  </a:cxn>
                  <a:cxn ang="0">
                    <a:pos x="2147483647" y="2147483647"/>
                  </a:cxn>
                  <a:cxn ang="0">
                    <a:pos x="2147483647" y="2147483647"/>
                  </a:cxn>
                  <a:cxn ang="0">
                    <a:pos x="2147483647" y="2147483647"/>
                  </a:cxn>
                  <a:cxn ang="0">
                    <a:pos x="2147483647" y="2147483647"/>
                  </a:cxn>
                </a:cxnLst>
                <a:rect l="txL" t="txT" r="txR" b="txB"/>
                <a:pathLst>
                  <a:path w="92" h="93">
                    <a:moveTo>
                      <a:pt x="81" y="66"/>
                    </a:moveTo>
                    <a:cubicBezTo>
                      <a:pt x="70" y="85"/>
                      <a:pt x="46" y="93"/>
                      <a:pt x="26" y="82"/>
                    </a:cubicBezTo>
                    <a:cubicBezTo>
                      <a:pt x="7" y="71"/>
                      <a:pt x="0" y="46"/>
                      <a:pt x="11" y="27"/>
                    </a:cubicBezTo>
                    <a:cubicBezTo>
                      <a:pt x="21" y="7"/>
                      <a:pt x="46" y="0"/>
                      <a:pt x="65" y="11"/>
                    </a:cubicBezTo>
                    <a:cubicBezTo>
                      <a:pt x="85" y="22"/>
                      <a:pt x="92" y="46"/>
                      <a:pt x="81" y="66"/>
                    </a:cubicBezTo>
                    <a:close/>
                  </a:path>
                </a:pathLst>
              </a:custGeom>
              <a:solidFill>
                <a:schemeClr val="tx1">
                  <a:alpha val="100000"/>
                </a:schemeClr>
              </a:solidFill>
              <a:ln w="9525">
                <a:noFill/>
              </a:ln>
            </p:spPr>
            <p:txBody>
              <a:bodyPr/>
              <a:p>
                <a:endParaRPr lang="zh-CN" altLang="en-US"/>
              </a:p>
            </p:txBody>
          </p:sp>
          <p:sp>
            <p:nvSpPr>
              <p:cNvPr id="12415" name="Freeform 1479"/>
              <p:cNvSpPr/>
              <p:nvPr/>
            </p:nvSpPr>
            <p:spPr>
              <a:xfrm>
                <a:off x="352425" y="163512"/>
                <a:ext cx="31750" cy="30163"/>
              </a:xfrm>
              <a:custGeom>
                <a:avLst/>
                <a:gdLst>
                  <a:gd name="txL" fmla="*/ 0 w 11"/>
                  <a:gd name="txT" fmla="*/ 0 h 11"/>
                  <a:gd name="txR" fmla="*/ 11 w 11"/>
                  <a:gd name="txB" fmla="*/ 11 h 11"/>
                </a:gdLst>
                <a:ahLst/>
                <a:cxnLst>
                  <a:cxn ang="0">
                    <a:pos x="2147483647" y="2147483647"/>
                  </a:cxn>
                  <a:cxn ang="0">
                    <a:pos x="2147483647" y="2147483647"/>
                  </a:cxn>
                  <a:cxn ang="0">
                    <a:pos x="2147483647" y="2147483647"/>
                  </a:cxn>
                  <a:cxn ang="0">
                    <a:pos x="2147483647" y="2147483647"/>
                  </a:cxn>
                  <a:cxn ang="0">
                    <a:pos x="2147483647" y="2147483647"/>
                  </a:cxn>
                </a:cxnLst>
                <a:rect l="txL" t="txT" r="txR" b="txB"/>
                <a:pathLst>
                  <a:path w="11" h="11">
                    <a:moveTo>
                      <a:pt x="10" y="8"/>
                    </a:moveTo>
                    <a:cubicBezTo>
                      <a:pt x="9" y="10"/>
                      <a:pt x="6" y="11"/>
                      <a:pt x="3" y="10"/>
                    </a:cubicBezTo>
                    <a:cubicBezTo>
                      <a:pt x="1" y="8"/>
                      <a:pt x="0" y="6"/>
                      <a:pt x="2" y="3"/>
                    </a:cubicBezTo>
                    <a:cubicBezTo>
                      <a:pt x="3" y="1"/>
                      <a:pt x="6" y="0"/>
                      <a:pt x="8" y="1"/>
                    </a:cubicBezTo>
                    <a:cubicBezTo>
                      <a:pt x="10" y="3"/>
                      <a:pt x="11" y="6"/>
                      <a:pt x="10" y="8"/>
                    </a:cubicBezTo>
                    <a:close/>
                  </a:path>
                </a:pathLst>
              </a:custGeom>
              <a:solidFill>
                <a:schemeClr val="tx1">
                  <a:alpha val="100000"/>
                </a:schemeClr>
              </a:solidFill>
              <a:ln w="9525">
                <a:noFill/>
              </a:ln>
            </p:spPr>
            <p:txBody>
              <a:bodyPr/>
              <a:p>
                <a:endParaRPr lang="zh-CN" altLang="en-US"/>
              </a:p>
            </p:txBody>
          </p:sp>
          <p:sp>
            <p:nvSpPr>
              <p:cNvPr id="12416" name="Freeform 1480"/>
              <p:cNvSpPr/>
              <p:nvPr/>
            </p:nvSpPr>
            <p:spPr>
              <a:xfrm>
                <a:off x="223837" y="0"/>
                <a:ext cx="82550" cy="60325"/>
              </a:xfrm>
              <a:custGeom>
                <a:avLst/>
                <a:gdLst>
                  <a:gd name="txL" fmla="*/ 0 w 29"/>
                  <a:gd name="txT" fmla="*/ 0 h 21"/>
                  <a:gd name="txR" fmla="*/ 29 w 29"/>
                  <a:gd name="txB" fmla="*/ 21 h 21"/>
                </a:gdLst>
                <a:ahLst/>
                <a:cxnLst>
                  <a:cxn ang="0">
                    <a:pos x="2147483647" y="2147483647"/>
                  </a:cxn>
                  <a:cxn ang="0">
                    <a:pos x="2147483647" y="2147483647"/>
                  </a:cxn>
                  <a:cxn ang="0">
                    <a:pos x="2147483647" y="2147483647"/>
                  </a:cxn>
                  <a:cxn ang="0">
                    <a:pos x="2147483647" y="2147483647"/>
                  </a:cxn>
                  <a:cxn ang="0">
                    <a:pos x="2147483647" y="2147483647"/>
                  </a:cxn>
                  <a:cxn ang="0">
                    <a:pos x="0" y="2147483647"/>
                  </a:cxn>
                  <a:cxn ang="0">
                    <a:pos x="2147483647" y="2147483647"/>
                  </a:cxn>
                </a:cxnLst>
                <a:rect l="txL" t="txT" r="txR" b="txB"/>
                <a:pathLst>
                  <a:path w="29" h="21">
                    <a:moveTo>
                      <a:pt x="25" y="21"/>
                    </a:moveTo>
                    <a:cubicBezTo>
                      <a:pt x="27" y="17"/>
                      <a:pt x="27" y="17"/>
                      <a:pt x="27" y="17"/>
                    </a:cubicBezTo>
                    <a:cubicBezTo>
                      <a:pt x="29" y="15"/>
                      <a:pt x="28" y="12"/>
                      <a:pt x="25" y="11"/>
                    </a:cubicBezTo>
                    <a:cubicBezTo>
                      <a:pt x="9" y="2"/>
                      <a:pt x="9" y="2"/>
                      <a:pt x="9" y="2"/>
                    </a:cubicBezTo>
                    <a:cubicBezTo>
                      <a:pt x="7" y="0"/>
                      <a:pt x="4" y="1"/>
                      <a:pt x="3" y="4"/>
                    </a:cubicBezTo>
                    <a:cubicBezTo>
                      <a:pt x="0" y="8"/>
                      <a:pt x="0" y="8"/>
                      <a:pt x="0" y="8"/>
                    </a:cubicBezTo>
                    <a:lnTo>
                      <a:pt x="25" y="21"/>
                    </a:lnTo>
                    <a:close/>
                  </a:path>
                </a:pathLst>
              </a:custGeom>
              <a:solidFill>
                <a:schemeClr val="tx1">
                  <a:alpha val="100000"/>
                </a:schemeClr>
              </a:solidFill>
              <a:ln w="9525">
                <a:noFill/>
              </a:ln>
            </p:spPr>
            <p:txBody>
              <a:bodyPr/>
              <a:p>
                <a:endParaRPr lang="zh-CN" altLang="en-US"/>
              </a:p>
            </p:txBody>
          </p:sp>
          <p:sp>
            <p:nvSpPr>
              <p:cNvPr id="12417" name="Freeform 1481"/>
              <p:cNvSpPr/>
              <p:nvPr/>
            </p:nvSpPr>
            <p:spPr>
              <a:xfrm>
                <a:off x="484187" y="122237"/>
                <a:ext cx="188913" cy="134938"/>
              </a:xfrm>
              <a:custGeom>
                <a:avLst/>
                <a:gdLst>
                  <a:gd name="txL" fmla="*/ 0 w 66"/>
                  <a:gd name="txT" fmla="*/ 0 h 47"/>
                  <a:gd name="txR" fmla="*/ 66 w 66"/>
                  <a:gd name="txB" fmla="*/ 47 h 47"/>
                </a:gdLst>
                <a:ahLst/>
                <a:cxnLst>
                  <a:cxn ang="0">
                    <a:pos x="2147483647" y="2147483647"/>
                  </a:cxn>
                  <a:cxn ang="0">
                    <a:pos x="2147483647" y="2147483647"/>
                  </a:cxn>
                  <a:cxn ang="0">
                    <a:pos x="2147483647" y="2147483647"/>
                  </a:cxn>
                  <a:cxn ang="0">
                    <a:pos x="2147483647" y="2147483647"/>
                  </a:cxn>
                  <a:cxn ang="0">
                    <a:pos x="2147483647" y="2147483647"/>
                  </a:cxn>
                  <a:cxn ang="0">
                    <a:pos x="0" y="2147483647"/>
                  </a:cxn>
                  <a:cxn ang="0">
                    <a:pos x="2147483647" y="2147483647"/>
                  </a:cxn>
                </a:cxnLst>
                <a:rect l="txL" t="txT" r="txR" b="txB"/>
                <a:pathLst>
                  <a:path w="66" h="47">
                    <a:moveTo>
                      <a:pt x="58" y="47"/>
                    </a:moveTo>
                    <a:cubicBezTo>
                      <a:pt x="65" y="34"/>
                      <a:pt x="65" y="34"/>
                      <a:pt x="65" y="34"/>
                    </a:cubicBezTo>
                    <a:cubicBezTo>
                      <a:pt x="66" y="32"/>
                      <a:pt x="65" y="29"/>
                      <a:pt x="62" y="28"/>
                    </a:cubicBezTo>
                    <a:cubicBezTo>
                      <a:pt x="14" y="1"/>
                      <a:pt x="14" y="1"/>
                      <a:pt x="14" y="1"/>
                    </a:cubicBezTo>
                    <a:cubicBezTo>
                      <a:pt x="11" y="0"/>
                      <a:pt x="8" y="0"/>
                      <a:pt x="7" y="3"/>
                    </a:cubicBezTo>
                    <a:cubicBezTo>
                      <a:pt x="0" y="15"/>
                      <a:pt x="0" y="15"/>
                      <a:pt x="0" y="15"/>
                    </a:cubicBezTo>
                    <a:lnTo>
                      <a:pt x="58" y="47"/>
                    </a:lnTo>
                    <a:close/>
                  </a:path>
                </a:pathLst>
              </a:custGeom>
              <a:solidFill>
                <a:schemeClr val="tx1">
                  <a:alpha val="100000"/>
                </a:schemeClr>
              </a:solidFill>
              <a:ln w="9525">
                <a:noFill/>
              </a:ln>
            </p:spPr>
            <p:txBody>
              <a:bodyPr/>
              <a:p>
                <a:endParaRPr lang="zh-CN" altLang="en-US"/>
              </a:p>
            </p:txBody>
          </p:sp>
          <p:sp>
            <p:nvSpPr>
              <p:cNvPr id="12418" name="Freeform 1482"/>
              <p:cNvSpPr/>
              <p:nvPr/>
            </p:nvSpPr>
            <p:spPr>
              <a:xfrm>
                <a:off x="177800" y="33337"/>
                <a:ext cx="127000" cy="87313"/>
              </a:xfrm>
              <a:custGeom>
                <a:avLst/>
                <a:gdLst>
                  <a:gd name="txL" fmla="*/ 0 w 44"/>
                  <a:gd name="txT" fmla="*/ 0 h 30"/>
                  <a:gd name="txR" fmla="*/ 44 w 44"/>
                  <a:gd name="txB" fmla="*/ 30 h 30"/>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44" h="30">
                    <a:moveTo>
                      <a:pt x="42" y="26"/>
                    </a:moveTo>
                    <a:cubicBezTo>
                      <a:pt x="41" y="29"/>
                      <a:pt x="39" y="30"/>
                      <a:pt x="37" y="29"/>
                    </a:cubicBezTo>
                    <a:cubicBezTo>
                      <a:pt x="2" y="10"/>
                      <a:pt x="2" y="10"/>
                      <a:pt x="2" y="10"/>
                    </a:cubicBezTo>
                    <a:cubicBezTo>
                      <a:pt x="0" y="9"/>
                      <a:pt x="0" y="6"/>
                      <a:pt x="1" y="4"/>
                    </a:cubicBezTo>
                    <a:cubicBezTo>
                      <a:pt x="2" y="1"/>
                      <a:pt x="5" y="0"/>
                      <a:pt x="7" y="1"/>
                    </a:cubicBezTo>
                    <a:cubicBezTo>
                      <a:pt x="41" y="20"/>
                      <a:pt x="41" y="20"/>
                      <a:pt x="41" y="20"/>
                    </a:cubicBezTo>
                    <a:cubicBezTo>
                      <a:pt x="43" y="21"/>
                      <a:pt x="44" y="24"/>
                      <a:pt x="42" y="26"/>
                    </a:cubicBezTo>
                    <a:close/>
                  </a:path>
                </a:pathLst>
              </a:custGeom>
              <a:solidFill>
                <a:schemeClr val="tx1">
                  <a:alpha val="100000"/>
                </a:schemeClr>
              </a:solidFill>
              <a:ln w="9525">
                <a:noFill/>
              </a:ln>
            </p:spPr>
            <p:txBody>
              <a:bodyPr/>
              <a:p>
                <a:endParaRPr lang="zh-CN" altLang="en-US"/>
              </a:p>
            </p:txBody>
          </p:sp>
        </p:grpSp>
      </p:grpSp>
      <p:grpSp>
        <p:nvGrpSpPr>
          <p:cNvPr id="12311" name="Group 55"/>
          <p:cNvGrpSpPr/>
          <p:nvPr/>
        </p:nvGrpSpPr>
        <p:grpSpPr>
          <a:xfrm>
            <a:off x="4602163" y="1393825"/>
            <a:ext cx="239712" cy="244475"/>
            <a:chOff x="0" y="0"/>
            <a:chExt cx="720000" cy="720000"/>
          </a:xfrm>
        </p:grpSpPr>
        <p:sp>
          <p:nvSpPr>
            <p:cNvPr id="12401" name="椭圆 58"/>
            <p:cNvSpPr/>
            <p:nvPr/>
          </p:nvSpPr>
          <p:spPr>
            <a:xfrm>
              <a:off x="0" y="0"/>
              <a:ext cx="720000" cy="720000"/>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grpSp>
          <p:nvGrpSpPr>
            <p:cNvPr id="12402" name="Group 57"/>
            <p:cNvGrpSpPr/>
            <p:nvPr/>
          </p:nvGrpSpPr>
          <p:grpSpPr>
            <a:xfrm>
              <a:off x="120684" y="119494"/>
              <a:ext cx="477838" cy="506412"/>
              <a:chOff x="0" y="0"/>
              <a:chExt cx="477838" cy="506412"/>
            </a:xfrm>
          </p:grpSpPr>
          <p:sp>
            <p:nvSpPr>
              <p:cNvPr id="12403" name="Freeform 1427"/>
              <p:cNvSpPr/>
              <p:nvPr/>
            </p:nvSpPr>
            <p:spPr>
              <a:xfrm>
                <a:off x="38100" y="0"/>
                <a:ext cx="439738" cy="388938"/>
              </a:xfrm>
              <a:custGeom>
                <a:avLst/>
                <a:gdLst>
                  <a:gd name="txL" fmla="*/ 0 w 154"/>
                  <a:gd name="txT" fmla="*/ 0 h 136"/>
                  <a:gd name="txR" fmla="*/ 154 w 154"/>
                  <a:gd name="txB" fmla="*/ 136 h 136"/>
                </a:gdLst>
                <a:ahLst/>
                <a:cxnLst>
                  <a:cxn ang="0">
                    <a:pos x="2147483647" y="2147483647"/>
                  </a:cxn>
                  <a:cxn ang="0">
                    <a:pos x="2147483647" y="2147483647"/>
                  </a:cxn>
                  <a:cxn ang="0">
                    <a:pos x="0" y="2147483647"/>
                  </a:cxn>
                  <a:cxn ang="0">
                    <a:pos x="2147483647" y="2147483647"/>
                  </a:cxn>
                </a:cxnLst>
                <a:rect l="txL" t="txT" r="txR" b="txB"/>
                <a:pathLst>
                  <a:path w="154" h="136">
                    <a:moveTo>
                      <a:pt x="136" y="136"/>
                    </a:moveTo>
                    <a:cubicBezTo>
                      <a:pt x="154" y="106"/>
                      <a:pt x="142" y="61"/>
                      <a:pt x="107" y="32"/>
                    </a:cubicBezTo>
                    <a:cubicBezTo>
                      <a:pt x="72" y="4"/>
                      <a:pt x="26" y="0"/>
                      <a:pt x="0" y="24"/>
                    </a:cubicBezTo>
                    <a:lnTo>
                      <a:pt x="136" y="136"/>
                    </a:lnTo>
                    <a:close/>
                  </a:path>
                </a:pathLst>
              </a:custGeom>
              <a:solidFill>
                <a:schemeClr val="tx1">
                  <a:alpha val="100000"/>
                </a:schemeClr>
              </a:solidFill>
              <a:ln w="9525">
                <a:noFill/>
              </a:ln>
            </p:spPr>
            <p:txBody>
              <a:bodyPr/>
              <a:p>
                <a:endParaRPr lang="zh-CN" altLang="en-US"/>
              </a:p>
            </p:txBody>
          </p:sp>
          <p:sp>
            <p:nvSpPr>
              <p:cNvPr id="12404" name="Freeform 1428"/>
              <p:cNvSpPr/>
              <p:nvPr/>
            </p:nvSpPr>
            <p:spPr>
              <a:xfrm>
                <a:off x="0" y="220662"/>
                <a:ext cx="241300" cy="285750"/>
              </a:xfrm>
              <a:custGeom>
                <a:avLst/>
                <a:gdLst>
                  <a:gd name="txL" fmla="*/ 0 w 152"/>
                  <a:gd name="txT" fmla="*/ 0 h 180"/>
                  <a:gd name="txR" fmla="*/ 152 w 152"/>
                  <a:gd name="txB" fmla="*/ 180 h 180"/>
                </a:gdLst>
                <a:ahLst/>
                <a:cxnLst>
                  <a:cxn ang="0">
                    <a:pos x="2147483647" y="2147483647"/>
                  </a:cxn>
                  <a:cxn ang="0">
                    <a:pos x="0" y="2147483647"/>
                  </a:cxn>
                  <a:cxn ang="0">
                    <a:pos x="2147483647" y="0"/>
                  </a:cxn>
                  <a:cxn ang="0">
                    <a:pos x="2147483647" y="2147483647"/>
                  </a:cxn>
                  <a:cxn ang="0">
                    <a:pos x="2147483647" y="2147483647"/>
                  </a:cxn>
                </a:cxnLst>
                <a:rect l="txL" t="txT" r="txR" b="txB"/>
                <a:pathLst>
                  <a:path w="152" h="180">
                    <a:moveTo>
                      <a:pt x="11" y="180"/>
                    </a:moveTo>
                    <a:lnTo>
                      <a:pt x="0" y="171"/>
                    </a:lnTo>
                    <a:lnTo>
                      <a:pt x="141" y="0"/>
                    </a:lnTo>
                    <a:lnTo>
                      <a:pt x="152" y="9"/>
                    </a:lnTo>
                    <a:lnTo>
                      <a:pt x="11" y="180"/>
                    </a:lnTo>
                    <a:close/>
                  </a:path>
                </a:pathLst>
              </a:custGeom>
              <a:solidFill>
                <a:schemeClr val="tx1">
                  <a:alpha val="100000"/>
                </a:schemeClr>
              </a:solidFill>
              <a:ln w="9525">
                <a:noFill/>
              </a:ln>
            </p:spPr>
            <p:txBody>
              <a:bodyPr/>
              <a:p>
                <a:endParaRPr lang="zh-CN" altLang="en-US"/>
              </a:p>
            </p:txBody>
          </p:sp>
          <p:sp>
            <p:nvSpPr>
              <p:cNvPr id="12405" name="Freeform 1429"/>
              <p:cNvSpPr/>
              <p:nvPr/>
            </p:nvSpPr>
            <p:spPr>
              <a:xfrm>
                <a:off x="141288" y="79375"/>
                <a:ext cx="231775" cy="223838"/>
              </a:xfrm>
              <a:custGeom>
                <a:avLst/>
                <a:gdLst>
                  <a:gd name="txL" fmla="*/ 0 w 81"/>
                  <a:gd name="txT" fmla="*/ 0 h 78"/>
                  <a:gd name="txR" fmla="*/ 81 w 81"/>
                  <a:gd name="txB" fmla="*/ 78 h 78"/>
                </a:gdLst>
                <a:ahLst/>
                <a:cxnLst>
                  <a:cxn ang="0">
                    <a:pos x="0" y="2147483647"/>
                  </a:cxn>
                  <a:cxn ang="0">
                    <a:pos x="2147483647" y="2147483647"/>
                  </a:cxn>
                  <a:cxn ang="0">
                    <a:pos x="2147483647" y="2147483647"/>
                  </a:cxn>
                  <a:cxn ang="0">
                    <a:pos x="0" y="2147483647"/>
                  </a:cxn>
                </a:cxnLst>
                <a:rect l="txL" t="txT" r="txR" b="txB"/>
                <a:pathLst>
                  <a:path w="81" h="78">
                    <a:moveTo>
                      <a:pt x="0" y="25"/>
                    </a:moveTo>
                    <a:cubicBezTo>
                      <a:pt x="8" y="59"/>
                      <a:pt x="24" y="71"/>
                      <a:pt x="65" y="78"/>
                    </a:cubicBezTo>
                    <a:cubicBezTo>
                      <a:pt x="79" y="48"/>
                      <a:pt x="81" y="31"/>
                      <a:pt x="71" y="4"/>
                    </a:cubicBezTo>
                    <a:cubicBezTo>
                      <a:pt x="43" y="0"/>
                      <a:pt x="26" y="5"/>
                      <a:pt x="0" y="25"/>
                    </a:cubicBezTo>
                    <a:close/>
                  </a:path>
                </a:pathLst>
              </a:custGeom>
              <a:solidFill>
                <a:schemeClr val="tx1">
                  <a:alpha val="100000"/>
                </a:schemeClr>
              </a:solidFill>
              <a:ln w="9525">
                <a:noFill/>
              </a:ln>
            </p:spPr>
            <p:txBody>
              <a:bodyPr/>
              <a:p>
                <a:endParaRPr lang="zh-CN" altLang="en-US"/>
              </a:p>
            </p:txBody>
          </p:sp>
          <p:sp>
            <p:nvSpPr>
              <p:cNvPr id="12406" name="Freeform 1430"/>
              <p:cNvSpPr/>
              <p:nvPr/>
            </p:nvSpPr>
            <p:spPr>
              <a:xfrm>
                <a:off x="38100" y="0"/>
                <a:ext cx="306388" cy="150813"/>
              </a:xfrm>
              <a:custGeom>
                <a:avLst/>
                <a:gdLst>
                  <a:gd name="txL" fmla="*/ 0 w 107"/>
                  <a:gd name="txT" fmla="*/ 0 h 53"/>
                  <a:gd name="txR" fmla="*/ 107 w 107"/>
                  <a:gd name="txB" fmla="*/ 53 h 53"/>
                </a:gdLst>
                <a:ahLst/>
                <a:cxnLst>
                  <a:cxn ang="0">
                    <a:pos x="0" y="2147483647"/>
                  </a:cxn>
                  <a:cxn ang="0">
                    <a:pos x="2147483647" y="2147483647"/>
                  </a:cxn>
                  <a:cxn ang="0">
                    <a:pos x="2147483647" y="2147483647"/>
                  </a:cxn>
                  <a:cxn ang="0">
                    <a:pos x="0" y="2147483647"/>
                  </a:cxn>
                </a:cxnLst>
                <a:rect l="txL" t="txT" r="txR" b="txB"/>
                <a:pathLst>
                  <a:path w="107" h="53">
                    <a:moveTo>
                      <a:pt x="0" y="24"/>
                    </a:moveTo>
                    <a:cubicBezTo>
                      <a:pt x="8" y="44"/>
                      <a:pt x="18" y="51"/>
                      <a:pt x="36" y="53"/>
                    </a:cubicBezTo>
                    <a:cubicBezTo>
                      <a:pt x="62" y="33"/>
                      <a:pt x="79" y="28"/>
                      <a:pt x="107" y="32"/>
                    </a:cubicBezTo>
                    <a:cubicBezTo>
                      <a:pt x="72" y="4"/>
                      <a:pt x="26" y="0"/>
                      <a:pt x="0" y="24"/>
                    </a:cubicBezTo>
                    <a:close/>
                  </a:path>
                </a:pathLst>
              </a:custGeom>
              <a:solidFill>
                <a:schemeClr val="tx1">
                  <a:alpha val="100000"/>
                </a:schemeClr>
              </a:solidFill>
              <a:ln w="9525">
                <a:noFill/>
              </a:ln>
            </p:spPr>
            <p:txBody>
              <a:bodyPr/>
              <a:p>
                <a:endParaRPr lang="zh-CN" altLang="en-US"/>
              </a:p>
            </p:txBody>
          </p:sp>
          <p:sp>
            <p:nvSpPr>
              <p:cNvPr id="12407" name="Freeform 1431"/>
              <p:cNvSpPr/>
              <p:nvPr/>
            </p:nvSpPr>
            <p:spPr>
              <a:xfrm>
                <a:off x="327025" y="92075"/>
                <a:ext cx="150813" cy="296863"/>
              </a:xfrm>
              <a:custGeom>
                <a:avLst/>
                <a:gdLst>
                  <a:gd name="txL" fmla="*/ 0 w 53"/>
                  <a:gd name="txT" fmla="*/ 0 h 104"/>
                  <a:gd name="txR" fmla="*/ 53 w 53"/>
                  <a:gd name="txB" fmla="*/ 104 h 104"/>
                </a:gdLst>
                <a:ahLst/>
                <a:cxnLst>
                  <a:cxn ang="0">
                    <a:pos x="2147483647" y="0"/>
                  </a:cxn>
                  <a:cxn ang="0">
                    <a:pos x="0" y="2147483647"/>
                  </a:cxn>
                  <a:cxn ang="0">
                    <a:pos x="2147483647" y="2147483647"/>
                  </a:cxn>
                  <a:cxn ang="0">
                    <a:pos x="2147483647" y="0"/>
                  </a:cxn>
                </a:cxnLst>
                <a:rect l="txL" t="txT" r="txR" b="txB"/>
                <a:pathLst>
                  <a:path w="53" h="104">
                    <a:moveTo>
                      <a:pt x="6" y="0"/>
                    </a:moveTo>
                    <a:cubicBezTo>
                      <a:pt x="16" y="27"/>
                      <a:pt x="14" y="44"/>
                      <a:pt x="0" y="74"/>
                    </a:cubicBezTo>
                    <a:cubicBezTo>
                      <a:pt x="7" y="93"/>
                      <a:pt x="14" y="100"/>
                      <a:pt x="35" y="104"/>
                    </a:cubicBezTo>
                    <a:cubicBezTo>
                      <a:pt x="53" y="74"/>
                      <a:pt x="41" y="29"/>
                      <a:pt x="6" y="0"/>
                    </a:cubicBezTo>
                    <a:close/>
                  </a:path>
                </a:pathLst>
              </a:custGeom>
              <a:solidFill>
                <a:schemeClr val="tx1">
                  <a:alpha val="100000"/>
                </a:schemeClr>
              </a:solidFill>
              <a:ln w="9525">
                <a:noFill/>
              </a:ln>
            </p:spPr>
            <p:txBody>
              <a:bodyPr/>
              <a:p>
                <a:endParaRPr lang="zh-CN" altLang="en-US"/>
              </a:p>
            </p:txBody>
          </p:sp>
          <p:sp>
            <p:nvSpPr>
              <p:cNvPr id="12408" name="Freeform 1432"/>
              <p:cNvSpPr/>
              <p:nvPr/>
            </p:nvSpPr>
            <p:spPr>
              <a:xfrm>
                <a:off x="331788" y="79375"/>
                <a:ext cx="23813" cy="26988"/>
              </a:xfrm>
              <a:custGeom>
                <a:avLst/>
                <a:gdLst>
                  <a:gd name="txL" fmla="*/ 0 w 8"/>
                  <a:gd name="txT" fmla="*/ 0 h 9"/>
                  <a:gd name="txR" fmla="*/ 8 w 8"/>
                  <a:gd name="txB" fmla="*/ 9 h 9"/>
                </a:gdLst>
                <a:ahLst/>
                <a:cxnLst>
                  <a:cxn ang="0">
                    <a:pos x="2147483647" y="2147483647"/>
                  </a:cxn>
                  <a:cxn ang="0">
                    <a:pos x="2147483647" y="2147483647"/>
                  </a:cxn>
                  <a:cxn ang="0">
                    <a:pos x="2147483647" y="2147483647"/>
                  </a:cxn>
                  <a:cxn ang="0">
                    <a:pos x="2147483647" y="2147483647"/>
                  </a:cxn>
                  <a:cxn ang="0">
                    <a:pos x="2147483647" y="2147483647"/>
                  </a:cxn>
                </a:cxnLst>
                <a:rect l="txL" t="txT" r="txR" b="txB"/>
                <a:pathLst>
                  <a:path w="8" h="9">
                    <a:moveTo>
                      <a:pt x="7" y="7"/>
                    </a:moveTo>
                    <a:cubicBezTo>
                      <a:pt x="6" y="8"/>
                      <a:pt x="3" y="9"/>
                      <a:pt x="2" y="7"/>
                    </a:cubicBezTo>
                    <a:cubicBezTo>
                      <a:pt x="0" y="6"/>
                      <a:pt x="0" y="4"/>
                      <a:pt x="1" y="2"/>
                    </a:cubicBezTo>
                    <a:cubicBezTo>
                      <a:pt x="2" y="0"/>
                      <a:pt x="5" y="0"/>
                      <a:pt x="6" y="1"/>
                    </a:cubicBezTo>
                    <a:cubicBezTo>
                      <a:pt x="8" y="3"/>
                      <a:pt x="8" y="5"/>
                      <a:pt x="7" y="7"/>
                    </a:cubicBezTo>
                    <a:close/>
                  </a:path>
                </a:pathLst>
              </a:custGeom>
              <a:solidFill>
                <a:schemeClr val="tx1">
                  <a:alpha val="100000"/>
                </a:schemeClr>
              </a:solidFill>
              <a:ln w="9525">
                <a:noFill/>
              </a:ln>
            </p:spPr>
            <p:txBody>
              <a:bodyPr/>
              <a:p>
                <a:endParaRPr lang="zh-CN" altLang="en-US"/>
              </a:p>
            </p:txBody>
          </p:sp>
        </p:grpSp>
      </p:grpSp>
      <p:grpSp>
        <p:nvGrpSpPr>
          <p:cNvPr id="12312" name="Group 64"/>
          <p:cNvGrpSpPr/>
          <p:nvPr/>
        </p:nvGrpSpPr>
        <p:grpSpPr>
          <a:xfrm>
            <a:off x="6535738" y="3460750"/>
            <a:ext cx="239712" cy="244475"/>
            <a:chOff x="0" y="0"/>
            <a:chExt cx="720000" cy="720000"/>
          </a:xfrm>
        </p:grpSpPr>
        <p:sp>
          <p:nvSpPr>
            <p:cNvPr id="12394" name="椭圆 67"/>
            <p:cNvSpPr/>
            <p:nvPr/>
          </p:nvSpPr>
          <p:spPr>
            <a:xfrm>
              <a:off x="0" y="0"/>
              <a:ext cx="720000" cy="720000"/>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grpSp>
          <p:nvGrpSpPr>
            <p:cNvPr id="12395" name="Group 66"/>
            <p:cNvGrpSpPr/>
            <p:nvPr/>
          </p:nvGrpSpPr>
          <p:grpSpPr>
            <a:xfrm>
              <a:off x="193007" y="36835"/>
              <a:ext cx="337953" cy="646330"/>
              <a:chOff x="0" y="0"/>
              <a:chExt cx="401637" cy="800100"/>
            </a:xfrm>
          </p:grpSpPr>
          <p:sp>
            <p:nvSpPr>
              <p:cNvPr id="12396" name="Freeform 588"/>
              <p:cNvSpPr/>
              <p:nvPr/>
            </p:nvSpPr>
            <p:spPr>
              <a:xfrm>
                <a:off x="63500" y="395287"/>
                <a:ext cx="263525" cy="404813"/>
              </a:xfrm>
              <a:custGeom>
                <a:avLst/>
                <a:gdLst>
                  <a:gd name="txL" fmla="*/ 0 w 166"/>
                  <a:gd name="txT" fmla="*/ 0 h 255"/>
                  <a:gd name="txR" fmla="*/ 166 w 166"/>
                  <a:gd name="txB" fmla="*/ 255 h 255"/>
                </a:gdLst>
                <a:ahLst/>
                <a:cxnLst>
                  <a:cxn ang="0">
                    <a:pos x="2147483647" y="2147483647"/>
                  </a:cxn>
                  <a:cxn ang="0">
                    <a:pos x="2147483647" y="2147483647"/>
                  </a:cxn>
                  <a:cxn ang="0">
                    <a:pos x="0" y="0"/>
                  </a:cxn>
                  <a:cxn ang="0">
                    <a:pos x="2147483647" y="2147483647"/>
                  </a:cxn>
                </a:cxnLst>
                <a:rect l="txL" t="txT" r="txR" b="txB"/>
                <a:pathLst>
                  <a:path w="166" h="255">
                    <a:moveTo>
                      <a:pt x="74" y="255"/>
                    </a:moveTo>
                    <a:lnTo>
                      <a:pt x="166" y="6"/>
                    </a:lnTo>
                    <a:lnTo>
                      <a:pt x="0" y="0"/>
                    </a:lnTo>
                    <a:lnTo>
                      <a:pt x="74" y="255"/>
                    </a:lnTo>
                    <a:close/>
                  </a:path>
                </a:pathLst>
              </a:custGeom>
              <a:solidFill>
                <a:schemeClr val="tx1">
                  <a:alpha val="100000"/>
                </a:schemeClr>
              </a:solidFill>
              <a:ln w="9525">
                <a:noFill/>
              </a:ln>
            </p:spPr>
            <p:txBody>
              <a:bodyPr/>
              <a:p>
                <a:endParaRPr lang="zh-CN" altLang="en-US"/>
              </a:p>
            </p:txBody>
          </p:sp>
          <p:sp>
            <p:nvSpPr>
              <p:cNvPr id="12397" name="Freeform 589"/>
              <p:cNvSpPr/>
              <p:nvPr/>
            </p:nvSpPr>
            <p:spPr>
              <a:xfrm>
                <a:off x="0" y="260350"/>
                <a:ext cx="398463" cy="144463"/>
              </a:xfrm>
              <a:custGeom>
                <a:avLst/>
                <a:gdLst>
                  <a:gd name="txL" fmla="*/ 0 w 251"/>
                  <a:gd name="txT" fmla="*/ 0 h 91"/>
                  <a:gd name="txR" fmla="*/ 251 w 251"/>
                  <a:gd name="txB" fmla="*/ 91 h 91"/>
                </a:gdLst>
                <a:ahLst/>
                <a:cxnLst>
                  <a:cxn ang="0">
                    <a:pos x="2147483647" y="2147483647"/>
                  </a:cxn>
                  <a:cxn ang="0">
                    <a:pos x="2147483647" y="2147483647"/>
                  </a:cxn>
                  <a:cxn ang="0">
                    <a:pos x="2147483647" y="2147483647"/>
                  </a:cxn>
                  <a:cxn ang="0">
                    <a:pos x="0" y="0"/>
                  </a:cxn>
                  <a:cxn ang="0">
                    <a:pos x="2147483647" y="2147483647"/>
                  </a:cxn>
                </a:cxnLst>
                <a:rect l="txL" t="txT" r="txR" b="txB"/>
                <a:pathLst>
                  <a:path w="251" h="91">
                    <a:moveTo>
                      <a:pt x="19" y="83"/>
                    </a:moveTo>
                    <a:lnTo>
                      <a:pt x="228" y="91"/>
                    </a:lnTo>
                    <a:lnTo>
                      <a:pt x="251" y="9"/>
                    </a:lnTo>
                    <a:lnTo>
                      <a:pt x="0" y="0"/>
                    </a:lnTo>
                    <a:lnTo>
                      <a:pt x="19" y="83"/>
                    </a:lnTo>
                    <a:close/>
                  </a:path>
                </a:pathLst>
              </a:custGeom>
              <a:solidFill>
                <a:schemeClr val="tx1">
                  <a:alpha val="100000"/>
                </a:schemeClr>
              </a:solidFill>
              <a:ln w="9525">
                <a:noFill/>
              </a:ln>
            </p:spPr>
            <p:txBody>
              <a:bodyPr/>
              <a:p>
                <a:endParaRPr lang="zh-CN" altLang="en-US"/>
              </a:p>
            </p:txBody>
          </p:sp>
          <p:sp>
            <p:nvSpPr>
              <p:cNvPr id="12398" name="Freeform 590"/>
              <p:cNvSpPr/>
              <p:nvPr/>
            </p:nvSpPr>
            <p:spPr>
              <a:xfrm>
                <a:off x="103187" y="0"/>
                <a:ext cx="238125" cy="234950"/>
              </a:xfrm>
              <a:custGeom>
                <a:avLst/>
                <a:gdLst>
                  <a:gd name="txL" fmla="*/ 0 w 83"/>
                  <a:gd name="txT" fmla="*/ 0 h 82"/>
                  <a:gd name="txR" fmla="*/ 83 w 83"/>
                  <a:gd name="txB" fmla="*/ 82 h 82"/>
                </a:gdLst>
                <a:ahLst/>
                <a:cxnLst>
                  <a:cxn ang="0">
                    <a:pos x="2147483647" y="2147483647"/>
                  </a:cxn>
                  <a:cxn ang="0">
                    <a:pos x="2147483647" y="2147483647"/>
                  </a:cxn>
                  <a:cxn ang="0">
                    <a:pos x="2147483647" y="2147483647"/>
                  </a:cxn>
                  <a:cxn ang="0">
                    <a:pos x="2147483647" y="2147483647"/>
                  </a:cxn>
                  <a:cxn ang="0">
                    <a:pos x="2147483647" y="2147483647"/>
                  </a:cxn>
                </a:cxnLst>
                <a:rect l="txL" t="txT" r="txR" b="txB"/>
                <a:pathLst>
                  <a:path w="83" h="82">
                    <a:moveTo>
                      <a:pt x="82" y="43"/>
                    </a:moveTo>
                    <a:cubicBezTo>
                      <a:pt x="81" y="65"/>
                      <a:pt x="62" y="82"/>
                      <a:pt x="40" y="82"/>
                    </a:cubicBezTo>
                    <a:cubicBezTo>
                      <a:pt x="17" y="81"/>
                      <a:pt x="0" y="62"/>
                      <a:pt x="1" y="40"/>
                    </a:cubicBezTo>
                    <a:cubicBezTo>
                      <a:pt x="1" y="17"/>
                      <a:pt x="20" y="0"/>
                      <a:pt x="43" y="1"/>
                    </a:cubicBezTo>
                    <a:cubicBezTo>
                      <a:pt x="65" y="1"/>
                      <a:pt x="83" y="20"/>
                      <a:pt x="82" y="43"/>
                    </a:cubicBezTo>
                    <a:close/>
                  </a:path>
                </a:pathLst>
              </a:custGeom>
              <a:solidFill>
                <a:schemeClr val="tx1">
                  <a:alpha val="100000"/>
                </a:schemeClr>
              </a:solidFill>
              <a:ln w="9525">
                <a:noFill/>
              </a:ln>
            </p:spPr>
            <p:txBody>
              <a:bodyPr/>
              <a:p>
                <a:endParaRPr lang="zh-CN" altLang="en-US"/>
              </a:p>
            </p:txBody>
          </p:sp>
          <p:sp>
            <p:nvSpPr>
              <p:cNvPr id="12399" name="Freeform 591"/>
              <p:cNvSpPr/>
              <p:nvPr/>
            </p:nvSpPr>
            <p:spPr>
              <a:xfrm>
                <a:off x="166687" y="134937"/>
                <a:ext cx="234950" cy="139700"/>
              </a:xfrm>
              <a:custGeom>
                <a:avLst/>
                <a:gdLst>
                  <a:gd name="txL" fmla="*/ 0 w 82"/>
                  <a:gd name="txT" fmla="*/ 0 h 49"/>
                  <a:gd name="txR" fmla="*/ 82 w 82"/>
                  <a:gd name="txB" fmla="*/ 49 h 49"/>
                </a:gdLst>
                <a:ahLst/>
                <a:cxnLst>
                  <a:cxn ang="0">
                    <a:pos x="2147483647" y="2147483647"/>
                  </a:cxn>
                  <a:cxn ang="0">
                    <a:pos x="2147483647" y="2147483647"/>
                  </a:cxn>
                  <a:cxn ang="0">
                    <a:pos x="2147483647" y="2147483647"/>
                  </a:cxn>
                  <a:cxn ang="0">
                    <a:pos x="0" y="2147483647"/>
                  </a:cxn>
                  <a:cxn ang="0">
                    <a:pos x="0" y="2147483647"/>
                  </a:cxn>
                  <a:cxn ang="0">
                    <a:pos x="2147483647" y="2147483647"/>
                  </a:cxn>
                </a:cxnLst>
                <a:rect l="txL" t="txT" r="txR" b="txB"/>
                <a:pathLst>
                  <a:path w="82" h="49">
                    <a:moveTo>
                      <a:pt x="81" y="49"/>
                    </a:moveTo>
                    <a:cubicBezTo>
                      <a:pt x="81" y="47"/>
                      <a:pt x="81" y="45"/>
                      <a:pt x="81" y="43"/>
                    </a:cubicBezTo>
                    <a:cubicBezTo>
                      <a:pt x="82" y="20"/>
                      <a:pt x="65" y="2"/>
                      <a:pt x="42" y="1"/>
                    </a:cubicBezTo>
                    <a:cubicBezTo>
                      <a:pt x="20" y="0"/>
                      <a:pt x="1" y="17"/>
                      <a:pt x="0" y="40"/>
                    </a:cubicBezTo>
                    <a:cubicBezTo>
                      <a:pt x="0" y="42"/>
                      <a:pt x="0" y="44"/>
                      <a:pt x="0" y="46"/>
                    </a:cubicBezTo>
                    <a:lnTo>
                      <a:pt x="81" y="49"/>
                    </a:lnTo>
                    <a:close/>
                  </a:path>
                </a:pathLst>
              </a:custGeom>
              <a:solidFill>
                <a:schemeClr val="tx1">
                  <a:alpha val="100000"/>
                </a:schemeClr>
              </a:solidFill>
              <a:ln w="9525">
                <a:noFill/>
              </a:ln>
            </p:spPr>
            <p:txBody>
              <a:bodyPr/>
              <a:p>
                <a:endParaRPr lang="zh-CN" altLang="en-US"/>
              </a:p>
            </p:txBody>
          </p:sp>
          <p:sp>
            <p:nvSpPr>
              <p:cNvPr id="12400" name="Freeform 592"/>
              <p:cNvSpPr/>
              <p:nvPr/>
            </p:nvSpPr>
            <p:spPr>
              <a:xfrm>
                <a:off x="0" y="128587"/>
                <a:ext cx="234950" cy="138113"/>
              </a:xfrm>
              <a:custGeom>
                <a:avLst/>
                <a:gdLst>
                  <a:gd name="txL" fmla="*/ 0 w 82"/>
                  <a:gd name="txT" fmla="*/ 0 h 48"/>
                  <a:gd name="txR" fmla="*/ 82 w 82"/>
                  <a:gd name="txB" fmla="*/ 48 h 48"/>
                </a:gdLst>
                <a:ahLst/>
                <a:cxnLst>
                  <a:cxn ang="0">
                    <a:pos x="2147483647" y="2147483647"/>
                  </a:cxn>
                  <a:cxn ang="0">
                    <a:pos x="2147483647" y="2147483647"/>
                  </a:cxn>
                  <a:cxn ang="0">
                    <a:pos x="2147483647" y="2147483647"/>
                  </a:cxn>
                  <a:cxn ang="0">
                    <a:pos x="0" y="2147483647"/>
                  </a:cxn>
                  <a:cxn ang="0">
                    <a:pos x="2147483647" y="2147483647"/>
                  </a:cxn>
                  <a:cxn ang="0">
                    <a:pos x="2147483647" y="2147483647"/>
                  </a:cxn>
                </a:cxnLst>
                <a:rect l="txL" t="txT" r="txR" b="txB"/>
                <a:pathLst>
                  <a:path w="82" h="48">
                    <a:moveTo>
                      <a:pt x="81" y="48"/>
                    </a:moveTo>
                    <a:cubicBezTo>
                      <a:pt x="81" y="47"/>
                      <a:pt x="81" y="45"/>
                      <a:pt x="81" y="43"/>
                    </a:cubicBezTo>
                    <a:cubicBezTo>
                      <a:pt x="82" y="20"/>
                      <a:pt x="65" y="1"/>
                      <a:pt x="42" y="1"/>
                    </a:cubicBezTo>
                    <a:cubicBezTo>
                      <a:pt x="20" y="0"/>
                      <a:pt x="1" y="17"/>
                      <a:pt x="0" y="40"/>
                    </a:cubicBezTo>
                    <a:cubicBezTo>
                      <a:pt x="0" y="42"/>
                      <a:pt x="0" y="44"/>
                      <a:pt x="1" y="46"/>
                    </a:cubicBezTo>
                    <a:lnTo>
                      <a:pt x="81" y="48"/>
                    </a:lnTo>
                    <a:close/>
                  </a:path>
                </a:pathLst>
              </a:custGeom>
              <a:solidFill>
                <a:schemeClr val="tx1">
                  <a:alpha val="100000"/>
                </a:schemeClr>
              </a:solidFill>
              <a:ln w="9525">
                <a:noFill/>
              </a:ln>
            </p:spPr>
            <p:txBody>
              <a:bodyPr/>
              <a:p>
                <a:endParaRPr lang="zh-CN" altLang="en-US"/>
              </a:p>
            </p:txBody>
          </p:sp>
        </p:grpSp>
      </p:grpSp>
      <p:grpSp>
        <p:nvGrpSpPr>
          <p:cNvPr id="12313" name="Group 72"/>
          <p:cNvGrpSpPr/>
          <p:nvPr/>
        </p:nvGrpSpPr>
        <p:grpSpPr>
          <a:xfrm>
            <a:off x="5695950" y="4375150"/>
            <a:ext cx="239713" cy="244475"/>
            <a:chOff x="0" y="0"/>
            <a:chExt cx="720000" cy="720000"/>
          </a:xfrm>
        </p:grpSpPr>
        <p:sp>
          <p:nvSpPr>
            <p:cNvPr id="12392" name="椭圆 75"/>
            <p:cNvSpPr/>
            <p:nvPr/>
          </p:nvSpPr>
          <p:spPr>
            <a:xfrm>
              <a:off x="0" y="0"/>
              <a:ext cx="720000" cy="720000"/>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2393" name="Freeform 1463"/>
            <p:cNvSpPr/>
            <p:nvPr/>
          </p:nvSpPr>
          <p:spPr>
            <a:xfrm>
              <a:off x="128241" y="30394"/>
              <a:ext cx="462725" cy="664319"/>
            </a:xfrm>
            <a:custGeom>
              <a:avLst/>
              <a:gdLst>
                <a:gd name="txL" fmla="*/ 0 w 134"/>
                <a:gd name="txT" fmla="*/ 0 h 149"/>
                <a:gd name="txR" fmla="*/ 134 w 134"/>
                <a:gd name="txB" fmla="*/ 149 h 149"/>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2147483647" y="2147483647"/>
                </a:cxn>
                <a:cxn ang="0">
                  <a:pos x="2147483647" y="2147483647"/>
                </a:cxn>
                <a:cxn ang="0">
                  <a:pos x="2147483647" y="2147483647"/>
                </a:cxn>
                <a:cxn ang="0">
                  <a:pos x="2147483647" y="2147483647"/>
                </a:cxn>
              </a:cxnLst>
              <a:rect l="txL" t="txT" r="txR" b="txB"/>
              <a:pathLst>
                <a:path w="134" h="149">
                  <a:moveTo>
                    <a:pt x="134" y="92"/>
                  </a:moveTo>
                  <a:cubicBezTo>
                    <a:pt x="118" y="69"/>
                    <a:pt x="118" y="69"/>
                    <a:pt x="118" y="69"/>
                  </a:cubicBezTo>
                  <a:cubicBezTo>
                    <a:pt x="100" y="91"/>
                    <a:pt x="100" y="91"/>
                    <a:pt x="100" y="91"/>
                  </a:cubicBezTo>
                  <a:cubicBezTo>
                    <a:pt x="111" y="91"/>
                    <a:pt x="111" y="91"/>
                    <a:pt x="111" y="91"/>
                  </a:cubicBezTo>
                  <a:cubicBezTo>
                    <a:pt x="104" y="110"/>
                    <a:pt x="76" y="146"/>
                    <a:pt x="75" y="45"/>
                  </a:cubicBezTo>
                  <a:cubicBezTo>
                    <a:pt x="97" y="46"/>
                    <a:pt x="97" y="46"/>
                    <a:pt x="97" y="46"/>
                  </a:cubicBezTo>
                  <a:cubicBezTo>
                    <a:pt x="100" y="46"/>
                    <a:pt x="102" y="44"/>
                    <a:pt x="102" y="41"/>
                  </a:cubicBezTo>
                  <a:cubicBezTo>
                    <a:pt x="102" y="38"/>
                    <a:pt x="100" y="35"/>
                    <a:pt x="97" y="35"/>
                  </a:cubicBezTo>
                  <a:cubicBezTo>
                    <a:pt x="75" y="34"/>
                    <a:pt x="75" y="34"/>
                    <a:pt x="75" y="34"/>
                  </a:cubicBezTo>
                  <a:cubicBezTo>
                    <a:pt x="75" y="30"/>
                    <a:pt x="75" y="26"/>
                    <a:pt x="75" y="21"/>
                  </a:cubicBezTo>
                  <a:cubicBezTo>
                    <a:pt x="79" y="19"/>
                    <a:pt x="81" y="16"/>
                    <a:pt x="81" y="12"/>
                  </a:cubicBezTo>
                  <a:cubicBezTo>
                    <a:pt x="81" y="6"/>
                    <a:pt x="77" y="1"/>
                    <a:pt x="71" y="0"/>
                  </a:cubicBezTo>
                  <a:cubicBezTo>
                    <a:pt x="64" y="0"/>
                    <a:pt x="59" y="5"/>
                    <a:pt x="59" y="11"/>
                  </a:cubicBezTo>
                  <a:cubicBezTo>
                    <a:pt x="59" y="15"/>
                    <a:pt x="61" y="19"/>
                    <a:pt x="64" y="21"/>
                  </a:cubicBezTo>
                  <a:cubicBezTo>
                    <a:pt x="64" y="25"/>
                    <a:pt x="64" y="29"/>
                    <a:pt x="63" y="33"/>
                  </a:cubicBezTo>
                  <a:cubicBezTo>
                    <a:pt x="41" y="33"/>
                    <a:pt x="41" y="33"/>
                    <a:pt x="41" y="33"/>
                  </a:cubicBezTo>
                  <a:cubicBezTo>
                    <a:pt x="38" y="32"/>
                    <a:pt x="36" y="35"/>
                    <a:pt x="36" y="38"/>
                  </a:cubicBezTo>
                  <a:cubicBezTo>
                    <a:pt x="35" y="41"/>
                    <a:pt x="38" y="44"/>
                    <a:pt x="41" y="44"/>
                  </a:cubicBezTo>
                  <a:cubicBezTo>
                    <a:pt x="62" y="45"/>
                    <a:pt x="62" y="45"/>
                    <a:pt x="62" y="45"/>
                  </a:cubicBezTo>
                  <a:cubicBezTo>
                    <a:pt x="54" y="149"/>
                    <a:pt x="29" y="106"/>
                    <a:pt x="24" y="88"/>
                  </a:cubicBezTo>
                  <a:cubicBezTo>
                    <a:pt x="34" y="88"/>
                    <a:pt x="34" y="88"/>
                    <a:pt x="34" y="88"/>
                  </a:cubicBezTo>
                  <a:cubicBezTo>
                    <a:pt x="18" y="65"/>
                    <a:pt x="18" y="65"/>
                    <a:pt x="18" y="65"/>
                  </a:cubicBezTo>
                  <a:cubicBezTo>
                    <a:pt x="0" y="87"/>
                    <a:pt x="0" y="87"/>
                    <a:pt x="0" y="87"/>
                  </a:cubicBezTo>
                  <a:cubicBezTo>
                    <a:pt x="11" y="87"/>
                    <a:pt x="11" y="87"/>
                    <a:pt x="11" y="87"/>
                  </a:cubicBezTo>
                  <a:cubicBezTo>
                    <a:pt x="10" y="132"/>
                    <a:pt x="22" y="132"/>
                    <a:pt x="65" y="134"/>
                  </a:cubicBezTo>
                  <a:cubicBezTo>
                    <a:pt x="108" y="136"/>
                    <a:pt x="120" y="136"/>
                    <a:pt x="122" y="92"/>
                  </a:cubicBezTo>
                  <a:lnTo>
                    <a:pt x="134" y="92"/>
                  </a:lnTo>
                  <a:close/>
                </a:path>
              </a:pathLst>
            </a:custGeom>
            <a:solidFill>
              <a:schemeClr val="tx1">
                <a:alpha val="100000"/>
              </a:schemeClr>
            </a:solidFill>
            <a:ln w="9525">
              <a:noFill/>
            </a:ln>
          </p:spPr>
          <p:txBody>
            <a:bodyPr/>
            <a:p>
              <a:endParaRPr lang="zh-CN" altLang="en-US"/>
            </a:p>
          </p:txBody>
        </p:sp>
      </p:grpSp>
      <p:grpSp>
        <p:nvGrpSpPr>
          <p:cNvPr id="12314" name="Group 75"/>
          <p:cNvGrpSpPr/>
          <p:nvPr/>
        </p:nvGrpSpPr>
        <p:grpSpPr>
          <a:xfrm>
            <a:off x="6396038" y="4414838"/>
            <a:ext cx="239712" cy="244475"/>
            <a:chOff x="0" y="0"/>
            <a:chExt cx="720000" cy="720000"/>
          </a:xfrm>
        </p:grpSpPr>
        <p:sp>
          <p:nvSpPr>
            <p:cNvPr id="12382" name="椭圆 78"/>
            <p:cNvSpPr/>
            <p:nvPr/>
          </p:nvSpPr>
          <p:spPr>
            <a:xfrm>
              <a:off x="0" y="0"/>
              <a:ext cx="720000" cy="720000"/>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grpSp>
          <p:nvGrpSpPr>
            <p:cNvPr id="12383" name="Group 77"/>
            <p:cNvGrpSpPr/>
            <p:nvPr/>
          </p:nvGrpSpPr>
          <p:grpSpPr>
            <a:xfrm>
              <a:off x="48069" y="103548"/>
              <a:ext cx="596538" cy="544505"/>
              <a:chOff x="0" y="0"/>
              <a:chExt cx="739775" cy="635000"/>
            </a:xfrm>
          </p:grpSpPr>
          <p:sp>
            <p:nvSpPr>
              <p:cNvPr id="12384" name="Freeform 1475"/>
              <p:cNvSpPr/>
              <p:nvPr/>
            </p:nvSpPr>
            <p:spPr>
              <a:xfrm>
                <a:off x="0" y="3175"/>
                <a:ext cx="739775" cy="631825"/>
              </a:xfrm>
              <a:custGeom>
                <a:avLst/>
                <a:gdLst>
                  <a:gd name="txL" fmla="*/ 0 w 258"/>
                  <a:gd name="txT" fmla="*/ 0 h 221"/>
                  <a:gd name="txR" fmla="*/ 258 w 258"/>
                  <a:gd name="txB" fmla="*/ 221 h 221"/>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8" h="221">
                    <a:moveTo>
                      <a:pt x="201" y="214"/>
                    </a:moveTo>
                    <a:cubicBezTo>
                      <a:pt x="198" y="219"/>
                      <a:pt x="192" y="221"/>
                      <a:pt x="188" y="218"/>
                    </a:cubicBezTo>
                    <a:cubicBezTo>
                      <a:pt x="6" y="118"/>
                      <a:pt x="6" y="118"/>
                      <a:pt x="6" y="118"/>
                    </a:cubicBezTo>
                    <a:cubicBezTo>
                      <a:pt x="2" y="115"/>
                      <a:pt x="0" y="109"/>
                      <a:pt x="2" y="105"/>
                    </a:cubicBezTo>
                    <a:cubicBezTo>
                      <a:pt x="57" y="6"/>
                      <a:pt x="57" y="6"/>
                      <a:pt x="57" y="6"/>
                    </a:cubicBezTo>
                    <a:cubicBezTo>
                      <a:pt x="60" y="1"/>
                      <a:pt x="65" y="0"/>
                      <a:pt x="70" y="2"/>
                    </a:cubicBezTo>
                    <a:cubicBezTo>
                      <a:pt x="252" y="103"/>
                      <a:pt x="252" y="103"/>
                      <a:pt x="252" y="103"/>
                    </a:cubicBezTo>
                    <a:cubicBezTo>
                      <a:pt x="256" y="105"/>
                      <a:pt x="258" y="111"/>
                      <a:pt x="255" y="115"/>
                    </a:cubicBezTo>
                    <a:lnTo>
                      <a:pt x="201" y="214"/>
                    </a:lnTo>
                    <a:close/>
                  </a:path>
                </a:pathLst>
              </a:custGeom>
              <a:solidFill>
                <a:schemeClr val="tx1">
                  <a:alpha val="100000"/>
                </a:schemeClr>
              </a:solidFill>
              <a:ln w="9525">
                <a:noFill/>
              </a:ln>
            </p:spPr>
            <p:txBody>
              <a:bodyPr/>
              <a:p>
                <a:endParaRPr lang="zh-CN" altLang="en-US"/>
              </a:p>
            </p:txBody>
          </p:sp>
          <p:sp>
            <p:nvSpPr>
              <p:cNvPr id="12385" name="Freeform 1476"/>
              <p:cNvSpPr/>
              <p:nvPr/>
            </p:nvSpPr>
            <p:spPr>
              <a:xfrm>
                <a:off x="277812" y="185737"/>
                <a:ext cx="373063" cy="369888"/>
              </a:xfrm>
              <a:custGeom>
                <a:avLst/>
                <a:gdLst>
                  <a:gd name="txL" fmla="*/ 0 w 130"/>
                  <a:gd name="txT" fmla="*/ 0 h 129"/>
                  <a:gd name="txR" fmla="*/ 130 w 130"/>
                  <a:gd name="txB" fmla="*/ 129 h 129"/>
                </a:gdLst>
                <a:ahLst/>
                <a:cxnLst>
                  <a:cxn ang="0">
                    <a:pos x="2147483647" y="2147483647"/>
                  </a:cxn>
                  <a:cxn ang="0">
                    <a:pos x="2147483647" y="2147483647"/>
                  </a:cxn>
                  <a:cxn ang="0">
                    <a:pos x="2147483647" y="2147483647"/>
                  </a:cxn>
                  <a:cxn ang="0">
                    <a:pos x="2147483647" y="2147483647"/>
                  </a:cxn>
                  <a:cxn ang="0">
                    <a:pos x="2147483647" y="2147483647"/>
                  </a:cxn>
                </a:cxnLst>
                <a:rect l="txL" t="txT" r="txR" b="txB"/>
                <a:pathLst>
                  <a:path w="130" h="129">
                    <a:moveTo>
                      <a:pt x="114" y="92"/>
                    </a:moveTo>
                    <a:cubicBezTo>
                      <a:pt x="99" y="119"/>
                      <a:pt x="65" y="129"/>
                      <a:pt x="38" y="114"/>
                    </a:cubicBezTo>
                    <a:cubicBezTo>
                      <a:pt x="10" y="99"/>
                      <a:pt x="0" y="64"/>
                      <a:pt x="15" y="37"/>
                    </a:cubicBezTo>
                    <a:cubicBezTo>
                      <a:pt x="30" y="10"/>
                      <a:pt x="65" y="0"/>
                      <a:pt x="92" y="15"/>
                    </a:cubicBezTo>
                    <a:cubicBezTo>
                      <a:pt x="120" y="30"/>
                      <a:pt x="130" y="64"/>
                      <a:pt x="114" y="92"/>
                    </a:cubicBezTo>
                    <a:close/>
                  </a:path>
                </a:pathLst>
              </a:custGeom>
              <a:solidFill>
                <a:schemeClr val="tx1">
                  <a:alpha val="100000"/>
                </a:schemeClr>
              </a:solidFill>
              <a:ln w="9525">
                <a:noFill/>
              </a:ln>
            </p:spPr>
            <p:txBody>
              <a:bodyPr/>
              <a:p>
                <a:endParaRPr lang="zh-CN" altLang="en-US"/>
              </a:p>
            </p:txBody>
          </p:sp>
          <p:sp>
            <p:nvSpPr>
              <p:cNvPr id="12386" name="Freeform 1477"/>
              <p:cNvSpPr/>
              <p:nvPr/>
            </p:nvSpPr>
            <p:spPr>
              <a:xfrm>
                <a:off x="304800" y="211137"/>
                <a:ext cx="317500" cy="317500"/>
              </a:xfrm>
              <a:custGeom>
                <a:avLst/>
                <a:gdLst>
                  <a:gd name="txL" fmla="*/ 0 w 111"/>
                  <a:gd name="txT" fmla="*/ 0 h 111"/>
                  <a:gd name="txR" fmla="*/ 111 w 111"/>
                  <a:gd name="txB" fmla="*/ 111 h 111"/>
                </a:gdLst>
                <a:ahLst/>
                <a:cxnLst>
                  <a:cxn ang="0">
                    <a:pos x="2147483647" y="2147483647"/>
                  </a:cxn>
                  <a:cxn ang="0">
                    <a:pos x="2147483647" y="2147483647"/>
                  </a:cxn>
                  <a:cxn ang="0">
                    <a:pos x="2147483647" y="2147483647"/>
                  </a:cxn>
                  <a:cxn ang="0">
                    <a:pos x="2147483647" y="2147483647"/>
                  </a:cxn>
                  <a:cxn ang="0">
                    <a:pos x="2147483647" y="2147483647"/>
                  </a:cxn>
                </a:cxnLst>
                <a:rect l="txL" t="txT" r="txR" b="txB"/>
                <a:pathLst>
                  <a:path w="111" h="111">
                    <a:moveTo>
                      <a:pt x="98" y="79"/>
                    </a:moveTo>
                    <a:cubicBezTo>
                      <a:pt x="85" y="102"/>
                      <a:pt x="56" y="111"/>
                      <a:pt x="32" y="98"/>
                    </a:cubicBezTo>
                    <a:cubicBezTo>
                      <a:pt x="9" y="85"/>
                      <a:pt x="0" y="55"/>
                      <a:pt x="13" y="32"/>
                    </a:cubicBezTo>
                    <a:cubicBezTo>
                      <a:pt x="26" y="8"/>
                      <a:pt x="56" y="0"/>
                      <a:pt x="79" y="13"/>
                    </a:cubicBezTo>
                    <a:cubicBezTo>
                      <a:pt x="103" y="26"/>
                      <a:pt x="111" y="55"/>
                      <a:pt x="98" y="79"/>
                    </a:cubicBezTo>
                    <a:close/>
                  </a:path>
                </a:pathLst>
              </a:custGeom>
              <a:solidFill>
                <a:schemeClr val="tx1">
                  <a:alpha val="100000"/>
                </a:schemeClr>
              </a:solidFill>
              <a:ln w="9525">
                <a:noFill/>
              </a:ln>
            </p:spPr>
            <p:txBody>
              <a:bodyPr/>
              <a:p>
                <a:endParaRPr lang="zh-CN" altLang="en-US"/>
              </a:p>
            </p:txBody>
          </p:sp>
          <p:sp>
            <p:nvSpPr>
              <p:cNvPr id="12387" name="Freeform 1478"/>
              <p:cNvSpPr/>
              <p:nvPr/>
            </p:nvSpPr>
            <p:spPr>
              <a:xfrm>
                <a:off x="333375" y="238125"/>
                <a:ext cx="263525" cy="265113"/>
              </a:xfrm>
              <a:custGeom>
                <a:avLst/>
                <a:gdLst>
                  <a:gd name="txL" fmla="*/ 0 w 92"/>
                  <a:gd name="txT" fmla="*/ 0 h 93"/>
                  <a:gd name="txR" fmla="*/ 92 w 92"/>
                  <a:gd name="txB" fmla="*/ 93 h 93"/>
                </a:gdLst>
                <a:ahLst/>
                <a:cxnLst>
                  <a:cxn ang="0">
                    <a:pos x="2147483647" y="2147483647"/>
                  </a:cxn>
                  <a:cxn ang="0">
                    <a:pos x="2147483647" y="2147483647"/>
                  </a:cxn>
                  <a:cxn ang="0">
                    <a:pos x="2147483647" y="2147483647"/>
                  </a:cxn>
                  <a:cxn ang="0">
                    <a:pos x="2147483647" y="2147483647"/>
                  </a:cxn>
                  <a:cxn ang="0">
                    <a:pos x="2147483647" y="2147483647"/>
                  </a:cxn>
                </a:cxnLst>
                <a:rect l="txL" t="txT" r="txR" b="txB"/>
                <a:pathLst>
                  <a:path w="92" h="93">
                    <a:moveTo>
                      <a:pt x="81" y="66"/>
                    </a:moveTo>
                    <a:cubicBezTo>
                      <a:pt x="70" y="85"/>
                      <a:pt x="46" y="93"/>
                      <a:pt x="26" y="82"/>
                    </a:cubicBezTo>
                    <a:cubicBezTo>
                      <a:pt x="7" y="71"/>
                      <a:pt x="0" y="46"/>
                      <a:pt x="11" y="27"/>
                    </a:cubicBezTo>
                    <a:cubicBezTo>
                      <a:pt x="21" y="7"/>
                      <a:pt x="46" y="0"/>
                      <a:pt x="65" y="11"/>
                    </a:cubicBezTo>
                    <a:cubicBezTo>
                      <a:pt x="85" y="22"/>
                      <a:pt x="92" y="46"/>
                      <a:pt x="81" y="66"/>
                    </a:cubicBezTo>
                    <a:close/>
                  </a:path>
                </a:pathLst>
              </a:custGeom>
              <a:solidFill>
                <a:schemeClr val="tx1">
                  <a:alpha val="100000"/>
                </a:schemeClr>
              </a:solidFill>
              <a:ln w="9525">
                <a:noFill/>
              </a:ln>
            </p:spPr>
            <p:txBody>
              <a:bodyPr/>
              <a:p>
                <a:endParaRPr lang="zh-CN" altLang="en-US"/>
              </a:p>
            </p:txBody>
          </p:sp>
          <p:sp>
            <p:nvSpPr>
              <p:cNvPr id="12388" name="Freeform 1479"/>
              <p:cNvSpPr/>
              <p:nvPr/>
            </p:nvSpPr>
            <p:spPr>
              <a:xfrm>
                <a:off x="352425" y="163512"/>
                <a:ext cx="31750" cy="30163"/>
              </a:xfrm>
              <a:custGeom>
                <a:avLst/>
                <a:gdLst>
                  <a:gd name="txL" fmla="*/ 0 w 11"/>
                  <a:gd name="txT" fmla="*/ 0 h 11"/>
                  <a:gd name="txR" fmla="*/ 11 w 11"/>
                  <a:gd name="txB" fmla="*/ 11 h 11"/>
                </a:gdLst>
                <a:ahLst/>
                <a:cxnLst>
                  <a:cxn ang="0">
                    <a:pos x="2147483647" y="2147483647"/>
                  </a:cxn>
                  <a:cxn ang="0">
                    <a:pos x="2147483647" y="2147483647"/>
                  </a:cxn>
                  <a:cxn ang="0">
                    <a:pos x="2147483647" y="2147483647"/>
                  </a:cxn>
                  <a:cxn ang="0">
                    <a:pos x="2147483647" y="2147483647"/>
                  </a:cxn>
                  <a:cxn ang="0">
                    <a:pos x="2147483647" y="2147483647"/>
                  </a:cxn>
                </a:cxnLst>
                <a:rect l="txL" t="txT" r="txR" b="txB"/>
                <a:pathLst>
                  <a:path w="11" h="11">
                    <a:moveTo>
                      <a:pt x="10" y="8"/>
                    </a:moveTo>
                    <a:cubicBezTo>
                      <a:pt x="9" y="10"/>
                      <a:pt x="6" y="11"/>
                      <a:pt x="3" y="10"/>
                    </a:cubicBezTo>
                    <a:cubicBezTo>
                      <a:pt x="1" y="8"/>
                      <a:pt x="0" y="6"/>
                      <a:pt x="2" y="3"/>
                    </a:cubicBezTo>
                    <a:cubicBezTo>
                      <a:pt x="3" y="1"/>
                      <a:pt x="6" y="0"/>
                      <a:pt x="8" y="1"/>
                    </a:cubicBezTo>
                    <a:cubicBezTo>
                      <a:pt x="10" y="3"/>
                      <a:pt x="11" y="6"/>
                      <a:pt x="10" y="8"/>
                    </a:cubicBezTo>
                    <a:close/>
                  </a:path>
                </a:pathLst>
              </a:custGeom>
              <a:solidFill>
                <a:schemeClr val="tx1">
                  <a:alpha val="100000"/>
                </a:schemeClr>
              </a:solidFill>
              <a:ln w="9525">
                <a:noFill/>
              </a:ln>
            </p:spPr>
            <p:txBody>
              <a:bodyPr/>
              <a:p>
                <a:endParaRPr lang="zh-CN" altLang="en-US"/>
              </a:p>
            </p:txBody>
          </p:sp>
          <p:sp>
            <p:nvSpPr>
              <p:cNvPr id="12389" name="Freeform 1480"/>
              <p:cNvSpPr/>
              <p:nvPr/>
            </p:nvSpPr>
            <p:spPr>
              <a:xfrm>
                <a:off x="223837" y="0"/>
                <a:ext cx="82550" cy="60325"/>
              </a:xfrm>
              <a:custGeom>
                <a:avLst/>
                <a:gdLst>
                  <a:gd name="txL" fmla="*/ 0 w 29"/>
                  <a:gd name="txT" fmla="*/ 0 h 21"/>
                  <a:gd name="txR" fmla="*/ 29 w 29"/>
                  <a:gd name="txB" fmla="*/ 21 h 21"/>
                </a:gdLst>
                <a:ahLst/>
                <a:cxnLst>
                  <a:cxn ang="0">
                    <a:pos x="2147483647" y="2147483647"/>
                  </a:cxn>
                  <a:cxn ang="0">
                    <a:pos x="2147483647" y="2147483647"/>
                  </a:cxn>
                  <a:cxn ang="0">
                    <a:pos x="2147483647" y="2147483647"/>
                  </a:cxn>
                  <a:cxn ang="0">
                    <a:pos x="2147483647" y="2147483647"/>
                  </a:cxn>
                  <a:cxn ang="0">
                    <a:pos x="2147483647" y="2147483647"/>
                  </a:cxn>
                  <a:cxn ang="0">
                    <a:pos x="0" y="2147483647"/>
                  </a:cxn>
                  <a:cxn ang="0">
                    <a:pos x="2147483647" y="2147483647"/>
                  </a:cxn>
                </a:cxnLst>
                <a:rect l="txL" t="txT" r="txR" b="txB"/>
                <a:pathLst>
                  <a:path w="29" h="21">
                    <a:moveTo>
                      <a:pt x="25" y="21"/>
                    </a:moveTo>
                    <a:cubicBezTo>
                      <a:pt x="27" y="17"/>
                      <a:pt x="27" y="17"/>
                      <a:pt x="27" y="17"/>
                    </a:cubicBezTo>
                    <a:cubicBezTo>
                      <a:pt x="29" y="15"/>
                      <a:pt x="28" y="12"/>
                      <a:pt x="25" y="11"/>
                    </a:cubicBezTo>
                    <a:cubicBezTo>
                      <a:pt x="9" y="2"/>
                      <a:pt x="9" y="2"/>
                      <a:pt x="9" y="2"/>
                    </a:cubicBezTo>
                    <a:cubicBezTo>
                      <a:pt x="7" y="0"/>
                      <a:pt x="4" y="1"/>
                      <a:pt x="3" y="4"/>
                    </a:cubicBezTo>
                    <a:cubicBezTo>
                      <a:pt x="0" y="8"/>
                      <a:pt x="0" y="8"/>
                      <a:pt x="0" y="8"/>
                    </a:cubicBezTo>
                    <a:lnTo>
                      <a:pt x="25" y="21"/>
                    </a:lnTo>
                    <a:close/>
                  </a:path>
                </a:pathLst>
              </a:custGeom>
              <a:solidFill>
                <a:schemeClr val="tx1">
                  <a:alpha val="100000"/>
                </a:schemeClr>
              </a:solidFill>
              <a:ln w="9525">
                <a:noFill/>
              </a:ln>
            </p:spPr>
            <p:txBody>
              <a:bodyPr/>
              <a:p>
                <a:endParaRPr lang="zh-CN" altLang="en-US"/>
              </a:p>
            </p:txBody>
          </p:sp>
          <p:sp>
            <p:nvSpPr>
              <p:cNvPr id="12390" name="Freeform 1481"/>
              <p:cNvSpPr/>
              <p:nvPr/>
            </p:nvSpPr>
            <p:spPr>
              <a:xfrm>
                <a:off x="484187" y="122237"/>
                <a:ext cx="188913" cy="134938"/>
              </a:xfrm>
              <a:custGeom>
                <a:avLst/>
                <a:gdLst>
                  <a:gd name="txL" fmla="*/ 0 w 66"/>
                  <a:gd name="txT" fmla="*/ 0 h 47"/>
                  <a:gd name="txR" fmla="*/ 66 w 66"/>
                  <a:gd name="txB" fmla="*/ 47 h 47"/>
                </a:gdLst>
                <a:ahLst/>
                <a:cxnLst>
                  <a:cxn ang="0">
                    <a:pos x="2147483647" y="2147483647"/>
                  </a:cxn>
                  <a:cxn ang="0">
                    <a:pos x="2147483647" y="2147483647"/>
                  </a:cxn>
                  <a:cxn ang="0">
                    <a:pos x="2147483647" y="2147483647"/>
                  </a:cxn>
                  <a:cxn ang="0">
                    <a:pos x="2147483647" y="2147483647"/>
                  </a:cxn>
                  <a:cxn ang="0">
                    <a:pos x="2147483647" y="2147483647"/>
                  </a:cxn>
                  <a:cxn ang="0">
                    <a:pos x="0" y="2147483647"/>
                  </a:cxn>
                  <a:cxn ang="0">
                    <a:pos x="2147483647" y="2147483647"/>
                  </a:cxn>
                </a:cxnLst>
                <a:rect l="txL" t="txT" r="txR" b="txB"/>
                <a:pathLst>
                  <a:path w="66" h="47">
                    <a:moveTo>
                      <a:pt x="58" y="47"/>
                    </a:moveTo>
                    <a:cubicBezTo>
                      <a:pt x="65" y="34"/>
                      <a:pt x="65" y="34"/>
                      <a:pt x="65" y="34"/>
                    </a:cubicBezTo>
                    <a:cubicBezTo>
                      <a:pt x="66" y="32"/>
                      <a:pt x="65" y="29"/>
                      <a:pt x="62" y="28"/>
                    </a:cubicBezTo>
                    <a:cubicBezTo>
                      <a:pt x="14" y="1"/>
                      <a:pt x="14" y="1"/>
                      <a:pt x="14" y="1"/>
                    </a:cubicBezTo>
                    <a:cubicBezTo>
                      <a:pt x="11" y="0"/>
                      <a:pt x="8" y="0"/>
                      <a:pt x="7" y="3"/>
                    </a:cubicBezTo>
                    <a:cubicBezTo>
                      <a:pt x="0" y="15"/>
                      <a:pt x="0" y="15"/>
                      <a:pt x="0" y="15"/>
                    </a:cubicBezTo>
                    <a:lnTo>
                      <a:pt x="58" y="47"/>
                    </a:lnTo>
                    <a:close/>
                  </a:path>
                </a:pathLst>
              </a:custGeom>
              <a:solidFill>
                <a:schemeClr val="tx1">
                  <a:alpha val="100000"/>
                </a:schemeClr>
              </a:solidFill>
              <a:ln w="9525">
                <a:noFill/>
              </a:ln>
            </p:spPr>
            <p:txBody>
              <a:bodyPr/>
              <a:p>
                <a:endParaRPr lang="zh-CN" altLang="en-US"/>
              </a:p>
            </p:txBody>
          </p:sp>
          <p:sp>
            <p:nvSpPr>
              <p:cNvPr id="12391" name="Freeform 1482"/>
              <p:cNvSpPr/>
              <p:nvPr/>
            </p:nvSpPr>
            <p:spPr>
              <a:xfrm>
                <a:off x="177800" y="33337"/>
                <a:ext cx="127000" cy="87313"/>
              </a:xfrm>
              <a:custGeom>
                <a:avLst/>
                <a:gdLst>
                  <a:gd name="txL" fmla="*/ 0 w 44"/>
                  <a:gd name="txT" fmla="*/ 0 h 30"/>
                  <a:gd name="txR" fmla="*/ 44 w 44"/>
                  <a:gd name="txB" fmla="*/ 30 h 30"/>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44" h="30">
                    <a:moveTo>
                      <a:pt x="42" y="26"/>
                    </a:moveTo>
                    <a:cubicBezTo>
                      <a:pt x="41" y="29"/>
                      <a:pt x="39" y="30"/>
                      <a:pt x="37" y="29"/>
                    </a:cubicBezTo>
                    <a:cubicBezTo>
                      <a:pt x="2" y="10"/>
                      <a:pt x="2" y="10"/>
                      <a:pt x="2" y="10"/>
                    </a:cubicBezTo>
                    <a:cubicBezTo>
                      <a:pt x="0" y="9"/>
                      <a:pt x="0" y="6"/>
                      <a:pt x="1" y="4"/>
                    </a:cubicBezTo>
                    <a:cubicBezTo>
                      <a:pt x="2" y="1"/>
                      <a:pt x="5" y="0"/>
                      <a:pt x="7" y="1"/>
                    </a:cubicBezTo>
                    <a:cubicBezTo>
                      <a:pt x="41" y="20"/>
                      <a:pt x="41" y="20"/>
                      <a:pt x="41" y="20"/>
                    </a:cubicBezTo>
                    <a:cubicBezTo>
                      <a:pt x="43" y="21"/>
                      <a:pt x="44" y="24"/>
                      <a:pt x="42" y="26"/>
                    </a:cubicBezTo>
                    <a:close/>
                  </a:path>
                </a:pathLst>
              </a:custGeom>
              <a:solidFill>
                <a:schemeClr val="tx1">
                  <a:alpha val="100000"/>
                </a:schemeClr>
              </a:solidFill>
              <a:ln w="9525">
                <a:noFill/>
              </a:ln>
            </p:spPr>
            <p:txBody>
              <a:bodyPr/>
              <a:p>
                <a:endParaRPr lang="zh-CN" altLang="en-US"/>
              </a:p>
            </p:txBody>
          </p:sp>
        </p:grpSp>
      </p:grpSp>
      <p:grpSp>
        <p:nvGrpSpPr>
          <p:cNvPr id="12315" name="Group 86"/>
          <p:cNvGrpSpPr/>
          <p:nvPr/>
        </p:nvGrpSpPr>
        <p:grpSpPr>
          <a:xfrm>
            <a:off x="6805613" y="3798888"/>
            <a:ext cx="239712" cy="246062"/>
            <a:chOff x="0" y="0"/>
            <a:chExt cx="720000" cy="720000"/>
          </a:xfrm>
        </p:grpSpPr>
        <p:sp>
          <p:nvSpPr>
            <p:cNvPr id="12374" name="椭圆 89"/>
            <p:cNvSpPr/>
            <p:nvPr/>
          </p:nvSpPr>
          <p:spPr>
            <a:xfrm>
              <a:off x="0" y="0"/>
              <a:ext cx="720000" cy="720000"/>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grpSp>
          <p:nvGrpSpPr>
            <p:cNvPr id="12375" name="Group 88"/>
            <p:cNvGrpSpPr/>
            <p:nvPr/>
          </p:nvGrpSpPr>
          <p:grpSpPr>
            <a:xfrm>
              <a:off x="120684" y="119494"/>
              <a:ext cx="477838" cy="506412"/>
              <a:chOff x="0" y="0"/>
              <a:chExt cx="477838" cy="506412"/>
            </a:xfrm>
          </p:grpSpPr>
          <p:sp>
            <p:nvSpPr>
              <p:cNvPr id="12376" name="Freeform 1427"/>
              <p:cNvSpPr/>
              <p:nvPr/>
            </p:nvSpPr>
            <p:spPr>
              <a:xfrm>
                <a:off x="38100" y="0"/>
                <a:ext cx="439738" cy="388938"/>
              </a:xfrm>
              <a:custGeom>
                <a:avLst/>
                <a:gdLst>
                  <a:gd name="txL" fmla="*/ 0 w 154"/>
                  <a:gd name="txT" fmla="*/ 0 h 136"/>
                  <a:gd name="txR" fmla="*/ 154 w 154"/>
                  <a:gd name="txB" fmla="*/ 136 h 136"/>
                </a:gdLst>
                <a:ahLst/>
                <a:cxnLst>
                  <a:cxn ang="0">
                    <a:pos x="2147483647" y="2147483647"/>
                  </a:cxn>
                  <a:cxn ang="0">
                    <a:pos x="2147483647" y="2147483647"/>
                  </a:cxn>
                  <a:cxn ang="0">
                    <a:pos x="0" y="2147483647"/>
                  </a:cxn>
                  <a:cxn ang="0">
                    <a:pos x="2147483647" y="2147483647"/>
                  </a:cxn>
                </a:cxnLst>
                <a:rect l="txL" t="txT" r="txR" b="txB"/>
                <a:pathLst>
                  <a:path w="154" h="136">
                    <a:moveTo>
                      <a:pt x="136" y="136"/>
                    </a:moveTo>
                    <a:cubicBezTo>
                      <a:pt x="154" y="106"/>
                      <a:pt x="142" y="61"/>
                      <a:pt x="107" y="32"/>
                    </a:cubicBezTo>
                    <a:cubicBezTo>
                      <a:pt x="72" y="4"/>
                      <a:pt x="26" y="0"/>
                      <a:pt x="0" y="24"/>
                    </a:cubicBezTo>
                    <a:lnTo>
                      <a:pt x="136" y="136"/>
                    </a:lnTo>
                    <a:close/>
                  </a:path>
                </a:pathLst>
              </a:custGeom>
              <a:solidFill>
                <a:schemeClr val="tx1">
                  <a:alpha val="100000"/>
                </a:schemeClr>
              </a:solidFill>
              <a:ln w="9525">
                <a:noFill/>
              </a:ln>
            </p:spPr>
            <p:txBody>
              <a:bodyPr/>
              <a:p>
                <a:endParaRPr lang="zh-CN" altLang="en-US"/>
              </a:p>
            </p:txBody>
          </p:sp>
          <p:sp>
            <p:nvSpPr>
              <p:cNvPr id="12377" name="Freeform 1428"/>
              <p:cNvSpPr/>
              <p:nvPr/>
            </p:nvSpPr>
            <p:spPr>
              <a:xfrm>
                <a:off x="0" y="220662"/>
                <a:ext cx="241300" cy="285750"/>
              </a:xfrm>
              <a:custGeom>
                <a:avLst/>
                <a:gdLst>
                  <a:gd name="txL" fmla="*/ 0 w 152"/>
                  <a:gd name="txT" fmla="*/ 0 h 180"/>
                  <a:gd name="txR" fmla="*/ 152 w 152"/>
                  <a:gd name="txB" fmla="*/ 180 h 180"/>
                </a:gdLst>
                <a:ahLst/>
                <a:cxnLst>
                  <a:cxn ang="0">
                    <a:pos x="2147483647" y="2147483647"/>
                  </a:cxn>
                  <a:cxn ang="0">
                    <a:pos x="0" y="2147483647"/>
                  </a:cxn>
                  <a:cxn ang="0">
                    <a:pos x="2147483647" y="0"/>
                  </a:cxn>
                  <a:cxn ang="0">
                    <a:pos x="2147483647" y="2147483647"/>
                  </a:cxn>
                  <a:cxn ang="0">
                    <a:pos x="2147483647" y="2147483647"/>
                  </a:cxn>
                </a:cxnLst>
                <a:rect l="txL" t="txT" r="txR" b="txB"/>
                <a:pathLst>
                  <a:path w="152" h="180">
                    <a:moveTo>
                      <a:pt x="11" y="180"/>
                    </a:moveTo>
                    <a:lnTo>
                      <a:pt x="0" y="171"/>
                    </a:lnTo>
                    <a:lnTo>
                      <a:pt x="141" y="0"/>
                    </a:lnTo>
                    <a:lnTo>
                      <a:pt x="152" y="9"/>
                    </a:lnTo>
                    <a:lnTo>
                      <a:pt x="11" y="180"/>
                    </a:lnTo>
                    <a:close/>
                  </a:path>
                </a:pathLst>
              </a:custGeom>
              <a:solidFill>
                <a:schemeClr val="tx1">
                  <a:alpha val="100000"/>
                </a:schemeClr>
              </a:solidFill>
              <a:ln w="9525">
                <a:noFill/>
              </a:ln>
            </p:spPr>
            <p:txBody>
              <a:bodyPr/>
              <a:p>
                <a:endParaRPr lang="zh-CN" altLang="en-US"/>
              </a:p>
            </p:txBody>
          </p:sp>
          <p:sp>
            <p:nvSpPr>
              <p:cNvPr id="12378" name="Freeform 1429"/>
              <p:cNvSpPr/>
              <p:nvPr/>
            </p:nvSpPr>
            <p:spPr>
              <a:xfrm>
                <a:off x="141288" y="79375"/>
                <a:ext cx="231775" cy="223838"/>
              </a:xfrm>
              <a:custGeom>
                <a:avLst/>
                <a:gdLst>
                  <a:gd name="txL" fmla="*/ 0 w 81"/>
                  <a:gd name="txT" fmla="*/ 0 h 78"/>
                  <a:gd name="txR" fmla="*/ 81 w 81"/>
                  <a:gd name="txB" fmla="*/ 78 h 78"/>
                </a:gdLst>
                <a:ahLst/>
                <a:cxnLst>
                  <a:cxn ang="0">
                    <a:pos x="0" y="2147483647"/>
                  </a:cxn>
                  <a:cxn ang="0">
                    <a:pos x="2147483647" y="2147483647"/>
                  </a:cxn>
                  <a:cxn ang="0">
                    <a:pos x="2147483647" y="2147483647"/>
                  </a:cxn>
                  <a:cxn ang="0">
                    <a:pos x="0" y="2147483647"/>
                  </a:cxn>
                </a:cxnLst>
                <a:rect l="txL" t="txT" r="txR" b="txB"/>
                <a:pathLst>
                  <a:path w="81" h="78">
                    <a:moveTo>
                      <a:pt x="0" y="25"/>
                    </a:moveTo>
                    <a:cubicBezTo>
                      <a:pt x="8" y="59"/>
                      <a:pt x="24" y="71"/>
                      <a:pt x="65" y="78"/>
                    </a:cubicBezTo>
                    <a:cubicBezTo>
                      <a:pt x="79" y="48"/>
                      <a:pt x="81" y="31"/>
                      <a:pt x="71" y="4"/>
                    </a:cubicBezTo>
                    <a:cubicBezTo>
                      <a:pt x="43" y="0"/>
                      <a:pt x="26" y="5"/>
                      <a:pt x="0" y="25"/>
                    </a:cubicBezTo>
                    <a:close/>
                  </a:path>
                </a:pathLst>
              </a:custGeom>
              <a:solidFill>
                <a:schemeClr val="tx1">
                  <a:alpha val="100000"/>
                </a:schemeClr>
              </a:solidFill>
              <a:ln w="9525">
                <a:noFill/>
              </a:ln>
            </p:spPr>
            <p:txBody>
              <a:bodyPr/>
              <a:p>
                <a:endParaRPr lang="zh-CN" altLang="en-US"/>
              </a:p>
            </p:txBody>
          </p:sp>
          <p:sp>
            <p:nvSpPr>
              <p:cNvPr id="12379" name="Freeform 1430"/>
              <p:cNvSpPr/>
              <p:nvPr/>
            </p:nvSpPr>
            <p:spPr>
              <a:xfrm>
                <a:off x="38100" y="0"/>
                <a:ext cx="306388" cy="150813"/>
              </a:xfrm>
              <a:custGeom>
                <a:avLst/>
                <a:gdLst>
                  <a:gd name="txL" fmla="*/ 0 w 107"/>
                  <a:gd name="txT" fmla="*/ 0 h 53"/>
                  <a:gd name="txR" fmla="*/ 107 w 107"/>
                  <a:gd name="txB" fmla="*/ 53 h 53"/>
                </a:gdLst>
                <a:ahLst/>
                <a:cxnLst>
                  <a:cxn ang="0">
                    <a:pos x="0" y="2147483647"/>
                  </a:cxn>
                  <a:cxn ang="0">
                    <a:pos x="2147483647" y="2147483647"/>
                  </a:cxn>
                  <a:cxn ang="0">
                    <a:pos x="2147483647" y="2147483647"/>
                  </a:cxn>
                  <a:cxn ang="0">
                    <a:pos x="0" y="2147483647"/>
                  </a:cxn>
                </a:cxnLst>
                <a:rect l="txL" t="txT" r="txR" b="txB"/>
                <a:pathLst>
                  <a:path w="107" h="53">
                    <a:moveTo>
                      <a:pt x="0" y="24"/>
                    </a:moveTo>
                    <a:cubicBezTo>
                      <a:pt x="8" y="44"/>
                      <a:pt x="18" y="51"/>
                      <a:pt x="36" y="53"/>
                    </a:cubicBezTo>
                    <a:cubicBezTo>
                      <a:pt x="62" y="33"/>
                      <a:pt x="79" y="28"/>
                      <a:pt x="107" y="32"/>
                    </a:cubicBezTo>
                    <a:cubicBezTo>
                      <a:pt x="72" y="4"/>
                      <a:pt x="26" y="0"/>
                      <a:pt x="0" y="24"/>
                    </a:cubicBezTo>
                    <a:close/>
                  </a:path>
                </a:pathLst>
              </a:custGeom>
              <a:solidFill>
                <a:schemeClr val="tx1">
                  <a:alpha val="100000"/>
                </a:schemeClr>
              </a:solidFill>
              <a:ln w="9525">
                <a:noFill/>
              </a:ln>
            </p:spPr>
            <p:txBody>
              <a:bodyPr/>
              <a:p>
                <a:endParaRPr lang="zh-CN" altLang="en-US"/>
              </a:p>
            </p:txBody>
          </p:sp>
          <p:sp>
            <p:nvSpPr>
              <p:cNvPr id="12380" name="Freeform 1431"/>
              <p:cNvSpPr/>
              <p:nvPr/>
            </p:nvSpPr>
            <p:spPr>
              <a:xfrm>
                <a:off x="327025" y="92075"/>
                <a:ext cx="150813" cy="296863"/>
              </a:xfrm>
              <a:custGeom>
                <a:avLst/>
                <a:gdLst>
                  <a:gd name="txL" fmla="*/ 0 w 53"/>
                  <a:gd name="txT" fmla="*/ 0 h 104"/>
                  <a:gd name="txR" fmla="*/ 53 w 53"/>
                  <a:gd name="txB" fmla="*/ 104 h 104"/>
                </a:gdLst>
                <a:ahLst/>
                <a:cxnLst>
                  <a:cxn ang="0">
                    <a:pos x="2147483647" y="0"/>
                  </a:cxn>
                  <a:cxn ang="0">
                    <a:pos x="0" y="2147483647"/>
                  </a:cxn>
                  <a:cxn ang="0">
                    <a:pos x="2147483647" y="2147483647"/>
                  </a:cxn>
                  <a:cxn ang="0">
                    <a:pos x="2147483647" y="0"/>
                  </a:cxn>
                </a:cxnLst>
                <a:rect l="txL" t="txT" r="txR" b="txB"/>
                <a:pathLst>
                  <a:path w="53" h="104">
                    <a:moveTo>
                      <a:pt x="6" y="0"/>
                    </a:moveTo>
                    <a:cubicBezTo>
                      <a:pt x="16" y="27"/>
                      <a:pt x="14" y="44"/>
                      <a:pt x="0" y="74"/>
                    </a:cubicBezTo>
                    <a:cubicBezTo>
                      <a:pt x="7" y="93"/>
                      <a:pt x="14" y="100"/>
                      <a:pt x="35" y="104"/>
                    </a:cubicBezTo>
                    <a:cubicBezTo>
                      <a:pt x="53" y="74"/>
                      <a:pt x="41" y="29"/>
                      <a:pt x="6" y="0"/>
                    </a:cubicBezTo>
                    <a:close/>
                  </a:path>
                </a:pathLst>
              </a:custGeom>
              <a:solidFill>
                <a:schemeClr val="tx1">
                  <a:alpha val="100000"/>
                </a:schemeClr>
              </a:solidFill>
              <a:ln w="9525">
                <a:noFill/>
              </a:ln>
            </p:spPr>
            <p:txBody>
              <a:bodyPr/>
              <a:p>
                <a:endParaRPr lang="zh-CN" altLang="en-US"/>
              </a:p>
            </p:txBody>
          </p:sp>
          <p:sp>
            <p:nvSpPr>
              <p:cNvPr id="12381" name="Freeform 1432"/>
              <p:cNvSpPr/>
              <p:nvPr/>
            </p:nvSpPr>
            <p:spPr>
              <a:xfrm>
                <a:off x="331788" y="79375"/>
                <a:ext cx="23813" cy="26988"/>
              </a:xfrm>
              <a:custGeom>
                <a:avLst/>
                <a:gdLst>
                  <a:gd name="txL" fmla="*/ 0 w 8"/>
                  <a:gd name="txT" fmla="*/ 0 h 9"/>
                  <a:gd name="txR" fmla="*/ 8 w 8"/>
                  <a:gd name="txB" fmla="*/ 9 h 9"/>
                </a:gdLst>
                <a:ahLst/>
                <a:cxnLst>
                  <a:cxn ang="0">
                    <a:pos x="2147483647" y="2147483647"/>
                  </a:cxn>
                  <a:cxn ang="0">
                    <a:pos x="2147483647" y="2147483647"/>
                  </a:cxn>
                  <a:cxn ang="0">
                    <a:pos x="2147483647" y="2147483647"/>
                  </a:cxn>
                  <a:cxn ang="0">
                    <a:pos x="2147483647" y="2147483647"/>
                  </a:cxn>
                  <a:cxn ang="0">
                    <a:pos x="2147483647" y="2147483647"/>
                  </a:cxn>
                </a:cxnLst>
                <a:rect l="txL" t="txT" r="txR" b="txB"/>
                <a:pathLst>
                  <a:path w="8" h="9">
                    <a:moveTo>
                      <a:pt x="7" y="7"/>
                    </a:moveTo>
                    <a:cubicBezTo>
                      <a:pt x="6" y="8"/>
                      <a:pt x="3" y="9"/>
                      <a:pt x="2" y="7"/>
                    </a:cubicBezTo>
                    <a:cubicBezTo>
                      <a:pt x="0" y="6"/>
                      <a:pt x="0" y="4"/>
                      <a:pt x="1" y="2"/>
                    </a:cubicBezTo>
                    <a:cubicBezTo>
                      <a:pt x="2" y="0"/>
                      <a:pt x="5" y="0"/>
                      <a:pt x="6" y="1"/>
                    </a:cubicBezTo>
                    <a:cubicBezTo>
                      <a:pt x="8" y="3"/>
                      <a:pt x="8" y="5"/>
                      <a:pt x="7" y="7"/>
                    </a:cubicBezTo>
                    <a:close/>
                  </a:path>
                </a:pathLst>
              </a:custGeom>
              <a:solidFill>
                <a:schemeClr val="tx1">
                  <a:alpha val="100000"/>
                </a:schemeClr>
              </a:solidFill>
              <a:ln w="9525">
                <a:noFill/>
              </a:ln>
            </p:spPr>
            <p:txBody>
              <a:bodyPr/>
              <a:p>
                <a:endParaRPr lang="zh-CN" altLang="en-US"/>
              </a:p>
            </p:txBody>
          </p:sp>
        </p:grpSp>
      </p:grpSp>
      <p:grpSp>
        <p:nvGrpSpPr>
          <p:cNvPr id="12316" name="Group 95"/>
          <p:cNvGrpSpPr/>
          <p:nvPr/>
        </p:nvGrpSpPr>
        <p:grpSpPr>
          <a:xfrm>
            <a:off x="7021513" y="1309688"/>
            <a:ext cx="239712" cy="246062"/>
            <a:chOff x="0" y="0"/>
            <a:chExt cx="720000" cy="720000"/>
          </a:xfrm>
        </p:grpSpPr>
        <p:sp>
          <p:nvSpPr>
            <p:cNvPr id="12367" name="椭圆 98"/>
            <p:cNvSpPr/>
            <p:nvPr/>
          </p:nvSpPr>
          <p:spPr>
            <a:xfrm>
              <a:off x="0" y="0"/>
              <a:ext cx="720000" cy="720000"/>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grpSp>
          <p:nvGrpSpPr>
            <p:cNvPr id="12368" name="Group 97"/>
            <p:cNvGrpSpPr/>
            <p:nvPr/>
          </p:nvGrpSpPr>
          <p:grpSpPr>
            <a:xfrm>
              <a:off x="193007" y="36835"/>
              <a:ext cx="337953" cy="646330"/>
              <a:chOff x="0" y="0"/>
              <a:chExt cx="401637" cy="800100"/>
            </a:xfrm>
          </p:grpSpPr>
          <p:sp>
            <p:nvSpPr>
              <p:cNvPr id="12369" name="Freeform 588"/>
              <p:cNvSpPr/>
              <p:nvPr/>
            </p:nvSpPr>
            <p:spPr>
              <a:xfrm>
                <a:off x="63500" y="395287"/>
                <a:ext cx="263525" cy="404813"/>
              </a:xfrm>
              <a:custGeom>
                <a:avLst/>
                <a:gdLst>
                  <a:gd name="txL" fmla="*/ 0 w 166"/>
                  <a:gd name="txT" fmla="*/ 0 h 255"/>
                  <a:gd name="txR" fmla="*/ 166 w 166"/>
                  <a:gd name="txB" fmla="*/ 255 h 255"/>
                </a:gdLst>
                <a:ahLst/>
                <a:cxnLst>
                  <a:cxn ang="0">
                    <a:pos x="2147483647" y="2147483647"/>
                  </a:cxn>
                  <a:cxn ang="0">
                    <a:pos x="2147483647" y="2147483647"/>
                  </a:cxn>
                  <a:cxn ang="0">
                    <a:pos x="0" y="0"/>
                  </a:cxn>
                  <a:cxn ang="0">
                    <a:pos x="2147483647" y="2147483647"/>
                  </a:cxn>
                </a:cxnLst>
                <a:rect l="txL" t="txT" r="txR" b="txB"/>
                <a:pathLst>
                  <a:path w="166" h="255">
                    <a:moveTo>
                      <a:pt x="74" y="255"/>
                    </a:moveTo>
                    <a:lnTo>
                      <a:pt x="166" y="6"/>
                    </a:lnTo>
                    <a:lnTo>
                      <a:pt x="0" y="0"/>
                    </a:lnTo>
                    <a:lnTo>
                      <a:pt x="74" y="255"/>
                    </a:lnTo>
                    <a:close/>
                  </a:path>
                </a:pathLst>
              </a:custGeom>
              <a:solidFill>
                <a:schemeClr val="tx1">
                  <a:alpha val="100000"/>
                </a:schemeClr>
              </a:solidFill>
              <a:ln w="9525">
                <a:noFill/>
              </a:ln>
            </p:spPr>
            <p:txBody>
              <a:bodyPr/>
              <a:p>
                <a:endParaRPr lang="zh-CN" altLang="en-US"/>
              </a:p>
            </p:txBody>
          </p:sp>
          <p:sp>
            <p:nvSpPr>
              <p:cNvPr id="12370" name="Freeform 589"/>
              <p:cNvSpPr/>
              <p:nvPr/>
            </p:nvSpPr>
            <p:spPr>
              <a:xfrm>
                <a:off x="0" y="260350"/>
                <a:ext cx="398463" cy="144463"/>
              </a:xfrm>
              <a:custGeom>
                <a:avLst/>
                <a:gdLst>
                  <a:gd name="txL" fmla="*/ 0 w 251"/>
                  <a:gd name="txT" fmla="*/ 0 h 91"/>
                  <a:gd name="txR" fmla="*/ 251 w 251"/>
                  <a:gd name="txB" fmla="*/ 91 h 91"/>
                </a:gdLst>
                <a:ahLst/>
                <a:cxnLst>
                  <a:cxn ang="0">
                    <a:pos x="2147483647" y="2147483647"/>
                  </a:cxn>
                  <a:cxn ang="0">
                    <a:pos x="2147483647" y="2147483647"/>
                  </a:cxn>
                  <a:cxn ang="0">
                    <a:pos x="2147483647" y="2147483647"/>
                  </a:cxn>
                  <a:cxn ang="0">
                    <a:pos x="0" y="0"/>
                  </a:cxn>
                  <a:cxn ang="0">
                    <a:pos x="2147483647" y="2147483647"/>
                  </a:cxn>
                </a:cxnLst>
                <a:rect l="txL" t="txT" r="txR" b="txB"/>
                <a:pathLst>
                  <a:path w="251" h="91">
                    <a:moveTo>
                      <a:pt x="19" y="83"/>
                    </a:moveTo>
                    <a:lnTo>
                      <a:pt x="228" y="91"/>
                    </a:lnTo>
                    <a:lnTo>
                      <a:pt x="251" y="9"/>
                    </a:lnTo>
                    <a:lnTo>
                      <a:pt x="0" y="0"/>
                    </a:lnTo>
                    <a:lnTo>
                      <a:pt x="19" y="83"/>
                    </a:lnTo>
                    <a:close/>
                  </a:path>
                </a:pathLst>
              </a:custGeom>
              <a:solidFill>
                <a:schemeClr val="tx1">
                  <a:alpha val="100000"/>
                </a:schemeClr>
              </a:solidFill>
              <a:ln w="9525">
                <a:noFill/>
              </a:ln>
            </p:spPr>
            <p:txBody>
              <a:bodyPr/>
              <a:p>
                <a:endParaRPr lang="zh-CN" altLang="en-US"/>
              </a:p>
            </p:txBody>
          </p:sp>
          <p:sp>
            <p:nvSpPr>
              <p:cNvPr id="12371" name="Freeform 590"/>
              <p:cNvSpPr/>
              <p:nvPr/>
            </p:nvSpPr>
            <p:spPr>
              <a:xfrm>
                <a:off x="103187" y="0"/>
                <a:ext cx="238125" cy="234950"/>
              </a:xfrm>
              <a:custGeom>
                <a:avLst/>
                <a:gdLst>
                  <a:gd name="txL" fmla="*/ 0 w 83"/>
                  <a:gd name="txT" fmla="*/ 0 h 82"/>
                  <a:gd name="txR" fmla="*/ 83 w 83"/>
                  <a:gd name="txB" fmla="*/ 82 h 82"/>
                </a:gdLst>
                <a:ahLst/>
                <a:cxnLst>
                  <a:cxn ang="0">
                    <a:pos x="2147483647" y="2147483647"/>
                  </a:cxn>
                  <a:cxn ang="0">
                    <a:pos x="2147483647" y="2147483647"/>
                  </a:cxn>
                  <a:cxn ang="0">
                    <a:pos x="2147483647" y="2147483647"/>
                  </a:cxn>
                  <a:cxn ang="0">
                    <a:pos x="2147483647" y="2147483647"/>
                  </a:cxn>
                  <a:cxn ang="0">
                    <a:pos x="2147483647" y="2147483647"/>
                  </a:cxn>
                </a:cxnLst>
                <a:rect l="txL" t="txT" r="txR" b="txB"/>
                <a:pathLst>
                  <a:path w="83" h="82">
                    <a:moveTo>
                      <a:pt x="82" y="43"/>
                    </a:moveTo>
                    <a:cubicBezTo>
                      <a:pt x="81" y="65"/>
                      <a:pt x="62" y="82"/>
                      <a:pt x="40" y="82"/>
                    </a:cubicBezTo>
                    <a:cubicBezTo>
                      <a:pt x="17" y="81"/>
                      <a:pt x="0" y="62"/>
                      <a:pt x="1" y="40"/>
                    </a:cubicBezTo>
                    <a:cubicBezTo>
                      <a:pt x="1" y="17"/>
                      <a:pt x="20" y="0"/>
                      <a:pt x="43" y="1"/>
                    </a:cubicBezTo>
                    <a:cubicBezTo>
                      <a:pt x="65" y="1"/>
                      <a:pt x="83" y="20"/>
                      <a:pt x="82" y="43"/>
                    </a:cubicBezTo>
                    <a:close/>
                  </a:path>
                </a:pathLst>
              </a:custGeom>
              <a:solidFill>
                <a:schemeClr val="tx1">
                  <a:alpha val="100000"/>
                </a:schemeClr>
              </a:solidFill>
              <a:ln w="9525">
                <a:noFill/>
              </a:ln>
            </p:spPr>
            <p:txBody>
              <a:bodyPr/>
              <a:p>
                <a:endParaRPr lang="zh-CN" altLang="en-US"/>
              </a:p>
            </p:txBody>
          </p:sp>
          <p:sp>
            <p:nvSpPr>
              <p:cNvPr id="12372" name="Freeform 591"/>
              <p:cNvSpPr/>
              <p:nvPr/>
            </p:nvSpPr>
            <p:spPr>
              <a:xfrm>
                <a:off x="166687" y="134937"/>
                <a:ext cx="234950" cy="139700"/>
              </a:xfrm>
              <a:custGeom>
                <a:avLst/>
                <a:gdLst>
                  <a:gd name="txL" fmla="*/ 0 w 82"/>
                  <a:gd name="txT" fmla="*/ 0 h 49"/>
                  <a:gd name="txR" fmla="*/ 82 w 82"/>
                  <a:gd name="txB" fmla="*/ 49 h 49"/>
                </a:gdLst>
                <a:ahLst/>
                <a:cxnLst>
                  <a:cxn ang="0">
                    <a:pos x="2147483647" y="2147483647"/>
                  </a:cxn>
                  <a:cxn ang="0">
                    <a:pos x="2147483647" y="2147483647"/>
                  </a:cxn>
                  <a:cxn ang="0">
                    <a:pos x="2147483647" y="2147483647"/>
                  </a:cxn>
                  <a:cxn ang="0">
                    <a:pos x="0" y="2147483647"/>
                  </a:cxn>
                  <a:cxn ang="0">
                    <a:pos x="0" y="2147483647"/>
                  </a:cxn>
                  <a:cxn ang="0">
                    <a:pos x="2147483647" y="2147483647"/>
                  </a:cxn>
                </a:cxnLst>
                <a:rect l="txL" t="txT" r="txR" b="txB"/>
                <a:pathLst>
                  <a:path w="82" h="49">
                    <a:moveTo>
                      <a:pt x="81" y="49"/>
                    </a:moveTo>
                    <a:cubicBezTo>
                      <a:pt x="81" y="47"/>
                      <a:pt x="81" y="45"/>
                      <a:pt x="81" y="43"/>
                    </a:cubicBezTo>
                    <a:cubicBezTo>
                      <a:pt x="82" y="20"/>
                      <a:pt x="65" y="2"/>
                      <a:pt x="42" y="1"/>
                    </a:cubicBezTo>
                    <a:cubicBezTo>
                      <a:pt x="20" y="0"/>
                      <a:pt x="1" y="17"/>
                      <a:pt x="0" y="40"/>
                    </a:cubicBezTo>
                    <a:cubicBezTo>
                      <a:pt x="0" y="42"/>
                      <a:pt x="0" y="44"/>
                      <a:pt x="0" y="46"/>
                    </a:cubicBezTo>
                    <a:lnTo>
                      <a:pt x="81" y="49"/>
                    </a:lnTo>
                    <a:close/>
                  </a:path>
                </a:pathLst>
              </a:custGeom>
              <a:solidFill>
                <a:schemeClr val="tx1">
                  <a:alpha val="100000"/>
                </a:schemeClr>
              </a:solidFill>
              <a:ln w="9525">
                <a:noFill/>
              </a:ln>
            </p:spPr>
            <p:txBody>
              <a:bodyPr/>
              <a:p>
                <a:endParaRPr lang="zh-CN" altLang="en-US"/>
              </a:p>
            </p:txBody>
          </p:sp>
          <p:sp>
            <p:nvSpPr>
              <p:cNvPr id="12373" name="Freeform 592"/>
              <p:cNvSpPr/>
              <p:nvPr/>
            </p:nvSpPr>
            <p:spPr>
              <a:xfrm>
                <a:off x="0" y="128587"/>
                <a:ext cx="234950" cy="138113"/>
              </a:xfrm>
              <a:custGeom>
                <a:avLst/>
                <a:gdLst>
                  <a:gd name="txL" fmla="*/ 0 w 82"/>
                  <a:gd name="txT" fmla="*/ 0 h 48"/>
                  <a:gd name="txR" fmla="*/ 82 w 82"/>
                  <a:gd name="txB" fmla="*/ 48 h 48"/>
                </a:gdLst>
                <a:ahLst/>
                <a:cxnLst>
                  <a:cxn ang="0">
                    <a:pos x="2147483647" y="2147483647"/>
                  </a:cxn>
                  <a:cxn ang="0">
                    <a:pos x="2147483647" y="2147483647"/>
                  </a:cxn>
                  <a:cxn ang="0">
                    <a:pos x="2147483647" y="2147483647"/>
                  </a:cxn>
                  <a:cxn ang="0">
                    <a:pos x="0" y="2147483647"/>
                  </a:cxn>
                  <a:cxn ang="0">
                    <a:pos x="2147483647" y="2147483647"/>
                  </a:cxn>
                  <a:cxn ang="0">
                    <a:pos x="2147483647" y="2147483647"/>
                  </a:cxn>
                </a:cxnLst>
                <a:rect l="txL" t="txT" r="txR" b="txB"/>
                <a:pathLst>
                  <a:path w="82" h="48">
                    <a:moveTo>
                      <a:pt x="81" y="48"/>
                    </a:moveTo>
                    <a:cubicBezTo>
                      <a:pt x="81" y="47"/>
                      <a:pt x="81" y="45"/>
                      <a:pt x="81" y="43"/>
                    </a:cubicBezTo>
                    <a:cubicBezTo>
                      <a:pt x="82" y="20"/>
                      <a:pt x="65" y="1"/>
                      <a:pt x="42" y="1"/>
                    </a:cubicBezTo>
                    <a:cubicBezTo>
                      <a:pt x="20" y="0"/>
                      <a:pt x="1" y="17"/>
                      <a:pt x="0" y="40"/>
                    </a:cubicBezTo>
                    <a:cubicBezTo>
                      <a:pt x="0" y="42"/>
                      <a:pt x="0" y="44"/>
                      <a:pt x="1" y="46"/>
                    </a:cubicBezTo>
                    <a:lnTo>
                      <a:pt x="81" y="48"/>
                    </a:lnTo>
                    <a:close/>
                  </a:path>
                </a:pathLst>
              </a:custGeom>
              <a:solidFill>
                <a:schemeClr val="tx1">
                  <a:alpha val="100000"/>
                </a:schemeClr>
              </a:solidFill>
              <a:ln w="9525">
                <a:noFill/>
              </a:ln>
            </p:spPr>
            <p:txBody>
              <a:bodyPr/>
              <a:p>
                <a:endParaRPr lang="zh-CN" altLang="en-US"/>
              </a:p>
            </p:txBody>
          </p:sp>
        </p:grpSp>
      </p:grpSp>
      <p:grpSp>
        <p:nvGrpSpPr>
          <p:cNvPr id="12317" name="Group 103"/>
          <p:cNvGrpSpPr/>
          <p:nvPr/>
        </p:nvGrpSpPr>
        <p:grpSpPr>
          <a:xfrm>
            <a:off x="6448425" y="1414463"/>
            <a:ext cx="239713" cy="244475"/>
            <a:chOff x="0" y="0"/>
            <a:chExt cx="720000" cy="720000"/>
          </a:xfrm>
        </p:grpSpPr>
        <p:sp>
          <p:nvSpPr>
            <p:cNvPr id="12365" name="椭圆 106"/>
            <p:cNvSpPr/>
            <p:nvPr/>
          </p:nvSpPr>
          <p:spPr>
            <a:xfrm>
              <a:off x="0" y="0"/>
              <a:ext cx="720000" cy="720000"/>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2366" name="Freeform 1463"/>
            <p:cNvSpPr/>
            <p:nvPr/>
          </p:nvSpPr>
          <p:spPr>
            <a:xfrm>
              <a:off x="128241" y="30394"/>
              <a:ext cx="462725" cy="664319"/>
            </a:xfrm>
            <a:custGeom>
              <a:avLst/>
              <a:gdLst>
                <a:gd name="txL" fmla="*/ 0 w 134"/>
                <a:gd name="txT" fmla="*/ 0 h 149"/>
                <a:gd name="txR" fmla="*/ 134 w 134"/>
                <a:gd name="txB" fmla="*/ 149 h 149"/>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2147483647" y="2147483647"/>
                </a:cxn>
                <a:cxn ang="0">
                  <a:pos x="2147483647" y="2147483647"/>
                </a:cxn>
                <a:cxn ang="0">
                  <a:pos x="2147483647" y="2147483647"/>
                </a:cxn>
                <a:cxn ang="0">
                  <a:pos x="2147483647" y="2147483647"/>
                </a:cxn>
              </a:cxnLst>
              <a:rect l="txL" t="txT" r="txR" b="txB"/>
              <a:pathLst>
                <a:path w="134" h="149">
                  <a:moveTo>
                    <a:pt x="134" y="92"/>
                  </a:moveTo>
                  <a:cubicBezTo>
                    <a:pt x="118" y="69"/>
                    <a:pt x="118" y="69"/>
                    <a:pt x="118" y="69"/>
                  </a:cubicBezTo>
                  <a:cubicBezTo>
                    <a:pt x="100" y="91"/>
                    <a:pt x="100" y="91"/>
                    <a:pt x="100" y="91"/>
                  </a:cubicBezTo>
                  <a:cubicBezTo>
                    <a:pt x="111" y="91"/>
                    <a:pt x="111" y="91"/>
                    <a:pt x="111" y="91"/>
                  </a:cubicBezTo>
                  <a:cubicBezTo>
                    <a:pt x="104" y="110"/>
                    <a:pt x="76" y="146"/>
                    <a:pt x="75" y="45"/>
                  </a:cubicBezTo>
                  <a:cubicBezTo>
                    <a:pt x="97" y="46"/>
                    <a:pt x="97" y="46"/>
                    <a:pt x="97" y="46"/>
                  </a:cubicBezTo>
                  <a:cubicBezTo>
                    <a:pt x="100" y="46"/>
                    <a:pt x="102" y="44"/>
                    <a:pt x="102" y="41"/>
                  </a:cubicBezTo>
                  <a:cubicBezTo>
                    <a:pt x="102" y="38"/>
                    <a:pt x="100" y="35"/>
                    <a:pt x="97" y="35"/>
                  </a:cubicBezTo>
                  <a:cubicBezTo>
                    <a:pt x="75" y="34"/>
                    <a:pt x="75" y="34"/>
                    <a:pt x="75" y="34"/>
                  </a:cubicBezTo>
                  <a:cubicBezTo>
                    <a:pt x="75" y="30"/>
                    <a:pt x="75" y="26"/>
                    <a:pt x="75" y="21"/>
                  </a:cubicBezTo>
                  <a:cubicBezTo>
                    <a:pt x="79" y="19"/>
                    <a:pt x="81" y="16"/>
                    <a:pt x="81" y="12"/>
                  </a:cubicBezTo>
                  <a:cubicBezTo>
                    <a:pt x="81" y="6"/>
                    <a:pt x="77" y="1"/>
                    <a:pt x="71" y="0"/>
                  </a:cubicBezTo>
                  <a:cubicBezTo>
                    <a:pt x="64" y="0"/>
                    <a:pt x="59" y="5"/>
                    <a:pt x="59" y="11"/>
                  </a:cubicBezTo>
                  <a:cubicBezTo>
                    <a:pt x="59" y="15"/>
                    <a:pt x="61" y="19"/>
                    <a:pt x="64" y="21"/>
                  </a:cubicBezTo>
                  <a:cubicBezTo>
                    <a:pt x="64" y="25"/>
                    <a:pt x="64" y="29"/>
                    <a:pt x="63" y="33"/>
                  </a:cubicBezTo>
                  <a:cubicBezTo>
                    <a:pt x="41" y="33"/>
                    <a:pt x="41" y="33"/>
                    <a:pt x="41" y="33"/>
                  </a:cubicBezTo>
                  <a:cubicBezTo>
                    <a:pt x="38" y="32"/>
                    <a:pt x="36" y="35"/>
                    <a:pt x="36" y="38"/>
                  </a:cubicBezTo>
                  <a:cubicBezTo>
                    <a:pt x="35" y="41"/>
                    <a:pt x="38" y="44"/>
                    <a:pt x="41" y="44"/>
                  </a:cubicBezTo>
                  <a:cubicBezTo>
                    <a:pt x="62" y="45"/>
                    <a:pt x="62" y="45"/>
                    <a:pt x="62" y="45"/>
                  </a:cubicBezTo>
                  <a:cubicBezTo>
                    <a:pt x="54" y="149"/>
                    <a:pt x="29" y="106"/>
                    <a:pt x="24" y="88"/>
                  </a:cubicBezTo>
                  <a:cubicBezTo>
                    <a:pt x="34" y="88"/>
                    <a:pt x="34" y="88"/>
                    <a:pt x="34" y="88"/>
                  </a:cubicBezTo>
                  <a:cubicBezTo>
                    <a:pt x="18" y="65"/>
                    <a:pt x="18" y="65"/>
                    <a:pt x="18" y="65"/>
                  </a:cubicBezTo>
                  <a:cubicBezTo>
                    <a:pt x="0" y="87"/>
                    <a:pt x="0" y="87"/>
                    <a:pt x="0" y="87"/>
                  </a:cubicBezTo>
                  <a:cubicBezTo>
                    <a:pt x="11" y="87"/>
                    <a:pt x="11" y="87"/>
                    <a:pt x="11" y="87"/>
                  </a:cubicBezTo>
                  <a:cubicBezTo>
                    <a:pt x="10" y="132"/>
                    <a:pt x="22" y="132"/>
                    <a:pt x="65" y="134"/>
                  </a:cubicBezTo>
                  <a:cubicBezTo>
                    <a:pt x="108" y="136"/>
                    <a:pt x="120" y="136"/>
                    <a:pt x="122" y="92"/>
                  </a:cubicBezTo>
                  <a:lnTo>
                    <a:pt x="134" y="92"/>
                  </a:lnTo>
                  <a:close/>
                </a:path>
              </a:pathLst>
            </a:custGeom>
            <a:solidFill>
              <a:schemeClr val="tx1">
                <a:alpha val="100000"/>
              </a:schemeClr>
            </a:solidFill>
            <a:ln w="9525">
              <a:noFill/>
            </a:ln>
          </p:spPr>
          <p:txBody>
            <a:bodyPr/>
            <a:p>
              <a:endParaRPr lang="zh-CN" altLang="en-US"/>
            </a:p>
          </p:txBody>
        </p:sp>
      </p:grpSp>
      <p:grpSp>
        <p:nvGrpSpPr>
          <p:cNvPr id="12318" name="Group 106"/>
          <p:cNvGrpSpPr/>
          <p:nvPr/>
        </p:nvGrpSpPr>
        <p:grpSpPr>
          <a:xfrm>
            <a:off x="7353300" y="2241550"/>
            <a:ext cx="238125" cy="244475"/>
            <a:chOff x="0" y="0"/>
            <a:chExt cx="720000" cy="720000"/>
          </a:xfrm>
        </p:grpSpPr>
        <p:sp>
          <p:nvSpPr>
            <p:cNvPr id="12355" name="椭圆 109"/>
            <p:cNvSpPr/>
            <p:nvPr/>
          </p:nvSpPr>
          <p:spPr>
            <a:xfrm>
              <a:off x="0" y="0"/>
              <a:ext cx="720000" cy="720000"/>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grpSp>
          <p:nvGrpSpPr>
            <p:cNvPr id="12356" name="Group 108"/>
            <p:cNvGrpSpPr/>
            <p:nvPr/>
          </p:nvGrpSpPr>
          <p:grpSpPr>
            <a:xfrm>
              <a:off x="48069" y="103548"/>
              <a:ext cx="596538" cy="544505"/>
              <a:chOff x="0" y="0"/>
              <a:chExt cx="739775" cy="635000"/>
            </a:xfrm>
          </p:grpSpPr>
          <p:sp>
            <p:nvSpPr>
              <p:cNvPr id="12357" name="Freeform 1475"/>
              <p:cNvSpPr/>
              <p:nvPr/>
            </p:nvSpPr>
            <p:spPr>
              <a:xfrm>
                <a:off x="0" y="3175"/>
                <a:ext cx="739775" cy="631825"/>
              </a:xfrm>
              <a:custGeom>
                <a:avLst/>
                <a:gdLst>
                  <a:gd name="txL" fmla="*/ 0 w 258"/>
                  <a:gd name="txT" fmla="*/ 0 h 221"/>
                  <a:gd name="txR" fmla="*/ 258 w 258"/>
                  <a:gd name="txB" fmla="*/ 221 h 221"/>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8" h="221">
                    <a:moveTo>
                      <a:pt x="201" y="214"/>
                    </a:moveTo>
                    <a:cubicBezTo>
                      <a:pt x="198" y="219"/>
                      <a:pt x="192" y="221"/>
                      <a:pt x="188" y="218"/>
                    </a:cubicBezTo>
                    <a:cubicBezTo>
                      <a:pt x="6" y="118"/>
                      <a:pt x="6" y="118"/>
                      <a:pt x="6" y="118"/>
                    </a:cubicBezTo>
                    <a:cubicBezTo>
                      <a:pt x="2" y="115"/>
                      <a:pt x="0" y="109"/>
                      <a:pt x="2" y="105"/>
                    </a:cubicBezTo>
                    <a:cubicBezTo>
                      <a:pt x="57" y="6"/>
                      <a:pt x="57" y="6"/>
                      <a:pt x="57" y="6"/>
                    </a:cubicBezTo>
                    <a:cubicBezTo>
                      <a:pt x="60" y="1"/>
                      <a:pt x="65" y="0"/>
                      <a:pt x="70" y="2"/>
                    </a:cubicBezTo>
                    <a:cubicBezTo>
                      <a:pt x="252" y="103"/>
                      <a:pt x="252" y="103"/>
                      <a:pt x="252" y="103"/>
                    </a:cubicBezTo>
                    <a:cubicBezTo>
                      <a:pt x="256" y="105"/>
                      <a:pt x="258" y="111"/>
                      <a:pt x="255" y="115"/>
                    </a:cubicBezTo>
                    <a:lnTo>
                      <a:pt x="201" y="214"/>
                    </a:lnTo>
                    <a:close/>
                  </a:path>
                </a:pathLst>
              </a:custGeom>
              <a:solidFill>
                <a:schemeClr val="tx1">
                  <a:alpha val="100000"/>
                </a:schemeClr>
              </a:solidFill>
              <a:ln w="9525">
                <a:noFill/>
              </a:ln>
            </p:spPr>
            <p:txBody>
              <a:bodyPr/>
              <a:p>
                <a:endParaRPr lang="zh-CN" altLang="en-US"/>
              </a:p>
            </p:txBody>
          </p:sp>
          <p:sp>
            <p:nvSpPr>
              <p:cNvPr id="12358" name="Freeform 1476"/>
              <p:cNvSpPr/>
              <p:nvPr/>
            </p:nvSpPr>
            <p:spPr>
              <a:xfrm>
                <a:off x="277812" y="185737"/>
                <a:ext cx="373063" cy="369888"/>
              </a:xfrm>
              <a:custGeom>
                <a:avLst/>
                <a:gdLst>
                  <a:gd name="txL" fmla="*/ 0 w 130"/>
                  <a:gd name="txT" fmla="*/ 0 h 129"/>
                  <a:gd name="txR" fmla="*/ 130 w 130"/>
                  <a:gd name="txB" fmla="*/ 129 h 129"/>
                </a:gdLst>
                <a:ahLst/>
                <a:cxnLst>
                  <a:cxn ang="0">
                    <a:pos x="2147483647" y="2147483647"/>
                  </a:cxn>
                  <a:cxn ang="0">
                    <a:pos x="2147483647" y="2147483647"/>
                  </a:cxn>
                  <a:cxn ang="0">
                    <a:pos x="2147483647" y="2147483647"/>
                  </a:cxn>
                  <a:cxn ang="0">
                    <a:pos x="2147483647" y="2147483647"/>
                  </a:cxn>
                  <a:cxn ang="0">
                    <a:pos x="2147483647" y="2147483647"/>
                  </a:cxn>
                </a:cxnLst>
                <a:rect l="txL" t="txT" r="txR" b="txB"/>
                <a:pathLst>
                  <a:path w="130" h="129">
                    <a:moveTo>
                      <a:pt x="114" y="92"/>
                    </a:moveTo>
                    <a:cubicBezTo>
                      <a:pt x="99" y="119"/>
                      <a:pt x="65" y="129"/>
                      <a:pt x="38" y="114"/>
                    </a:cubicBezTo>
                    <a:cubicBezTo>
                      <a:pt x="10" y="99"/>
                      <a:pt x="0" y="64"/>
                      <a:pt x="15" y="37"/>
                    </a:cubicBezTo>
                    <a:cubicBezTo>
                      <a:pt x="30" y="10"/>
                      <a:pt x="65" y="0"/>
                      <a:pt x="92" y="15"/>
                    </a:cubicBezTo>
                    <a:cubicBezTo>
                      <a:pt x="120" y="30"/>
                      <a:pt x="130" y="64"/>
                      <a:pt x="114" y="92"/>
                    </a:cubicBezTo>
                    <a:close/>
                  </a:path>
                </a:pathLst>
              </a:custGeom>
              <a:solidFill>
                <a:schemeClr val="tx1">
                  <a:alpha val="100000"/>
                </a:schemeClr>
              </a:solidFill>
              <a:ln w="9525">
                <a:noFill/>
              </a:ln>
            </p:spPr>
            <p:txBody>
              <a:bodyPr/>
              <a:p>
                <a:endParaRPr lang="zh-CN" altLang="en-US"/>
              </a:p>
            </p:txBody>
          </p:sp>
          <p:sp>
            <p:nvSpPr>
              <p:cNvPr id="12359" name="Freeform 1477"/>
              <p:cNvSpPr/>
              <p:nvPr/>
            </p:nvSpPr>
            <p:spPr>
              <a:xfrm>
                <a:off x="304800" y="211137"/>
                <a:ext cx="317500" cy="317500"/>
              </a:xfrm>
              <a:custGeom>
                <a:avLst/>
                <a:gdLst>
                  <a:gd name="txL" fmla="*/ 0 w 111"/>
                  <a:gd name="txT" fmla="*/ 0 h 111"/>
                  <a:gd name="txR" fmla="*/ 111 w 111"/>
                  <a:gd name="txB" fmla="*/ 111 h 111"/>
                </a:gdLst>
                <a:ahLst/>
                <a:cxnLst>
                  <a:cxn ang="0">
                    <a:pos x="2147483647" y="2147483647"/>
                  </a:cxn>
                  <a:cxn ang="0">
                    <a:pos x="2147483647" y="2147483647"/>
                  </a:cxn>
                  <a:cxn ang="0">
                    <a:pos x="2147483647" y="2147483647"/>
                  </a:cxn>
                  <a:cxn ang="0">
                    <a:pos x="2147483647" y="2147483647"/>
                  </a:cxn>
                  <a:cxn ang="0">
                    <a:pos x="2147483647" y="2147483647"/>
                  </a:cxn>
                </a:cxnLst>
                <a:rect l="txL" t="txT" r="txR" b="txB"/>
                <a:pathLst>
                  <a:path w="111" h="111">
                    <a:moveTo>
                      <a:pt x="98" y="79"/>
                    </a:moveTo>
                    <a:cubicBezTo>
                      <a:pt x="85" y="102"/>
                      <a:pt x="56" y="111"/>
                      <a:pt x="32" y="98"/>
                    </a:cubicBezTo>
                    <a:cubicBezTo>
                      <a:pt x="9" y="85"/>
                      <a:pt x="0" y="55"/>
                      <a:pt x="13" y="32"/>
                    </a:cubicBezTo>
                    <a:cubicBezTo>
                      <a:pt x="26" y="8"/>
                      <a:pt x="56" y="0"/>
                      <a:pt x="79" y="13"/>
                    </a:cubicBezTo>
                    <a:cubicBezTo>
                      <a:pt x="103" y="26"/>
                      <a:pt x="111" y="55"/>
                      <a:pt x="98" y="79"/>
                    </a:cubicBezTo>
                    <a:close/>
                  </a:path>
                </a:pathLst>
              </a:custGeom>
              <a:solidFill>
                <a:schemeClr val="tx1">
                  <a:alpha val="100000"/>
                </a:schemeClr>
              </a:solidFill>
              <a:ln w="9525">
                <a:noFill/>
              </a:ln>
            </p:spPr>
            <p:txBody>
              <a:bodyPr/>
              <a:p>
                <a:endParaRPr lang="zh-CN" altLang="en-US"/>
              </a:p>
            </p:txBody>
          </p:sp>
          <p:sp>
            <p:nvSpPr>
              <p:cNvPr id="12360" name="Freeform 1478"/>
              <p:cNvSpPr/>
              <p:nvPr/>
            </p:nvSpPr>
            <p:spPr>
              <a:xfrm>
                <a:off x="333375" y="238125"/>
                <a:ext cx="263525" cy="265113"/>
              </a:xfrm>
              <a:custGeom>
                <a:avLst/>
                <a:gdLst>
                  <a:gd name="txL" fmla="*/ 0 w 92"/>
                  <a:gd name="txT" fmla="*/ 0 h 93"/>
                  <a:gd name="txR" fmla="*/ 92 w 92"/>
                  <a:gd name="txB" fmla="*/ 93 h 93"/>
                </a:gdLst>
                <a:ahLst/>
                <a:cxnLst>
                  <a:cxn ang="0">
                    <a:pos x="2147483647" y="2147483647"/>
                  </a:cxn>
                  <a:cxn ang="0">
                    <a:pos x="2147483647" y="2147483647"/>
                  </a:cxn>
                  <a:cxn ang="0">
                    <a:pos x="2147483647" y="2147483647"/>
                  </a:cxn>
                  <a:cxn ang="0">
                    <a:pos x="2147483647" y="2147483647"/>
                  </a:cxn>
                  <a:cxn ang="0">
                    <a:pos x="2147483647" y="2147483647"/>
                  </a:cxn>
                </a:cxnLst>
                <a:rect l="txL" t="txT" r="txR" b="txB"/>
                <a:pathLst>
                  <a:path w="92" h="93">
                    <a:moveTo>
                      <a:pt x="81" y="66"/>
                    </a:moveTo>
                    <a:cubicBezTo>
                      <a:pt x="70" y="85"/>
                      <a:pt x="46" y="93"/>
                      <a:pt x="26" y="82"/>
                    </a:cubicBezTo>
                    <a:cubicBezTo>
                      <a:pt x="7" y="71"/>
                      <a:pt x="0" y="46"/>
                      <a:pt x="11" y="27"/>
                    </a:cubicBezTo>
                    <a:cubicBezTo>
                      <a:pt x="21" y="7"/>
                      <a:pt x="46" y="0"/>
                      <a:pt x="65" y="11"/>
                    </a:cubicBezTo>
                    <a:cubicBezTo>
                      <a:pt x="85" y="22"/>
                      <a:pt x="92" y="46"/>
                      <a:pt x="81" y="66"/>
                    </a:cubicBezTo>
                    <a:close/>
                  </a:path>
                </a:pathLst>
              </a:custGeom>
              <a:solidFill>
                <a:schemeClr val="tx1">
                  <a:alpha val="100000"/>
                </a:schemeClr>
              </a:solidFill>
              <a:ln w="9525">
                <a:noFill/>
              </a:ln>
            </p:spPr>
            <p:txBody>
              <a:bodyPr/>
              <a:p>
                <a:endParaRPr lang="zh-CN" altLang="en-US"/>
              </a:p>
            </p:txBody>
          </p:sp>
          <p:sp>
            <p:nvSpPr>
              <p:cNvPr id="12361" name="Freeform 1479"/>
              <p:cNvSpPr/>
              <p:nvPr/>
            </p:nvSpPr>
            <p:spPr>
              <a:xfrm>
                <a:off x="352425" y="163512"/>
                <a:ext cx="31750" cy="30163"/>
              </a:xfrm>
              <a:custGeom>
                <a:avLst/>
                <a:gdLst>
                  <a:gd name="txL" fmla="*/ 0 w 11"/>
                  <a:gd name="txT" fmla="*/ 0 h 11"/>
                  <a:gd name="txR" fmla="*/ 11 w 11"/>
                  <a:gd name="txB" fmla="*/ 11 h 11"/>
                </a:gdLst>
                <a:ahLst/>
                <a:cxnLst>
                  <a:cxn ang="0">
                    <a:pos x="2147483647" y="2147483647"/>
                  </a:cxn>
                  <a:cxn ang="0">
                    <a:pos x="2147483647" y="2147483647"/>
                  </a:cxn>
                  <a:cxn ang="0">
                    <a:pos x="2147483647" y="2147483647"/>
                  </a:cxn>
                  <a:cxn ang="0">
                    <a:pos x="2147483647" y="2147483647"/>
                  </a:cxn>
                  <a:cxn ang="0">
                    <a:pos x="2147483647" y="2147483647"/>
                  </a:cxn>
                </a:cxnLst>
                <a:rect l="txL" t="txT" r="txR" b="txB"/>
                <a:pathLst>
                  <a:path w="11" h="11">
                    <a:moveTo>
                      <a:pt x="10" y="8"/>
                    </a:moveTo>
                    <a:cubicBezTo>
                      <a:pt x="9" y="10"/>
                      <a:pt x="6" y="11"/>
                      <a:pt x="3" y="10"/>
                    </a:cubicBezTo>
                    <a:cubicBezTo>
                      <a:pt x="1" y="8"/>
                      <a:pt x="0" y="6"/>
                      <a:pt x="2" y="3"/>
                    </a:cubicBezTo>
                    <a:cubicBezTo>
                      <a:pt x="3" y="1"/>
                      <a:pt x="6" y="0"/>
                      <a:pt x="8" y="1"/>
                    </a:cubicBezTo>
                    <a:cubicBezTo>
                      <a:pt x="10" y="3"/>
                      <a:pt x="11" y="6"/>
                      <a:pt x="10" y="8"/>
                    </a:cubicBezTo>
                    <a:close/>
                  </a:path>
                </a:pathLst>
              </a:custGeom>
              <a:solidFill>
                <a:schemeClr val="tx1">
                  <a:alpha val="100000"/>
                </a:schemeClr>
              </a:solidFill>
              <a:ln w="9525">
                <a:noFill/>
              </a:ln>
            </p:spPr>
            <p:txBody>
              <a:bodyPr/>
              <a:p>
                <a:endParaRPr lang="zh-CN" altLang="en-US"/>
              </a:p>
            </p:txBody>
          </p:sp>
          <p:sp>
            <p:nvSpPr>
              <p:cNvPr id="12362" name="Freeform 1480"/>
              <p:cNvSpPr/>
              <p:nvPr/>
            </p:nvSpPr>
            <p:spPr>
              <a:xfrm>
                <a:off x="223837" y="0"/>
                <a:ext cx="82550" cy="60325"/>
              </a:xfrm>
              <a:custGeom>
                <a:avLst/>
                <a:gdLst>
                  <a:gd name="txL" fmla="*/ 0 w 29"/>
                  <a:gd name="txT" fmla="*/ 0 h 21"/>
                  <a:gd name="txR" fmla="*/ 29 w 29"/>
                  <a:gd name="txB" fmla="*/ 21 h 21"/>
                </a:gdLst>
                <a:ahLst/>
                <a:cxnLst>
                  <a:cxn ang="0">
                    <a:pos x="2147483647" y="2147483647"/>
                  </a:cxn>
                  <a:cxn ang="0">
                    <a:pos x="2147483647" y="2147483647"/>
                  </a:cxn>
                  <a:cxn ang="0">
                    <a:pos x="2147483647" y="2147483647"/>
                  </a:cxn>
                  <a:cxn ang="0">
                    <a:pos x="2147483647" y="2147483647"/>
                  </a:cxn>
                  <a:cxn ang="0">
                    <a:pos x="2147483647" y="2147483647"/>
                  </a:cxn>
                  <a:cxn ang="0">
                    <a:pos x="0" y="2147483647"/>
                  </a:cxn>
                  <a:cxn ang="0">
                    <a:pos x="2147483647" y="2147483647"/>
                  </a:cxn>
                </a:cxnLst>
                <a:rect l="txL" t="txT" r="txR" b="txB"/>
                <a:pathLst>
                  <a:path w="29" h="21">
                    <a:moveTo>
                      <a:pt x="25" y="21"/>
                    </a:moveTo>
                    <a:cubicBezTo>
                      <a:pt x="27" y="17"/>
                      <a:pt x="27" y="17"/>
                      <a:pt x="27" y="17"/>
                    </a:cubicBezTo>
                    <a:cubicBezTo>
                      <a:pt x="29" y="15"/>
                      <a:pt x="28" y="12"/>
                      <a:pt x="25" y="11"/>
                    </a:cubicBezTo>
                    <a:cubicBezTo>
                      <a:pt x="9" y="2"/>
                      <a:pt x="9" y="2"/>
                      <a:pt x="9" y="2"/>
                    </a:cubicBezTo>
                    <a:cubicBezTo>
                      <a:pt x="7" y="0"/>
                      <a:pt x="4" y="1"/>
                      <a:pt x="3" y="4"/>
                    </a:cubicBezTo>
                    <a:cubicBezTo>
                      <a:pt x="0" y="8"/>
                      <a:pt x="0" y="8"/>
                      <a:pt x="0" y="8"/>
                    </a:cubicBezTo>
                    <a:lnTo>
                      <a:pt x="25" y="21"/>
                    </a:lnTo>
                    <a:close/>
                  </a:path>
                </a:pathLst>
              </a:custGeom>
              <a:solidFill>
                <a:schemeClr val="tx1">
                  <a:alpha val="100000"/>
                </a:schemeClr>
              </a:solidFill>
              <a:ln w="9525">
                <a:noFill/>
              </a:ln>
            </p:spPr>
            <p:txBody>
              <a:bodyPr/>
              <a:p>
                <a:endParaRPr lang="zh-CN" altLang="en-US"/>
              </a:p>
            </p:txBody>
          </p:sp>
          <p:sp>
            <p:nvSpPr>
              <p:cNvPr id="12363" name="Freeform 1481"/>
              <p:cNvSpPr/>
              <p:nvPr/>
            </p:nvSpPr>
            <p:spPr>
              <a:xfrm>
                <a:off x="484187" y="122237"/>
                <a:ext cx="188913" cy="134938"/>
              </a:xfrm>
              <a:custGeom>
                <a:avLst/>
                <a:gdLst>
                  <a:gd name="txL" fmla="*/ 0 w 66"/>
                  <a:gd name="txT" fmla="*/ 0 h 47"/>
                  <a:gd name="txR" fmla="*/ 66 w 66"/>
                  <a:gd name="txB" fmla="*/ 47 h 47"/>
                </a:gdLst>
                <a:ahLst/>
                <a:cxnLst>
                  <a:cxn ang="0">
                    <a:pos x="2147483647" y="2147483647"/>
                  </a:cxn>
                  <a:cxn ang="0">
                    <a:pos x="2147483647" y="2147483647"/>
                  </a:cxn>
                  <a:cxn ang="0">
                    <a:pos x="2147483647" y="2147483647"/>
                  </a:cxn>
                  <a:cxn ang="0">
                    <a:pos x="2147483647" y="2147483647"/>
                  </a:cxn>
                  <a:cxn ang="0">
                    <a:pos x="2147483647" y="2147483647"/>
                  </a:cxn>
                  <a:cxn ang="0">
                    <a:pos x="0" y="2147483647"/>
                  </a:cxn>
                  <a:cxn ang="0">
                    <a:pos x="2147483647" y="2147483647"/>
                  </a:cxn>
                </a:cxnLst>
                <a:rect l="txL" t="txT" r="txR" b="txB"/>
                <a:pathLst>
                  <a:path w="66" h="47">
                    <a:moveTo>
                      <a:pt x="58" y="47"/>
                    </a:moveTo>
                    <a:cubicBezTo>
                      <a:pt x="65" y="34"/>
                      <a:pt x="65" y="34"/>
                      <a:pt x="65" y="34"/>
                    </a:cubicBezTo>
                    <a:cubicBezTo>
                      <a:pt x="66" y="32"/>
                      <a:pt x="65" y="29"/>
                      <a:pt x="62" y="28"/>
                    </a:cubicBezTo>
                    <a:cubicBezTo>
                      <a:pt x="14" y="1"/>
                      <a:pt x="14" y="1"/>
                      <a:pt x="14" y="1"/>
                    </a:cubicBezTo>
                    <a:cubicBezTo>
                      <a:pt x="11" y="0"/>
                      <a:pt x="8" y="0"/>
                      <a:pt x="7" y="3"/>
                    </a:cubicBezTo>
                    <a:cubicBezTo>
                      <a:pt x="0" y="15"/>
                      <a:pt x="0" y="15"/>
                      <a:pt x="0" y="15"/>
                    </a:cubicBezTo>
                    <a:lnTo>
                      <a:pt x="58" y="47"/>
                    </a:lnTo>
                    <a:close/>
                  </a:path>
                </a:pathLst>
              </a:custGeom>
              <a:solidFill>
                <a:schemeClr val="tx1">
                  <a:alpha val="100000"/>
                </a:schemeClr>
              </a:solidFill>
              <a:ln w="9525">
                <a:noFill/>
              </a:ln>
            </p:spPr>
            <p:txBody>
              <a:bodyPr/>
              <a:p>
                <a:endParaRPr lang="zh-CN" altLang="en-US"/>
              </a:p>
            </p:txBody>
          </p:sp>
          <p:sp>
            <p:nvSpPr>
              <p:cNvPr id="12364" name="Freeform 1482"/>
              <p:cNvSpPr/>
              <p:nvPr/>
            </p:nvSpPr>
            <p:spPr>
              <a:xfrm>
                <a:off x="177800" y="33337"/>
                <a:ext cx="127000" cy="87313"/>
              </a:xfrm>
              <a:custGeom>
                <a:avLst/>
                <a:gdLst>
                  <a:gd name="txL" fmla="*/ 0 w 44"/>
                  <a:gd name="txT" fmla="*/ 0 h 30"/>
                  <a:gd name="txR" fmla="*/ 44 w 44"/>
                  <a:gd name="txB" fmla="*/ 30 h 30"/>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44" h="30">
                    <a:moveTo>
                      <a:pt x="42" y="26"/>
                    </a:moveTo>
                    <a:cubicBezTo>
                      <a:pt x="41" y="29"/>
                      <a:pt x="39" y="30"/>
                      <a:pt x="37" y="29"/>
                    </a:cubicBezTo>
                    <a:cubicBezTo>
                      <a:pt x="2" y="10"/>
                      <a:pt x="2" y="10"/>
                      <a:pt x="2" y="10"/>
                    </a:cubicBezTo>
                    <a:cubicBezTo>
                      <a:pt x="0" y="9"/>
                      <a:pt x="0" y="6"/>
                      <a:pt x="1" y="4"/>
                    </a:cubicBezTo>
                    <a:cubicBezTo>
                      <a:pt x="2" y="1"/>
                      <a:pt x="5" y="0"/>
                      <a:pt x="7" y="1"/>
                    </a:cubicBezTo>
                    <a:cubicBezTo>
                      <a:pt x="41" y="20"/>
                      <a:pt x="41" y="20"/>
                      <a:pt x="41" y="20"/>
                    </a:cubicBezTo>
                    <a:cubicBezTo>
                      <a:pt x="43" y="21"/>
                      <a:pt x="44" y="24"/>
                      <a:pt x="42" y="26"/>
                    </a:cubicBezTo>
                    <a:close/>
                  </a:path>
                </a:pathLst>
              </a:custGeom>
              <a:solidFill>
                <a:schemeClr val="tx1">
                  <a:alpha val="100000"/>
                </a:schemeClr>
              </a:solidFill>
              <a:ln w="9525">
                <a:noFill/>
              </a:ln>
            </p:spPr>
            <p:txBody>
              <a:bodyPr/>
              <a:p>
                <a:endParaRPr lang="zh-CN" altLang="en-US"/>
              </a:p>
            </p:txBody>
          </p:sp>
        </p:grpSp>
      </p:grpSp>
      <p:grpSp>
        <p:nvGrpSpPr>
          <p:cNvPr id="12319" name="Group 117"/>
          <p:cNvGrpSpPr/>
          <p:nvPr/>
        </p:nvGrpSpPr>
        <p:grpSpPr>
          <a:xfrm>
            <a:off x="7551738" y="1625600"/>
            <a:ext cx="239712" cy="246063"/>
            <a:chOff x="0" y="0"/>
            <a:chExt cx="720000" cy="720000"/>
          </a:xfrm>
        </p:grpSpPr>
        <p:sp>
          <p:nvSpPr>
            <p:cNvPr id="12347" name="椭圆 120"/>
            <p:cNvSpPr/>
            <p:nvPr/>
          </p:nvSpPr>
          <p:spPr>
            <a:xfrm>
              <a:off x="0" y="0"/>
              <a:ext cx="720000" cy="720000"/>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grpSp>
          <p:nvGrpSpPr>
            <p:cNvPr id="12348" name="Group 119"/>
            <p:cNvGrpSpPr/>
            <p:nvPr/>
          </p:nvGrpSpPr>
          <p:grpSpPr>
            <a:xfrm>
              <a:off x="120684" y="119494"/>
              <a:ext cx="477838" cy="506412"/>
              <a:chOff x="0" y="0"/>
              <a:chExt cx="477838" cy="506412"/>
            </a:xfrm>
          </p:grpSpPr>
          <p:sp>
            <p:nvSpPr>
              <p:cNvPr id="12349" name="Freeform 1427"/>
              <p:cNvSpPr/>
              <p:nvPr/>
            </p:nvSpPr>
            <p:spPr>
              <a:xfrm>
                <a:off x="38100" y="0"/>
                <a:ext cx="439738" cy="388938"/>
              </a:xfrm>
              <a:custGeom>
                <a:avLst/>
                <a:gdLst>
                  <a:gd name="txL" fmla="*/ 0 w 154"/>
                  <a:gd name="txT" fmla="*/ 0 h 136"/>
                  <a:gd name="txR" fmla="*/ 154 w 154"/>
                  <a:gd name="txB" fmla="*/ 136 h 136"/>
                </a:gdLst>
                <a:ahLst/>
                <a:cxnLst>
                  <a:cxn ang="0">
                    <a:pos x="2147483647" y="2147483647"/>
                  </a:cxn>
                  <a:cxn ang="0">
                    <a:pos x="2147483647" y="2147483647"/>
                  </a:cxn>
                  <a:cxn ang="0">
                    <a:pos x="0" y="2147483647"/>
                  </a:cxn>
                  <a:cxn ang="0">
                    <a:pos x="2147483647" y="2147483647"/>
                  </a:cxn>
                </a:cxnLst>
                <a:rect l="txL" t="txT" r="txR" b="txB"/>
                <a:pathLst>
                  <a:path w="154" h="136">
                    <a:moveTo>
                      <a:pt x="136" y="136"/>
                    </a:moveTo>
                    <a:cubicBezTo>
                      <a:pt x="154" y="106"/>
                      <a:pt x="142" y="61"/>
                      <a:pt x="107" y="32"/>
                    </a:cubicBezTo>
                    <a:cubicBezTo>
                      <a:pt x="72" y="4"/>
                      <a:pt x="26" y="0"/>
                      <a:pt x="0" y="24"/>
                    </a:cubicBezTo>
                    <a:lnTo>
                      <a:pt x="136" y="136"/>
                    </a:lnTo>
                    <a:close/>
                  </a:path>
                </a:pathLst>
              </a:custGeom>
              <a:solidFill>
                <a:schemeClr val="tx1">
                  <a:alpha val="100000"/>
                </a:schemeClr>
              </a:solidFill>
              <a:ln w="9525">
                <a:noFill/>
              </a:ln>
            </p:spPr>
            <p:txBody>
              <a:bodyPr/>
              <a:p>
                <a:endParaRPr lang="zh-CN" altLang="en-US"/>
              </a:p>
            </p:txBody>
          </p:sp>
          <p:sp>
            <p:nvSpPr>
              <p:cNvPr id="12350" name="Freeform 1428"/>
              <p:cNvSpPr/>
              <p:nvPr/>
            </p:nvSpPr>
            <p:spPr>
              <a:xfrm>
                <a:off x="0" y="220662"/>
                <a:ext cx="241300" cy="285750"/>
              </a:xfrm>
              <a:custGeom>
                <a:avLst/>
                <a:gdLst>
                  <a:gd name="txL" fmla="*/ 0 w 152"/>
                  <a:gd name="txT" fmla="*/ 0 h 180"/>
                  <a:gd name="txR" fmla="*/ 152 w 152"/>
                  <a:gd name="txB" fmla="*/ 180 h 180"/>
                </a:gdLst>
                <a:ahLst/>
                <a:cxnLst>
                  <a:cxn ang="0">
                    <a:pos x="2147483647" y="2147483647"/>
                  </a:cxn>
                  <a:cxn ang="0">
                    <a:pos x="0" y="2147483647"/>
                  </a:cxn>
                  <a:cxn ang="0">
                    <a:pos x="2147483647" y="0"/>
                  </a:cxn>
                  <a:cxn ang="0">
                    <a:pos x="2147483647" y="2147483647"/>
                  </a:cxn>
                  <a:cxn ang="0">
                    <a:pos x="2147483647" y="2147483647"/>
                  </a:cxn>
                </a:cxnLst>
                <a:rect l="txL" t="txT" r="txR" b="txB"/>
                <a:pathLst>
                  <a:path w="152" h="180">
                    <a:moveTo>
                      <a:pt x="11" y="180"/>
                    </a:moveTo>
                    <a:lnTo>
                      <a:pt x="0" y="171"/>
                    </a:lnTo>
                    <a:lnTo>
                      <a:pt x="141" y="0"/>
                    </a:lnTo>
                    <a:lnTo>
                      <a:pt x="152" y="9"/>
                    </a:lnTo>
                    <a:lnTo>
                      <a:pt x="11" y="180"/>
                    </a:lnTo>
                    <a:close/>
                  </a:path>
                </a:pathLst>
              </a:custGeom>
              <a:solidFill>
                <a:schemeClr val="tx1">
                  <a:alpha val="100000"/>
                </a:schemeClr>
              </a:solidFill>
              <a:ln w="9525">
                <a:noFill/>
              </a:ln>
            </p:spPr>
            <p:txBody>
              <a:bodyPr/>
              <a:p>
                <a:endParaRPr lang="zh-CN" altLang="en-US"/>
              </a:p>
            </p:txBody>
          </p:sp>
          <p:sp>
            <p:nvSpPr>
              <p:cNvPr id="12351" name="Freeform 1429"/>
              <p:cNvSpPr/>
              <p:nvPr/>
            </p:nvSpPr>
            <p:spPr>
              <a:xfrm>
                <a:off x="141288" y="79375"/>
                <a:ext cx="231775" cy="223838"/>
              </a:xfrm>
              <a:custGeom>
                <a:avLst/>
                <a:gdLst>
                  <a:gd name="txL" fmla="*/ 0 w 81"/>
                  <a:gd name="txT" fmla="*/ 0 h 78"/>
                  <a:gd name="txR" fmla="*/ 81 w 81"/>
                  <a:gd name="txB" fmla="*/ 78 h 78"/>
                </a:gdLst>
                <a:ahLst/>
                <a:cxnLst>
                  <a:cxn ang="0">
                    <a:pos x="0" y="2147483647"/>
                  </a:cxn>
                  <a:cxn ang="0">
                    <a:pos x="2147483647" y="2147483647"/>
                  </a:cxn>
                  <a:cxn ang="0">
                    <a:pos x="2147483647" y="2147483647"/>
                  </a:cxn>
                  <a:cxn ang="0">
                    <a:pos x="0" y="2147483647"/>
                  </a:cxn>
                </a:cxnLst>
                <a:rect l="txL" t="txT" r="txR" b="txB"/>
                <a:pathLst>
                  <a:path w="81" h="78">
                    <a:moveTo>
                      <a:pt x="0" y="25"/>
                    </a:moveTo>
                    <a:cubicBezTo>
                      <a:pt x="8" y="59"/>
                      <a:pt x="24" y="71"/>
                      <a:pt x="65" y="78"/>
                    </a:cubicBezTo>
                    <a:cubicBezTo>
                      <a:pt x="79" y="48"/>
                      <a:pt x="81" y="31"/>
                      <a:pt x="71" y="4"/>
                    </a:cubicBezTo>
                    <a:cubicBezTo>
                      <a:pt x="43" y="0"/>
                      <a:pt x="26" y="5"/>
                      <a:pt x="0" y="25"/>
                    </a:cubicBezTo>
                    <a:close/>
                  </a:path>
                </a:pathLst>
              </a:custGeom>
              <a:solidFill>
                <a:schemeClr val="tx1">
                  <a:alpha val="100000"/>
                </a:schemeClr>
              </a:solidFill>
              <a:ln w="9525">
                <a:noFill/>
              </a:ln>
            </p:spPr>
            <p:txBody>
              <a:bodyPr/>
              <a:p>
                <a:endParaRPr lang="zh-CN" altLang="en-US"/>
              </a:p>
            </p:txBody>
          </p:sp>
          <p:sp>
            <p:nvSpPr>
              <p:cNvPr id="12352" name="Freeform 1430"/>
              <p:cNvSpPr/>
              <p:nvPr/>
            </p:nvSpPr>
            <p:spPr>
              <a:xfrm>
                <a:off x="38100" y="0"/>
                <a:ext cx="306388" cy="150813"/>
              </a:xfrm>
              <a:custGeom>
                <a:avLst/>
                <a:gdLst>
                  <a:gd name="txL" fmla="*/ 0 w 107"/>
                  <a:gd name="txT" fmla="*/ 0 h 53"/>
                  <a:gd name="txR" fmla="*/ 107 w 107"/>
                  <a:gd name="txB" fmla="*/ 53 h 53"/>
                </a:gdLst>
                <a:ahLst/>
                <a:cxnLst>
                  <a:cxn ang="0">
                    <a:pos x="0" y="2147483647"/>
                  </a:cxn>
                  <a:cxn ang="0">
                    <a:pos x="2147483647" y="2147483647"/>
                  </a:cxn>
                  <a:cxn ang="0">
                    <a:pos x="2147483647" y="2147483647"/>
                  </a:cxn>
                  <a:cxn ang="0">
                    <a:pos x="0" y="2147483647"/>
                  </a:cxn>
                </a:cxnLst>
                <a:rect l="txL" t="txT" r="txR" b="txB"/>
                <a:pathLst>
                  <a:path w="107" h="53">
                    <a:moveTo>
                      <a:pt x="0" y="24"/>
                    </a:moveTo>
                    <a:cubicBezTo>
                      <a:pt x="8" y="44"/>
                      <a:pt x="18" y="51"/>
                      <a:pt x="36" y="53"/>
                    </a:cubicBezTo>
                    <a:cubicBezTo>
                      <a:pt x="62" y="33"/>
                      <a:pt x="79" y="28"/>
                      <a:pt x="107" y="32"/>
                    </a:cubicBezTo>
                    <a:cubicBezTo>
                      <a:pt x="72" y="4"/>
                      <a:pt x="26" y="0"/>
                      <a:pt x="0" y="24"/>
                    </a:cubicBezTo>
                    <a:close/>
                  </a:path>
                </a:pathLst>
              </a:custGeom>
              <a:solidFill>
                <a:schemeClr val="tx1">
                  <a:alpha val="100000"/>
                </a:schemeClr>
              </a:solidFill>
              <a:ln w="9525">
                <a:noFill/>
              </a:ln>
            </p:spPr>
            <p:txBody>
              <a:bodyPr/>
              <a:p>
                <a:endParaRPr lang="zh-CN" altLang="en-US"/>
              </a:p>
            </p:txBody>
          </p:sp>
          <p:sp>
            <p:nvSpPr>
              <p:cNvPr id="12353" name="Freeform 1431"/>
              <p:cNvSpPr/>
              <p:nvPr/>
            </p:nvSpPr>
            <p:spPr>
              <a:xfrm>
                <a:off x="327025" y="92075"/>
                <a:ext cx="150813" cy="296863"/>
              </a:xfrm>
              <a:custGeom>
                <a:avLst/>
                <a:gdLst>
                  <a:gd name="txL" fmla="*/ 0 w 53"/>
                  <a:gd name="txT" fmla="*/ 0 h 104"/>
                  <a:gd name="txR" fmla="*/ 53 w 53"/>
                  <a:gd name="txB" fmla="*/ 104 h 104"/>
                </a:gdLst>
                <a:ahLst/>
                <a:cxnLst>
                  <a:cxn ang="0">
                    <a:pos x="2147483647" y="0"/>
                  </a:cxn>
                  <a:cxn ang="0">
                    <a:pos x="0" y="2147483647"/>
                  </a:cxn>
                  <a:cxn ang="0">
                    <a:pos x="2147483647" y="2147483647"/>
                  </a:cxn>
                  <a:cxn ang="0">
                    <a:pos x="2147483647" y="0"/>
                  </a:cxn>
                </a:cxnLst>
                <a:rect l="txL" t="txT" r="txR" b="txB"/>
                <a:pathLst>
                  <a:path w="53" h="104">
                    <a:moveTo>
                      <a:pt x="6" y="0"/>
                    </a:moveTo>
                    <a:cubicBezTo>
                      <a:pt x="16" y="27"/>
                      <a:pt x="14" y="44"/>
                      <a:pt x="0" y="74"/>
                    </a:cubicBezTo>
                    <a:cubicBezTo>
                      <a:pt x="7" y="93"/>
                      <a:pt x="14" y="100"/>
                      <a:pt x="35" y="104"/>
                    </a:cubicBezTo>
                    <a:cubicBezTo>
                      <a:pt x="53" y="74"/>
                      <a:pt x="41" y="29"/>
                      <a:pt x="6" y="0"/>
                    </a:cubicBezTo>
                    <a:close/>
                  </a:path>
                </a:pathLst>
              </a:custGeom>
              <a:solidFill>
                <a:schemeClr val="tx1">
                  <a:alpha val="100000"/>
                </a:schemeClr>
              </a:solidFill>
              <a:ln w="9525">
                <a:noFill/>
              </a:ln>
            </p:spPr>
            <p:txBody>
              <a:bodyPr/>
              <a:p>
                <a:endParaRPr lang="zh-CN" altLang="en-US"/>
              </a:p>
            </p:txBody>
          </p:sp>
          <p:sp>
            <p:nvSpPr>
              <p:cNvPr id="12354" name="Freeform 1432"/>
              <p:cNvSpPr/>
              <p:nvPr/>
            </p:nvSpPr>
            <p:spPr>
              <a:xfrm>
                <a:off x="331788" y="79375"/>
                <a:ext cx="23813" cy="26988"/>
              </a:xfrm>
              <a:custGeom>
                <a:avLst/>
                <a:gdLst>
                  <a:gd name="txL" fmla="*/ 0 w 8"/>
                  <a:gd name="txT" fmla="*/ 0 h 9"/>
                  <a:gd name="txR" fmla="*/ 8 w 8"/>
                  <a:gd name="txB" fmla="*/ 9 h 9"/>
                </a:gdLst>
                <a:ahLst/>
                <a:cxnLst>
                  <a:cxn ang="0">
                    <a:pos x="2147483647" y="2147483647"/>
                  </a:cxn>
                  <a:cxn ang="0">
                    <a:pos x="2147483647" y="2147483647"/>
                  </a:cxn>
                  <a:cxn ang="0">
                    <a:pos x="2147483647" y="2147483647"/>
                  </a:cxn>
                  <a:cxn ang="0">
                    <a:pos x="2147483647" y="2147483647"/>
                  </a:cxn>
                  <a:cxn ang="0">
                    <a:pos x="2147483647" y="2147483647"/>
                  </a:cxn>
                </a:cxnLst>
                <a:rect l="txL" t="txT" r="txR" b="txB"/>
                <a:pathLst>
                  <a:path w="8" h="9">
                    <a:moveTo>
                      <a:pt x="7" y="7"/>
                    </a:moveTo>
                    <a:cubicBezTo>
                      <a:pt x="6" y="8"/>
                      <a:pt x="3" y="9"/>
                      <a:pt x="2" y="7"/>
                    </a:cubicBezTo>
                    <a:cubicBezTo>
                      <a:pt x="0" y="6"/>
                      <a:pt x="0" y="4"/>
                      <a:pt x="1" y="2"/>
                    </a:cubicBezTo>
                    <a:cubicBezTo>
                      <a:pt x="2" y="0"/>
                      <a:pt x="5" y="0"/>
                      <a:pt x="6" y="1"/>
                    </a:cubicBezTo>
                    <a:cubicBezTo>
                      <a:pt x="8" y="3"/>
                      <a:pt x="8" y="5"/>
                      <a:pt x="7" y="7"/>
                    </a:cubicBezTo>
                    <a:close/>
                  </a:path>
                </a:pathLst>
              </a:custGeom>
              <a:solidFill>
                <a:schemeClr val="tx1">
                  <a:alpha val="100000"/>
                </a:schemeClr>
              </a:solidFill>
              <a:ln w="9525">
                <a:noFill/>
              </a:ln>
            </p:spPr>
            <p:txBody>
              <a:bodyPr/>
              <a:p>
                <a:endParaRPr lang="zh-CN" altLang="en-US"/>
              </a:p>
            </p:txBody>
          </p:sp>
        </p:grpSp>
      </p:grpSp>
      <p:grpSp>
        <p:nvGrpSpPr>
          <p:cNvPr id="12320" name="Group 126"/>
          <p:cNvGrpSpPr/>
          <p:nvPr/>
        </p:nvGrpSpPr>
        <p:grpSpPr>
          <a:xfrm>
            <a:off x="4852988" y="2246313"/>
            <a:ext cx="957262" cy="981075"/>
            <a:chOff x="0" y="0"/>
            <a:chExt cx="1199840" cy="1195081"/>
          </a:xfrm>
        </p:grpSpPr>
        <p:grpSp>
          <p:nvGrpSpPr>
            <p:cNvPr id="12335" name="Group 127"/>
            <p:cNvGrpSpPr/>
            <p:nvPr/>
          </p:nvGrpSpPr>
          <p:grpSpPr>
            <a:xfrm>
              <a:off x="0" y="0"/>
              <a:ext cx="1199840" cy="1195081"/>
              <a:chOff x="0" y="0"/>
              <a:chExt cx="720000" cy="720000"/>
            </a:xfrm>
          </p:grpSpPr>
          <p:sp>
            <p:nvSpPr>
              <p:cNvPr id="12337" name="椭圆 131"/>
              <p:cNvSpPr/>
              <p:nvPr/>
            </p:nvSpPr>
            <p:spPr>
              <a:xfrm>
                <a:off x="0" y="0"/>
                <a:ext cx="720000" cy="720000"/>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grpSp>
            <p:nvGrpSpPr>
              <p:cNvPr id="12338" name="Group 129"/>
              <p:cNvGrpSpPr/>
              <p:nvPr/>
            </p:nvGrpSpPr>
            <p:grpSpPr>
              <a:xfrm>
                <a:off x="48069" y="103548"/>
                <a:ext cx="596538" cy="544505"/>
                <a:chOff x="0" y="0"/>
                <a:chExt cx="739775" cy="635000"/>
              </a:xfrm>
            </p:grpSpPr>
            <p:sp>
              <p:nvSpPr>
                <p:cNvPr id="12339" name="Freeform 1475"/>
                <p:cNvSpPr/>
                <p:nvPr/>
              </p:nvSpPr>
              <p:spPr>
                <a:xfrm>
                  <a:off x="0" y="3175"/>
                  <a:ext cx="739775" cy="631825"/>
                </a:xfrm>
                <a:custGeom>
                  <a:avLst/>
                  <a:gdLst>
                    <a:gd name="txL" fmla="*/ 0 w 258"/>
                    <a:gd name="txT" fmla="*/ 0 h 221"/>
                    <a:gd name="txR" fmla="*/ 258 w 258"/>
                    <a:gd name="txB" fmla="*/ 221 h 221"/>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8" h="221">
                      <a:moveTo>
                        <a:pt x="201" y="214"/>
                      </a:moveTo>
                      <a:cubicBezTo>
                        <a:pt x="198" y="219"/>
                        <a:pt x="192" y="221"/>
                        <a:pt x="188" y="218"/>
                      </a:cubicBezTo>
                      <a:cubicBezTo>
                        <a:pt x="6" y="118"/>
                        <a:pt x="6" y="118"/>
                        <a:pt x="6" y="118"/>
                      </a:cubicBezTo>
                      <a:cubicBezTo>
                        <a:pt x="2" y="115"/>
                        <a:pt x="0" y="109"/>
                        <a:pt x="2" y="105"/>
                      </a:cubicBezTo>
                      <a:cubicBezTo>
                        <a:pt x="57" y="6"/>
                        <a:pt x="57" y="6"/>
                        <a:pt x="57" y="6"/>
                      </a:cubicBezTo>
                      <a:cubicBezTo>
                        <a:pt x="60" y="1"/>
                        <a:pt x="65" y="0"/>
                        <a:pt x="70" y="2"/>
                      </a:cubicBezTo>
                      <a:cubicBezTo>
                        <a:pt x="252" y="103"/>
                        <a:pt x="252" y="103"/>
                        <a:pt x="252" y="103"/>
                      </a:cubicBezTo>
                      <a:cubicBezTo>
                        <a:pt x="256" y="105"/>
                        <a:pt x="258" y="111"/>
                        <a:pt x="255" y="115"/>
                      </a:cubicBezTo>
                      <a:lnTo>
                        <a:pt x="201" y="214"/>
                      </a:lnTo>
                      <a:close/>
                    </a:path>
                  </a:pathLst>
                </a:custGeom>
                <a:solidFill>
                  <a:schemeClr val="tx1">
                    <a:alpha val="100000"/>
                  </a:schemeClr>
                </a:solidFill>
                <a:ln w="9525">
                  <a:noFill/>
                </a:ln>
              </p:spPr>
              <p:txBody>
                <a:bodyPr/>
                <a:p>
                  <a:endParaRPr lang="zh-CN" altLang="en-US"/>
                </a:p>
              </p:txBody>
            </p:sp>
            <p:sp>
              <p:nvSpPr>
                <p:cNvPr id="12340" name="Freeform 1476"/>
                <p:cNvSpPr/>
                <p:nvPr/>
              </p:nvSpPr>
              <p:spPr>
                <a:xfrm>
                  <a:off x="277812" y="185737"/>
                  <a:ext cx="373063" cy="369888"/>
                </a:xfrm>
                <a:custGeom>
                  <a:avLst/>
                  <a:gdLst>
                    <a:gd name="txL" fmla="*/ 0 w 130"/>
                    <a:gd name="txT" fmla="*/ 0 h 129"/>
                    <a:gd name="txR" fmla="*/ 130 w 130"/>
                    <a:gd name="txB" fmla="*/ 129 h 129"/>
                  </a:gdLst>
                  <a:ahLst/>
                  <a:cxnLst>
                    <a:cxn ang="0">
                      <a:pos x="2147483647" y="2147483647"/>
                    </a:cxn>
                    <a:cxn ang="0">
                      <a:pos x="2147483647" y="2147483647"/>
                    </a:cxn>
                    <a:cxn ang="0">
                      <a:pos x="2147483647" y="2147483647"/>
                    </a:cxn>
                    <a:cxn ang="0">
                      <a:pos x="2147483647" y="2147483647"/>
                    </a:cxn>
                    <a:cxn ang="0">
                      <a:pos x="2147483647" y="2147483647"/>
                    </a:cxn>
                  </a:cxnLst>
                  <a:rect l="txL" t="txT" r="txR" b="txB"/>
                  <a:pathLst>
                    <a:path w="130" h="129">
                      <a:moveTo>
                        <a:pt x="114" y="92"/>
                      </a:moveTo>
                      <a:cubicBezTo>
                        <a:pt x="99" y="119"/>
                        <a:pt x="65" y="129"/>
                        <a:pt x="38" y="114"/>
                      </a:cubicBezTo>
                      <a:cubicBezTo>
                        <a:pt x="10" y="99"/>
                        <a:pt x="0" y="64"/>
                        <a:pt x="15" y="37"/>
                      </a:cubicBezTo>
                      <a:cubicBezTo>
                        <a:pt x="30" y="10"/>
                        <a:pt x="65" y="0"/>
                        <a:pt x="92" y="15"/>
                      </a:cubicBezTo>
                      <a:cubicBezTo>
                        <a:pt x="120" y="30"/>
                        <a:pt x="130" y="64"/>
                        <a:pt x="114" y="92"/>
                      </a:cubicBezTo>
                      <a:close/>
                    </a:path>
                  </a:pathLst>
                </a:custGeom>
                <a:solidFill>
                  <a:schemeClr val="tx1">
                    <a:alpha val="100000"/>
                  </a:schemeClr>
                </a:solidFill>
                <a:ln w="9525">
                  <a:noFill/>
                </a:ln>
              </p:spPr>
              <p:txBody>
                <a:bodyPr/>
                <a:p>
                  <a:endParaRPr lang="zh-CN" altLang="en-US"/>
                </a:p>
              </p:txBody>
            </p:sp>
            <p:sp>
              <p:nvSpPr>
                <p:cNvPr id="12341" name="Freeform 1477"/>
                <p:cNvSpPr/>
                <p:nvPr/>
              </p:nvSpPr>
              <p:spPr>
                <a:xfrm>
                  <a:off x="304800" y="211137"/>
                  <a:ext cx="317500" cy="317500"/>
                </a:xfrm>
                <a:custGeom>
                  <a:avLst/>
                  <a:gdLst>
                    <a:gd name="txL" fmla="*/ 0 w 111"/>
                    <a:gd name="txT" fmla="*/ 0 h 111"/>
                    <a:gd name="txR" fmla="*/ 111 w 111"/>
                    <a:gd name="txB" fmla="*/ 111 h 111"/>
                  </a:gdLst>
                  <a:ahLst/>
                  <a:cxnLst>
                    <a:cxn ang="0">
                      <a:pos x="2147483647" y="2147483647"/>
                    </a:cxn>
                    <a:cxn ang="0">
                      <a:pos x="2147483647" y="2147483647"/>
                    </a:cxn>
                    <a:cxn ang="0">
                      <a:pos x="2147483647" y="2147483647"/>
                    </a:cxn>
                    <a:cxn ang="0">
                      <a:pos x="2147483647" y="2147483647"/>
                    </a:cxn>
                    <a:cxn ang="0">
                      <a:pos x="2147483647" y="2147483647"/>
                    </a:cxn>
                  </a:cxnLst>
                  <a:rect l="txL" t="txT" r="txR" b="txB"/>
                  <a:pathLst>
                    <a:path w="111" h="111">
                      <a:moveTo>
                        <a:pt x="98" y="79"/>
                      </a:moveTo>
                      <a:cubicBezTo>
                        <a:pt x="85" y="102"/>
                        <a:pt x="56" y="111"/>
                        <a:pt x="32" y="98"/>
                      </a:cubicBezTo>
                      <a:cubicBezTo>
                        <a:pt x="9" y="85"/>
                        <a:pt x="0" y="55"/>
                        <a:pt x="13" y="32"/>
                      </a:cubicBezTo>
                      <a:cubicBezTo>
                        <a:pt x="26" y="8"/>
                        <a:pt x="56" y="0"/>
                        <a:pt x="79" y="13"/>
                      </a:cubicBezTo>
                      <a:cubicBezTo>
                        <a:pt x="103" y="26"/>
                        <a:pt x="111" y="55"/>
                        <a:pt x="98" y="79"/>
                      </a:cubicBezTo>
                      <a:close/>
                    </a:path>
                  </a:pathLst>
                </a:custGeom>
                <a:solidFill>
                  <a:schemeClr val="tx1">
                    <a:alpha val="100000"/>
                  </a:schemeClr>
                </a:solidFill>
                <a:ln w="9525">
                  <a:noFill/>
                </a:ln>
              </p:spPr>
              <p:txBody>
                <a:bodyPr/>
                <a:p>
                  <a:endParaRPr lang="zh-CN" altLang="en-US"/>
                </a:p>
              </p:txBody>
            </p:sp>
            <p:sp>
              <p:nvSpPr>
                <p:cNvPr id="12342" name="Freeform 1478"/>
                <p:cNvSpPr/>
                <p:nvPr/>
              </p:nvSpPr>
              <p:spPr>
                <a:xfrm>
                  <a:off x="333375" y="238125"/>
                  <a:ext cx="263525" cy="265113"/>
                </a:xfrm>
                <a:custGeom>
                  <a:avLst/>
                  <a:gdLst>
                    <a:gd name="txL" fmla="*/ 0 w 92"/>
                    <a:gd name="txT" fmla="*/ 0 h 93"/>
                    <a:gd name="txR" fmla="*/ 92 w 92"/>
                    <a:gd name="txB" fmla="*/ 93 h 93"/>
                  </a:gdLst>
                  <a:ahLst/>
                  <a:cxnLst>
                    <a:cxn ang="0">
                      <a:pos x="2147483647" y="2147483647"/>
                    </a:cxn>
                    <a:cxn ang="0">
                      <a:pos x="2147483647" y="2147483647"/>
                    </a:cxn>
                    <a:cxn ang="0">
                      <a:pos x="2147483647" y="2147483647"/>
                    </a:cxn>
                    <a:cxn ang="0">
                      <a:pos x="2147483647" y="2147483647"/>
                    </a:cxn>
                    <a:cxn ang="0">
                      <a:pos x="2147483647" y="2147483647"/>
                    </a:cxn>
                  </a:cxnLst>
                  <a:rect l="txL" t="txT" r="txR" b="txB"/>
                  <a:pathLst>
                    <a:path w="92" h="93">
                      <a:moveTo>
                        <a:pt x="81" y="66"/>
                      </a:moveTo>
                      <a:cubicBezTo>
                        <a:pt x="70" y="85"/>
                        <a:pt x="46" y="93"/>
                        <a:pt x="26" y="82"/>
                      </a:cubicBezTo>
                      <a:cubicBezTo>
                        <a:pt x="7" y="71"/>
                        <a:pt x="0" y="46"/>
                        <a:pt x="11" y="27"/>
                      </a:cubicBezTo>
                      <a:cubicBezTo>
                        <a:pt x="21" y="7"/>
                        <a:pt x="46" y="0"/>
                        <a:pt x="65" y="11"/>
                      </a:cubicBezTo>
                      <a:cubicBezTo>
                        <a:pt x="85" y="22"/>
                        <a:pt x="92" y="46"/>
                        <a:pt x="81" y="66"/>
                      </a:cubicBezTo>
                      <a:close/>
                    </a:path>
                  </a:pathLst>
                </a:custGeom>
                <a:solidFill>
                  <a:schemeClr val="tx1">
                    <a:alpha val="100000"/>
                  </a:schemeClr>
                </a:solidFill>
                <a:ln w="9525">
                  <a:noFill/>
                </a:ln>
              </p:spPr>
              <p:txBody>
                <a:bodyPr/>
                <a:p>
                  <a:endParaRPr lang="zh-CN" altLang="en-US"/>
                </a:p>
              </p:txBody>
            </p:sp>
            <p:sp>
              <p:nvSpPr>
                <p:cNvPr id="12343" name="Freeform 1479"/>
                <p:cNvSpPr/>
                <p:nvPr/>
              </p:nvSpPr>
              <p:spPr>
                <a:xfrm>
                  <a:off x="352425" y="163512"/>
                  <a:ext cx="31750" cy="30163"/>
                </a:xfrm>
                <a:custGeom>
                  <a:avLst/>
                  <a:gdLst>
                    <a:gd name="txL" fmla="*/ 0 w 11"/>
                    <a:gd name="txT" fmla="*/ 0 h 11"/>
                    <a:gd name="txR" fmla="*/ 11 w 11"/>
                    <a:gd name="txB" fmla="*/ 11 h 11"/>
                  </a:gdLst>
                  <a:ahLst/>
                  <a:cxnLst>
                    <a:cxn ang="0">
                      <a:pos x="2147483647" y="2147483647"/>
                    </a:cxn>
                    <a:cxn ang="0">
                      <a:pos x="2147483647" y="2147483647"/>
                    </a:cxn>
                    <a:cxn ang="0">
                      <a:pos x="2147483647" y="2147483647"/>
                    </a:cxn>
                    <a:cxn ang="0">
                      <a:pos x="2147483647" y="2147483647"/>
                    </a:cxn>
                    <a:cxn ang="0">
                      <a:pos x="2147483647" y="2147483647"/>
                    </a:cxn>
                  </a:cxnLst>
                  <a:rect l="txL" t="txT" r="txR" b="txB"/>
                  <a:pathLst>
                    <a:path w="11" h="11">
                      <a:moveTo>
                        <a:pt x="10" y="8"/>
                      </a:moveTo>
                      <a:cubicBezTo>
                        <a:pt x="9" y="10"/>
                        <a:pt x="6" y="11"/>
                        <a:pt x="3" y="10"/>
                      </a:cubicBezTo>
                      <a:cubicBezTo>
                        <a:pt x="1" y="8"/>
                        <a:pt x="0" y="6"/>
                        <a:pt x="2" y="3"/>
                      </a:cubicBezTo>
                      <a:cubicBezTo>
                        <a:pt x="3" y="1"/>
                        <a:pt x="6" y="0"/>
                        <a:pt x="8" y="1"/>
                      </a:cubicBezTo>
                      <a:cubicBezTo>
                        <a:pt x="10" y="3"/>
                        <a:pt x="11" y="6"/>
                        <a:pt x="10" y="8"/>
                      </a:cubicBezTo>
                      <a:close/>
                    </a:path>
                  </a:pathLst>
                </a:custGeom>
                <a:solidFill>
                  <a:schemeClr val="tx1">
                    <a:alpha val="100000"/>
                  </a:schemeClr>
                </a:solidFill>
                <a:ln w="9525">
                  <a:noFill/>
                </a:ln>
              </p:spPr>
              <p:txBody>
                <a:bodyPr/>
                <a:p>
                  <a:endParaRPr lang="zh-CN" altLang="en-US"/>
                </a:p>
              </p:txBody>
            </p:sp>
            <p:sp>
              <p:nvSpPr>
                <p:cNvPr id="12344" name="Freeform 1480"/>
                <p:cNvSpPr/>
                <p:nvPr/>
              </p:nvSpPr>
              <p:spPr>
                <a:xfrm>
                  <a:off x="223837" y="0"/>
                  <a:ext cx="82550" cy="60325"/>
                </a:xfrm>
                <a:custGeom>
                  <a:avLst/>
                  <a:gdLst>
                    <a:gd name="txL" fmla="*/ 0 w 29"/>
                    <a:gd name="txT" fmla="*/ 0 h 21"/>
                    <a:gd name="txR" fmla="*/ 29 w 29"/>
                    <a:gd name="txB" fmla="*/ 21 h 21"/>
                  </a:gdLst>
                  <a:ahLst/>
                  <a:cxnLst>
                    <a:cxn ang="0">
                      <a:pos x="2147483647" y="2147483647"/>
                    </a:cxn>
                    <a:cxn ang="0">
                      <a:pos x="2147483647" y="2147483647"/>
                    </a:cxn>
                    <a:cxn ang="0">
                      <a:pos x="2147483647" y="2147483647"/>
                    </a:cxn>
                    <a:cxn ang="0">
                      <a:pos x="2147483647" y="2147483647"/>
                    </a:cxn>
                    <a:cxn ang="0">
                      <a:pos x="2147483647" y="2147483647"/>
                    </a:cxn>
                    <a:cxn ang="0">
                      <a:pos x="0" y="2147483647"/>
                    </a:cxn>
                    <a:cxn ang="0">
                      <a:pos x="2147483647" y="2147483647"/>
                    </a:cxn>
                  </a:cxnLst>
                  <a:rect l="txL" t="txT" r="txR" b="txB"/>
                  <a:pathLst>
                    <a:path w="29" h="21">
                      <a:moveTo>
                        <a:pt x="25" y="21"/>
                      </a:moveTo>
                      <a:cubicBezTo>
                        <a:pt x="27" y="17"/>
                        <a:pt x="27" y="17"/>
                        <a:pt x="27" y="17"/>
                      </a:cubicBezTo>
                      <a:cubicBezTo>
                        <a:pt x="29" y="15"/>
                        <a:pt x="28" y="12"/>
                        <a:pt x="25" y="11"/>
                      </a:cubicBezTo>
                      <a:cubicBezTo>
                        <a:pt x="9" y="2"/>
                        <a:pt x="9" y="2"/>
                        <a:pt x="9" y="2"/>
                      </a:cubicBezTo>
                      <a:cubicBezTo>
                        <a:pt x="7" y="0"/>
                        <a:pt x="4" y="1"/>
                        <a:pt x="3" y="4"/>
                      </a:cubicBezTo>
                      <a:cubicBezTo>
                        <a:pt x="0" y="8"/>
                        <a:pt x="0" y="8"/>
                        <a:pt x="0" y="8"/>
                      </a:cubicBezTo>
                      <a:lnTo>
                        <a:pt x="25" y="21"/>
                      </a:lnTo>
                      <a:close/>
                    </a:path>
                  </a:pathLst>
                </a:custGeom>
                <a:solidFill>
                  <a:schemeClr val="tx1">
                    <a:alpha val="100000"/>
                  </a:schemeClr>
                </a:solidFill>
                <a:ln w="9525">
                  <a:noFill/>
                </a:ln>
              </p:spPr>
              <p:txBody>
                <a:bodyPr/>
                <a:p>
                  <a:endParaRPr lang="zh-CN" altLang="en-US"/>
                </a:p>
              </p:txBody>
            </p:sp>
            <p:sp>
              <p:nvSpPr>
                <p:cNvPr id="12345" name="Freeform 1481"/>
                <p:cNvSpPr/>
                <p:nvPr/>
              </p:nvSpPr>
              <p:spPr>
                <a:xfrm>
                  <a:off x="484187" y="122237"/>
                  <a:ext cx="188913" cy="134938"/>
                </a:xfrm>
                <a:custGeom>
                  <a:avLst/>
                  <a:gdLst>
                    <a:gd name="txL" fmla="*/ 0 w 66"/>
                    <a:gd name="txT" fmla="*/ 0 h 47"/>
                    <a:gd name="txR" fmla="*/ 66 w 66"/>
                    <a:gd name="txB" fmla="*/ 47 h 47"/>
                  </a:gdLst>
                  <a:ahLst/>
                  <a:cxnLst>
                    <a:cxn ang="0">
                      <a:pos x="2147483647" y="2147483647"/>
                    </a:cxn>
                    <a:cxn ang="0">
                      <a:pos x="2147483647" y="2147483647"/>
                    </a:cxn>
                    <a:cxn ang="0">
                      <a:pos x="2147483647" y="2147483647"/>
                    </a:cxn>
                    <a:cxn ang="0">
                      <a:pos x="2147483647" y="2147483647"/>
                    </a:cxn>
                    <a:cxn ang="0">
                      <a:pos x="2147483647" y="2147483647"/>
                    </a:cxn>
                    <a:cxn ang="0">
                      <a:pos x="0" y="2147483647"/>
                    </a:cxn>
                    <a:cxn ang="0">
                      <a:pos x="2147483647" y="2147483647"/>
                    </a:cxn>
                  </a:cxnLst>
                  <a:rect l="txL" t="txT" r="txR" b="txB"/>
                  <a:pathLst>
                    <a:path w="66" h="47">
                      <a:moveTo>
                        <a:pt x="58" y="47"/>
                      </a:moveTo>
                      <a:cubicBezTo>
                        <a:pt x="65" y="34"/>
                        <a:pt x="65" y="34"/>
                        <a:pt x="65" y="34"/>
                      </a:cubicBezTo>
                      <a:cubicBezTo>
                        <a:pt x="66" y="32"/>
                        <a:pt x="65" y="29"/>
                        <a:pt x="62" y="28"/>
                      </a:cubicBezTo>
                      <a:cubicBezTo>
                        <a:pt x="14" y="1"/>
                        <a:pt x="14" y="1"/>
                        <a:pt x="14" y="1"/>
                      </a:cubicBezTo>
                      <a:cubicBezTo>
                        <a:pt x="11" y="0"/>
                        <a:pt x="8" y="0"/>
                        <a:pt x="7" y="3"/>
                      </a:cubicBezTo>
                      <a:cubicBezTo>
                        <a:pt x="0" y="15"/>
                        <a:pt x="0" y="15"/>
                        <a:pt x="0" y="15"/>
                      </a:cubicBezTo>
                      <a:lnTo>
                        <a:pt x="58" y="47"/>
                      </a:lnTo>
                      <a:close/>
                    </a:path>
                  </a:pathLst>
                </a:custGeom>
                <a:solidFill>
                  <a:schemeClr val="tx1">
                    <a:alpha val="100000"/>
                  </a:schemeClr>
                </a:solidFill>
                <a:ln w="9525">
                  <a:noFill/>
                </a:ln>
              </p:spPr>
              <p:txBody>
                <a:bodyPr/>
                <a:p>
                  <a:endParaRPr lang="zh-CN" altLang="en-US"/>
                </a:p>
              </p:txBody>
            </p:sp>
            <p:sp>
              <p:nvSpPr>
                <p:cNvPr id="12346" name="Freeform 1482"/>
                <p:cNvSpPr/>
                <p:nvPr/>
              </p:nvSpPr>
              <p:spPr>
                <a:xfrm>
                  <a:off x="177800" y="33337"/>
                  <a:ext cx="127000" cy="87313"/>
                </a:xfrm>
                <a:custGeom>
                  <a:avLst/>
                  <a:gdLst>
                    <a:gd name="txL" fmla="*/ 0 w 44"/>
                    <a:gd name="txT" fmla="*/ 0 h 30"/>
                    <a:gd name="txR" fmla="*/ 44 w 44"/>
                    <a:gd name="txB" fmla="*/ 30 h 30"/>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44" h="30">
                      <a:moveTo>
                        <a:pt x="42" y="26"/>
                      </a:moveTo>
                      <a:cubicBezTo>
                        <a:pt x="41" y="29"/>
                        <a:pt x="39" y="30"/>
                        <a:pt x="37" y="29"/>
                      </a:cubicBezTo>
                      <a:cubicBezTo>
                        <a:pt x="2" y="10"/>
                        <a:pt x="2" y="10"/>
                        <a:pt x="2" y="10"/>
                      </a:cubicBezTo>
                      <a:cubicBezTo>
                        <a:pt x="0" y="9"/>
                        <a:pt x="0" y="6"/>
                        <a:pt x="1" y="4"/>
                      </a:cubicBezTo>
                      <a:cubicBezTo>
                        <a:pt x="2" y="1"/>
                        <a:pt x="5" y="0"/>
                        <a:pt x="7" y="1"/>
                      </a:cubicBezTo>
                      <a:cubicBezTo>
                        <a:pt x="41" y="20"/>
                        <a:pt x="41" y="20"/>
                        <a:pt x="41" y="20"/>
                      </a:cubicBezTo>
                      <a:cubicBezTo>
                        <a:pt x="43" y="21"/>
                        <a:pt x="44" y="24"/>
                        <a:pt x="42" y="26"/>
                      </a:cubicBezTo>
                      <a:close/>
                    </a:path>
                  </a:pathLst>
                </a:custGeom>
                <a:solidFill>
                  <a:schemeClr val="tx1">
                    <a:alpha val="100000"/>
                  </a:schemeClr>
                </a:solidFill>
                <a:ln w="9525">
                  <a:noFill/>
                </a:ln>
              </p:spPr>
              <p:txBody>
                <a:bodyPr/>
                <a:p>
                  <a:endParaRPr lang="zh-CN" altLang="en-US"/>
                </a:p>
              </p:txBody>
            </p:sp>
          </p:grpSp>
        </p:grpSp>
        <p:sp>
          <p:nvSpPr>
            <p:cNvPr id="12336" name="Freeform 92"/>
            <p:cNvSpPr>
              <a:spLocks noEditPoints="1"/>
            </p:cNvSpPr>
            <p:nvPr/>
          </p:nvSpPr>
          <p:spPr>
            <a:xfrm>
              <a:off x="374895" y="313034"/>
              <a:ext cx="442912" cy="614362"/>
            </a:xfrm>
            <a:custGeom>
              <a:avLst/>
              <a:gdLst>
                <a:gd name="txL" fmla="*/ 0 w 118"/>
                <a:gd name="txT" fmla="*/ 0 h 164"/>
                <a:gd name="txR" fmla="*/ 118 w 118"/>
                <a:gd name="txB" fmla="*/ 164 h 164"/>
              </a:gdLst>
              <a:ahLst/>
              <a:cxnLst>
                <a:cxn ang="0">
                  <a:pos x="2147483647" y="2147483647"/>
                </a:cxn>
                <a:cxn ang="0">
                  <a:pos x="2147483647" y="2147483647"/>
                </a:cxn>
                <a:cxn ang="0">
                  <a:pos x="2147483647" y="2147483647"/>
                </a:cxn>
                <a:cxn ang="0">
                  <a:pos x="0" y="2147483647"/>
                </a:cxn>
                <a:cxn ang="0">
                  <a:pos x="0" y="2147483647"/>
                </a:cxn>
                <a:cxn ang="0">
                  <a:pos x="2147483647" y="0"/>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118" h="164">
                  <a:moveTo>
                    <a:pt x="53" y="157"/>
                  </a:moveTo>
                  <a:cubicBezTo>
                    <a:pt x="52" y="156"/>
                    <a:pt x="40" y="141"/>
                    <a:pt x="27" y="121"/>
                  </a:cubicBezTo>
                  <a:cubicBezTo>
                    <a:pt x="27" y="121"/>
                    <a:pt x="27" y="121"/>
                    <a:pt x="27" y="121"/>
                  </a:cubicBezTo>
                  <a:cubicBezTo>
                    <a:pt x="14" y="101"/>
                    <a:pt x="0" y="78"/>
                    <a:pt x="0" y="60"/>
                  </a:cubicBezTo>
                  <a:cubicBezTo>
                    <a:pt x="0" y="60"/>
                    <a:pt x="0" y="60"/>
                    <a:pt x="0" y="60"/>
                  </a:cubicBezTo>
                  <a:cubicBezTo>
                    <a:pt x="0" y="27"/>
                    <a:pt x="26" y="0"/>
                    <a:pt x="59" y="0"/>
                  </a:cubicBezTo>
                  <a:cubicBezTo>
                    <a:pt x="59" y="0"/>
                    <a:pt x="59" y="0"/>
                    <a:pt x="59" y="0"/>
                  </a:cubicBezTo>
                  <a:cubicBezTo>
                    <a:pt x="92" y="0"/>
                    <a:pt x="118" y="27"/>
                    <a:pt x="118" y="60"/>
                  </a:cubicBezTo>
                  <a:cubicBezTo>
                    <a:pt x="118" y="60"/>
                    <a:pt x="118" y="60"/>
                    <a:pt x="118" y="60"/>
                  </a:cubicBezTo>
                  <a:cubicBezTo>
                    <a:pt x="117" y="78"/>
                    <a:pt x="104" y="101"/>
                    <a:pt x="91" y="121"/>
                  </a:cubicBezTo>
                  <a:cubicBezTo>
                    <a:pt x="91" y="121"/>
                    <a:pt x="91" y="121"/>
                    <a:pt x="91" y="121"/>
                  </a:cubicBezTo>
                  <a:cubicBezTo>
                    <a:pt x="78" y="141"/>
                    <a:pt x="65" y="156"/>
                    <a:pt x="65" y="157"/>
                  </a:cubicBezTo>
                  <a:cubicBezTo>
                    <a:pt x="65" y="157"/>
                    <a:pt x="65" y="157"/>
                    <a:pt x="65" y="157"/>
                  </a:cubicBezTo>
                  <a:cubicBezTo>
                    <a:pt x="59" y="164"/>
                    <a:pt x="59" y="164"/>
                    <a:pt x="59" y="164"/>
                  </a:cubicBezTo>
                  <a:cubicBezTo>
                    <a:pt x="53" y="157"/>
                    <a:pt x="53" y="157"/>
                    <a:pt x="53" y="157"/>
                  </a:cubicBezTo>
                  <a:close/>
                  <a:moveTo>
                    <a:pt x="16" y="60"/>
                  </a:moveTo>
                  <a:cubicBezTo>
                    <a:pt x="16" y="70"/>
                    <a:pt x="28" y="93"/>
                    <a:pt x="40" y="112"/>
                  </a:cubicBezTo>
                  <a:cubicBezTo>
                    <a:pt x="40" y="112"/>
                    <a:pt x="40" y="112"/>
                    <a:pt x="40" y="112"/>
                  </a:cubicBezTo>
                  <a:cubicBezTo>
                    <a:pt x="47" y="123"/>
                    <a:pt x="54" y="132"/>
                    <a:pt x="59" y="138"/>
                  </a:cubicBezTo>
                  <a:cubicBezTo>
                    <a:pt x="59" y="138"/>
                    <a:pt x="59" y="138"/>
                    <a:pt x="59" y="138"/>
                  </a:cubicBezTo>
                  <a:cubicBezTo>
                    <a:pt x="64" y="132"/>
                    <a:pt x="71" y="123"/>
                    <a:pt x="78" y="112"/>
                  </a:cubicBezTo>
                  <a:cubicBezTo>
                    <a:pt x="78" y="112"/>
                    <a:pt x="78" y="112"/>
                    <a:pt x="78" y="112"/>
                  </a:cubicBezTo>
                  <a:cubicBezTo>
                    <a:pt x="90" y="93"/>
                    <a:pt x="102" y="70"/>
                    <a:pt x="102" y="60"/>
                  </a:cubicBezTo>
                  <a:cubicBezTo>
                    <a:pt x="102" y="60"/>
                    <a:pt x="102" y="60"/>
                    <a:pt x="102" y="60"/>
                  </a:cubicBezTo>
                  <a:cubicBezTo>
                    <a:pt x="102" y="35"/>
                    <a:pt x="82" y="16"/>
                    <a:pt x="59" y="16"/>
                  </a:cubicBezTo>
                  <a:cubicBezTo>
                    <a:pt x="59" y="16"/>
                    <a:pt x="59" y="16"/>
                    <a:pt x="59" y="16"/>
                  </a:cubicBezTo>
                  <a:cubicBezTo>
                    <a:pt x="35" y="16"/>
                    <a:pt x="16" y="35"/>
                    <a:pt x="16" y="60"/>
                  </a:cubicBezTo>
                  <a:close/>
                </a:path>
              </a:pathLst>
            </a:custGeom>
            <a:solidFill>
              <a:schemeClr val="bg1">
                <a:alpha val="100000"/>
              </a:schemeClr>
            </a:solidFill>
            <a:ln w="9525">
              <a:noFill/>
            </a:ln>
          </p:spPr>
          <p:txBody>
            <a:bodyPr/>
            <a:p>
              <a:endParaRPr lang="zh-CN" altLang="en-US"/>
            </a:p>
          </p:txBody>
        </p:sp>
      </p:grpSp>
      <p:sp>
        <p:nvSpPr>
          <p:cNvPr id="12321" name="椭圆 141"/>
          <p:cNvSpPr/>
          <p:nvPr/>
        </p:nvSpPr>
        <p:spPr>
          <a:xfrm>
            <a:off x="3597275" y="1511300"/>
            <a:ext cx="717550" cy="736600"/>
          </a:xfrm>
          <a:prstGeom prst="ellipse">
            <a:avLst/>
          </a:prstGeom>
          <a:solidFill>
            <a:schemeClr val="bg1"/>
          </a:solidFill>
          <a:ln w="9525">
            <a:noFill/>
          </a:ln>
        </p:spPr>
        <p:txBody>
          <a:bodyPr/>
          <a:p>
            <a:endParaRPr lang="zh-CN" altLang="en-US" sz="1100" dirty="0">
              <a:solidFill>
                <a:srgbClr val="000000"/>
              </a:solidFill>
              <a:latin typeface="Calibri" panose="020F0502020204030204" pitchFamily="34" charset="0"/>
              <a:sym typeface="宋体" panose="02010600030101010101" pitchFamily="2" charset="-122"/>
            </a:endParaRPr>
          </a:p>
        </p:txBody>
      </p:sp>
      <p:sp>
        <p:nvSpPr>
          <p:cNvPr id="12322" name="Freeform 94"/>
          <p:cNvSpPr/>
          <p:nvPr/>
        </p:nvSpPr>
        <p:spPr>
          <a:xfrm>
            <a:off x="3709988" y="1755775"/>
            <a:ext cx="493712" cy="246063"/>
          </a:xfrm>
          <a:custGeom>
            <a:avLst/>
            <a:gdLst>
              <a:gd name="txL" fmla="*/ 0 w 165"/>
              <a:gd name="txT" fmla="*/ 0 h 80"/>
              <a:gd name="txR" fmla="*/ 165 w 165"/>
              <a:gd name="txB" fmla="*/ 80 h 80"/>
            </a:gdLst>
            <a:ahLst/>
            <a:cxnLst>
              <a:cxn ang="0">
                <a:pos x="2147483647" y="2147483647"/>
              </a:cxn>
              <a:cxn ang="0">
                <a:pos x="2147483647" y="2147483647"/>
              </a:cxn>
              <a:cxn ang="0">
                <a:pos x="2147483647" y="2147483647"/>
              </a:cxn>
              <a:cxn ang="0">
                <a:pos x="0" y="2147483647"/>
              </a:cxn>
              <a:cxn ang="0">
                <a:pos x="2147483647" y="2147483647"/>
              </a:cxn>
              <a:cxn ang="0">
                <a:pos x="2147483647" y="2147483647"/>
              </a:cxn>
              <a:cxn ang="0">
                <a:pos x="2147483647" y="2147483647"/>
              </a:cxn>
            </a:cxnLst>
            <a:rect l="txL" t="txT" r="txR" b="txB"/>
            <a:pathLst>
              <a:path w="165" h="80">
                <a:moveTo>
                  <a:pt x="121" y="26"/>
                </a:moveTo>
                <a:cubicBezTo>
                  <a:pt x="105" y="0"/>
                  <a:pt x="85" y="26"/>
                  <a:pt x="83" y="29"/>
                </a:cubicBezTo>
                <a:cubicBezTo>
                  <a:pt x="80" y="26"/>
                  <a:pt x="60" y="0"/>
                  <a:pt x="44" y="26"/>
                </a:cubicBezTo>
                <a:cubicBezTo>
                  <a:pt x="28" y="53"/>
                  <a:pt x="24" y="66"/>
                  <a:pt x="0" y="59"/>
                </a:cubicBezTo>
                <a:cubicBezTo>
                  <a:pt x="18" y="80"/>
                  <a:pt x="68" y="80"/>
                  <a:pt x="83" y="49"/>
                </a:cubicBezTo>
                <a:cubicBezTo>
                  <a:pt x="97" y="80"/>
                  <a:pt x="147" y="80"/>
                  <a:pt x="165" y="59"/>
                </a:cubicBezTo>
                <a:cubicBezTo>
                  <a:pt x="141" y="66"/>
                  <a:pt x="137" y="53"/>
                  <a:pt x="121" y="26"/>
                </a:cubicBezTo>
                <a:close/>
              </a:path>
            </a:pathLst>
          </a:custGeom>
          <a:solidFill>
            <a:schemeClr val="tx1">
              <a:alpha val="100000"/>
            </a:schemeClr>
          </a:solidFill>
          <a:ln w="9525">
            <a:noFill/>
          </a:ln>
        </p:spPr>
        <p:txBody>
          <a:bodyPr/>
          <a:p>
            <a:endParaRPr lang="zh-CN" altLang="en-US"/>
          </a:p>
        </p:txBody>
      </p:sp>
      <p:sp>
        <p:nvSpPr>
          <p:cNvPr id="12323" name="椭圆 143"/>
          <p:cNvSpPr/>
          <p:nvPr/>
        </p:nvSpPr>
        <p:spPr>
          <a:xfrm>
            <a:off x="6496050" y="1801813"/>
            <a:ext cx="717550" cy="735012"/>
          </a:xfrm>
          <a:prstGeom prst="ellipse">
            <a:avLst/>
          </a:prstGeom>
          <a:solidFill>
            <a:schemeClr val="bg1"/>
          </a:solidFill>
          <a:ln w="9525">
            <a:noFill/>
          </a:ln>
        </p:spPr>
        <p:txBody>
          <a:bodyPr/>
          <a:p>
            <a:endParaRPr lang="zh-CN" altLang="en-US" sz="1100" dirty="0">
              <a:solidFill>
                <a:srgbClr val="000000"/>
              </a:solidFill>
              <a:latin typeface="Calibri" panose="020F0502020204030204" pitchFamily="34" charset="0"/>
              <a:sym typeface="宋体" panose="02010600030101010101" pitchFamily="2" charset="-122"/>
            </a:endParaRPr>
          </a:p>
        </p:txBody>
      </p:sp>
      <p:sp>
        <p:nvSpPr>
          <p:cNvPr id="12324" name="Freeform 99"/>
          <p:cNvSpPr>
            <a:spLocks noEditPoints="1"/>
          </p:cNvSpPr>
          <p:nvPr/>
        </p:nvSpPr>
        <p:spPr>
          <a:xfrm>
            <a:off x="6642100" y="2070100"/>
            <a:ext cx="425450" cy="198438"/>
          </a:xfrm>
          <a:custGeom>
            <a:avLst/>
            <a:gdLst>
              <a:gd name="txL" fmla="*/ 0 w 164"/>
              <a:gd name="txT" fmla="*/ 0 h 84"/>
              <a:gd name="txR" fmla="*/ 164 w 164"/>
              <a:gd name="txB" fmla="*/ 84 h 84"/>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0"/>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164" h="84">
                <a:moveTo>
                  <a:pt x="133" y="31"/>
                </a:moveTo>
                <a:cubicBezTo>
                  <a:pt x="133" y="26"/>
                  <a:pt x="129" y="22"/>
                  <a:pt x="124" y="22"/>
                </a:cubicBezTo>
                <a:cubicBezTo>
                  <a:pt x="31" y="22"/>
                  <a:pt x="31" y="22"/>
                  <a:pt x="31" y="22"/>
                </a:cubicBezTo>
                <a:cubicBezTo>
                  <a:pt x="26" y="22"/>
                  <a:pt x="22" y="26"/>
                  <a:pt x="22" y="31"/>
                </a:cubicBezTo>
                <a:cubicBezTo>
                  <a:pt x="22" y="53"/>
                  <a:pt x="22" y="53"/>
                  <a:pt x="22" y="53"/>
                </a:cubicBezTo>
                <a:cubicBezTo>
                  <a:pt x="22" y="58"/>
                  <a:pt x="26" y="62"/>
                  <a:pt x="31" y="62"/>
                </a:cubicBezTo>
                <a:cubicBezTo>
                  <a:pt x="124" y="62"/>
                  <a:pt x="124" y="62"/>
                  <a:pt x="124" y="62"/>
                </a:cubicBezTo>
                <a:cubicBezTo>
                  <a:pt x="129" y="62"/>
                  <a:pt x="133" y="58"/>
                  <a:pt x="133" y="53"/>
                </a:cubicBezTo>
                <a:lnTo>
                  <a:pt x="133" y="31"/>
                </a:lnTo>
                <a:close/>
                <a:moveTo>
                  <a:pt x="160" y="20"/>
                </a:moveTo>
                <a:cubicBezTo>
                  <a:pt x="158" y="20"/>
                  <a:pt x="156" y="16"/>
                  <a:pt x="156" y="11"/>
                </a:cubicBezTo>
                <a:cubicBezTo>
                  <a:pt x="156" y="9"/>
                  <a:pt x="156" y="9"/>
                  <a:pt x="156" y="9"/>
                </a:cubicBezTo>
                <a:cubicBezTo>
                  <a:pt x="156" y="4"/>
                  <a:pt x="152" y="0"/>
                  <a:pt x="147" y="0"/>
                </a:cubicBezTo>
                <a:cubicBezTo>
                  <a:pt x="8" y="0"/>
                  <a:pt x="8" y="0"/>
                  <a:pt x="8" y="0"/>
                </a:cubicBezTo>
                <a:cubicBezTo>
                  <a:pt x="3" y="0"/>
                  <a:pt x="0" y="4"/>
                  <a:pt x="0" y="9"/>
                </a:cubicBezTo>
                <a:cubicBezTo>
                  <a:pt x="0" y="75"/>
                  <a:pt x="0" y="75"/>
                  <a:pt x="0" y="75"/>
                </a:cubicBezTo>
                <a:cubicBezTo>
                  <a:pt x="0" y="80"/>
                  <a:pt x="3" y="84"/>
                  <a:pt x="8" y="84"/>
                </a:cubicBezTo>
                <a:cubicBezTo>
                  <a:pt x="147" y="84"/>
                  <a:pt x="147" y="84"/>
                  <a:pt x="147" y="84"/>
                </a:cubicBezTo>
                <a:cubicBezTo>
                  <a:pt x="152" y="84"/>
                  <a:pt x="156" y="80"/>
                  <a:pt x="156" y="75"/>
                </a:cubicBezTo>
                <a:cubicBezTo>
                  <a:pt x="156" y="72"/>
                  <a:pt x="156" y="72"/>
                  <a:pt x="156" y="72"/>
                </a:cubicBezTo>
                <a:cubicBezTo>
                  <a:pt x="156" y="68"/>
                  <a:pt x="158" y="64"/>
                  <a:pt x="160" y="64"/>
                </a:cubicBezTo>
                <a:cubicBezTo>
                  <a:pt x="162" y="64"/>
                  <a:pt x="164" y="60"/>
                  <a:pt x="164" y="56"/>
                </a:cubicBezTo>
                <a:cubicBezTo>
                  <a:pt x="164" y="28"/>
                  <a:pt x="164" y="28"/>
                  <a:pt x="164" y="28"/>
                </a:cubicBezTo>
                <a:cubicBezTo>
                  <a:pt x="164" y="24"/>
                  <a:pt x="162" y="20"/>
                  <a:pt x="160" y="20"/>
                </a:cubicBezTo>
                <a:close/>
                <a:moveTo>
                  <a:pt x="143" y="64"/>
                </a:moveTo>
                <a:cubicBezTo>
                  <a:pt x="143" y="69"/>
                  <a:pt x="139" y="72"/>
                  <a:pt x="135" y="72"/>
                </a:cubicBezTo>
                <a:cubicBezTo>
                  <a:pt x="21" y="72"/>
                  <a:pt x="21" y="72"/>
                  <a:pt x="21" y="72"/>
                </a:cubicBezTo>
                <a:cubicBezTo>
                  <a:pt x="16" y="72"/>
                  <a:pt x="12" y="69"/>
                  <a:pt x="12" y="64"/>
                </a:cubicBezTo>
                <a:cubicBezTo>
                  <a:pt x="12" y="20"/>
                  <a:pt x="12" y="20"/>
                  <a:pt x="12" y="20"/>
                </a:cubicBezTo>
                <a:cubicBezTo>
                  <a:pt x="12" y="15"/>
                  <a:pt x="16" y="11"/>
                  <a:pt x="21" y="11"/>
                </a:cubicBezTo>
                <a:cubicBezTo>
                  <a:pt x="135" y="11"/>
                  <a:pt x="135" y="11"/>
                  <a:pt x="135" y="11"/>
                </a:cubicBezTo>
                <a:cubicBezTo>
                  <a:pt x="139" y="11"/>
                  <a:pt x="143" y="15"/>
                  <a:pt x="143" y="20"/>
                </a:cubicBezTo>
                <a:lnTo>
                  <a:pt x="143" y="64"/>
                </a:lnTo>
                <a:close/>
              </a:path>
            </a:pathLst>
          </a:custGeom>
          <a:solidFill>
            <a:schemeClr val="tx1">
              <a:alpha val="100000"/>
            </a:schemeClr>
          </a:solidFill>
          <a:ln w="9525">
            <a:noFill/>
          </a:ln>
        </p:spPr>
        <p:txBody>
          <a:bodyPr/>
          <a:p>
            <a:endParaRPr lang="zh-CN" altLang="en-US"/>
          </a:p>
        </p:txBody>
      </p:sp>
      <p:sp>
        <p:nvSpPr>
          <p:cNvPr id="12325" name="椭圆 145"/>
          <p:cNvSpPr/>
          <p:nvPr/>
        </p:nvSpPr>
        <p:spPr>
          <a:xfrm>
            <a:off x="5981700" y="3746500"/>
            <a:ext cx="477838" cy="492125"/>
          </a:xfrm>
          <a:prstGeom prst="ellipse">
            <a:avLst/>
          </a:prstGeom>
          <a:solidFill>
            <a:schemeClr val="bg1"/>
          </a:solidFill>
          <a:ln w="9525">
            <a:noFill/>
          </a:ln>
        </p:spPr>
        <p:txBody>
          <a:bodyPr/>
          <a:p>
            <a:endParaRPr lang="zh-CN" altLang="en-US" sz="1100" dirty="0">
              <a:solidFill>
                <a:srgbClr val="000000"/>
              </a:solidFill>
              <a:latin typeface="Calibri" panose="020F0502020204030204" pitchFamily="34" charset="0"/>
              <a:sym typeface="宋体" panose="02010600030101010101" pitchFamily="2" charset="-122"/>
            </a:endParaRPr>
          </a:p>
        </p:txBody>
      </p:sp>
      <p:grpSp>
        <p:nvGrpSpPr>
          <p:cNvPr id="12326" name="Group 144"/>
          <p:cNvGrpSpPr/>
          <p:nvPr/>
        </p:nvGrpSpPr>
        <p:grpSpPr>
          <a:xfrm>
            <a:off x="6119813" y="3902075"/>
            <a:ext cx="287337" cy="203200"/>
            <a:chOff x="0" y="0"/>
            <a:chExt cx="619124" cy="374648"/>
          </a:xfrm>
        </p:grpSpPr>
        <p:sp>
          <p:nvSpPr>
            <p:cNvPr id="12331" name="Freeform 95"/>
            <p:cNvSpPr>
              <a:spLocks noEditPoints="1"/>
            </p:cNvSpPr>
            <p:nvPr/>
          </p:nvSpPr>
          <p:spPr>
            <a:xfrm>
              <a:off x="0" y="0"/>
              <a:ext cx="619124" cy="374648"/>
            </a:xfrm>
            <a:custGeom>
              <a:avLst/>
              <a:gdLst>
                <a:gd name="txL" fmla="*/ 0 w 165"/>
                <a:gd name="txT" fmla="*/ 0 h 100"/>
                <a:gd name="txR" fmla="*/ 165 w 165"/>
                <a:gd name="txB" fmla="*/ 100 h 100"/>
              </a:gdLst>
              <a:ahLst/>
              <a:cxnLst>
                <a:cxn ang="0">
                  <a:pos x="2147483647" y="2147483647"/>
                </a:cxn>
                <a:cxn ang="0">
                  <a:pos x="0" y="2147483647"/>
                </a:cxn>
                <a:cxn ang="0">
                  <a:pos x="0" y="2147483647"/>
                </a:cxn>
                <a:cxn ang="0">
                  <a:pos x="0" y="2147483647"/>
                </a:cxn>
                <a:cxn ang="0">
                  <a:pos x="2147483647" y="0"/>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165" h="100">
                  <a:moveTo>
                    <a:pt x="8" y="100"/>
                  </a:moveTo>
                  <a:cubicBezTo>
                    <a:pt x="4" y="100"/>
                    <a:pt x="0" y="97"/>
                    <a:pt x="0" y="92"/>
                  </a:cubicBezTo>
                  <a:cubicBezTo>
                    <a:pt x="0" y="12"/>
                    <a:pt x="0" y="12"/>
                    <a:pt x="0" y="12"/>
                  </a:cubicBezTo>
                  <a:cubicBezTo>
                    <a:pt x="0" y="8"/>
                    <a:pt x="0" y="3"/>
                    <a:pt x="0" y="2"/>
                  </a:cubicBezTo>
                  <a:cubicBezTo>
                    <a:pt x="0" y="1"/>
                    <a:pt x="4" y="0"/>
                    <a:pt x="8" y="0"/>
                  </a:cubicBezTo>
                  <a:cubicBezTo>
                    <a:pt x="109" y="0"/>
                    <a:pt x="109" y="0"/>
                    <a:pt x="109" y="0"/>
                  </a:cubicBezTo>
                  <a:cubicBezTo>
                    <a:pt x="114" y="0"/>
                    <a:pt x="120" y="2"/>
                    <a:pt x="124" y="5"/>
                  </a:cubicBezTo>
                  <a:cubicBezTo>
                    <a:pt x="162" y="41"/>
                    <a:pt x="162" y="41"/>
                    <a:pt x="162" y="41"/>
                  </a:cubicBezTo>
                  <a:cubicBezTo>
                    <a:pt x="165" y="44"/>
                    <a:pt x="165" y="50"/>
                    <a:pt x="162" y="53"/>
                  </a:cubicBezTo>
                  <a:cubicBezTo>
                    <a:pt x="123" y="94"/>
                    <a:pt x="123" y="94"/>
                    <a:pt x="123" y="94"/>
                  </a:cubicBezTo>
                  <a:cubicBezTo>
                    <a:pt x="120" y="98"/>
                    <a:pt x="114" y="100"/>
                    <a:pt x="109" y="100"/>
                  </a:cubicBezTo>
                  <a:lnTo>
                    <a:pt x="8" y="100"/>
                  </a:lnTo>
                  <a:close/>
                  <a:moveTo>
                    <a:pt x="8" y="83"/>
                  </a:moveTo>
                  <a:cubicBezTo>
                    <a:pt x="8" y="88"/>
                    <a:pt x="12" y="92"/>
                    <a:pt x="17" y="92"/>
                  </a:cubicBezTo>
                  <a:cubicBezTo>
                    <a:pt x="106" y="92"/>
                    <a:pt x="106" y="92"/>
                    <a:pt x="106" y="92"/>
                  </a:cubicBezTo>
                  <a:cubicBezTo>
                    <a:pt x="110" y="92"/>
                    <a:pt x="117" y="89"/>
                    <a:pt x="120" y="86"/>
                  </a:cubicBezTo>
                  <a:cubicBezTo>
                    <a:pt x="150" y="53"/>
                    <a:pt x="150" y="53"/>
                    <a:pt x="150" y="53"/>
                  </a:cubicBezTo>
                  <a:cubicBezTo>
                    <a:pt x="153" y="50"/>
                    <a:pt x="153" y="45"/>
                    <a:pt x="150" y="42"/>
                  </a:cubicBezTo>
                  <a:cubicBezTo>
                    <a:pt x="120" y="14"/>
                    <a:pt x="120" y="14"/>
                    <a:pt x="120" y="14"/>
                  </a:cubicBezTo>
                  <a:cubicBezTo>
                    <a:pt x="117" y="11"/>
                    <a:pt x="110" y="8"/>
                    <a:pt x="106" y="8"/>
                  </a:cubicBezTo>
                  <a:cubicBezTo>
                    <a:pt x="17" y="8"/>
                    <a:pt x="17" y="8"/>
                    <a:pt x="17" y="8"/>
                  </a:cubicBezTo>
                  <a:cubicBezTo>
                    <a:pt x="12" y="8"/>
                    <a:pt x="8" y="12"/>
                    <a:pt x="8" y="17"/>
                  </a:cubicBezTo>
                  <a:lnTo>
                    <a:pt x="8" y="83"/>
                  </a:lnTo>
                  <a:close/>
                </a:path>
              </a:pathLst>
            </a:custGeom>
            <a:solidFill>
              <a:schemeClr val="tx1">
                <a:alpha val="100000"/>
              </a:schemeClr>
            </a:solidFill>
            <a:ln w="9525">
              <a:noFill/>
            </a:ln>
          </p:spPr>
          <p:txBody>
            <a:bodyPr/>
            <a:p>
              <a:endParaRPr lang="zh-CN" altLang="en-US"/>
            </a:p>
          </p:txBody>
        </p:sp>
        <p:sp>
          <p:nvSpPr>
            <p:cNvPr id="12332" name="Freeform 96"/>
            <p:cNvSpPr/>
            <p:nvPr/>
          </p:nvSpPr>
          <p:spPr>
            <a:xfrm>
              <a:off x="63507" y="82557"/>
              <a:ext cx="330201" cy="46037"/>
            </a:xfrm>
            <a:custGeom>
              <a:avLst/>
              <a:gdLst>
                <a:gd name="txL" fmla="*/ 0 w 88"/>
                <a:gd name="txT" fmla="*/ 0 h 12"/>
                <a:gd name="txR" fmla="*/ 88 w 88"/>
                <a:gd name="txB" fmla="*/ 12 h 12"/>
              </a:gdLst>
              <a:ahLst/>
              <a:cxnLst>
                <a:cxn ang="0">
                  <a:pos x="2147483647" y="2147483647"/>
                </a:cxn>
                <a:cxn ang="0">
                  <a:pos x="2147483647" y="2147483647"/>
                </a:cxn>
                <a:cxn ang="0">
                  <a:pos x="2147483647" y="2147483647"/>
                </a:cxn>
                <a:cxn ang="0">
                  <a:pos x="0" y="2147483647"/>
                </a:cxn>
                <a:cxn ang="0">
                  <a:pos x="2147483647" y="0"/>
                </a:cxn>
                <a:cxn ang="0">
                  <a:pos x="2147483647" y="0"/>
                </a:cxn>
                <a:cxn ang="0">
                  <a:pos x="2147483647" y="2147483647"/>
                </a:cxn>
              </a:cxnLst>
              <a:rect l="txL" t="txT" r="txR" b="txB"/>
              <a:pathLst>
                <a:path w="88" h="12">
                  <a:moveTo>
                    <a:pt x="88" y="6"/>
                  </a:moveTo>
                  <a:cubicBezTo>
                    <a:pt x="88" y="10"/>
                    <a:pt x="84" y="12"/>
                    <a:pt x="80" y="12"/>
                  </a:cubicBezTo>
                  <a:cubicBezTo>
                    <a:pt x="8" y="12"/>
                    <a:pt x="8" y="12"/>
                    <a:pt x="8" y="12"/>
                  </a:cubicBezTo>
                  <a:cubicBezTo>
                    <a:pt x="4" y="12"/>
                    <a:pt x="0" y="10"/>
                    <a:pt x="0" y="6"/>
                  </a:cubicBezTo>
                  <a:cubicBezTo>
                    <a:pt x="0" y="3"/>
                    <a:pt x="4" y="0"/>
                    <a:pt x="8" y="0"/>
                  </a:cubicBezTo>
                  <a:cubicBezTo>
                    <a:pt x="80" y="0"/>
                    <a:pt x="80" y="0"/>
                    <a:pt x="80" y="0"/>
                  </a:cubicBezTo>
                  <a:cubicBezTo>
                    <a:pt x="84" y="0"/>
                    <a:pt x="88" y="3"/>
                    <a:pt x="88" y="6"/>
                  </a:cubicBezTo>
                  <a:close/>
                </a:path>
              </a:pathLst>
            </a:custGeom>
            <a:solidFill>
              <a:schemeClr val="tx1">
                <a:alpha val="100000"/>
              </a:schemeClr>
            </a:solidFill>
            <a:ln w="9525">
              <a:noFill/>
            </a:ln>
          </p:spPr>
          <p:txBody>
            <a:bodyPr/>
            <a:p>
              <a:endParaRPr lang="zh-CN" altLang="en-US"/>
            </a:p>
          </p:txBody>
        </p:sp>
        <p:sp>
          <p:nvSpPr>
            <p:cNvPr id="12333" name="Freeform 97"/>
            <p:cNvSpPr/>
            <p:nvPr/>
          </p:nvSpPr>
          <p:spPr>
            <a:xfrm>
              <a:off x="63517" y="165117"/>
              <a:ext cx="330201" cy="46037"/>
            </a:xfrm>
            <a:custGeom>
              <a:avLst/>
              <a:gdLst>
                <a:gd name="txL" fmla="*/ 0 w 88"/>
                <a:gd name="txT" fmla="*/ 0 h 12"/>
                <a:gd name="txR" fmla="*/ 88 w 88"/>
                <a:gd name="txB" fmla="*/ 12 h 12"/>
              </a:gdLst>
              <a:ahLst/>
              <a:cxnLst>
                <a:cxn ang="0">
                  <a:pos x="2147483647" y="2147483647"/>
                </a:cxn>
                <a:cxn ang="0">
                  <a:pos x="2147483647" y="2147483647"/>
                </a:cxn>
                <a:cxn ang="0">
                  <a:pos x="2147483647" y="2147483647"/>
                </a:cxn>
                <a:cxn ang="0">
                  <a:pos x="0" y="2147483647"/>
                </a:cxn>
                <a:cxn ang="0">
                  <a:pos x="2147483647" y="0"/>
                </a:cxn>
                <a:cxn ang="0">
                  <a:pos x="2147483647" y="0"/>
                </a:cxn>
                <a:cxn ang="0">
                  <a:pos x="2147483647" y="2147483647"/>
                </a:cxn>
              </a:cxnLst>
              <a:rect l="txL" t="txT" r="txR" b="txB"/>
              <a:pathLst>
                <a:path w="88" h="12">
                  <a:moveTo>
                    <a:pt x="88" y="6"/>
                  </a:moveTo>
                  <a:cubicBezTo>
                    <a:pt x="88" y="9"/>
                    <a:pt x="84" y="12"/>
                    <a:pt x="80" y="12"/>
                  </a:cubicBezTo>
                  <a:cubicBezTo>
                    <a:pt x="8" y="12"/>
                    <a:pt x="8" y="12"/>
                    <a:pt x="8" y="12"/>
                  </a:cubicBezTo>
                  <a:cubicBezTo>
                    <a:pt x="4" y="12"/>
                    <a:pt x="0" y="9"/>
                    <a:pt x="0" y="6"/>
                  </a:cubicBezTo>
                  <a:cubicBezTo>
                    <a:pt x="0" y="3"/>
                    <a:pt x="4" y="0"/>
                    <a:pt x="8" y="0"/>
                  </a:cubicBezTo>
                  <a:cubicBezTo>
                    <a:pt x="80" y="0"/>
                    <a:pt x="80" y="0"/>
                    <a:pt x="80" y="0"/>
                  </a:cubicBezTo>
                  <a:cubicBezTo>
                    <a:pt x="84" y="0"/>
                    <a:pt x="88" y="3"/>
                    <a:pt x="88" y="6"/>
                  </a:cubicBezTo>
                  <a:close/>
                </a:path>
              </a:pathLst>
            </a:custGeom>
            <a:solidFill>
              <a:schemeClr val="tx1">
                <a:alpha val="100000"/>
              </a:schemeClr>
            </a:solidFill>
            <a:ln w="9525">
              <a:noFill/>
            </a:ln>
          </p:spPr>
          <p:txBody>
            <a:bodyPr/>
            <a:p>
              <a:endParaRPr lang="zh-CN" altLang="en-US"/>
            </a:p>
          </p:txBody>
        </p:sp>
        <p:sp>
          <p:nvSpPr>
            <p:cNvPr id="12334" name="Freeform 98"/>
            <p:cNvSpPr/>
            <p:nvPr/>
          </p:nvSpPr>
          <p:spPr>
            <a:xfrm>
              <a:off x="63511" y="247668"/>
              <a:ext cx="330201" cy="46037"/>
            </a:xfrm>
            <a:custGeom>
              <a:avLst/>
              <a:gdLst>
                <a:gd name="txL" fmla="*/ 0 w 88"/>
                <a:gd name="txT" fmla="*/ 0 h 12"/>
                <a:gd name="txR" fmla="*/ 88 w 88"/>
                <a:gd name="txB" fmla="*/ 12 h 12"/>
              </a:gdLst>
              <a:ahLst/>
              <a:cxnLst>
                <a:cxn ang="0">
                  <a:pos x="2147483647" y="2147483647"/>
                </a:cxn>
                <a:cxn ang="0">
                  <a:pos x="2147483647" y="2147483647"/>
                </a:cxn>
                <a:cxn ang="0">
                  <a:pos x="2147483647" y="2147483647"/>
                </a:cxn>
                <a:cxn ang="0">
                  <a:pos x="0" y="2147483647"/>
                </a:cxn>
                <a:cxn ang="0">
                  <a:pos x="2147483647" y="0"/>
                </a:cxn>
                <a:cxn ang="0">
                  <a:pos x="2147483647" y="0"/>
                </a:cxn>
                <a:cxn ang="0">
                  <a:pos x="2147483647" y="2147483647"/>
                </a:cxn>
              </a:cxnLst>
              <a:rect l="txL" t="txT" r="txR" b="txB"/>
              <a:pathLst>
                <a:path w="88" h="12">
                  <a:moveTo>
                    <a:pt x="88" y="6"/>
                  </a:moveTo>
                  <a:cubicBezTo>
                    <a:pt x="88" y="9"/>
                    <a:pt x="84" y="12"/>
                    <a:pt x="80" y="12"/>
                  </a:cubicBezTo>
                  <a:cubicBezTo>
                    <a:pt x="8" y="12"/>
                    <a:pt x="8" y="12"/>
                    <a:pt x="8" y="12"/>
                  </a:cubicBezTo>
                  <a:cubicBezTo>
                    <a:pt x="4" y="12"/>
                    <a:pt x="0" y="9"/>
                    <a:pt x="0" y="6"/>
                  </a:cubicBezTo>
                  <a:cubicBezTo>
                    <a:pt x="0" y="2"/>
                    <a:pt x="4" y="0"/>
                    <a:pt x="8" y="0"/>
                  </a:cubicBezTo>
                  <a:cubicBezTo>
                    <a:pt x="80" y="0"/>
                    <a:pt x="80" y="0"/>
                    <a:pt x="80" y="0"/>
                  </a:cubicBezTo>
                  <a:cubicBezTo>
                    <a:pt x="84" y="0"/>
                    <a:pt x="88" y="2"/>
                    <a:pt x="88" y="6"/>
                  </a:cubicBezTo>
                  <a:close/>
                </a:path>
              </a:pathLst>
            </a:custGeom>
            <a:solidFill>
              <a:schemeClr val="tx1">
                <a:alpha val="100000"/>
              </a:schemeClr>
            </a:solidFill>
            <a:ln w="9525">
              <a:noFill/>
            </a:ln>
          </p:spPr>
          <p:txBody>
            <a:bodyPr/>
            <a:p>
              <a:endParaRPr lang="zh-CN" altLang="en-US"/>
            </a:p>
          </p:txBody>
        </p:sp>
      </p:grpSp>
      <p:sp>
        <p:nvSpPr>
          <p:cNvPr id="12327" name="矩形 151"/>
          <p:cNvSpPr/>
          <p:nvPr/>
        </p:nvSpPr>
        <p:spPr>
          <a:xfrm>
            <a:off x="3665538" y="2352675"/>
            <a:ext cx="741362" cy="646113"/>
          </a:xfrm>
          <a:prstGeom prst="rect">
            <a:avLst/>
          </a:prstGeom>
          <a:noFill/>
          <a:ln w="9525">
            <a:noFill/>
          </a:ln>
        </p:spPr>
        <p:txBody>
          <a:bodyPr wrap="none">
            <a:spAutoFit/>
          </a:bodyPr>
          <a:p>
            <a:r>
              <a:rPr lang="en-US" altLang="zh-CN" b="1" dirty="0">
                <a:solidFill>
                  <a:srgbClr val="000000"/>
                </a:solidFill>
                <a:latin typeface="时尚中黑简体" pitchFamily="2" charset="-122"/>
                <a:ea typeface="时尚中黑简体" pitchFamily="2" charset="-122"/>
                <a:sym typeface="时尚中黑简体" pitchFamily="2" charset="-122"/>
              </a:rPr>
              <a:t>your </a:t>
            </a:r>
            <a:endParaRPr lang="en-US" altLang="zh-CN" b="1" dirty="0">
              <a:solidFill>
                <a:srgbClr val="000000"/>
              </a:solidFill>
              <a:latin typeface="时尚中黑简体" pitchFamily="2" charset="-122"/>
              <a:ea typeface="时尚中黑简体" pitchFamily="2" charset="-122"/>
              <a:sym typeface="时尚中黑简体" pitchFamily="2" charset="-122"/>
            </a:endParaRPr>
          </a:p>
          <a:p>
            <a:r>
              <a:rPr lang="en-US" altLang="zh-CN" b="1" dirty="0">
                <a:solidFill>
                  <a:srgbClr val="000000"/>
                </a:solidFill>
                <a:latin typeface="时尚中黑简体" pitchFamily="2" charset="-122"/>
                <a:ea typeface="时尚中黑简体" pitchFamily="2" charset="-122"/>
                <a:sym typeface="时尚中黑简体" pitchFamily="2" charset="-122"/>
              </a:rPr>
              <a:t>text</a:t>
            </a:r>
            <a:endParaRPr lang="zh-CN" altLang="en-US" dirty="0">
              <a:solidFill>
                <a:srgbClr val="000000"/>
              </a:solidFill>
              <a:latin typeface="Calibri" panose="020F0502020204030204" pitchFamily="34" charset="0"/>
              <a:sym typeface="宋体" panose="02010600030101010101" pitchFamily="2" charset="-122"/>
            </a:endParaRPr>
          </a:p>
        </p:txBody>
      </p:sp>
      <p:sp>
        <p:nvSpPr>
          <p:cNvPr id="12328" name="矩形 152"/>
          <p:cNvSpPr/>
          <p:nvPr/>
        </p:nvSpPr>
        <p:spPr>
          <a:xfrm>
            <a:off x="5245100" y="3538538"/>
            <a:ext cx="739775" cy="646112"/>
          </a:xfrm>
          <a:prstGeom prst="rect">
            <a:avLst/>
          </a:prstGeom>
          <a:noFill/>
          <a:ln w="9525">
            <a:noFill/>
          </a:ln>
        </p:spPr>
        <p:txBody>
          <a:bodyPr wrap="none">
            <a:spAutoFit/>
          </a:bodyPr>
          <a:p>
            <a:r>
              <a:rPr lang="en-US" altLang="zh-CN" b="1" dirty="0">
                <a:solidFill>
                  <a:srgbClr val="000000"/>
                </a:solidFill>
                <a:latin typeface="时尚中黑简体" pitchFamily="2" charset="-122"/>
                <a:ea typeface="时尚中黑简体" pitchFamily="2" charset="-122"/>
                <a:sym typeface="时尚中黑简体" pitchFamily="2" charset="-122"/>
              </a:rPr>
              <a:t>your </a:t>
            </a:r>
            <a:endParaRPr lang="en-US" altLang="zh-CN" b="1" dirty="0">
              <a:solidFill>
                <a:srgbClr val="000000"/>
              </a:solidFill>
              <a:latin typeface="时尚中黑简体" pitchFamily="2" charset="-122"/>
              <a:ea typeface="时尚中黑简体" pitchFamily="2" charset="-122"/>
              <a:sym typeface="时尚中黑简体" pitchFamily="2" charset="-122"/>
            </a:endParaRPr>
          </a:p>
          <a:p>
            <a:r>
              <a:rPr lang="en-US" altLang="zh-CN" b="1" dirty="0">
                <a:solidFill>
                  <a:srgbClr val="000000"/>
                </a:solidFill>
                <a:latin typeface="时尚中黑简体" pitchFamily="2" charset="-122"/>
                <a:ea typeface="时尚中黑简体" pitchFamily="2" charset="-122"/>
                <a:sym typeface="时尚中黑简体" pitchFamily="2" charset="-122"/>
              </a:rPr>
              <a:t>text</a:t>
            </a:r>
            <a:endParaRPr lang="zh-CN" altLang="en-US" dirty="0">
              <a:solidFill>
                <a:srgbClr val="000000"/>
              </a:solidFill>
              <a:latin typeface="Calibri" panose="020F0502020204030204" pitchFamily="34" charset="0"/>
              <a:sym typeface="宋体" panose="02010600030101010101" pitchFamily="2" charset="-122"/>
            </a:endParaRPr>
          </a:p>
        </p:txBody>
      </p:sp>
      <p:sp>
        <p:nvSpPr>
          <p:cNvPr id="12329" name="矩形 153"/>
          <p:cNvSpPr/>
          <p:nvPr/>
        </p:nvSpPr>
        <p:spPr>
          <a:xfrm>
            <a:off x="6819900" y="2524125"/>
            <a:ext cx="741363" cy="646113"/>
          </a:xfrm>
          <a:prstGeom prst="rect">
            <a:avLst/>
          </a:prstGeom>
          <a:noFill/>
          <a:ln w="9525">
            <a:noFill/>
          </a:ln>
        </p:spPr>
        <p:txBody>
          <a:bodyPr wrap="none">
            <a:spAutoFit/>
          </a:bodyPr>
          <a:p>
            <a:r>
              <a:rPr lang="en-US" altLang="zh-CN" b="1" dirty="0">
                <a:solidFill>
                  <a:srgbClr val="000000"/>
                </a:solidFill>
                <a:latin typeface="时尚中黑简体" pitchFamily="2" charset="-122"/>
                <a:ea typeface="时尚中黑简体" pitchFamily="2" charset="-122"/>
                <a:sym typeface="时尚中黑简体" pitchFamily="2" charset="-122"/>
              </a:rPr>
              <a:t>your </a:t>
            </a:r>
            <a:endParaRPr lang="en-US" altLang="zh-CN" b="1" dirty="0">
              <a:solidFill>
                <a:srgbClr val="000000"/>
              </a:solidFill>
              <a:latin typeface="时尚中黑简体" pitchFamily="2" charset="-122"/>
              <a:ea typeface="时尚中黑简体" pitchFamily="2" charset="-122"/>
              <a:sym typeface="时尚中黑简体" pitchFamily="2" charset="-122"/>
            </a:endParaRPr>
          </a:p>
          <a:p>
            <a:r>
              <a:rPr lang="en-US" altLang="zh-CN" b="1" dirty="0">
                <a:solidFill>
                  <a:srgbClr val="000000"/>
                </a:solidFill>
                <a:latin typeface="时尚中黑简体" pitchFamily="2" charset="-122"/>
                <a:ea typeface="时尚中黑简体" pitchFamily="2" charset="-122"/>
                <a:sym typeface="时尚中黑简体" pitchFamily="2" charset="-122"/>
              </a:rPr>
              <a:t>text</a:t>
            </a:r>
            <a:endParaRPr lang="zh-CN" altLang="en-US" dirty="0">
              <a:solidFill>
                <a:srgbClr val="000000"/>
              </a:solidFill>
              <a:latin typeface="Calibri" panose="020F0502020204030204" pitchFamily="34" charset="0"/>
              <a:sym typeface="宋体" panose="02010600030101010101" pitchFamily="2" charset="-122"/>
            </a:endParaRPr>
          </a:p>
        </p:txBody>
      </p:sp>
      <p:sp>
        <p:nvSpPr>
          <p:cNvPr id="12330" name="矩形 154"/>
          <p:cNvSpPr/>
          <p:nvPr/>
        </p:nvSpPr>
        <p:spPr>
          <a:xfrm>
            <a:off x="1403350" y="3670300"/>
            <a:ext cx="3198813" cy="708025"/>
          </a:xfrm>
          <a:prstGeom prst="rect">
            <a:avLst/>
          </a:prstGeom>
          <a:noFill/>
          <a:ln w="9525">
            <a:noFill/>
          </a:ln>
        </p:spPr>
        <p:txBody>
          <a:bodyPr>
            <a:spAutoFit/>
          </a:bodyPr>
          <a:p>
            <a:r>
              <a:rPr lang="en-US" altLang="zh-CN" sz="4000" b="1" dirty="0">
                <a:solidFill>
                  <a:srgbClr val="000000"/>
                </a:solidFill>
                <a:latin typeface="时尚中黑简体" pitchFamily="2" charset="-122"/>
                <a:ea typeface="时尚中黑简体" pitchFamily="2" charset="-122"/>
                <a:sym typeface="时尚中黑简体" pitchFamily="2" charset="-122"/>
              </a:rPr>
              <a:t>Click to add</a:t>
            </a:r>
            <a:endParaRPr lang="zh-CN" altLang="en-US" dirty="0">
              <a:latin typeface="Arial" panose="020B0604020202020204" pitchFamily="34" charset="0"/>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3314" name="Group 2"/>
          <p:cNvGrpSpPr/>
          <p:nvPr/>
        </p:nvGrpSpPr>
        <p:grpSpPr>
          <a:xfrm>
            <a:off x="346075" y="-4171950"/>
            <a:ext cx="8607425" cy="12411075"/>
            <a:chOff x="0" y="0"/>
            <a:chExt cx="8607633" cy="12412842"/>
          </a:xfrm>
        </p:grpSpPr>
        <p:sp>
          <p:nvSpPr>
            <p:cNvPr id="13339" name="矩形 19"/>
            <p:cNvSpPr/>
            <p:nvPr/>
          </p:nvSpPr>
          <p:spPr>
            <a:xfrm rot="-3453600">
              <a:off x="-4429559" y="4429558"/>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3340" name="矩形 13"/>
            <p:cNvSpPr/>
            <p:nvPr/>
          </p:nvSpPr>
          <p:spPr>
            <a:xfrm rot="-3453600">
              <a:off x="-873819" y="7411312"/>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3341" name="矩形 14"/>
            <p:cNvSpPr/>
            <p:nvPr/>
          </p:nvSpPr>
          <p:spPr>
            <a:xfrm rot="-3453600">
              <a:off x="-1629903" y="71950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3342" name="矩形 15"/>
            <p:cNvSpPr/>
            <p:nvPr/>
          </p:nvSpPr>
          <p:spPr>
            <a:xfrm rot="-3453600">
              <a:off x="-1989944" y="6283911"/>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3343" name="矩形 16"/>
            <p:cNvSpPr/>
            <p:nvPr/>
          </p:nvSpPr>
          <p:spPr>
            <a:xfrm rot="-3453600">
              <a:off x="-2349983" y="5352499"/>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3344" name="矩形 17"/>
            <p:cNvSpPr/>
            <p:nvPr/>
          </p:nvSpPr>
          <p:spPr>
            <a:xfrm rot="-3453600">
              <a:off x="-3142071" y="5136475"/>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3345" name="矩形 18"/>
            <p:cNvSpPr/>
            <p:nvPr/>
          </p:nvSpPr>
          <p:spPr>
            <a:xfrm rot="-3453600">
              <a:off x="-3862151" y="49133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3346" name="矩形 1"/>
            <p:cNvSpPr/>
            <p:nvPr/>
          </p:nvSpPr>
          <p:spPr>
            <a:xfrm rot="-3453600">
              <a:off x="4872985" y="8678195"/>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3347" name="矩形 8"/>
            <p:cNvSpPr/>
            <p:nvPr/>
          </p:nvSpPr>
          <p:spPr>
            <a:xfrm rot="-3453600">
              <a:off x="4116901" y="8461973"/>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3348" name="矩形 9"/>
            <p:cNvSpPr/>
            <p:nvPr/>
          </p:nvSpPr>
          <p:spPr>
            <a:xfrm rot="-3453600">
              <a:off x="3756860" y="7550794"/>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3349" name="矩形 10"/>
            <p:cNvSpPr/>
            <p:nvPr/>
          </p:nvSpPr>
          <p:spPr>
            <a:xfrm rot="-3453600">
              <a:off x="3396821" y="6619382"/>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3350" name="矩形 11"/>
            <p:cNvSpPr/>
            <p:nvPr/>
          </p:nvSpPr>
          <p:spPr>
            <a:xfrm rot="-3453600">
              <a:off x="2676741" y="6403358"/>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3351" name="矩形 12"/>
            <p:cNvSpPr/>
            <p:nvPr/>
          </p:nvSpPr>
          <p:spPr>
            <a:xfrm rot="-3453600">
              <a:off x="1569210" y="6353549"/>
              <a:ext cx="7491950"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grpSp>
      <p:pic>
        <p:nvPicPr>
          <p:cNvPr id="13315" name="Picture 2"/>
          <p:cNvPicPr>
            <a:picLocks noChangeAspect="1"/>
          </p:cNvPicPr>
          <p:nvPr/>
        </p:nvPicPr>
        <p:blipFill>
          <a:blip r:embed="rId1"/>
          <a:stretch>
            <a:fillRect/>
          </a:stretch>
        </p:blipFill>
        <p:spPr>
          <a:xfrm>
            <a:off x="-161925" y="238125"/>
            <a:ext cx="3654425" cy="482600"/>
          </a:xfrm>
          <a:prstGeom prst="rect">
            <a:avLst/>
          </a:prstGeom>
          <a:noFill/>
          <a:ln w="9525">
            <a:noFill/>
          </a:ln>
        </p:spPr>
      </p:pic>
      <p:sp>
        <p:nvSpPr>
          <p:cNvPr id="13316" name="矩形 7"/>
          <p:cNvSpPr/>
          <p:nvPr/>
        </p:nvSpPr>
        <p:spPr>
          <a:xfrm>
            <a:off x="539750" y="247650"/>
            <a:ext cx="2644775" cy="460375"/>
          </a:xfrm>
          <a:prstGeom prst="rect">
            <a:avLst/>
          </a:prstGeom>
          <a:noFill/>
          <a:ln w="9525">
            <a:noFill/>
          </a:ln>
        </p:spPr>
        <p:txBody>
          <a:bodyPr>
            <a:spAutoFit/>
          </a:bodyPr>
          <a:p>
            <a:r>
              <a:rPr lang="zh-CN" altLang="en-US" sz="2400" b="1" dirty="0">
                <a:solidFill>
                  <a:srgbClr val="FFFFFF"/>
                </a:solidFill>
                <a:latin typeface="时尚中黑简体" pitchFamily="2" charset="-122"/>
                <a:ea typeface="时尚中黑简体" pitchFamily="2" charset="-122"/>
                <a:sym typeface="时尚中黑简体" pitchFamily="2" charset="-122"/>
              </a:rPr>
              <a:t>Click to enter</a:t>
            </a:r>
            <a:endParaRPr lang="zh-CN" altLang="en-US" sz="2400" b="1" dirty="0">
              <a:solidFill>
                <a:srgbClr val="FFFFFF"/>
              </a:solidFill>
              <a:latin typeface="时尚中黑简体" pitchFamily="2" charset="-122"/>
              <a:ea typeface="时尚中黑简体" pitchFamily="2" charset="-122"/>
              <a:sym typeface="时尚中黑简体" pitchFamily="2" charset="-122"/>
            </a:endParaRPr>
          </a:p>
        </p:txBody>
      </p:sp>
      <p:grpSp>
        <p:nvGrpSpPr>
          <p:cNvPr id="15378" name="Group 18"/>
          <p:cNvGrpSpPr/>
          <p:nvPr/>
        </p:nvGrpSpPr>
        <p:grpSpPr>
          <a:xfrm>
            <a:off x="1933575" y="1101725"/>
            <a:ext cx="6777038" cy="1592263"/>
            <a:chOff x="0" y="0"/>
            <a:chExt cx="6777897" cy="1593260"/>
          </a:xfrm>
        </p:grpSpPr>
        <p:sp>
          <p:nvSpPr>
            <p:cNvPr id="13332" name="Rectangle 82"/>
            <p:cNvSpPr/>
            <p:nvPr/>
          </p:nvSpPr>
          <p:spPr>
            <a:xfrm>
              <a:off x="0" y="0"/>
              <a:ext cx="6777897" cy="1593260"/>
            </a:xfrm>
            <a:prstGeom prst="rect">
              <a:avLst/>
            </a:prstGeom>
            <a:solidFill>
              <a:schemeClr val="tx1"/>
            </a:solidFill>
            <a:ln w="9525">
              <a:noFill/>
            </a:ln>
          </p:spPr>
          <p:txBody>
            <a:bodyPr/>
            <a:p>
              <a:endParaRPr lang="zh-CN" altLang="en-US" sz="3200" dirty="0">
                <a:solidFill>
                  <a:srgbClr val="000000"/>
                </a:solidFill>
                <a:latin typeface="Calibri" panose="020F0502020204030204" pitchFamily="34" charset="0"/>
                <a:sym typeface="宋体" panose="02010600030101010101" pitchFamily="2" charset="-122"/>
              </a:endParaRPr>
            </a:p>
          </p:txBody>
        </p:sp>
        <p:sp>
          <p:nvSpPr>
            <p:cNvPr id="13333" name="Freeform 83"/>
            <p:cNvSpPr/>
            <p:nvPr/>
          </p:nvSpPr>
          <p:spPr>
            <a:xfrm>
              <a:off x="5077607" y="467863"/>
              <a:ext cx="1361007" cy="663859"/>
            </a:xfrm>
            <a:custGeom>
              <a:avLst/>
              <a:gdLst>
                <a:gd name="txL" fmla="*/ 0 w 297"/>
                <a:gd name="txT" fmla="*/ 0 h 133"/>
                <a:gd name="txR" fmla="*/ 297 w 297"/>
                <a:gd name="txB" fmla="*/ 133 h 133"/>
              </a:gdLst>
              <a:ahLst/>
              <a:cxnLst>
                <a:cxn ang="0">
                  <a:pos x="0" y="2147483647"/>
                </a:cxn>
                <a:cxn ang="0">
                  <a:pos x="2147483647" y="0"/>
                </a:cxn>
                <a:cxn ang="0">
                  <a:pos x="2147483647" y="0"/>
                </a:cxn>
                <a:cxn ang="0">
                  <a:pos x="2147483647" y="2147483647"/>
                </a:cxn>
                <a:cxn ang="0">
                  <a:pos x="2147483647" y="2147483647"/>
                </a:cxn>
                <a:cxn ang="0">
                  <a:pos x="2147483647" y="2147483647"/>
                </a:cxn>
                <a:cxn ang="0">
                  <a:pos x="2147483647" y="2147483647"/>
                </a:cxn>
                <a:cxn ang="0">
                  <a:pos x="0" y="2147483647"/>
                </a:cxn>
              </a:cxnLst>
              <a:rect l="txL" t="txT" r="txR" b="txB"/>
              <a:pathLst>
                <a:path w="297" h="133">
                  <a:moveTo>
                    <a:pt x="0" y="66"/>
                  </a:moveTo>
                  <a:cubicBezTo>
                    <a:pt x="0" y="30"/>
                    <a:pt x="30" y="0"/>
                    <a:pt x="67" y="0"/>
                  </a:cubicBezTo>
                  <a:cubicBezTo>
                    <a:pt x="231" y="0"/>
                    <a:pt x="231" y="0"/>
                    <a:pt x="231" y="0"/>
                  </a:cubicBezTo>
                  <a:cubicBezTo>
                    <a:pt x="267" y="0"/>
                    <a:pt x="297" y="30"/>
                    <a:pt x="297" y="66"/>
                  </a:cubicBezTo>
                  <a:cubicBezTo>
                    <a:pt x="297" y="66"/>
                    <a:pt x="297" y="66"/>
                    <a:pt x="297" y="66"/>
                  </a:cubicBezTo>
                  <a:cubicBezTo>
                    <a:pt x="297" y="103"/>
                    <a:pt x="267" y="133"/>
                    <a:pt x="231" y="133"/>
                  </a:cubicBezTo>
                  <a:cubicBezTo>
                    <a:pt x="67" y="133"/>
                    <a:pt x="67" y="133"/>
                    <a:pt x="67" y="133"/>
                  </a:cubicBezTo>
                  <a:cubicBezTo>
                    <a:pt x="30" y="133"/>
                    <a:pt x="0" y="103"/>
                    <a:pt x="0" y="66"/>
                  </a:cubicBezTo>
                  <a:close/>
                </a:path>
              </a:pathLst>
            </a:custGeom>
            <a:solidFill>
              <a:schemeClr val="bg1">
                <a:alpha val="100000"/>
              </a:schemeClr>
            </a:solidFill>
            <a:ln w="9525">
              <a:noFill/>
            </a:ln>
          </p:spPr>
          <p:txBody>
            <a:bodyPr/>
            <a:p>
              <a:endParaRPr lang="zh-CN" altLang="en-US"/>
            </a:p>
          </p:txBody>
        </p:sp>
        <p:sp>
          <p:nvSpPr>
            <p:cNvPr id="13334" name="Oval 84"/>
            <p:cNvSpPr/>
            <p:nvPr/>
          </p:nvSpPr>
          <p:spPr>
            <a:xfrm>
              <a:off x="5888007" y="537411"/>
              <a:ext cx="476935" cy="518441"/>
            </a:xfrm>
            <a:prstGeom prst="ellipse">
              <a:avLst/>
            </a:prstGeom>
            <a:solidFill>
              <a:schemeClr val="tx1"/>
            </a:solidFill>
            <a:ln w="9525">
              <a:noFill/>
            </a:ln>
          </p:spPr>
          <p:txBody>
            <a:bodyPr/>
            <a:p>
              <a:endParaRPr lang="zh-CN" altLang="en-US" sz="5400" dirty="0">
                <a:solidFill>
                  <a:srgbClr val="000000"/>
                </a:solidFill>
                <a:latin typeface="Calibri" panose="020F0502020204030204" pitchFamily="34" charset="0"/>
                <a:sym typeface="宋体" panose="02010600030101010101" pitchFamily="2" charset="-122"/>
              </a:endParaRPr>
            </a:p>
          </p:txBody>
        </p:sp>
        <p:sp>
          <p:nvSpPr>
            <p:cNvPr id="13335" name="Freeform 113"/>
            <p:cNvSpPr>
              <a:spLocks noEditPoints="1"/>
            </p:cNvSpPr>
            <p:nvPr/>
          </p:nvSpPr>
          <p:spPr>
            <a:xfrm>
              <a:off x="5211381" y="678613"/>
              <a:ext cx="188060" cy="257113"/>
            </a:xfrm>
            <a:custGeom>
              <a:avLst/>
              <a:gdLst>
                <a:gd name="txL" fmla="*/ 0 w 41"/>
                <a:gd name="txT" fmla="*/ 0 h 52"/>
                <a:gd name="txR" fmla="*/ 41 w 41"/>
                <a:gd name="txB" fmla="*/ 52 h 52"/>
              </a:gdLst>
              <a:ahLst/>
              <a:cxnLst>
                <a:cxn ang="0">
                  <a:pos x="0" y="2147483647"/>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41" h="52">
                  <a:moveTo>
                    <a:pt x="0" y="26"/>
                  </a:moveTo>
                  <a:cubicBezTo>
                    <a:pt x="0" y="17"/>
                    <a:pt x="2" y="11"/>
                    <a:pt x="5" y="6"/>
                  </a:cubicBezTo>
                  <a:cubicBezTo>
                    <a:pt x="9" y="2"/>
                    <a:pt x="14" y="0"/>
                    <a:pt x="21" y="0"/>
                  </a:cubicBezTo>
                  <a:cubicBezTo>
                    <a:pt x="24" y="0"/>
                    <a:pt x="27" y="0"/>
                    <a:pt x="30" y="2"/>
                  </a:cubicBezTo>
                  <a:cubicBezTo>
                    <a:pt x="32" y="3"/>
                    <a:pt x="35" y="5"/>
                    <a:pt x="36" y="7"/>
                  </a:cubicBezTo>
                  <a:cubicBezTo>
                    <a:pt x="38" y="9"/>
                    <a:pt x="39" y="12"/>
                    <a:pt x="40" y="15"/>
                  </a:cubicBezTo>
                  <a:cubicBezTo>
                    <a:pt x="41" y="18"/>
                    <a:pt x="41" y="22"/>
                    <a:pt x="41" y="26"/>
                  </a:cubicBezTo>
                  <a:cubicBezTo>
                    <a:pt x="41" y="34"/>
                    <a:pt x="39" y="41"/>
                    <a:pt x="36" y="45"/>
                  </a:cubicBezTo>
                  <a:cubicBezTo>
                    <a:pt x="32" y="50"/>
                    <a:pt x="27" y="52"/>
                    <a:pt x="21" y="52"/>
                  </a:cubicBezTo>
                  <a:cubicBezTo>
                    <a:pt x="17" y="52"/>
                    <a:pt x="14" y="51"/>
                    <a:pt x="11" y="50"/>
                  </a:cubicBezTo>
                  <a:cubicBezTo>
                    <a:pt x="9" y="49"/>
                    <a:pt x="7" y="47"/>
                    <a:pt x="5" y="45"/>
                  </a:cubicBezTo>
                  <a:cubicBezTo>
                    <a:pt x="3" y="42"/>
                    <a:pt x="2" y="40"/>
                    <a:pt x="1" y="36"/>
                  </a:cubicBezTo>
                  <a:cubicBezTo>
                    <a:pt x="0" y="33"/>
                    <a:pt x="0" y="30"/>
                    <a:pt x="0" y="26"/>
                  </a:cubicBezTo>
                  <a:close/>
                  <a:moveTo>
                    <a:pt x="6" y="26"/>
                  </a:moveTo>
                  <a:cubicBezTo>
                    <a:pt x="6" y="29"/>
                    <a:pt x="7" y="31"/>
                    <a:pt x="7" y="34"/>
                  </a:cubicBezTo>
                  <a:cubicBezTo>
                    <a:pt x="8" y="36"/>
                    <a:pt x="9" y="38"/>
                    <a:pt x="10" y="40"/>
                  </a:cubicBezTo>
                  <a:cubicBezTo>
                    <a:pt x="11" y="42"/>
                    <a:pt x="12" y="44"/>
                    <a:pt x="14" y="45"/>
                  </a:cubicBezTo>
                  <a:cubicBezTo>
                    <a:pt x="16" y="46"/>
                    <a:pt x="18" y="47"/>
                    <a:pt x="21" y="47"/>
                  </a:cubicBezTo>
                  <a:cubicBezTo>
                    <a:pt x="25" y="47"/>
                    <a:pt x="29" y="45"/>
                    <a:pt x="31" y="41"/>
                  </a:cubicBezTo>
                  <a:cubicBezTo>
                    <a:pt x="34" y="38"/>
                    <a:pt x="35" y="33"/>
                    <a:pt x="35" y="26"/>
                  </a:cubicBezTo>
                  <a:cubicBezTo>
                    <a:pt x="35" y="23"/>
                    <a:pt x="35" y="20"/>
                    <a:pt x="34" y="18"/>
                  </a:cubicBezTo>
                  <a:cubicBezTo>
                    <a:pt x="34" y="15"/>
                    <a:pt x="33" y="13"/>
                    <a:pt x="31" y="11"/>
                  </a:cubicBezTo>
                  <a:cubicBezTo>
                    <a:pt x="30" y="9"/>
                    <a:pt x="29" y="8"/>
                    <a:pt x="27" y="7"/>
                  </a:cubicBezTo>
                  <a:cubicBezTo>
                    <a:pt x="25" y="6"/>
                    <a:pt x="23" y="5"/>
                    <a:pt x="21" y="5"/>
                  </a:cubicBezTo>
                  <a:cubicBezTo>
                    <a:pt x="16" y="5"/>
                    <a:pt x="13" y="7"/>
                    <a:pt x="10" y="10"/>
                  </a:cubicBezTo>
                  <a:cubicBezTo>
                    <a:pt x="8" y="14"/>
                    <a:pt x="6" y="19"/>
                    <a:pt x="6" y="26"/>
                  </a:cubicBezTo>
                  <a:close/>
                </a:path>
              </a:pathLst>
            </a:custGeom>
            <a:solidFill>
              <a:schemeClr val="tx1">
                <a:alpha val="100000"/>
              </a:schemeClr>
            </a:solidFill>
            <a:ln w="9525">
              <a:noFill/>
            </a:ln>
          </p:spPr>
          <p:txBody>
            <a:bodyPr/>
            <a:p>
              <a:endParaRPr lang="zh-CN" altLang="en-US"/>
            </a:p>
          </p:txBody>
        </p:sp>
        <p:sp>
          <p:nvSpPr>
            <p:cNvPr id="13336" name="Freeform 114"/>
            <p:cNvSpPr/>
            <p:nvPr/>
          </p:nvSpPr>
          <p:spPr>
            <a:xfrm>
              <a:off x="5444031" y="682827"/>
              <a:ext cx="127958" cy="248684"/>
            </a:xfrm>
            <a:custGeom>
              <a:avLst/>
              <a:gdLst>
                <a:gd name="txL" fmla="*/ 0 w 66"/>
                <a:gd name="txT" fmla="*/ 0 h 118"/>
                <a:gd name="txR" fmla="*/ 66 w 66"/>
                <a:gd name="txB" fmla="*/ 118 h 118"/>
              </a:gdLst>
              <a:ahLst/>
              <a:cxnLst>
                <a:cxn ang="0">
                  <a:pos x="0" y="0"/>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0" y="0"/>
                </a:cxn>
              </a:cxnLst>
              <a:rect l="txL" t="txT" r="txR" b="txB"/>
              <a:pathLst>
                <a:path w="66" h="118">
                  <a:moveTo>
                    <a:pt x="0" y="0"/>
                  </a:moveTo>
                  <a:lnTo>
                    <a:pt x="66" y="0"/>
                  </a:lnTo>
                  <a:lnTo>
                    <a:pt x="66" y="12"/>
                  </a:lnTo>
                  <a:lnTo>
                    <a:pt x="14" y="12"/>
                  </a:lnTo>
                  <a:lnTo>
                    <a:pt x="14" y="52"/>
                  </a:lnTo>
                  <a:lnTo>
                    <a:pt x="62" y="52"/>
                  </a:lnTo>
                  <a:lnTo>
                    <a:pt x="62" y="64"/>
                  </a:lnTo>
                  <a:lnTo>
                    <a:pt x="14" y="64"/>
                  </a:lnTo>
                  <a:lnTo>
                    <a:pt x="14" y="118"/>
                  </a:lnTo>
                  <a:lnTo>
                    <a:pt x="0" y="118"/>
                  </a:lnTo>
                  <a:lnTo>
                    <a:pt x="0" y="0"/>
                  </a:lnTo>
                  <a:close/>
                </a:path>
              </a:pathLst>
            </a:custGeom>
            <a:solidFill>
              <a:schemeClr val="tx1">
                <a:alpha val="100000"/>
              </a:schemeClr>
            </a:solidFill>
            <a:ln w="9525">
              <a:noFill/>
            </a:ln>
          </p:spPr>
          <p:txBody>
            <a:bodyPr/>
            <a:p>
              <a:endParaRPr lang="zh-CN" altLang="en-US"/>
            </a:p>
          </p:txBody>
        </p:sp>
        <p:sp>
          <p:nvSpPr>
            <p:cNvPr id="13337" name="Freeform 115"/>
            <p:cNvSpPr/>
            <p:nvPr/>
          </p:nvSpPr>
          <p:spPr>
            <a:xfrm>
              <a:off x="5618519" y="682827"/>
              <a:ext cx="124081" cy="248684"/>
            </a:xfrm>
            <a:custGeom>
              <a:avLst/>
              <a:gdLst>
                <a:gd name="txL" fmla="*/ 0 w 64"/>
                <a:gd name="txT" fmla="*/ 0 h 118"/>
                <a:gd name="txR" fmla="*/ 64 w 64"/>
                <a:gd name="txB" fmla="*/ 118 h 118"/>
              </a:gdLst>
              <a:ahLst/>
              <a:cxnLst>
                <a:cxn ang="0">
                  <a:pos x="0" y="0"/>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0" y="0"/>
                </a:cxn>
              </a:cxnLst>
              <a:rect l="txL" t="txT" r="txR" b="txB"/>
              <a:pathLst>
                <a:path w="64" h="118">
                  <a:moveTo>
                    <a:pt x="0" y="0"/>
                  </a:moveTo>
                  <a:lnTo>
                    <a:pt x="64" y="0"/>
                  </a:lnTo>
                  <a:lnTo>
                    <a:pt x="64" y="12"/>
                  </a:lnTo>
                  <a:lnTo>
                    <a:pt x="14" y="12"/>
                  </a:lnTo>
                  <a:lnTo>
                    <a:pt x="14" y="52"/>
                  </a:lnTo>
                  <a:lnTo>
                    <a:pt x="61" y="52"/>
                  </a:lnTo>
                  <a:lnTo>
                    <a:pt x="61" y="64"/>
                  </a:lnTo>
                  <a:lnTo>
                    <a:pt x="14" y="64"/>
                  </a:lnTo>
                  <a:lnTo>
                    <a:pt x="14" y="118"/>
                  </a:lnTo>
                  <a:lnTo>
                    <a:pt x="0" y="118"/>
                  </a:lnTo>
                  <a:lnTo>
                    <a:pt x="0" y="0"/>
                  </a:lnTo>
                  <a:close/>
                </a:path>
              </a:pathLst>
            </a:custGeom>
            <a:solidFill>
              <a:schemeClr val="tx1">
                <a:alpha val="100000"/>
              </a:schemeClr>
            </a:solidFill>
            <a:ln w="9525">
              <a:noFill/>
            </a:ln>
          </p:spPr>
          <p:txBody>
            <a:bodyPr/>
            <a:p>
              <a:endParaRPr lang="zh-CN" altLang="en-US"/>
            </a:p>
          </p:txBody>
        </p:sp>
        <p:sp>
          <p:nvSpPr>
            <p:cNvPr id="13338" name="TextBox 27"/>
            <p:cNvSpPr/>
            <p:nvPr/>
          </p:nvSpPr>
          <p:spPr>
            <a:xfrm>
              <a:off x="162736" y="148438"/>
              <a:ext cx="4914871" cy="1323440"/>
            </a:xfrm>
            <a:prstGeom prst="rect">
              <a:avLst/>
            </a:prstGeom>
            <a:noFill/>
            <a:ln w="9525">
              <a:noFill/>
            </a:ln>
          </p:spPr>
          <p:txBody>
            <a:bodyPr>
              <a:spAutoFit/>
            </a:bodyPr>
            <a:p>
              <a:r>
                <a:rPr lang="zh-CN" altLang="en-US" sz="2000" dirty="0">
                  <a:solidFill>
                    <a:srgbClr val="FFFFFF"/>
                  </a:solidFill>
                  <a:latin typeface="时尚中黑简体" pitchFamily="2" charset="-122"/>
                  <a:ea typeface="时尚中黑简体" pitchFamily="2" charset="-122"/>
                  <a:sym typeface="时尚中黑简体" pitchFamily="2" charset="-122"/>
                </a:rPr>
                <a:t>我出生在一个工薪家庭，父母都非常的开明，能够在物质和精神上给我足够的教育。让我学习音乐和绘画，对我的情商的发展起到了重要的作用。</a:t>
              </a:r>
              <a:endParaRPr lang="zh-CN" altLang="en-US" dirty="0">
                <a:latin typeface="Arial" panose="020B0604020202020204" pitchFamily="34" charset="0"/>
              </a:endParaRPr>
            </a:p>
          </p:txBody>
        </p:sp>
      </p:grpSp>
      <p:grpSp>
        <p:nvGrpSpPr>
          <p:cNvPr id="15386" name="Group 26"/>
          <p:cNvGrpSpPr/>
          <p:nvPr/>
        </p:nvGrpSpPr>
        <p:grpSpPr>
          <a:xfrm>
            <a:off x="1933575" y="3138488"/>
            <a:ext cx="6777038" cy="1593850"/>
            <a:chOff x="0" y="0"/>
            <a:chExt cx="6777897" cy="1593260"/>
          </a:xfrm>
        </p:grpSpPr>
        <p:sp>
          <p:nvSpPr>
            <p:cNvPr id="13325" name="Rectangle 43"/>
            <p:cNvSpPr/>
            <p:nvPr/>
          </p:nvSpPr>
          <p:spPr>
            <a:xfrm>
              <a:off x="0" y="0"/>
              <a:ext cx="6777897" cy="1593260"/>
            </a:xfrm>
            <a:prstGeom prst="rect">
              <a:avLst/>
            </a:prstGeom>
            <a:solidFill>
              <a:schemeClr val="tx1"/>
            </a:solidFill>
            <a:ln w="9525">
              <a:noFill/>
            </a:ln>
          </p:spPr>
          <p:txBody>
            <a:bodyPr/>
            <a:p>
              <a:endParaRPr lang="zh-CN" altLang="en-US" sz="3200" dirty="0">
                <a:solidFill>
                  <a:srgbClr val="000000"/>
                </a:solidFill>
                <a:latin typeface="Calibri" panose="020F0502020204030204" pitchFamily="34" charset="0"/>
                <a:sym typeface="宋体" panose="02010600030101010101" pitchFamily="2" charset="-122"/>
              </a:endParaRPr>
            </a:p>
          </p:txBody>
        </p:sp>
        <p:sp>
          <p:nvSpPr>
            <p:cNvPr id="13326" name="Freeform 44"/>
            <p:cNvSpPr/>
            <p:nvPr/>
          </p:nvSpPr>
          <p:spPr>
            <a:xfrm>
              <a:off x="5077607" y="467863"/>
              <a:ext cx="1361007" cy="661752"/>
            </a:xfrm>
            <a:custGeom>
              <a:avLst/>
              <a:gdLst>
                <a:gd name="txL" fmla="*/ 0 w 297"/>
                <a:gd name="txT" fmla="*/ 0 h 133"/>
                <a:gd name="txR" fmla="*/ 297 w 297"/>
                <a:gd name="txB" fmla="*/ 133 h 133"/>
              </a:gdLst>
              <a:ahLst/>
              <a:cxnLst>
                <a:cxn ang="0">
                  <a:pos x="0" y="2147483647"/>
                </a:cxn>
                <a:cxn ang="0">
                  <a:pos x="2147483647" y="0"/>
                </a:cxn>
                <a:cxn ang="0">
                  <a:pos x="2147483647" y="0"/>
                </a:cxn>
                <a:cxn ang="0">
                  <a:pos x="2147483647" y="2147483647"/>
                </a:cxn>
                <a:cxn ang="0">
                  <a:pos x="2147483647" y="2147483647"/>
                </a:cxn>
                <a:cxn ang="0">
                  <a:pos x="2147483647" y="2147483647"/>
                </a:cxn>
                <a:cxn ang="0">
                  <a:pos x="2147483647" y="2147483647"/>
                </a:cxn>
                <a:cxn ang="0">
                  <a:pos x="0" y="2147483647"/>
                </a:cxn>
              </a:cxnLst>
              <a:rect l="txL" t="txT" r="txR" b="txB"/>
              <a:pathLst>
                <a:path w="297" h="133">
                  <a:moveTo>
                    <a:pt x="0" y="66"/>
                  </a:moveTo>
                  <a:cubicBezTo>
                    <a:pt x="0" y="30"/>
                    <a:pt x="30" y="0"/>
                    <a:pt x="67" y="0"/>
                  </a:cubicBezTo>
                  <a:cubicBezTo>
                    <a:pt x="231" y="0"/>
                    <a:pt x="231" y="0"/>
                    <a:pt x="231" y="0"/>
                  </a:cubicBezTo>
                  <a:cubicBezTo>
                    <a:pt x="267" y="0"/>
                    <a:pt x="297" y="30"/>
                    <a:pt x="297" y="66"/>
                  </a:cubicBezTo>
                  <a:cubicBezTo>
                    <a:pt x="297" y="66"/>
                    <a:pt x="297" y="66"/>
                    <a:pt x="297" y="66"/>
                  </a:cubicBezTo>
                  <a:cubicBezTo>
                    <a:pt x="297" y="103"/>
                    <a:pt x="267" y="133"/>
                    <a:pt x="231" y="133"/>
                  </a:cubicBezTo>
                  <a:cubicBezTo>
                    <a:pt x="67" y="133"/>
                    <a:pt x="67" y="133"/>
                    <a:pt x="67" y="133"/>
                  </a:cubicBezTo>
                  <a:cubicBezTo>
                    <a:pt x="30" y="133"/>
                    <a:pt x="0" y="103"/>
                    <a:pt x="0" y="66"/>
                  </a:cubicBezTo>
                  <a:close/>
                </a:path>
              </a:pathLst>
            </a:custGeom>
            <a:solidFill>
              <a:schemeClr val="bg1">
                <a:alpha val="100000"/>
              </a:schemeClr>
            </a:solidFill>
            <a:ln w="9525">
              <a:noFill/>
            </a:ln>
          </p:spPr>
          <p:txBody>
            <a:bodyPr/>
            <a:p>
              <a:endParaRPr lang="zh-CN" altLang="en-US"/>
            </a:p>
          </p:txBody>
        </p:sp>
        <p:sp>
          <p:nvSpPr>
            <p:cNvPr id="13327" name="Oval 45"/>
            <p:cNvSpPr/>
            <p:nvPr/>
          </p:nvSpPr>
          <p:spPr>
            <a:xfrm>
              <a:off x="5888007" y="537409"/>
              <a:ext cx="476935" cy="518441"/>
            </a:xfrm>
            <a:prstGeom prst="ellipse">
              <a:avLst/>
            </a:prstGeom>
            <a:solidFill>
              <a:schemeClr val="tx1"/>
            </a:solidFill>
            <a:ln w="9525">
              <a:noFill/>
            </a:ln>
          </p:spPr>
          <p:txBody>
            <a:bodyPr/>
            <a:p>
              <a:endParaRPr lang="zh-CN" altLang="en-US" sz="5400" dirty="0">
                <a:solidFill>
                  <a:srgbClr val="000000"/>
                </a:solidFill>
                <a:latin typeface="Calibri" panose="020F0502020204030204" pitchFamily="34" charset="0"/>
                <a:sym typeface="宋体" panose="02010600030101010101" pitchFamily="2" charset="-122"/>
              </a:endParaRPr>
            </a:p>
          </p:txBody>
        </p:sp>
        <p:sp>
          <p:nvSpPr>
            <p:cNvPr id="13328" name="Freeform 78"/>
            <p:cNvSpPr>
              <a:spLocks noEditPoints="1"/>
            </p:cNvSpPr>
            <p:nvPr/>
          </p:nvSpPr>
          <p:spPr>
            <a:xfrm>
              <a:off x="5211381" y="672289"/>
              <a:ext cx="188060" cy="257113"/>
            </a:xfrm>
            <a:custGeom>
              <a:avLst/>
              <a:gdLst>
                <a:gd name="txL" fmla="*/ 0 w 41"/>
                <a:gd name="txT" fmla="*/ 0 h 52"/>
                <a:gd name="txR" fmla="*/ 41 w 41"/>
                <a:gd name="txB" fmla="*/ 52 h 52"/>
              </a:gdLst>
              <a:ahLst/>
              <a:cxnLst>
                <a:cxn ang="0">
                  <a:pos x="0" y="2147483647"/>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41" h="52">
                  <a:moveTo>
                    <a:pt x="0" y="26"/>
                  </a:moveTo>
                  <a:cubicBezTo>
                    <a:pt x="0" y="17"/>
                    <a:pt x="2" y="11"/>
                    <a:pt x="5" y="6"/>
                  </a:cubicBezTo>
                  <a:cubicBezTo>
                    <a:pt x="9" y="2"/>
                    <a:pt x="14" y="0"/>
                    <a:pt x="21" y="0"/>
                  </a:cubicBezTo>
                  <a:cubicBezTo>
                    <a:pt x="24" y="0"/>
                    <a:pt x="27" y="0"/>
                    <a:pt x="30" y="2"/>
                  </a:cubicBezTo>
                  <a:cubicBezTo>
                    <a:pt x="32" y="3"/>
                    <a:pt x="35" y="5"/>
                    <a:pt x="36" y="7"/>
                  </a:cubicBezTo>
                  <a:cubicBezTo>
                    <a:pt x="38" y="9"/>
                    <a:pt x="39" y="12"/>
                    <a:pt x="40" y="15"/>
                  </a:cubicBezTo>
                  <a:cubicBezTo>
                    <a:pt x="41" y="18"/>
                    <a:pt x="41" y="22"/>
                    <a:pt x="41" y="26"/>
                  </a:cubicBezTo>
                  <a:cubicBezTo>
                    <a:pt x="41" y="34"/>
                    <a:pt x="39" y="41"/>
                    <a:pt x="36" y="45"/>
                  </a:cubicBezTo>
                  <a:cubicBezTo>
                    <a:pt x="32" y="50"/>
                    <a:pt x="27" y="52"/>
                    <a:pt x="21" y="52"/>
                  </a:cubicBezTo>
                  <a:cubicBezTo>
                    <a:pt x="17" y="52"/>
                    <a:pt x="14" y="51"/>
                    <a:pt x="11" y="50"/>
                  </a:cubicBezTo>
                  <a:cubicBezTo>
                    <a:pt x="9" y="49"/>
                    <a:pt x="7" y="47"/>
                    <a:pt x="5" y="45"/>
                  </a:cubicBezTo>
                  <a:cubicBezTo>
                    <a:pt x="3" y="42"/>
                    <a:pt x="2" y="40"/>
                    <a:pt x="1" y="36"/>
                  </a:cubicBezTo>
                  <a:cubicBezTo>
                    <a:pt x="0" y="33"/>
                    <a:pt x="0" y="30"/>
                    <a:pt x="0" y="26"/>
                  </a:cubicBezTo>
                  <a:close/>
                  <a:moveTo>
                    <a:pt x="6" y="26"/>
                  </a:moveTo>
                  <a:cubicBezTo>
                    <a:pt x="6" y="29"/>
                    <a:pt x="7" y="31"/>
                    <a:pt x="7" y="34"/>
                  </a:cubicBezTo>
                  <a:cubicBezTo>
                    <a:pt x="8" y="36"/>
                    <a:pt x="9" y="38"/>
                    <a:pt x="10" y="40"/>
                  </a:cubicBezTo>
                  <a:cubicBezTo>
                    <a:pt x="11" y="42"/>
                    <a:pt x="12" y="44"/>
                    <a:pt x="14" y="45"/>
                  </a:cubicBezTo>
                  <a:cubicBezTo>
                    <a:pt x="16" y="46"/>
                    <a:pt x="18" y="47"/>
                    <a:pt x="21" y="47"/>
                  </a:cubicBezTo>
                  <a:cubicBezTo>
                    <a:pt x="25" y="47"/>
                    <a:pt x="29" y="45"/>
                    <a:pt x="31" y="41"/>
                  </a:cubicBezTo>
                  <a:cubicBezTo>
                    <a:pt x="34" y="38"/>
                    <a:pt x="35" y="33"/>
                    <a:pt x="35" y="26"/>
                  </a:cubicBezTo>
                  <a:cubicBezTo>
                    <a:pt x="35" y="23"/>
                    <a:pt x="35" y="20"/>
                    <a:pt x="34" y="18"/>
                  </a:cubicBezTo>
                  <a:cubicBezTo>
                    <a:pt x="34" y="15"/>
                    <a:pt x="33" y="13"/>
                    <a:pt x="31" y="11"/>
                  </a:cubicBezTo>
                  <a:cubicBezTo>
                    <a:pt x="30" y="9"/>
                    <a:pt x="29" y="8"/>
                    <a:pt x="27" y="7"/>
                  </a:cubicBezTo>
                  <a:cubicBezTo>
                    <a:pt x="25" y="6"/>
                    <a:pt x="23" y="5"/>
                    <a:pt x="21" y="5"/>
                  </a:cubicBezTo>
                  <a:cubicBezTo>
                    <a:pt x="16" y="5"/>
                    <a:pt x="13" y="7"/>
                    <a:pt x="10" y="10"/>
                  </a:cubicBezTo>
                  <a:cubicBezTo>
                    <a:pt x="8" y="14"/>
                    <a:pt x="6" y="19"/>
                    <a:pt x="6" y="26"/>
                  </a:cubicBezTo>
                  <a:close/>
                </a:path>
              </a:pathLst>
            </a:custGeom>
            <a:solidFill>
              <a:schemeClr val="tx1">
                <a:alpha val="100000"/>
              </a:schemeClr>
            </a:solidFill>
            <a:ln w="9525">
              <a:noFill/>
            </a:ln>
          </p:spPr>
          <p:txBody>
            <a:bodyPr/>
            <a:p>
              <a:endParaRPr lang="zh-CN" altLang="en-US"/>
            </a:p>
          </p:txBody>
        </p:sp>
        <p:sp>
          <p:nvSpPr>
            <p:cNvPr id="13329" name="Freeform 79"/>
            <p:cNvSpPr/>
            <p:nvPr/>
          </p:nvSpPr>
          <p:spPr>
            <a:xfrm>
              <a:off x="5444031" y="676505"/>
              <a:ext cx="127958" cy="248684"/>
            </a:xfrm>
            <a:custGeom>
              <a:avLst/>
              <a:gdLst>
                <a:gd name="txL" fmla="*/ 0 w 66"/>
                <a:gd name="txT" fmla="*/ 0 h 118"/>
                <a:gd name="txR" fmla="*/ 66 w 66"/>
                <a:gd name="txB" fmla="*/ 118 h 118"/>
              </a:gdLst>
              <a:ahLst/>
              <a:cxnLst>
                <a:cxn ang="0">
                  <a:pos x="0" y="0"/>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0" y="0"/>
                </a:cxn>
              </a:cxnLst>
              <a:rect l="txL" t="txT" r="txR" b="txB"/>
              <a:pathLst>
                <a:path w="66" h="118">
                  <a:moveTo>
                    <a:pt x="0" y="0"/>
                  </a:moveTo>
                  <a:lnTo>
                    <a:pt x="66" y="0"/>
                  </a:lnTo>
                  <a:lnTo>
                    <a:pt x="66" y="12"/>
                  </a:lnTo>
                  <a:lnTo>
                    <a:pt x="14" y="12"/>
                  </a:lnTo>
                  <a:lnTo>
                    <a:pt x="14" y="52"/>
                  </a:lnTo>
                  <a:lnTo>
                    <a:pt x="62" y="52"/>
                  </a:lnTo>
                  <a:lnTo>
                    <a:pt x="62" y="64"/>
                  </a:lnTo>
                  <a:lnTo>
                    <a:pt x="14" y="64"/>
                  </a:lnTo>
                  <a:lnTo>
                    <a:pt x="14" y="118"/>
                  </a:lnTo>
                  <a:lnTo>
                    <a:pt x="0" y="118"/>
                  </a:lnTo>
                  <a:lnTo>
                    <a:pt x="0" y="0"/>
                  </a:lnTo>
                  <a:close/>
                </a:path>
              </a:pathLst>
            </a:custGeom>
            <a:solidFill>
              <a:schemeClr val="tx1">
                <a:alpha val="100000"/>
              </a:schemeClr>
            </a:solidFill>
            <a:ln w="9525">
              <a:noFill/>
            </a:ln>
          </p:spPr>
          <p:txBody>
            <a:bodyPr/>
            <a:p>
              <a:endParaRPr lang="zh-CN" altLang="en-US"/>
            </a:p>
          </p:txBody>
        </p:sp>
        <p:sp>
          <p:nvSpPr>
            <p:cNvPr id="13330" name="Freeform 80"/>
            <p:cNvSpPr/>
            <p:nvPr/>
          </p:nvSpPr>
          <p:spPr>
            <a:xfrm>
              <a:off x="5618519" y="676505"/>
              <a:ext cx="124081" cy="248684"/>
            </a:xfrm>
            <a:custGeom>
              <a:avLst/>
              <a:gdLst>
                <a:gd name="txL" fmla="*/ 0 w 64"/>
                <a:gd name="txT" fmla="*/ 0 h 118"/>
                <a:gd name="txR" fmla="*/ 64 w 64"/>
                <a:gd name="txB" fmla="*/ 118 h 118"/>
              </a:gdLst>
              <a:ahLst/>
              <a:cxnLst>
                <a:cxn ang="0">
                  <a:pos x="0" y="0"/>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0" y="0"/>
                </a:cxn>
              </a:cxnLst>
              <a:rect l="txL" t="txT" r="txR" b="txB"/>
              <a:pathLst>
                <a:path w="64" h="118">
                  <a:moveTo>
                    <a:pt x="0" y="0"/>
                  </a:moveTo>
                  <a:lnTo>
                    <a:pt x="64" y="0"/>
                  </a:lnTo>
                  <a:lnTo>
                    <a:pt x="64" y="12"/>
                  </a:lnTo>
                  <a:lnTo>
                    <a:pt x="14" y="12"/>
                  </a:lnTo>
                  <a:lnTo>
                    <a:pt x="14" y="52"/>
                  </a:lnTo>
                  <a:lnTo>
                    <a:pt x="61" y="52"/>
                  </a:lnTo>
                  <a:lnTo>
                    <a:pt x="61" y="64"/>
                  </a:lnTo>
                  <a:lnTo>
                    <a:pt x="14" y="64"/>
                  </a:lnTo>
                  <a:lnTo>
                    <a:pt x="14" y="118"/>
                  </a:lnTo>
                  <a:lnTo>
                    <a:pt x="0" y="118"/>
                  </a:lnTo>
                  <a:lnTo>
                    <a:pt x="0" y="0"/>
                  </a:lnTo>
                  <a:close/>
                </a:path>
              </a:pathLst>
            </a:custGeom>
            <a:solidFill>
              <a:schemeClr val="tx1">
                <a:alpha val="100000"/>
              </a:schemeClr>
            </a:solidFill>
            <a:ln w="9525">
              <a:noFill/>
            </a:ln>
          </p:spPr>
          <p:txBody>
            <a:bodyPr/>
            <a:p>
              <a:endParaRPr lang="zh-CN" altLang="en-US"/>
            </a:p>
          </p:txBody>
        </p:sp>
        <p:sp>
          <p:nvSpPr>
            <p:cNvPr id="13331" name="TextBox 35"/>
            <p:cNvSpPr/>
            <p:nvPr/>
          </p:nvSpPr>
          <p:spPr>
            <a:xfrm>
              <a:off x="162736" y="155166"/>
              <a:ext cx="4914871" cy="1323440"/>
            </a:xfrm>
            <a:prstGeom prst="rect">
              <a:avLst/>
            </a:prstGeom>
            <a:noFill/>
            <a:ln w="9525">
              <a:noFill/>
            </a:ln>
          </p:spPr>
          <p:txBody>
            <a:bodyPr>
              <a:spAutoFit/>
            </a:bodyPr>
            <a:p>
              <a:r>
                <a:rPr lang="zh-CN" altLang="en-US" sz="2000" dirty="0">
                  <a:solidFill>
                    <a:srgbClr val="FFFFFF"/>
                  </a:solidFill>
                  <a:latin typeface="时尚中黑简体" pitchFamily="2" charset="-122"/>
                  <a:ea typeface="时尚中黑简体" pitchFamily="2" charset="-122"/>
                  <a:sym typeface="时尚中黑简体" pitchFamily="2" charset="-122"/>
                </a:rPr>
                <a:t>我出生在一个工薪家庭，父母都非常的开明，能够在物质和精神上给我足够的教育。让我学习音乐和绘画，对我的情商的发展起到了重要的作用。</a:t>
              </a:r>
              <a:endParaRPr lang="zh-CN" altLang="en-US" dirty="0">
                <a:latin typeface="Arial" panose="020B0604020202020204" pitchFamily="34" charset="0"/>
              </a:endParaRPr>
            </a:p>
          </p:txBody>
        </p:sp>
      </p:grpSp>
      <p:grpSp>
        <p:nvGrpSpPr>
          <p:cNvPr id="15394" name="Group 34"/>
          <p:cNvGrpSpPr/>
          <p:nvPr/>
        </p:nvGrpSpPr>
        <p:grpSpPr>
          <a:xfrm>
            <a:off x="466725" y="3138488"/>
            <a:ext cx="1466850" cy="1593850"/>
            <a:chOff x="0" y="0"/>
            <a:chExt cx="1465701" cy="1593260"/>
          </a:xfrm>
        </p:grpSpPr>
        <p:sp>
          <p:nvSpPr>
            <p:cNvPr id="13323" name="Rectangle 42"/>
            <p:cNvSpPr/>
            <p:nvPr/>
          </p:nvSpPr>
          <p:spPr>
            <a:xfrm>
              <a:off x="0" y="0"/>
              <a:ext cx="1465701" cy="1593260"/>
            </a:xfrm>
            <a:prstGeom prst="rect">
              <a:avLst/>
            </a:prstGeom>
            <a:solidFill>
              <a:schemeClr val="bg1"/>
            </a:solidFill>
            <a:ln w="9525">
              <a:noFill/>
            </a:ln>
          </p:spPr>
          <p:txBody>
            <a:bodyPr/>
            <a:p>
              <a:endParaRPr lang="zh-CN" altLang="en-US" sz="5400" dirty="0">
                <a:solidFill>
                  <a:srgbClr val="000000"/>
                </a:solidFill>
                <a:latin typeface="Calibri" panose="020F0502020204030204" pitchFamily="34" charset="0"/>
                <a:sym typeface="宋体" panose="02010600030101010101" pitchFamily="2" charset="-122"/>
              </a:endParaRPr>
            </a:p>
          </p:txBody>
        </p:sp>
        <p:sp>
          <p:nvSpPr>
            <p:cNvPr id="13324" name="Freeform 63"/>
            <p:cNvSpPr>
              <a:spLocks noEditPoints="1"/>
            </p:cNvSpPr>
            <p:nvPr/>
          </p:nvSpPr>
          <p:spPr>
            <a:xfrm>
              <a:off x="295391" y="481253"/>
              <a:ext cx="912907" cy="630754"/>
            </a:xfrm>
            <a:custGeom>
              <a:avLst/>
              <a:gdLst>
                <a:gd name="txL" fmla="*/ 0 w 113"/>
                <a:gd name="txT" fmla="*/ 0 h 86"/>
                <a:gd name="txR" fmla="*/ 113 w 113"/>
                <a:gd name="txB" fmla="*/ 86 h 86"/>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113" h="86">
                  <a:moveTo>
                    <a:pt x="36" y="2"/>
                  </a:moveTo>
                  <a:cubicBezTo>
                    <a:pt x="39" y="2"/>
                    <a:pt x="41" y="4"/>
                    <a:pt x="41" y="6"/>
                  </a:cubicBezTo>
                  <a:cubicBezTo>
                    <a:pt x="41" y="9"/>
                    <a:pt x="39" y="11"/>
                    <a:pt x="36" y="11"/>
                  </a:cubicBezTo>
                  <a:cubicBezTo>
                    <a:pt x="34" y="11"/>
                    <a:pt x="32" y="9"/>
                    <a:pt x="32" y="6"/>
                  </a:cubicBezTo>
                  <a:cubicBezTo>
                    <a:pt x="32" y="4"/>
                    <a:pt x="34" y="2"/>
                    <a:pt x="36" y="2"/>
                  </a:cubicBezTo>
                  <a:close/>
                  <a:moveTo>
                    <a:pt x="106" y="32"/>
                  </a:moveTo>
                  <a:cubicBezTo>
                    <a:pt x="106" y="86"/>
                    <a:pt x="106" y="86"/>
                    <a:pt x="106" y="86"/>
                  </a:cubicBezTo>
                  <a:cubicBezTo>
                    <a:pt x="102" y="86"/>
                    <a:pt x="102" y="86"/>
                    <a:pt x="102" y="86"/>
                  </a:cubicBezTo>
                  <a:cubicBezTo>
                    <a:pt x="102" y="35"/>
                    <a:pt x="102" y="35"/>
                    <a:pt x="102" y="35"/>
                  </a:cubicBezTo>
                  <a:cubicBezTo>
                    <a:pt x="105" y="32"/>
                    <a:pt x="105" y="32"/>
                    <a:pt x="105" y="32"/>
                  </a:cubicBezTo>
                  <a:cubicBezTo>
                    <a:pt x="106" y="32"/>
                    <a:pt x="106" y="32"/>
                    <a:pt x="106" y="32"/>
                  </a:cubicBezTo>
                  <a:close/>
                  <a:moveTo>
                    <a:pt x="99" y="39"/>
                  </a:moveTo>
                  <a:cubicBezTo>
                    <a:pt x="99" y="86"/>
                    <a:pt x="99" y="86"/>
                    <a:pt x="99" y="86"/>
                  </a:cubicBezTo>
                  <a:cubicBezTo>
                    <a:pt x="97" y="86"/>
                    <a:pt x="96" y="86"/>
                    <a:pt x="95" y="86"/>
                  </a:cubicBezTo>
                  <a:cubicBezTo>
                    <a:pt x="95" y="43"/>
                    <a:pt x="95" y="43"/>
                    <a:pt x="95" y="43"/>
                  </a:cubicBezTo>
                  <a:cubicBezTo>
                    <a:pt x="99" y="39"/>
                    <a:pt x="99" y="39"/>
                    <a:pt x="99" y="39"/>
                  </a:cubicBezTo>
                  <a:close/>
                  <a:moveTo>
                    <a:pt x="91" y="47"/>
                  </a:moveTo>
                  <a:cubicBezTo>
                    <a:pt x="91" y="86"/>
                    <a:pt x="91" y="86"/>
                    <a:pt x="91" y="86"/>
                  </a:cubicBezTo>
                  <a:cubicBezTo>
                    <a:pt x="90" y="86"/>
                    <a:pt x="89" y="86"/>
                    <a:pt x="88" y="86"/>
                  </a:cubicBezTo>
                  <a:cubicBezTo>
                    <a:pt x="88" y="51"/>
                    <a:pt x="88" y="51"/>
                    <a:pt x="88" y="51"/>
                  </a:cubicBezTo>
                  <a:cubicBezTo>
                    <a:pt x="91" y="47"/>
                    <a:pt x="91" y="47"/>
                    <a:pt x="91" y="47"/>
                  </a:cubicBezTo>
                  <a:close/>
                  <a:moveTo>
                    <a:pt x="84" y="55"/>
                  </a:moveTo>
                  <a:cubicBezTo>
                    <a:pt x="84" y="86"/>
                    <a:pt x="84" y="86"/>
                    <a:pt x="84" y="86"/>
                  </a:cubicBezTo>
                  <a:cubicBezTo>
                    <a:pt x="83" y="86"/>
                    <a:pt x="82" y="86"/>
                    <a:pt x="81" y="86"/>
                  </a:cubicBezTo>
                  <a:cubicBezTo>
                    <a:pt x="81" y="59"/>
                    <a:pt x="81" y="59"/>
                    <a:pt x="81" y="59"/>
                  </a:cubicBezTo>
                  <a:cubicBezTo>
                    <a:pt x="84" y="55"/>
                    <a:pt x="84" y="55"/>
                    <a:pt x="84" y="55"/>
                  </a:cubicBezTo>
                  <a:close/>
                  <a:moveTo>
                    <a:pt x="77" y="59"/>
                  </a:moveTo>
                  <a:cubicBezTo>
                    <a:pt x="77" y="86"/>
                    <a:pt x="77" y="86"/>
                    <a:pt x="77" y="86"/>
                  </a:cubicBezTo>
                  <a:cubicBezTo>
                    <a:pt x="76" y="86"/>
                    <a:pt x="75" y="86"/>
                    <a:pt x="74" y="86"/>
                  </a:cubicBezTo>
                  <a:cubicBezTo>
                    <a:pt x="74" y="56"/>
                    <a:pt x="74" y="56"/>
                    <a:pt x="74" y="56"/>
                  </a:cubicBezTo>
                  <a:cubicBezTo>
                    <a:pt x="77" y="59"/>
                    <a:pt x="77" y="59"/>
                    <a:pt x="77" y="59"/>
                  </a:cubicBezTo>
                  <a:close/>
                  <a:moveTo>
                    <a:pt x="70" y="54"/>
                  </a:moveTo>
                  <a:cubicBezTo>
                    <a:pt x="70" y="86"/>
                    <a:pt x="70" y="86"/>
                    <a:pt x="70" y="86"/>
                  </a:cubicBezTo>
                  <a:cubicBezTo>
                    <a:pt x="69" y="86"/>
                    <a:pt x="68" y="86"/>
                    <a:pt x="66" y="86"/>
                  </a:cubicBezTo>
                  <a:cubicBezTo>
                    <a:pt x="66" y="57"/>
                    <a:pt x="66" y="57"/>
                    <a:pt x="66" y="57"/>
                  </a:cubicBezTo>
                  <a:cubicBezTo>
                    <a:pt x="70" y="54"/>
                    <a:pt x="70" y="54"/>
                    <a:pt x="70" y="54"/>
                  </a:cubicBezTo>
                  <a:close/>
                  <a:moveTo>
                    <a:pt x="63" y="59"/>
                  </a:moveTo>
                  <a:cubicBezTo>
                    <a:pt x="63" y="86"/>
                    <a:pt x="63" y="86"/>
                    <a:pt x="63" y="86"/>
                  </a:cubicBezTo>
                  <a:cubicBezTo>
                    <a:pt x="62" y="86"/>
                    <a:pt x="60" y="86"/>
                    <a:pt x="59" y="86"/>
                  </a:cubicBezTo>
                  <a:cubicBezTo>
                    <a:pt x="59" y="62"/>
                    <a:pt x="59" y="62"/>
                    <a:pt x="59" y="62"/>
                  </a:cubicBezTo>
                  <a:cubicBezTo>
                    <a:pt x="63" y="59"/>
                    <a:pt x="63" y="59"/>
                    <a:pt x="63" y="59"/>
                  </a:cubicBezTo>
                  <a:close/>
                  <a:moveTo>
                    <a:pt x="56" y="65"/>
                  </a:moveTo>
                  <a:cubicBezTo>
                    <a:pt x="56" y="86"/>
                    <a:pt x="56" y="86"/>
                    <a:pt x="56" y="86"/>
                  </a:cubicBezTo>
                  <a:cubicBezTo>
                    <a:pt x="54" y="86"/>
                    <a:pt x="53" y="86"/>
                    <a:pt x="52" y="86"/>
                  </a:cubicBezTo>
                  <a:cubicBezTo>
                    <a:pt x="52" y="68"/>
                    <a:pt x="52" y="68"/>
                    <a:pt x="52" y="68"/>
                  </a:cubicBezTo>
                  <a:cubicBezTo>
                    <a:pt x="56" y="65"/>
                    <a:pt x="56" y="65"/>
                    <a:pt x="56" y="65"/>
                  </a:cubicBezTo>
                  <a:close/>
                  <a:moveTo>
                    <a:pt x="48" y="71"/>
                  </a:moveTo>
                  <a:cubicBezTo>
                    <a:pt x="48" y="86"/>
                    <a:pt x="48" y="86"/>
                    <a:pt x="48" y="86"/>
                  </a:cubicBezTo>
                  <a:cubicBezTo>
                    <a:pt x="47" y="86"/>
                    <a:pt x="46" y="86"/>
                    <a:pt x="45" y="86"/>
                  </a:cubicBezTo>
                  <a:cubicBezTo>
                    <a:pt x="45" y="73"/>
                    <a:pt x="45" y="73"/>
                    <a:pt x="45" y="73"/>
                  </a:cubicBezTo>
                  <a:cubicBezTo>
                    <a:pt x="48" y="71"/>
                    <a:pt x="48" y="71"/>
                    <a:pt x="48" y="71"/>
                  </a:cubicBezTo>
                  <a:close/>
                  <a:moveTo>
                    <a:pt x="41" y="75"/>
                  </a:moveTo>
                  <a:cubicBezTo>
                    <a:pt x="41" y="86"/>
                    <a:pt x="41" y="86"/>
                    <a:pt x="41" y="86"/>
                  </a:cubicBezTo>
                  <a:cubicBezTo>
                    <a:pt x="40" y="86"/>
                    <a:pt x="39" y="86"/>
                    <a:pt x="38" y="86"/>
                  </a:cubicBezTo>
                  <a:cubicBezTo>
                    <a:pt x="38" y="72"/>
                    <a:pt x="38" y="72"/>
                    <a:pt x="38" y="72"/>
                  </a:cubicBezTo>
                  <a:cubicBezTo>
                    <a:pt x="41" y="75"/>
                    <a:pt x="41" y="75"/>
                    <a:pt x="41" y="75"/>
                  </a:cubicBezTo>
                  <a:close/>
                  <a:moveTo>
                    <a:pt x="34" y="70"/>
                  </a:moveTo>
                  <a:cubicBezTo>
                    <a:pt x="34" y="86"/>
                    <a:pt x="34" y="86"/>
                    <a:pt x="34" y="86"/>
                  </a:cubicBezTo>
                  <a:cubicBezTo>
                    <a:pt x="33" y="86"/>
                    <a:pt x="32" y="86"/>
                    <a:pt x="31" y="86"/>
                  </a:cubicBezTo>
                  <a:cubicBezTo>
                    <a:pt x="31" y="67"/>
                    <a:pt x="31" y="67"/>
                    <a:pt x="31" y="67"/>
                  </a:cubicBezTo>
                  <a:cubicBezTo>
                    <a:pt x="34" y="70"/>
                    <a:pt x="34" y="70"/>
                    <a:pt x="34" y="70"/>
                  </a:cubicBezTo>
                  <a:close/>
                  <a:moveTo>
                    <a:pt x="27" y="67"/>
                  </a:moveTo>
                  <a:cubicBezTo>
                    <a:pt x="27" y="86"/>
                    <a:pt x="27" y="86"/>
                    <a:pt x="27" y="86"/>
                  </a:cubicBezTo>
                  <a:cubicBezTo>
                    <a:pt x="26" y="86"/>
                    <a:pt x="25" y="86"/>
                    <a:pt x="23" y="86"/>
                  </a:cubicBezTo>
                  <a:cubicBezTo>
                    <a:pt x="23" y="69"/>
                    <a:pt x="23" y="69"/>
                    <a:pt x="23" y="69"/>
                  </a:cubicBezTo>
                  <a:cubicBezTo>
                    <a:pt x="27" y="67"/>
                    <a:pt x="27" y="67"/>
                    <a:pt x="27" y="67"/>
                  </a:cubicBezTo>
                  <a:close/>
                  <a:moveTo>
                    <a:pt x="20" y="71"/>
                  </a:moveTo>
                  <a:cubicBezTo>
                    <a:pt x="20" y="86"/>
                    <a:pt x="20" y="86"/>
                    <a:pt x="20" y="86"/>
                  </a:cubicBezTo>
                  <a:cubicBezTo>
                    <a:pt x="19" y="86"/>
                    <a:pt x="17" y="86"/>
                    <a:pt x="16" y="86"/>
                  </a:cubicBezTo>
                  <a:cubicBezTo>
                    <a:pt x="16" y="73"/>
                    <a:pt x="16" y="73"/>
                    <a:pt x="16" y="73"/>
                  </a:cubicBezTo>
                  <a:cubicBezTo>
                    <a:pt x="20" y="71"/>
                    <a:pt x="20" y="71"/>
                    <a:pt x="20" y="71"/>
                  </a:cubicBezTo>
                  <a:close/>
                  <a:moveTo>
                    <a:pt x="5" y="79"/>
                  </a:moveTo>
                  <a:cubicBezTo>
                    <a:pt x="5" y="86"/>
                    <a:pt x="5" y="86"/>
                    <a:pt x="5" y="86"/>
                  </a:cubicBezTo>
                  <a:cubicBezTo>
                    <a:pt x="2" y="86"/>
                    <a:pt x="2" y="86"/>
                    <a:pt x="2" y="86"/>
                  </a:cubicBezTo>
                  <a:cubicBezTo>
                    <a:pt x="2" y="76"/>
                    <a:pt x="2" y="76"/>
                    <a:pt x="2" y="76"/>
                  </a:cubicBezTo>
                  <a:cubicBezTo>
                    <a:pt x="4" y="80"/>
                    <a:pt x="4" y="80"/>
                    <a:pt x="4" y="80"/>
                  </a:cubicBezTo>
                  <a:cubicBezTo>
                    <a:pt x="5" y="79"/>
                    <a:pt x="5" y="79"/>
                    <a:pt x="5" y="79"/>
                  </a:cubicBezTo>
                  <a:close/>
                  <a:moveTo>
                    <a:pt x="0" y="58"/>
                  </a:moveTo>
                  <a:cubicBezTo>
                    <a:pt x="7" y="70"/>
                    <a:pt x="7" y="70"/>
                    <a:pt x="7" y="70"/>
                  </a:cubicBezTo>
                  <a:cubicBezTo>
                    <a:pt x="29" y="57"/>
                    <a:pt x="29" y="57"/>
                    <a:pt x="29" y="57"/>
                  </a:cubicBezTo>
                  <a:cubicBezTo>
                    <a:pt x="38" y="64"/>
                    <a:pt x="38" y="64"/>
                    <a:pt x="38" y="64"/>
                  </a:cubicBezTo>
                  <a:cubicBezTo>
                    <a:pt x="42" y="66"/>
                    <a:pt x="42" y="66"/>
                    <a:pt x="42" y="66"/>
                  </a:cubicBezTo>
                  <a:cubicBezTo>
                    <a:pt x="46" y="63"/>
                    <a:pt x="46" y="63"/>
                    <a:pt x="46" y="63"/>
                  </a:cubicBezTo>
                  <a:cubicBezTo>
                    <a:pt x="70" y="45"/>
                    <a:pt x="70" y="45"/>
                    <a:pt x="70" y="45"/>
                  </a:cubicBezTo>
                  <a:cubicBezTo>
                    <a:pt x="73" y="47"/>
                    <a:pt x="73" y="47"/>
                    <a:pt x="73" y="47"/>
                  </a:cubicBezTo>
                  <a:cubicBezTo>
                    <a:pt x="78" y="51"/>
                    <a:pt x="78" y="51"/>
                    <a:pt x="78" y="51"/>
                  </a:cubicBezTo>
                  <a:cubicBezTo>
                    <a:pt x="82" y="46"/>
                    <a:pt x="82" y="46"/>
                    <a:pt x="82" y="46"/>
                  </a:cubicBezTo>
                  <a:cubicBezTo>
                    <a:pt x="104" y="22"/>
                    <a:pt x="104" y="22"/>
                    <a:pt x="104" y="22"/>
                  </a:cubicBezTo>
                  <a:cubicBezTo>
                    <a:pt x="109" y="26"/>
                    <a:pt x="109" y="26"/>
                    <a:pt x="109" y="26"/>
                  </a:cubicBezTo>
                  <a:cubicBezTo>
                    <a:pt x="111" y="13"/>
                    <a:pt x="111" y="13"/>
                    <a:pt x="111" y="13"/>
                  </a:cubicBezTo>
                  <a:cubicBezTo>
                    <a:pt x="113" y="0"/>
                    <a:pt x="113" y="0"/>
                    <a:pt x="113" y="0"/>
                  </a:cubicBezTo>
                  <a:cubicBezTo>
                    <a:pt x="101" y="5"/>
                    <a:pt x="101" y="5"/>
                    <a:pt x="101" y="5"/>
                  </a:cubicBezTo>
                  <a:cubicBezTo>
                    <a:pt x="89" y="10"/>
                    <a:pt x="89" y="10"/>
                    <a:pt x="89" y="10"/>
                  </a:cubicBezTo>
                  <a:cubicBezTo>
                    <a:pt x="93" y="13"/>
                    <a:pt x="93" y="13"/>
                    <a:pt x="93" y="13"/>
                  </a:cubicBezTo>
                  <a:cubicBezTo>
                    <a:pt x="76" y="32"/>
                    <a:pt x="76" y="32"/>
                    <a:pt x="76" y="32"/>
                  </a:cubicBezTo>
                  <a:cubicBezTo>
                    <a:pt x="74" y="31"/>
                    <a:pt x="74" y="31"/>
                    <a:pt x="74" y="31"/>
                  </a:cubicBezTo>
                  <a:cubicBezTo>
                    <a:pt x="70" y="28"/>
                    <a:pt x="70" y="28"/>
                    <a:pt x="70" y="28"/>
                  </a:cubicBezTo>
                  <a:cubicBezTo>
                    <a:pt x="65" y="31"/>
                    <a:pt x="65" y="31"/>
                    <a:pt x="65" y="31"/>
                  </a:cubicBezTo>
                  <a:cubicBezTo>
                    <a:pt x="42" y="49"/>
                    <a:pt x="42" y="49"/>
                    <a:pt x="42" y="49"/>
                  </a:cubicBezTo>
                  <a:cubicBezTo>
                    <a:pt x="33" y="43"/>
                    <a:pt x="33" y="43"/>
                    <a:pt x="33" y="43"/>
                  </a:cubicBezTo>
                  <a:cubicBezTo>
                    <a:pt x="29" y="41"/>
                    <a:pt x="29" y="41"/>
                    <a:pt x="29" y="41"/>
                  </a:cubicBezTo>
                  <a:cubicBezTo>
                    <a:pt x="25" y="43"/>
                    <a:pt x="25" y="43"/>
                    <a:pt x="25" y="43"/>
                  </a:cubicBezTo>
                  <a:cubicBezTo>
                    <a:pt x="0" y="58"/>
                    <a:pt x="0" y="58"/>
                    <a:pt x="0" y="58"/>
                  </a:cubicBezTo>
                  <a:close/>
                  <a:moveTo>
                    <a:pt x="13" y="75"/>
                  </a:moveTo>
                  <a:cubicBezTo>
                    <a:pt x="13" y="86"/>
                    <a:pt x="13" y="86"/>
                    <a:pt x="13" y="86"/>
                  </a:cubicBezTo>
                  <a:cubicBezTo>
                    <a:pt x="11" y="86"/>
                    <a:pt x="10" y="86"/>
                    <a:pt x="9" y="86"/>
                  </a:cubicBezTo>
                  <a:cubicBezTo>
                    <a:pt x="9" y="77"/>
                    <a:pt x="9" y="77"/>
                    <a:pt x="9" y="77"/>
                  </a:cubicBezTo>
                  <a:cubicBezTo>
                    <a:pt x="13" y="75"/>
                    <a:pt x="13" y="75"/>
                    <a:pt x="13" y="75"/>
                  </a:cubicBezTo>
                  <a:close/>
                  <a:moveTo>
                    <a:pt x="21" y="22"/>
                  </a:moveTo>
                  <a:cubicBezTo>
                    <a:pt x="23" y="17"/>
                    <a:pt x="23" y="17"/>
                    <a:pt x="23" y="17"/>
                  </a:cubicBezTo>
                  <a:cubicBezTo>
                    <a:pt x="31" y="12"/>
                    <a:pt x="31" y="12"/>
                    <a:pt x="31" y="12"/>
                  </a:cubicBezTo>
                  <a:cubicBezTo>
                    <a:pt x="41" y="12"/>
                    <a:pt x="41" y="12"/>
                    <a:pt x="41" y="12"/>
                  </a:cubicBezTo>
                  <a:cubicBezTo>
                    <a:pt x="43" y="19"/>
                    <a:pt x="43" y="19"/>
                    <a:pt x="43" y="19"/>
                  </a:cubicBezTo>
                  <a:cubicBezTo>
                    <a:pt x="49" y="19"/>
                    <a:pt x="49" y="19"/>
                    <a:pt x="49" y="19"/>
                  </a:cubicBezTo>
                  <a:cubicBezTo>
                    <a:pt x="49" y="21"/>
                    <a:pt x="49" y="21"/>
                    <a:pt x="49" y="21"/>
                  </a:cubicBezTo>
                  <a:cubicBezTo>
                    <a:pt x="41" y="22"/>
                    <a:pt x="41" y="22"/>
                    <a:pt x="41" y="22"/>
                  </a:cubicBezTo>
                  <a:cubicBezTo>
                    <a:pt x="39" y="19"/>
                    <a:pt x="39" y="19"/>
                    <a:pt x="39" y="19"/>
                  </a:cubicBezTo>
                  <a:cubicBezTo>
                    <a:pt x="37" y="26"/>
                    <a:pt x="37" y="26"/>
                    <a:pt x="37" y="26"/>
                  </a:cubicBezTo>
                  <a:cubicBezTo>
                    <a:pt x="43" y="33"/>
                    <a:pt x="43" y="33"/>
                    <a:pt x="43" y="33"/>
                  </a:cubicBezTo>
                  <a:cubicBezTo>
                    <a:pt x="43" y="44"/>
                    <a:pt x="43" y="44"/>
                    <a:pt x="43" y="44"/>
                  </a:cubicBezTo>
                  <a:cubicBezTo>
                    <a:pt x="41" y="44"/>
                    <a:pt x="41" y="44"/>
                    <a:pt x="41" y="44"/>
                  </a:cubicBezTo>
                  <a:cubicBezTo>
                    <a:pt x="39" y="35"/>
                    <a:pt x="39" y="35"/>
                    <a:pt x="39" y="35"/>
                  </a:cubicBezTo>
                  <a:cubicBezTo>
                    <a:pt x="34" y="31"/>
                    <a:pt x="34" y="31"/>
                    <a:pt x="34" y="31"/>
                  </a:cubicBezTo>
                  <a:cubicBezTo>
                    <a:pt x="32" y="33"/>
                    <a:pt x="31" y="38"/>
                    <a:pt x="31" y="38"/>
                  </a:cubicBezTo>
                  <a:cubicBezTo>
                    <a:pt x="21" y="40"/>
                    <a:pt x="21" y="40"/>
                    <a:pt x="21" y="40"/>
                  </a:cubicBezTo>
                  <a:cubicBezTo>
                    <a:pt x="20" y="38"/>
                    <a:pt x="20" y="38"/>
                    <a:pt x="20" y="38"/>
                  </a:cubicBezTo>
                  <a:cubicBezTo>
                    <a:pt x="27" y="35"/>
                    <a:pt x="27" y="35"/>
                    <a:pt x="27" y="35"/>
                  </a:cubicBezTo>
                  <a:cubicBezTo>
                    <a:pt x="29" y="25"/>
                    <a:pt x="29" y="25"/>
                    <a:pt x="29" y="25"/>
                  </a:cubicBezTo>
                  <a:cubicBezTo>
                    <a:pt x="30" y="17"/>
                    <a:pt x="30" y="17"/>
                    <a:pt x="30" y="17"/>
                  </a:cubicBezTo>
                  <a:cubicBezTo>
                    <a:pt x="26" y="18"/>
                    <a:pt x="26" y="18"/>
                    <a:pt x="26" y="18"/>
                  </a:cubicBezTo>
                  <a:cubicBezTo>
                    <a:pt x="23" y="24"/>
                    <a:pt x="23" y="24"/>
                    <a:pt x="23" y="24"/>
                  </a:cubicBezTo>
                  <a:lnTo>
                    <a:pt x="21" y="22"/>
                  </a:lnTo>
                  <a:close/>
                </a:path>
              </a:pathLst>
            </a:custGeom>
            <a:solidFill>
              <a:schemeClr val="tx1">
                <a:alpha val="100000"/>
              </a:schemeClr>
            </a:solidFill>
            <a:ln w="9525">
              <a:noFill/>
            </a:ln>
          </p:spPr>
          <p:txBody>
            <a:bodyPr/>
            <a:p>
              <a:endParaRPr lang="zh-CN" altLang="en-US"/>
            </a:p>
          </p:txBody>
        </p:sp>
      </p:grpSp>
      <p:grpSp>
        <p:nvGrpSpPr>
          <p:cNvPr id="15397" name="Group 37"/>
          <p:cNvGrpSpPr/>
          <p:nvPr/>
        </p:nvGrpSpPr>
        <p:grpSpPr>
          <a:xfrm>
            <a:off x="466725" y="1101725"/>
            <a:ext cx="1466850" cy="1592263"/>
            <a:chOff x="0" y="0"/>
            <a:chExt cx="1465701" cy="1593260"/>
          </a:xfrm>
        </p:grpSpPr>
        <p:sp>
          <p:nvSpPr>
            <p:cNvPr id="13321" name="Rectangle 81"/>
            <p:cNvSpPr/>
            <p:nvPr/>
          </p:nvSpPr>
          <p:spPr>
            <a:xfrm>
              <a:off x="0" y="0"/>
              <a:ext cx="1465701" cy="1593260"/>
            </a:xfrm>
            <a:prstGeom prst="rect">
              <a:avLst/>
            </a:prstGeom>
            <a:solidFill>
              <a:schemeClr val="bg1"/>
            </a:solidFill>
            <a:ln w="9525">
              <a:noFill/>
            </a:ln>
          </p:spPr>
          <p:txBody>
            <a:bodyPr/>
            <a:p>
              <a:endParaRPr lang="zh-CN" altLang="en-US" sz="5400" dirty="0">
                <a:solidFill>
                  <a:srgbClr val="000000"/>
                </a:solidFill>
                <a:latin typeface="Calibri" panose="020F0502020204030204" pitchFamily="34" charset="0"/>
                <a:sym typeface="宋体" panose="02010600030101010101" pitchFamily="2" charset="-122"/>
              </a:endParaRPr>
            </a:p>
          </p:txBody>
        </p:sp>
        <p:sp>
          <p:nvSpPr>
            <p:cNvPr id="13322" name="Freeform 68"/>
            <p:cNvSpPr>
              <a:spLocks noEditPoints="1"/>
            </p:cNvSpPr>
            <p:nvPr/>
          </p:nvSpPr>
          <p:spPr>
            <a:xfrm>
              <a:off x="316167" y="393329"/>
              <a:ext cx="800077" cy="833657"/>
            </a:xfrm>
            <a:custGeom>
              <a:avLst/>
              <a:gdLst>
                <a:gd name="txL" fmla="*/ 0 w 99"/>
                <a:gd name="txT" fmla="*/ 0 h 99"/>
                <a:gd name="txR" fmla="*/ 99 w 99"/>
                <a:gd name="txB" fmla="*/ 99 h 99"/>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99" h="99">
                  <a:moveTo>
                    <a:pt x="59" y="8"/>
                  </a:moveTo>
                  <a:cubicBezTo>
                    <a:pt x="59" y="9"/>
                    <a:pt x="60" y="9"/>
                    <a:pt x="60" y="9"/>
                  </a:cubicBezTo>
                  <a:cubicBezTo>
                    <a:pt x="66" y="2"/>
                    <a:pt x="66" y="2"/>
                    <a:pt x="66" y="2"/>
                  </a:cubicBezTo>
                  <a:cubicBezTo>
                    <a:pt x="81" y="10"/>
                    <a:pt x="81" y="10"/>
                    <a:pt x="81" y="10"/>
                  </a:cubicBezTo>
                  <a:cubicBezTo>
                    <a:pt x="78" y="19"/>
                    <a:pt x="78" y="19"/>
                    <a:pt x="78" y="19"/>
                  </a:cubicBezTo>
                  <a:cubicBezTo>
                    <a:pt x="78" y="19"/>
                    <a:pt x="79" y="19"/>
                    <a:pt x="79" y="20"/>
                  </a:cubicBezTo>
                  <a:cubicBezTo>
                    <a:pt x="88" y="17"/>
                    <a:pt x="88" y="17"/>
                    <a:pt x="88" y="17"/>
                  </a:cubicBezTo>
                  <a:cubicBezTo>
                    <a:pt x="96" y="31"/>
                    <a:pt x="96" y="31"/>
                    <a:pt x="96" y="31"/>
                  </a:cubicBezTo>
                  <a:cubicBezTo>
                    <a:pt x="90" y="37"/>
                    <a:pt x="90" y="37"/>
                    <a:pt x="90" y="37"/>
                  </a:cubicBezTo>
                  <a:cubicBezTo>
                    <a:pt x="90" y="38"/>
                    <a:pt x="90" y="38"/>
                    <a:pt x="90" y="38"/>
                  </a:cubicBezTo>
                  <a:cubicBezTo>
                    <a:pt x="99" y="40"/>
                    <a:pt x="99" y="40"/>
                    <a:pt x="99" y="40"/>
                  </a:cubicBezTo>
                  <a:cubicBezTo>
                    <a:pt x="99" y="57"/>
                    <a:pt x="99" y="57"/>
                    <a:pt x="99" y="57"/>
                  </a:cubicBezTo>
                  <a:cubicBezTo>
                    <a:pt x="91" y="59"/>
                    <a:pt x="91" y="59"/>
                    <a:pt x="91" y="59"/>
                  </a:cubicBezTo>
                  <a:cubicBezTo>
                    <a:pt x="91" y="59"/>
                    <a:pt x="90" y="60"/>
                    <a:pt x="90" y="60"/>
                  </a:cubicBezTo>
                  <a:cubicBezTo>
                    <a:pt x="97" y="67"/>
                    <a:pt x="97" y="67"/>
                    <a:pt x="97" y="67"/>
                  </a:cubicBezTo>
                  <a:cubicBezTo>
                    <a:pt x="89" y="81"/>
                    <a:pt x="89" y="81"/>
                    <a:pt x="89" y="81"/>
                  </a:cubicBezTo>
                  <a:cubicBezTo>
                    <a:pt x="80" y="78"/>
                    <a:pt x="80" y="78"/>
                    <a:pt x="80" y="78"/>
                  </a:cubicBezTo>
                  <a:cubicBezTo>
                    <a:pt x="80" y="79"/>
                    <a:pt x="80" y="79"/>
                    <a:pt x="80" y="79"/>
                  </a:cubicBezTo>
                  <a:cubicBezTo>
                    <a:pt x="82" y="88"/>
                    <a:pt x="82" y="88"/>
                    <a:pt x="82" y="88"/>
                  </a:cubicBezTo>
                  <a:cubicBezTo>
                    <a:pt x="68" y="97"/>
                    <a:pt x="68" y="97"/>
                    <a:pt x="68" y="97"/>
                  </a:cubicBezTo>
                  <a:cubicBezTo>
                    <a:pt x="62" y="90"/>
                    <a:pt x="62" y="90"/>
                    <a:pt x="62" y="90"/>
                  </a:cubicBezTo>
                  <a:cubicBezTo>
                    <a:pt x="62" y="90"/>
                    <a:pt x="61" y="90"/>
                    <a:pt x="61" y="90"/>
                  </a:cubicBezTo>
                  <a:cubicBezTo>
                    <a:pt x="59" y="99"/>
                    <a:pt x="59" y="99"/>
                    <a:pt x="59" y="99"/>
                  </a:cubicBezTo>
                  <a:cubicBezTo>
                    <a:pt x="42" y="99"/>
                    <a:pt x="42" y="99"/>
                    <a:pt x="42" y="99"/>
                  </a:cubicBezTo>
                  <a:cubicBezTo>
                    <a:pt x="40" y="91"/>
                    <a:pt x="40" y="91"/>
                    <a:pt x="40" y="91"/>
                  </a:cubicBezTo>
                  <a:cubicBezTo>
                    <a:pt x="40" y="91"/>
                    <a:pt x="39" y="91"/>
                    <a:pt x="39" y="91"/>
                  </a:cubicBezTo>
                  <a:cubicBezTo>
                    <a:pt x="33" y="97"/>
                    <a:pt x="33" y="97"/>
                    <a:pt x="33" y="97"/>
                  </a:cubicBezTo>
                  <a:cubicBezTo>
                    <a:pt x="18" y="89"/>
                    <a:pt x="18" y="89"/>
                    <a:pt x="18" y="89"/>
                  </a:cubicBezTo>
                  <a:cubicBezTo>
                    <a:pt x="21" y="81"/>
                    <a:pt x="21" y="81"/>
                    <a:pt x="21" y="81"/>
                  </a:cubicBezTo>
                  <a:cubicBezTo>
                    <a:pt x="20" y="80"/>
                    <a:pt x="20" y="80"/>
                    <a:pt x="20" y="80"/>
                  </a:cubicBezTo>
                  <a:cubicBezTo>
                    <a:pt x="11" y="83"/>
                    <a:pt x="11" y="83"/>
                    <a:pt x="11" y="83"/>
                  </a:cubicBezTo>
                  <a:cubicBezTo>
                    <a:pt x="3" y="68"/>
                    <a:pt x="3" y="68"/>
                    <a:pt x="3" y="68"/>
                  </a:cubicBezTo>
                  <a:cubicBezTo>
                    <a:pt x="9" y="62"/>
                    <a:pt x="9" y="62"/>
                    <a:pt x="9" y="62"/>
                  </a:cubicBezTo>
                  <a:cubicBezTo>
                    <a:pt x="9" y="62"/>
                    <a:pt x="9" y="61"/>
                    <a:pt x="9" y="61"/>
                  </a:cubicBezTo>
                  <a:cubicBezTo>
                    <a:pt x="0" y="59"/>
                    <a:pt x="0" y="59"/>
                    <a:pt x="0" y="59"/>
                  </a:cubicBezTo>
                  <a:cubicBezTo>
                    <a:pt x="0" y="42"/>
                    <a:pt x="0" y="42"/>
                    <a:pt x="0" y="42"/>
                  </a:cubicBezTo>
                  <a:cubicBezTo>
                    <a:pt x="8" y="40"/>
                    <a:pt x="8" y="40"/>
                    <a:pt x="8" y="40"/>
                  </a:cubicBezTo>
                  <a:cubicBezTo>
                    <a:pt x="8" y="40"/>
                    <a:pt x="8" y="39"/>
                    <a:pt x="9" y="39"/>
                  </a:cubicBezTo>
                  <a:cubicBezTo>
                    <a:pt x="2" y="33"/>
                    <a:pt x="2" y="33"/>
                    <a:pt x="2" y="33"/>
                  </a:cubicBezTo>
                  <a:cubicBezTo>
                    <a:pt x="10" y="18"/>
                    <a:pt x="10" y="18"/>
                    <a:pt x="10" y="18"/>
                  </a:cubicBezTo>
                  <a:cubicBezTo>
                    <a:pt x="18" y="21"/>
                    <a:pt x="18" y="21"/>
                    <a:pt x="18" y="21"/>
                  </a:cubicBezTo>
                  <a:cubicBezTo>
                    <a:pt x="19" y="21"/>
                    <a:pt x="19" y="20"/>
                    <a:pt x="19" y="20"/>
                  </a:cubicBezTo>
                  <a:cubicBezTo>
                    <a:pt x="17" y="11"/>
                    <a:pt x="17" y="11"/>
                    <a:pt x="17" y="11"/>
                  </a:cubicBezTo>
                  <a:cubicBezTo>
                    <a:pt x="31" y="3"/>
                    <a:pt x="31" y="3"/>
                    <a:pt x="31" y="3"/>
                  </a:cubicBezTo>
                  <a:cubicBezTo>
                    <a:pt x="37" y="9"/>
                    <a:pt x="37" y="9"/>
                    <a:pt x="37" y="9"/>
                  </a:cubicBezTo>
                  <a:cubicBezTo>
                    <a:pt x="37" y="9"/>
                    <a:pt x="38" y="9"/>
                    <a:pt x="38" y="9"/>
                  </a:cubicBezTo>
                  <a:cubicBezTo>
                    <a:pt x="40" y="0"/>
                    <a:pt x="40" y="0"/>
                    <a:pt x="40" y="0"/>
                  </a:cubicBezTo>
                  <a:cubicBezTo>
                    <a:pt x="57" y="0"/>
                    <a:pt x="57" y="0"/>
                    <a:pt x="57" y="0"/>
                  </a:cubicBezTo>
                  <a:cubicBezTo>
                    <a:pt x="59" y="8"/>
                    <a:pt x="59" y="8"/>
                    <a:pt x="59" y="8"/>
                  </a:cubicBezTo>
                  <a:close/>
                  <a:moveTo>
                    <a:pt x="36" y="58"/>
                  </a:moveTo>
                  <a:cubicBezTo>
                    <a:pt x="37" y="52"/>
                    <a:pt x="37" y="52"/>
                    <a:pt x="37" y="52"/>
                  </a:cubicBezTo>
                  <a:cubicBezTo>
                    <a:pt x="45" y="47"/>
                    <a:pt x="45" y="47"/>
                    <a:pt x="45" y="47"/>
                  </a:cubicBezTo>
                  <a:cubicBezTo>
                    <a:pt x="56" y="47"/>
                    <a:pt x="56" y="47"/>
                    <a:pt x="56" y="47"/>
                  </a:cubicBezTo>
                  <a:cubicBezTo>
                    <a:pt x="58" y="55"/>
                    <a:pt x="58" y="55"/>
                    <a:pt x="58" y="55"/>
                  </a:cubicBezTo>
                  <a:cubicBezTo>
                    <a:pt x="64" y="55"/>
                    <a:pt x="64" y="55"/>
                    <a:pt x="64" y="55"/>
                  </a:cubicBezTo>
                  <a:cubicBezTo>
                    <a:pt x="64" y="56"/>
                    <a:pt x="64" y="56"/>
                    <a:pt x="64" y="56"/>
                  </a:cubicBezTo>
                  <a:cubicBezTo>
                    <a:pt x="56" y="58"/>
                    <a:pt x="56" y="58"/>
                    <a:pt x="56" y="58"/>
                  </a:cubicBezTo>
                  <a:cubicBezTo>
                    <a:pt x="54" y="54"/>
                    <a:pt x="54" y="54"/>
                    <a:pt x="54" y="54"/>
                  </a:cubicBezTo>
                  <a:cubicBezTo>
                    <a:pt x="52" y="62"/>
                    <a:pt x="52" y="62"/>
                    <a:pt x="52" y="62"/>
                  </a:cubicBezTo>
                  <a:cubicBezTo>
                    <a:pt x="58" y="69"/>
                    <a:pt x="58" y="69"/>
                    <a:pt x="58" y="69"/>
                  </a:cubicBezTo>
                  <a:cubicBezTo>
                    <a:pt x="58" y="79"/>
                    <a:pt x="58" y="79"/>
                    <a:pt x="58" y="79"/>
                  </a:cubicBezTo>
                  <a:cubicBezTo>
                    <a:pt x="63" y="77"/>
                    <a:pt x="67" y="74"/>
                    <a:pt x="71" y="71"/>
                  </a:cubicBezTo>
                  <a:cubicBezTo>
                    <a:pt x="76" y="66"/>
                    <a:pt x="80" y="58"/>
                    <a:pt x="80" y="50"/>
                  </a:cubicBezTo>
                  <a:cubicBezTo>
                    <a:pt x="80" y="41"/>
                    <a:pt x="76" y="34"/>
                    <a:pt x="71" y="28"/>
                  </a:cubicBezTo>
                  <a:cubicBezTo>
                    <a:pt x="65" y="23"/>
                    <a:pt x="58" y="19"/>
                    <a:pt x="49" y="19"/>
                  </a:cubicBezTo>
                  <a:cubicBezTo>
                    <a:pt x="41" y="19"/>
                    <a:pt x="34" y="23"/>
                    <a:pt x="28" y="28"/>
                  </a:cubicBezTo>
                  <a:cubicBezTo>
                    <a:pt x="23" y="34"/>
                    <a:pt x="19" y="41"/>
                    <a:pt x="19" y="50"/>
                  </a:cubicBezTo>
                  <a:cubicBezTo>
                    <a:pt x="19" y="58"/>
                    <a:pt x="23" y="66"/>
                    <a:pt x="28" y="71"/>
                  </a:cubicBezTo>
                  <a:cubicBezTo>
                    <a:pt x="34" y="76"/>
                    <a:pt x="41" y="80"/>
                    <a:pt x="49" y="80"/>
                  </a:cubicBezTo>
                  <a:cubicBezTo>
                    <a:pt x="52" y="80"/>
                    <a:pt x="54" y="80"/>
                    <a:pt x="55" y="79"/>
                  </a:cubicBezTo>
                  <a:cubicBezTo>
                    <a:pt x="53" y="70"/>
                    <a:pt x="53" y="70"/>
                    <a:pt x="53" y="70"/>
                  </a:cubicBezTo>
                  <a:cubicBezTo>
                    <a:pt x="48" y="66"/>
                    <a:pt x="48" y="66"/>
                    <a:pt x="48" y="66"/>
                  </a:cubicBezTo>
                  <a:cubicBezTo>
                    <a:pt x="47" y="69"/>
                    <a:pt x="45" y="73"/>
                    <a:pt x="45" y="73"/>
                  </a:cubicBezTo>
                  <a:cubicBezTo>
                    <a:pt x="35" y="75"/>
                    <a:pt x="35" y="75"/>
                    <a:pt x="35" y="75"/>
                  </a:cubicBezTo>
                  <a:cubicBezTo>
                    <a:pt x="35" y="73"/>
                    <a:pt x="35" y="73"/>
                    <a:pt x="35" y="73"/>
                  </a:cubicBezTo>
                  <a:cubicBezTo>
                    <a:pt x="42" y="71"/>
                    <a:pt x="42" y="71"/>
                    <a:pt x="42" y="71"/>
                  </a:cubicBezTo>
                  <a:cubicBezTo>
                    <a:pt x="44" y="61"/>
                    <a:pt x="44" y="61"/>
                    <a:pt x="44" y="61"/>
                  </a:cubicBezTo>
                  <a:cubicBezTo>
                    <a:pt x="45" y="52"/>
                    <a:pt x="45" y="52"/>
                    <a:pt x="45" y="52"/>
                  </a:cubicBezTo>
                  <a:cubicBezTo>
                    <a:pt x="41" y="54"/>
                    <a:pt x="41" y="54"/>
                    <a:pt x="41" y="54"/>
                  </a:cubicBezTo>
                  <a:cubicBezTo>
                    <a:pt x="38" y="59"/>
                    <a:pt x="38" y="59"/>
                    <a:pt x="38" y="59"/>
                  </a:cubicBezTo>
                  <a:cubicBezTo>
                    <a:pt x="36" y="58"/>
                    <a:pt x="36" y="58"/>
                    <a:pt x="36" y="58"/>
                  </a:cubicBezTo>
                  <a:close/>
                  <a:moveTo>
                    <a:pt x="51" y="37"/>
                  </a:moveTo>
                  <a:cubicBezTo>
                    <a:pt x="48" y="37"/>
                    <a:pt x="46" y="39"/>
                    <a:pt x="46" y="41"/>
                  </a:cubicBezTo>
                  <a:cubicBezTo>
                    <a:pt x="46" y="44"/>
                    <a:pt x="48" y="46"/>
                    <a:pt x="51" y="46"/>
                  </a:cubicBezTo>
                  <a:cubicBezTo>
                    <a:pt x="53" y="46"/>
                    <a:pt x="55" y="44"/>
                    <a:pt x="55" y="41"/>
                  </a:cubicBezTo>
                  <a:cubicBezTo>
                    <a:pt x="55" y="39"/>
                    <a:pt x="53" y="37"/>
                    <a:pt x="51" y="37"/>
                  </a:cubicBezTo>
                  <a:close/>
                </a:path>
              </a:pathLst>
            </a:custGeom>
            <a:solidFill>
              <a:schemeClr val="tx1">
                <a:alpha val="100000"/>
              </a:schemeClr>
            </a:solidFill>
            <a:ln w="9525">
              <a:noFill/>
            </a:ln>
          </p:spPr>
          <p:txBody>
            <a:bodyPr/>
            <a:p>
              <a:endParaRPr lang="zh-CN" alt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15397"/>
                                        </p:tgtEl>
                                        <p:attrNameLst>
                                          <p:attrName>style.visibility</p:attrName>
                                        </p:attrNameLst>
                                      </p:cBhvr>
                                      <p:to>
                                        <p:strVal val="visible"/>
                                      </p:to>
                                    </p:set>
                                    <p:animEffect filter="fade">
                                      <p:cBhvr>
                                        <p:cTn id="7" dur="500"/>
                                        <p:tgtEl>
                                          <p:spTgt spid="15397"/>
                                        </p:tgtEl>
                                      </p:cBhvr>
                                    </p:animEffect>
                                    <p:anim calcmode="lin" valueType="num">
                                      <p:cBhvr>
                                        <p:cTn id="8" dur="500" fill="hold"/>
                                        <p:tgtEl>
                                          <p:spTgt spid="15397"/>
                                        </p:tgtEl>
                                        <p:attrNameLst>
                                          <p:attrName>ppt_w</p:attrName>
                                        </p:attrNameLst>
                                      </p:cBhvr>
                                      <p:tavLst>
                                        <p:tav tm="0" fmla="#ppt_w*sin(2.5*pi*$)">
                                          <p:val>
                                            <p:fltVal val="0.000000"/>
                                          </p:val>
                                        </p:tav>
                                        <p:tav tm="100000">
                                          <p:val>
                                            <p:fltVal val="1.000000"/>
                                          </p:val>
                                        </p:tav>
                                      </p:tavLst>
                                    </p:anim>
                                    <p:anim calcmode="lin" valueType="num">
                                      <p:cBhvr>
                                        <p:cTn id="9" dur="500" fill="hold"/>
                                        <p:tgtEl>
                                          <p:spTgt spid="15397"/>
                                        </p:tgtEl>
                                        <p:attrNameLst>
                                          <p:attrName>ppt_h</p:attrName>
                                        </p:attrNameLst>
                                      </p:cBhvr>
                                      <p:tavLst>
                                        <p:tav tm="0">
                                          <p:val>
                                            <p:strVal val="#ppt_h"/>
                                          </p:val>
                                        </p:tav>
                                        <p:tav tm="100000">
                                          <p:val>
                                            <p:strVal val="#ppt_h"/>
                                          </p:val>
                                        </p:tav>
                                      </p:tavLst>
                                    </p:anim>
                                  </p:childTnLst>
                                </p:cTn>
                              </p:par>
                            </p:childTnLst>
                          </p:cTn>
                        </p:par>
                        <p:par>
                          <p:cTn id="10" fill="hold">
                            <p:stCondLst>
                              <p:cond delay="500"/>
                            </p:stCondLst>
                            <p:childTnLst>
                              <p:par>
                                <p:cTn id="11" presetID="22" presetClass="entr" presetSubtype="8" fill="hold" nodeType="afterEffect">
                                  <p:stCondLst>
                                    <p:cond delay="0"/>
                                  </p:stCondLst>
                                  <p:childTnLst>
                                    <p:set>
                                      <p:cBhvr>
                                        <p:cTn id="12" dur="1" fill="hold">
                                          <p:stCondLst>
                                            <p:cond delay="0"/>
                                          </p:stCondLst>
                                        </p:cTn>
                                        <p:tgtEl>
                                          <p:spTgt spid="15378"/>
                                        </p:tgtEl>
                                        <p:attrNameLst>
                                          <p:attrName>style.visibility</p:attrName>
                                        </p:attrNameLst>
                                      </p:cBhvr>
                                      <p:to>
                                        <p:strVal val="visible"/>
                                      </p:to>
                                    </p:set>
                                    <p:animEffect filter="wipe(left)">
                                      <p:cBhvr>
                                        <p:cTn id="13" dur="500"/>
                                        <p:tgtEl>
                                          <p:spTgt spid="15378"/>
                                        </p:tgtEl>
                                      </p:cBhvr>
                                    </p:animEffect>
                                  </p:childTnLst>
                                </p:cTn>
                              </p:par>
                            </p:childTnLst>
                          </p:cTn>
                        </p:par>
                      </p:childTnLst>
                    </p:cTn>
                  </p:par>
                  <p:par>
                    <p:cTn id="14" fill="hold">
                      <p:stCondLst>
                        <p:cond delay="indefinite"/>
                      </p:stCondLst>
                      <p:childTnLst>
                        <p:par>
                          <p:cTn id="15" fill="hold">
                            <p:stCondLst>
                              <p:cond delay="0"/>
                            </p:stCondLst>
                            <p:childTnLst>
                              <p:par>
                                <p:cTn id="16" presetID="45" presetClass="entr" presetSubtype="0" fill="hold" nodeType="clickEffect">
                                  <p:stCondLst>
                                    <p:cond delay="0"/>
                                  </p:stCondLst>
                                  <p:childTnLst>
                                    <p:set>
                                      <p:cBhvr>
                                        <p:cTn id="17" dur="1" fill="hold">
                                          <p:stCondLst>
                                            <p:cond delay="0"/>
                                          </p:stCondLst>
                                        </p:cTn>
                                        <p:tgtEl>
                                          <p:spTgt spid="15394"/>
                                        </p:tgtEl>
                                        <p:attrNameLst>
                                          <p:attrName>style.visibility</p:attrName>
                                        </p:attrNameLst>
                                      </p:cBhvr>
                                      <p:to>
                                        <p:strVal val="visible"/>
                                      </p:to>
                                    </p:set>
                                    <p:animEffect filter="fade">
                                      <p:cBhvr>
                                        <p:cTn id="18" dur="500"/>
                                        <p:tgtEl>
                                          <p:spTgt spid="15394"/>
                                        </p:tgtEl>
                                      </p:cBhvr>
                                    </p:animEffect>
                                    <p:anim calcmode="lin" valueType="num">
                                      <p:cBhvr>
                                        <p:cTn id="19" dur="500" fill="hold"/>
                                        <p:tgtEl>
                                          <p:spTgt spid="15394"/>
                                        </p:tgtEl>
                                        <p:attrNameLst>
                                          <p:attrName>ppt_w</p:attrName>
                                        </p:attrNameLst>
                                      </p:cBhvr>
                                      <p:tavLst>
                                        <p:tav tm="0" fmla="#ppt_w*sin(2.5*pi*$)">
                                          <p:val>
                                            <p:fltVal val="0.000000"/>
                                          </p:val>
                                        </p:tav>
                                        <p:tav tm="100000">
                                          <p:val>
                                            <p:fltVal val="1.000000"/>
                                          </p:val>
                                        </p:tav>
                                      </p:tavLst>
                                    </p:anim>
                                    <p:anim calcmode="lin" valueType="num">
                                      <p:cBhvr>
                                        <p:cTn id="20" dur="500" fill="hold"/>
                                        <p:tgtEl>
                                          <p:spTgt spid="15394"/>
                                        </p:tgtEl>
                                        <p:attrNameLst>
                                          <p:attrName>ppt_h</p:attrName>
                                        </p:attrNameLst>
                                      </p:cBhvr>
                                      <p:tavLst>
                                        <p:tav tm="0">
                                          <p:val>
                                            <p:strVal val="#ppt_h"/>
                                          </p:val>
                                        </p:tav>
                                        <p:tav tm="100000">
                                          <p:val>
                                            <p:strVal val="#ppt_h"/>
                                          </p:val>
                                        </p:tav>
                                      </p:tavLst>
                                    </p:anim>
                                  </p:childTnLst>
                                </p:cTn>
                              </p:par>
                            </p:childTnLst>
                          </p:cTn>
                        </p:par>
                        <p:par>
                          <p:cTn id="21" fill="hold">
                            <p:stCondLst>
                              <p:cond delay="500"/>
                            </p:stCondLst>
                            <p:childTnLst>
                              <p:par>
                                <p:cTn id="22" presetID="22" presetClass="entr" presetSubtype="8" fill="hold" nodeType="afterEffect">
                                  <p:stCondLst>
                                    <p:cond delay="0"/>
                                  </p:stCondLst>
                                  <p:childTnLst>
                                    <p:set>
                                      <p:cBhvr>
                                        <p:cTn id="23" dur="1" fill="hold">
                                          <p:stCondLst>
                                            <p:cond delay="0"/>
                                          </p:stCondLst>
                                        </p:cTn>
                                        <p:tgtEl>
                                          <p:spTgt spid="15386"/>
                                        </p:tgtEl>
                                        <p:attrNameLst>
                                          <p:attrName>style.visibility</p:attrName>
                                        </p:attrNameLst>
                                      </p:cBhvr>
                                      <p:to>
                                        <p:strVal val="visible"/>
                                      </p:to>
                                    </p:set>
                                    <p:animEffect filter="wipe(left)">
                                      <p:cBhvr>
                                        <p:cTn id="24" dur="500"/>
                                        <p:tgtEl>
                                          <p:spTgt spid="15386"/>
                                        </p:tgtEl>
                                      </p:cBhvr>
                                    </p:animEffect>
                                  </p:childTnLst>
                                </p:cTn>
                              </p:par>
                            </p:childTnLst>
                          </p:cTn>
                        </p:par>
                      </p:childTnLst>
                    </p:cTn>
                  </p:par>
                  <p:par>
                    <p:cTn id="25" fill="hold">
                      <p:stCondLst>
                        <p:cond delay="indefinite"/>
                      </p:stCondLst>
                      <p:childTnLst>
                        <p:par>
                          <p:cTn id="26" fill="hold">
                            <p:stCondLst>
                              <p:cond delay="0"/>
                            </p:stCondLst>
                            <p:childTnLst>
                              <p:par>
                                <p:cTn id="27" presetID="37" presetClass="exit" presetSubtype="0" fill="hold" nodeType="clickEffect">
                                  <p:stCondLst>
                                    <p:cond delay="0"/>
                                  </p:stCondLst>
                                  <p:childTnLst>
                                    <p:animEffect filter="fade">
                                      <p:cBhvr>
                                        <p:cTn id="28" dur="1000"/>
                                        <p:tgtEl>
                                          <p:spTgt spid="15397"/>
                                        </p:tgtEl>
                                      </p:cBhvr>
                                    </p:animEffect>
                                    <p:anim calcmode="lin" valueType="num">
                                      <p:cBhvr>
                                        <p:cTn id="29" dur="1000"/>
                                        <p:tgtEl>
                                          <p:spTgt spid="15397"/>
                                        </p:tgtEl>
                                        <p:attrNameLst>
                                          <p:attrName>ppt_x</p:attrName>
                                        </p:attrNameLst>
                                      </p:cBhvr>
                                      <p:tavLst>
                                        <p:tav tm="0">
                                          <p:val>
                                            <p:strVal val="ppt_x"/>
                                          </p:val>
                                        </p:tav>
                                        <p:tav tm="100000">
                                          <p:val>
                                            <p:strVal val="ppt_x"/>
                                          </p:val>
                                        </p:tav>
                                      </p:tavLst>
                                    </p:anim>
                                    <p:anim calcmode="lin" valueType="num">
                                      <p:cBhvr>
                                        <p:cTn id="30" dur="100" decel="100000"/>
                                        <p:tgtEl>
                                          <p:spTgt spid="15397"/>
                                        </p:tgtEl>
                                        <p:attrNameLst>
                                          <p:attrName>ppt_y</p:attrName>
                                        </p:attrNameLst>
                                      </p:cBhvr>
                                      <p:tavLst>
                                        <p:tav tm="0">
                                          <p:val>
                                            <p:strVal val="ppt_y"/>
                                          </p:val>
                                        </p:tav>
                                        <p:tav tm="100000">
                                          <p:val>
                                            <p:strVal val="ppt_y-.03"/>
                                          </p:val>
                                        </p:tav>
                                      </p:tavLst>
                                    </p:anim>
                                    <p:anim calcmode="lin" valueType="num">
                                      <p:cBhvr>
                                        <p:cTn id="31" dur="900" accel="100000">
                                          <p:stCondLst>
                                            <p:cond delay="100"/>
                                          </p:stCondLst>
                                        </p:cTn>
                                        <p:tgtEl>
                                          <p:spTgt spid="15397"/>
                                        </p:tgtEl>
                                        <p:attrNameLst>
                                          <p:attrName>ppt_y</p:attrName>
                                        </p:attrNameLst>
                                      </p:cBhvr>
                                      <p:tavLst>
                                        <p:tav tm="0">
                                          <p:val>
                                            <p:strVal val="ppt_y"/>
                                          </p:val>
                                        </p:tav>
                                        <p:tav tm="100000">
                                          <p:val>
                                            <p:strVal val="ppt_y+1"/>
                                          </p:val>
                                        </p:tav>
                                      </p:tavLst>
                                    </p:anim>
                                    <p:set>
                                      <p:cBhvr>
                                        <p:cTn id="32" dur="1" fill="hold">
                                          <p:stCondLst>
                                            <p:cond delay="999"/>
                                          </p:stCondLst>
                                        </p:cTn>
                                        <p:tgtEl>
                                          <p:spTgt spid="15397"/>
                                        </p:tgtEl>
                                        <p:attrNameLst>
                                          <p:attrName>style.visibility</p:attrName>
                                        </p:attrNameLst>
                                      </p:cBhvr>
                                      <p:to>
                                        <p:strVal val="hidden"/>
                                      </p:to>
                                    </p:set>
                                  </p:childTnLst>
                                </p:cTn>
                              </p:par>
                              <p:par>
                                <p:cTn id="33" presetID="37" presetClass="exit" presetSubtype="0" fill="hold" nodeType="withEffect">
                                  <p:stCondLst>
                                    <p:cond delay="0"/>
                                  </p:stCondLst>
                                  <p:childTnLst>
                                    <p:animEffect filter="fade">
                                      <p:cBhvr>
                                        <p:cTn id="34" dur="1000"/>
                                        <p:tgtEl>
                                          <p:spTgt spid="15378"/>
                                        </p:tgtEl>
                                      </p:cBhvr>
                                    </p:animEffect>
                                    <p:anim calcmode="lin" valueType="num">
                                      <p:cBhvr>
                                        <p:cTn id="35" dur="1000"/>
                                        <p:tgtEl>
                                          <p:spTgt spid="15378"/>
                                        </p:tgtEl>
                                        <p:attrNameLst>
                                          <p:attrName>ppt_x</p:attrName>
                                        </p:attrNameLst>
                                      </p:cBhvr>
                                      <p:tavLst>
                                        <p:tav tm="0">
                                          <p:val>
                                            <p:strVal val="ppt_x"/>
                                          </p:val>
                                        </p:tav>
                                        <p:tav tm="100000">
                                          <p:val>
                                            <p:strVal val="ppt_x"/>
                                          </p:val>
                                        </p:tav>
                                      </p:tavLst>
                                    </p:anim>
                                    <p:anim calcmode="lin" valueType="num">
                                      <p:cBhvr>
                                        <p:cTn id="36" dur="100" decel="100000"/>
                                        <p:tgtEl>
                                          <p:spTgt spid="15378"/>
                                        </p:tgtEl>
                                        <p:attrNameLst>
                                          <p:attrName>ppt_y</p:attrName>
                                        </p:attrNameLst>
                                      </p:cBhvr>
                                      <p:tavLst>
                                        <p:tav tm="0">
                                          <p:val>
                                            <p:strVal val="ppt_y"/>
                                          </p:val>
                                        </p:tav>
                                        <p:tav tm="100000">
                                          <p:val>
                                            <p:strVal val="ppt_y-.03"/>
                                          </p:val>
                                        </p:tav>
                                      </p:tavLst>
                                    </p:anim>
                                    <p:anim calcmode="lin" valueType="num">
                                      <p:cBhvr>
                                        <p:cTn id="37" dur="900" accel="100000">
                                          <p:stCondLst>
                                            <p:cond delay="100"/>
                                          </p:stCondLst>
                                        </p:cTn>
                                        <p:tgtEl>
                                          <p:spTgt spid="15378"/>
                                        </p:tgtEl>
                                        <p:attrNameLst>
                                          <p:attrName>ppt_y</p:attrName>
                                        </p:attrNameLst>
                                      </p:cBhvr>
                                      <p:tavLst>
                                        <p:tav tm="0">
                                          <p:val>
                                            <p:strVal val="ppt_y"/>
                                          </p:val>
                                        </p:tav>
                                        <p:tav tm="100000">
                                          <p:val>
                                            <p:strVal val="ppt_y+1"/>
                                          </p:val>
                                        </p:tav>
                                      </p:tavLst>
                                    </p:anim>
                                    <p:set>
                                      <p:cBhvr>
                                        <p:cTn id="38" dur="1" fill="hold">
                                          <p:stCondLst>
                                            <p:cond delay="999"/>
                                          </p:stCondLst>
                                        </p:cTn>
                                        <p:tgtEl>
                                          <p:spTgt spid="15378"/>
                                        </p:tgtEl>
                                        <p:attrNameLst>
                                          <p:attrName>style.visibility</p:attrName>
                                        </p:attrNameLst>
                                      </p:cBhvr>
                                      <p:to>
                                        <p:strVal val="hidden"/>
                                      </p:to>
                                    </p:set>
                                  </p:childTnLst>
                                </p:cTn>
                              </p:par>
                              <p:par>
                                <p:cTn id="39" presetID="37" presetClass="exit" presetSubtype="0" fill="hold" nodeType="withEffect">
                                  <p:stCondLst>
                                    <p:cond delay="0"/>
                                  </p:stCondLst>
                                  <p:childTnLst>
                                    <p:animEffect filter="fade">
                                      <p:cBhvr>
                                        <p:cTn id="40" dur="1000"/>
                                        <p:tgtEl>
                                          <p:spTgt spid="15394"/>
                                        </p:tgtEl>
                                      </p:cBhvr>
                                    </p:animEffect>
                                    <p:anim calcmode="lin" valueType="num">
                                      <p:cBhvr>
                                        <p:cTn id="41" dur="1000"/>
                                        <p:tgtEl>
                                          <p:spTgt spid="15394"/>
                                        </p:tgtEl>
                                        <p:attrNameLst>
                                          <p:attrName>ppt_x</p:attrName>
                                        </p:attrNameLst>
                                      </p:cBhvr>
                                      <p:tavLst>
                                        <p:tav tm="0">
                                          <p:val>
                                            <p:strVal val="ppt_x"/>
                                          </p:val>
                                        </p:tav>
                                        <p:tav tm="100000">
                                          <p:val>
                                            <p:strVal val="ppt_x"/>
                                          </p:val>
                                        </p:tav>
                                      </p:tavLst>
                                    </p:anim>
                                    <p:anim calcmode="lin" valueType="num">
                                      <p:cBhvr>
                                        <p:cTn id="42" dur="100" decel="100000"/>
                                        <p:tgtEl>
                                          <p:spTgt spid="15394"/>
                                        </p:tgtEl>
                                        <p:attrNameLst>
                                          <p:attrName>ppt_y</p:attrName>
                                        </p:attrNameLst>
                                      </p:cBhvr>
                                      <p:tavLst>
                                        <p:tav tm="0">
                                          <p:val>
                                            <p:strVal val="ppt_y"/>
                                          </p:val>
                                        </p:tav>
                                        <p:tav tm="100000">
                                          <p:val>
                                            <p:strVal val="ppt_y-.03"/>
                                          </p:val>
                                        </p:tav>
                                      </p:tavLst>
                                    </p:anim>
                                    <p:anim calcmode="lin" valueType="num">
                                      <p:cBhvr>
                                        <p:cTn id="43" dur="900" accel="100000">
                                          <p:stCondLst>
                                            <p:cond delay="100"/>
                                          </p:stCondLst>
                                        </p:cTn>
                                        <p:tgtEl>
                                          <p:spTgt spid="15394"/>
                                        </p:tgtEl>
                                        <p:attrNameLst>
                                          <p:attrName>ppt_y</p:attrName>
                                        </p:attrNameLst>
                                      </p:cBhvr>
                                      <p:tavLst>
                                        <p:tav tm="0">
                                          <p:val>
                                            <p:strVal val="ppt_y"/>
                                          </p:val>
                                        </p:tav>
                                        <p:tav tm="100000">
                                          <p:val>
                                            <p:strVal val="ppt_y+1"/>
                                          </p:val>
                                        </p:tav>
                                      </p:tavLst>
                                    </p:anim>
                                    <p:set>
                                      <p:cBhvr>
                                        <p:cTn id="44" dur="1" fill="hold">
                                          <p:stCondLst>
                                            <p:cond delay="999"/>
                                          </p:stCondLst>
                                        </p:cTn>
                                        <p:tgtEl>
                                          <p:spTgt spid="15394"/>
                                        </p:tgtEl>
                                        <p:attrNameLst>
                                          <p:attrName>style.visibility</p:attrName>
                                        </p:attrNameLst>
                                      </p:cBhvr>
                                      <p:to>
                                        <p:strVal val="hidden"/>
                                      </p:to>
                                    </p:set>
                                  </p:childTnLst>
                                </p:cTn>
                              </p:par>
                              <p:par>
                                <p:cTn id="45" presetID="37" presetClass="exit" presetSubtype="0" fill="hold" nodeType="withEffect">
                                  <p:stCondLst>
                                    <p:cond delay="0"/>
                                  </p:stCondLst>
                                  <p:childTnLst>
                                    <p:animEffect filter="fade">
                                      <p:cBhvr>
                                        <p:cTn id="46" dur="1000"/>
                                        <p:tgtEl>
                                          <p:spTgt spid="15386"/>
                                        </p:tgtEl>
                                      </p:cBhvr>
                                    </p:animEffect>
                                    <p:anim calcmode="lin" valueType="num">
                                      <p:cBhvr>
                                        <p:cTn id="47" dur="1000"/>
                                        <p:tgtEl>
                                          <p:spTgt spid="15386"/>
                                        </p:tgtEl>
                                        <p:attrNameLst>
                                          <p:attrName>ppt_x</p:attrName>
                                        </p:attrNameLst>
                                      </p:cBhvr>
                                      <p:tavLst>
                                        <p:tav tm="0">
                                          <p:val>
                                            <p:strVal val="ppt_x"/>
                                          </p:val>
                                        </p:tav>
                                        <p:tav tm="100000">
                                          <p:val>
                                            <p:strVal val="ppt_x"/>
                                          </p:val>
                                        </p:tav>
                                      </p:tavLst>
                                    </p:anim>
                                    <p:anim calcmode="lin" valueType="num">
                                      <p:cBhvr>
                                        <p:cTn id="48" dur="100" decel="100000"/>
                                        <p:tgtEl>
                                          <p:spTgt spid="15386"/>
                                        </p:tgtEl>
                                        <p:attrNameLst>
                                          <p:attrName>ppt_y</p:attrName>
                                        </p:attrNameLst>
                                      </p:cBhvr>
                                      <p:tavLst>
                                        <p:tav tm="0">
                                          <p:val>
                                            <p:strVal val="ppt_y"/>
                                          </p:val>
                                        </p:tav>
                                        <p:tav tm="100000">
                                          <p:val>
                                            <p:strVal val="ppt_y-.03"/>
                                          </p:val>
                                        </p:tav>
                                      </p:tavLst>
                                    </p:anim>
                                    <p:anim calcmode="lin" valueType="num">
                                      <p:cBhvr>
                                        <p:cTn id="49" dur="900" accel="100000">
                                          <p:stCondLst>
                                            <p:cond delay="100"/>
                                          </p:stCondLst>
                                        </p:cTn>
                                        <p:tgtEl>
                                          <p:spTgt spid="15386"/>
                                        </p:tgtEl>
                                        <p:attrNameLst>
                                          <p:attrName>ppt_y</p:attrName>
                                        </p:attrNameLst>
                                      </p:cBhvr>
                                      <p:tavLst>
                                        <p:tav tm="0">
                                          <p:val>
                                            <p:strVal val="ppt_y"/>
                                          </p:val>
                                        </p:tav>
                                        <p:tav tm="100000">
                                          <p:val>
                                            <p:strVal val="ppt_y+1"/>
                                          </p:val>
                                        </p:tav>
                                      </p:tavLst>
                                    </p:anim>
                                    <p:set>
                                      <p:cBhvr>
                                        <p:cTn id="50" dur="1" fill="hold">
                                          <p:stCondLst>
                                            <p:cond delay="999"/>
                                          </p:stCondLst>
                                        </p:cTn>
                                        <p:tgtEl>
                                          <p:spTgt spid="1538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4338" name="Group 2"/>
          <p:cNvGrpSpPr/>
          <p:nvPr/>
        </p:nvGrpSpPr>
        <p:grpSpPr>
          <a:xfrm>
            <a:off x="346075" y="-4171950"/>
            <a:ext cx="8607425" cy="12411075"/>
            <a:chOff x="0" y="0"/>
            <a:chExt cx="8607633" cy="12412842"/>
          </a:xfrm>
        </p:grpSpPr>
        <p:sp>
          <p:nvSpPr>
            <p:cNvPr id="14365" name="矩形 19"/>
            <p:cNvSpPr/>
            <p:nvPr/>
          </p:nvSpPr>
          <p:spPr>
            <a:xfrm rot="-3453600">
              <a:off x="-4429559" y="4429558"/>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4366" name="矩形 13"/>
            <p:cNvSpPr/>
            <p:nvPr/>
          </p:nvSpPr>
          <p:spPr>
            <a:xfrm rot="-3453600">
              <a:off x="-873819" y="7411312"/>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4367" name="矩形 14"/>
            <p:cNvSpPr/>
            <p:nvPr/>
          </p:nvSpPr>
          <p:spPr>
            <a:xfrm rot="-3453600">
              <a:off x="-1629903" y="71950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4368" name="矩形 15"/>
            <p:cNvSpPr/>
            <p:nvPr/>
          </p:nvSpPr>
          <p:spPr>
            <a:xfrm rot="-3453600">
              <a:off x="-1989944" y="6283911"/>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4369" name="矩形 16"/>
            <p:cNvSpPr/>
            <p:nvPr/>
          </p:nvSpPr>
          <p:spPr>
            <a:xfrm rot="-3453600">
              <a:off x="-2349983" y="5352499"/>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4370" name="矩形 17"/>
            <p:cNvSpPr/>
            <p:nvPr/>
          </p:nvSpPr>
          <p:spPr>
            <a:xfrm rot="-3453600">
              <a:off x="-3142071" y="5136475"/>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4371" name="矩形 18"/>
            <p:cNvSpPr/>
            <p:nvPr/>
          </p:nvSpPr>
          <p:spPr>
            <a:xfrm rot="-3453600">
              <a:off x="-3862151" y="49133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4372" name="矩形 1"/>
            <p:cNvSpPr/>
            <p:nvPr/>
          </p:nvSpPr>
          <p:spPr>
            <a:xfrm rot="-3453600">
              <a:off x="4872985" y="8678195"/>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4373" name="矩形 8"/>
            <p:cNvSpPr/>
            <p:nvPr/>
          </p:nvSpPr>
          <p:spPr>
            <a:xfrm rot="-3453600">
              <a:off x="4116901" y="8461973"/>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4374" name="矩形 9"/>
            <p:cNvSpPr/>
            <p:nvPr/>
          </p:nvSpPr>
          <p:spPr>
            <a:xfrm rot="-3453600">
              <a:off x="3756860" y="7550794"/>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4375" name="矩形 10"/>
            <p:cNvSpPr/>
            <p:nvPr/>
          </p:nvSpPr>
          <p:spPr>
            <a:xfrm rot="-3453600">
              <a:off x="3396821" y="6619382"/>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4376" name="矩形 11"/>
            <p:cNvSpPr/>
            <p:nvPr/>
          </p:nvSpPr>
          <p:spPr>
            <a:xfrm rot="-3453600">
              <a:off x="2676741" y="6403358"/>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4377" name="矩形 12"/>
            <p:cNvSpPr/>
            <p:nvPr/>
          </p:nvSpPr>
          <p:spPr>
            <a:xfrm rot="-3453600">
              <a:off x="1569210" y="6353549"/>
              <a:ext cx="7491950"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grpSp>
      <p:pic>
        <p:nvPicPr>
          <p:cNvPr id="14339" name="Picture 2"/>
          <p:cNvPicPr>
            <a:picLocks noChangeAspect="1"/>
          </p:cNvPicPr>
          <p:nvPr/>
        </p:nvPicPr>
        <p:blipFill>
          <a:blip r:embed="rId1"/>
          <a:stretch>
            <a:fillRect/>
          </a:stretch>
        </p:blipFill>
        <p:spPr>
          <a:xfrm>
            <a:off x="-161925" y="238125"/>
            <a:ext cx="3654425" cy="482600"/>
          </a:xfrm>
          <a:prstGeom prst="rect">
            <a:avLst/>
          </a:prstGeom>
          <a:noFill/>
          <a:ln w="9525">
            <a:noFill/>
          </a:ln>
        </p:spPr>
      </p:pic>
      <p:sp>
        <p:nvSpPr>
          <p:cNvPr id="14340" name="矩形 7"/>
          <p:cNvSpPr/>
          <p:nvPr/>
        </p:nvSpPr>
        <p:spPr>
          <a:xfrm>
            <a:off x="539750" y="247650"/>
            <a:ext cx="2644775" cy="460375"/>
          </a:xfrm>
          <a:prstGeom prst="rect">
            <a:avLst/>
          </a:prstGeom>
          <a:noFill/>
          <a:ln w="9525">
            <a:noFill/>
          </a:ln>
        </p:spPr>
        <p:txBody>
          <a:bodyPr>
            <a:spAutoFit/>
          </a:bodyPr>
          <a:p>
            <a:r>
              <a:rPr lang="zh-CN" altLang="en-US" sz="2400" b="1" dirty="0">
                <a:solidFill>
                  <a:srgbClr val="FFFFFF"/>
                </a:solidFill>
                <a:latin typeface="时尚中黑简体" pitchFamily="2" charset="-122"/>
                <a:ea typeface="时尚中黑简体" pitchFamily="2" charset="-122"/>
                <a:sym typeface="时尚中黑简体" pitchFamily="2" charset="-122"/>
              </a:rPr>
              <a:t>Click to enter</a:t>
            </a:r>
            <a:endParaRPr lang="zh-CN" altLang="en-US" sz="2400" b="1" dirty="0">
              <a:solidFill>
                <a:srgbClr val="FFFFFF"/>
              </a:solidFill>
              <a:latin typeface="时尚中黑简体" pitchFamily="2" charset="-122"/>
              <a:ea typeface="时尚中黑简体" pitchFamily="2" charset="-122"/>
              <a:sym typeface="时尚中黑简体" pitchFamily="2" charset="-122"/>
            </a:endParaRPr>
          </a:p>
        </p:txBody>
      </p:sp>
      <p:sp>
        <p:nvSpPr>
          <p:cNvPr id="14341" name="Freeform 7"/>
          <p:cNvSpPr/>
          <p:nvPr/>
        </p:nvSpPr>
        <p:spPr>
          <a:xfrm>
            <a:off x="4435475" y="3109913"/>
            <a:ext cx="207963" cy="411162"/>
          </a:xfrm>
          <a:custGeom>
            <a:avLst/>
            <a:gdLst>
              <a:gd name="txL" fmla="*/ 0 w 93"/>
              <a:gd name="txT" fmla="*/ 0 h 196"/>
              <a:gd name="txR" fmla="*/ 93 w 93"/>
              <a:gd name="txB" fmla="*/ 196 h 196"/>
            </a:gdLst>
            <a:ahLst/>
            <a:cxnLst>
              <a:cxn ang="0">
                <a:pos x="2147483647" y="2147483647"/>
              </a:cxn>
              <a:cxn ang="0">
                <a:pos x="2147483647" y="0"/>
              </a:cxn>
              <a:cxn ang="0">
                <a:pos x="0" y="2147483647"/>
              </a:cxn>
              <a:cxn ang="0">
                <a:pos x="0"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93" h="196">
                <a:moveTo>
                  <a:pt x="70" y="1"/>
                </a:moveTo>
                <a:cubicBezTo>
                  <a:pt x="24" y="0"/>
                  <a:pt x="24" y="0"/>
                  <a:pt x="24" y="0"/>
                </a:cubicBezTo>
                <a:cubicBezTo>
                  <a:pt x="7" y="1"/>
                  <a:pt x="0" y="15"/>
                  <a:pt x="0" y="20"/>
                </a:cubicBezTo>
                <a:cubicBezTo>
                  <a:pt x="0" y="20"/>
                  <a:pt x="0" y="20"/>
                  <a:pt x="0" y="20"/>
                </a:cubicBezTo>
                <a:cubicBezTo>
                  <a:pt x="0" y="23"/>
                  <a:pt x="0" y="23"/>
                  <a:pt x="0" y="23"/>
                </a:cubicBezTo>
                <a:cubicBezTo>
                  <a:pt x="0" y="88"/>
                  <a:pt x="0" y="88"/>
                  <a:pt x="0" y="88"/>
                </a:cubicBezTo>
                <a:cubicBezTo>
                  <a:pt x="0" y="93"/>
                  <a:pt x="4" y="96"/>
                  <a:pt x="8" y="96"/>
                </a:cubicBezTo>
                <a:cubicBezTo>
                  <a:pt x="12" y="96"/>
                  <a:pt x="16" y="93"/>
                  <a:pt x="16" y="88"/>
                </a:cubicBezTo>
                <a:cubicBezTo>
                  <a:pt x="16" y="32"/>
                  <a:pt x="16" y="32"/>
                  <a:pt x="16" y="32"/>
                </a:cubicBezTo>
                <a:cubicBezTo>
                  <a:pt x="22" y="32"/>
                  <a:pt x="22" y="32"/>
                  <a:pt x="22" y="32"/>
                </a:cubicBezTo>
                <a:cubicBezTo>
                  <a:pt x="22" y="86"/>
                  <a:pt x="22" y="86"/>
                  <a:pt x="22" y="86"/>
                </a:cubicBezTo>
                <a:cubicBezTo>
                  <a:pt x="22" y="87"/>
                  <a:pt x="22" y="87"/>
                  <a:pt x="22" y="88"/>
                </a:cubicBezTo>
                <a:cubicBezTo>
                  <a:pt x="22" y="184"/>
                  <a:pt x="22" y="184"/>
                  <a:pt x="22" y="184"/>
                </a:cubicBezTo>
                <a:cubicBezTo>
                  <a:pt x="22" y="191"/>
                  <a:pt x="27" y="196"/>
                  <a:pt x="33" y="196"/>
                </a:cubicBezTo>
                <a:cubicBezTo>
                  <a:pt x="39" y="196"/>
                  <a:pt x="44" y="191"/>
                  <a:pt x="44" y="184"/>
                </a:cubicBezTo>
                <a:cubicBezTo>
                  <a:pt x="44" y="99"/>
                  <a:pt x="44" y="99"/>
                  <a:pt x="44" y="99"/>
                </a:cubicBezTo>
                <a:cubicBezTo>
                  <a:pt x="49" y="99"/>
                  <a:pt x="49" y="99"/>
                  <a:pt x="49" y="99"/>
                </a:cubicBezTo>
                <a:cubicBezTo>
                  <a:pt x="49" y="184"/>
                  <a:pt x="49" y="184"/>
                  <a:pt x="49" y="184"/>
                </a:cubicBezTo>
                <a:cubicBezTo>
                  <a:pt x="49" y="191"/>
                  <a:pt x="54" y="196"/>
                  <a:pt x="60" y="196"/>
                </a:cubicBezTo>
                <a:cubicBezTo>
                  <a:pt x="66" y="196"/>
                  <a:pt x="70" y="191"/>
                  <a:pt x="70" y="184"/>
                </a:cubicBezTo>
                <a:cubicBezTo>
                  <a:pt x="70" y="86"/>
                  <a:pt x="70" y="86"/>
                  <a:pt x="70" y="86"/>
                </a:cubicBezTo>
                <a:cubicBezTo>
                  <a:pt x="70" y="85"/>
                  <a:pt x="70" y="85"/>
                  <a:pt x="70" y="85"/>
                </a:cubicBezTo>
                <a:cubicBezTo>
                  <a:pt x="70" y="32"/>
                  <a:pt x="70" y="32"/>
                  <a:pt x="70" y="32"/>
                </a:cubicBezTo>
                <a:cubicBezTo>
                  <a:pt x="76" y="32"/>
                  <a:pt x="76" y="32"/>
                  <a:pt x="76" y="32"/>
                </a:cubicBezTo>
                <a:cubicBezTo>
                  <a:pt x="76" y="88"/>
                  <a:pt x="76" y="88"/>
                  <a:pt x="76" y="88"/>
                </a:cubicBezTo>
                <a:cubicBezTo>
                  <a:pt x="76" y="93"/>
                  <a:pt x="80" y="96"/>
                  <a:pt x="84" y="96"/>
                </a:cubicBezTo>
                <a:cubicBezTo>
                  <a:pt x="89" y="96"/>
                  <a:pt x="93" y="93"/>
                  <a:pt x="93" y="88"/>
                </a:cubicBezTo>
                <a:cubicBezTo>
                  <a:pt x="93" y="23"/>
                  <a:pt x="93" y="23"/>
                  <a:pt x="93" y="23"/>
                </a:cubicBezTo>
                <a:cubicBezTo>
                  <a:pt x="93" y="20"/>
                  <a:pt x="93" y="20"/>
                  <a:pt x="93" y="20"/>
                </a:cubicBezTo>
                <a:cubicBezTo>
                  <a:pt x="93" y="19"/>
                  <a:pt x="93" y="19"/>
                  <a:pt x="93" y="19"/>
                </a:cubicBezTo>
                <a:cubicBezTo>
                  <a:pt x="93" y="13"/>
                  <a:pt x="85" y="1"/>
                  <a:pt x="70" y="1"/>
                </a:cubicBezTo>
                <a:close/>
              </a:path>
            </a:pathLst>
          </a:custGeom>
          <a:solidFill>
            <a:schemeClr val="tx1">
              <a:alpha val="100000"/>
            </a:schemeClr>
          </a:solidFill>
          <a:ln w="9525">
            <a:noFill/>
          </a:ln>
        </p:spPr>
        <p:txBody>
          <a:bodyPr/>
          <a:p>
            <a:endParaRPr lang="zh-CN" altLang="en-US"/>
          </a:p>
        </p:txBody>
      </p:sp>
      <p:sp>
        <p:nvSpPr>
          <p:cNvPr id="14342" name="Freeform 106"/>
          <p:cNvSpPr/>
          <p:nvPr/>
        </p:nvSpPr>
        <p:spPr>
          <a:xfrm>
            <a:off x="4497388" y="3063875"/>
            <a:ext cx="65087" cy="250825"/>
          </a:xfrm>
          <a:custGeom>
            <a:avLst/>
            <a:gdLst>
              <a:gd name="txL" fmla="*/ 0 w 147"/>
              <a:gd name="txT" fmla="*/ 0 h 269"/>
              <a:gd name="txR" fmla="*/ 147 w 147"/>
              <a:gd name="txB" fmla="*/ 269 h 269"/>
            </a:gdLst>
            <a:ahLst/>
            <a:cxnLst>
              <a:cxn ang="0">
                <a:pos x="2147483647" y="0"/>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1041582391" y="2147483647"/>
              </a:cxn>
              <a:cxn ang="0">
                <a:pos x="0" y="2147483647"/>
              </a:cxn>
              <a:cxn ang="0">
                <a:pos x="2147483647" y="2147483647"/>
              </a:cxn>
              <a:cxn ang="0">
                <a:pos x="2147483647" y="2147483647"/>
              </a:cxn>
              <a:cxn ang="0">
                <a:pos x="2147483647" y="2147483647"/>
              </a:cxn>
              <a:cxn ang="0">
                <a:pos x="2147483647" y="0"/>
              </a:cxn>
            </a:cxnLst>
            <a:rect l="txL" t="txT" r="txR" b="txB"/>
            <a:pathLst>
              <a:path w="147" h="269">
                <a:moveTo>
                  <a:pt x="62" y="0"/>
                </a:moveTo>
                <a:lnTo>
                  <a:pt x="133" y="0"/>
                </a:lnTo>
                <a:lnTo>
                  <a:pt x="133" y="44"/>
                </a:lnTo>
                <a:lnTo>
                  <a:pt x="118" y="44"/>
                </a:lnTo>
                <a:lnTo>
                  <a:pt x="147" y="222"/>
                </a:lnTo>
                <a:lnTo>
                  <a:pt x="99" y="269"/>
                </a:lnTo>
                <a:lnTo>
                  <a:pt x="45" y="224"/>
                </a:lnTo>
                <a:lnTo>
                  <a:pt x="62" y="127"/>
                </a:lnTo>
                <a:lnTo>
                  <a:pt x="12" y="170"/>
                </a:lnTo>
                <a:lnTo>
                  <a:pt x="0" y="153"/>
                </a:lnTo>
                <a:lnTo>
                  <a:pt x="71" y="77"/>
                </a:lnTo>
                <a:lnTo>
                  <a:pt x="76" y="44"/>
                </a:lnTo>
                <a:lnTo>
                  <a:pt x="62" y="44"/>
                </a:lnTo>
                <a:lnTo>
                  <a:pt x="62" y="0"/>
                </a:lnTo>
                <a:close/>
              </a:path>
            </a:pathLst>
          </a:custGeom>
          <a:solidFill>
            <a:schemeClr val="bg1">
              <a:alpha val="100000"/>
            </a:schemeClr>
          </a:solidFill>
          <a:ln w="9525">
            <a:noFill/>
          </a:ln>
        </p:spPr>
        <p:txBody>
          <a:bodyPr/>
          <a:p>
            <a:endParaRPr lang="zh-CN" altLang="en-US"/>
          </a:p>
        </p:txBody>
      </p:sp>
      <p:sp>
        <p:nvSpPr>
          <p:cNvPr id="14343" name="燕尾形 3"/>
          <p:cNvSpPr/>
          <p:nvPr/>
        </p:nvSpPr>
        <p:spPr>
          <a:xfrm rot="-5400000">
            <a:off x="4300538" y="1933575"/>
            <a:ext cx="471487" cy="466725"/>
          </a:xfrm>
          <a:custGeom>
            <a:avLst/>
            <a:gdLst>
              <a:gd name="txL" fmla="*/ 0 w 1368152"/>
              <a:gd name="txT" fmla="*/ 0 h 1368152"/>
              <a:gd name="txR" fmla="*/ 1368152 w 1368152"/>
              <a:gd name="txB" fmla="*/ 1368152 h 1368152"/>
            </a:gdLst>
            <a:ahLst/>
            <a:cxnLst>
              <a:cxn ang="0">
                <a:pos x="0" y="0"/>
              </a:cxn>
              <a:cxn ang="0">
                <a:pos x="55994" y="27157"/>
              </a:cxn>
              <a:cxn ang="0">
                <a:pos x="0" y="54314"/>
              </a:cxn>
              <a:cxn ang="0">
                <a:pos x="27997" y="27157"/>
              </a:cxn>
              <a:cxn ang="0">
                <a:pos x="0" y="0"/>
              </a:cxn>
            </a:cxnLst>
            <a:rect l="txL" t="txT" r="txR" b="txB"/>
            <a:pathLst>
              <a:path w="1368152" h="1368152">
                <a:moveTo>
                  <a:pt x="0" y="0"/>
                </a:moveTo>
                <a:lnTo>
                  <a:pt x="1368152" y="684076"/>
                </a:lnTo>
                <a:lnTo>
                  <a:pt x="0" y="1368152"/>
                </a:lnTo>
                <a:lnTo>
                  <a:pt x="684076" y="684076"/>
                </a:lnTo>
                <a:lnTo>
                  <a:pt x="0" y="0"/>
                </a:lnTo>
                <a:close/>
              </a:path>
            </a:pathLst>
          </a:custGeom>
          <a:solidFill>
            <a:schemeClr val="tx1">
              <a:alpha val="100000"/>
            </a:schemeClr>
          </a:solidFill>
          <a:ln w="9525">
            <a:noFill/>
          </a:ln>
        </p:spPr>
        <p:txBody>
          <a:bodyPr/>
          <a:p>
            <a:endParaRPr lang="zh-CN" altLang="en-US"/>
          </a:p>
        </p:txBody>
      </p:sp>
      <p:sp>
        <p:nvSpPr>
          <p:cNvPr id="14344" name="燕尾形 3"/>
          <p:cNvSpPr/>
          <p:nvPr/>
        </p:nvSpPr>
        <p:spPr>
          <a:xfrm>
            <a:off x="5102225" y="2740025"/>
            <a:ext cx="466725" cy="471488"/>
          </a:xfrm>
          <a:custGeom>
            <a:avLst/>
            <a:gdLst>
              <a:gd name="txL" fmla="*/ 0 w 1368152"/>
              <a:gd name="txT" fmla="*/ 0 h 1368152"/>
              <a:gd name="txR" fmla="*/ 1368152 w 1368152"/>
              <a:gd name="txB" fmla="*/ 1368152 h 1368152"/>
            </a:gdLst>
            <a:ahLst/>
            <a:cxnLst>
              <a:cxn ang="0">
                <a:pos x="0" y="0"/>
              </a:cxn>
              <a:cxn ang="0">
                <a:pos x="54314" y="27997"/>
              </a:cxn>
              <a:cxn ang="0">
                <a:pos x="0" y="55994"/>
              </a:cxn>
              <a:cxn ang="0">
                <a:pos x="27157" y="27997"/>
              </a:cxn>
              <a:cxn ang="0">
                <a:pos x="0" y="0"/>
              </a:cxn>
            </a:cxnLst>
            <a:rect l="txL" t="txT" r="txR" b="txB"/>
            <a:pathLst>
              <a:path w="1368152" h="1368152">
                <a:moveTo>
                  <a:pt x="0" y="0"/>
                </a:moveTo>
                <a:lnTo>
                  <a:pt x="1368152" y="684076"/>
                </a:lnTo>
                <a:lnTo>
                  <a:pt x="0" y="1368152"/>
                </a:lnTo>
                <a:lnTo>
                  <a:pt x="684076" y="684076"/>
                </a:lnTo>
                <a:lnTo>
                  <a:pt x="0" y="0"/>
                </a:lnTo>
                <a:close/>
              </a:path>
            </a:pathLst>
          </a:custGeom>
          <a:solidFill>
            <a:schemeClr val="tx1">
              <a:alpha val="100000"/>
            </a:schemeClr>
          </a:solidFill>
          <a:ln w="9525">
            <a:noFill/>
          </a:ln>
        </p:spPr>
        <p:txBody>
          <a:bodyPr/>
          <a:p>
            <a:endParaRPr lang="zh-CN" altLang="en-US"/>
          </a:p>
        </p:txBody>
      </p:sp>
      <p:sp>
        <p:nvSpPr>
          <p:cNvPr id="14345" name="燕尾形 3"/>
          <p:cNvSpPr/>
          <p:nvPr/>
        </p:nvSpPr>
        <p:spPr>
          <a:xfrm rot="-5400000" flipH="1" flipV="1">
            <a:off x="4300538" y="3546475"/>
            <a:ext cx="471487" cy="466725"/>
          </a:xfrm>
          <a:custGeom>
            <a:avLst/>
            <a:gdLst>
              <a:gd name="txL" fmla="*/ 0 w 1368152"/>
              <a:gd name="txT" fmla="*/ 0 h 1368152"/>
              <a:gd name="txR" fmla="*/ 1368152 w 1368152"/>
              <a:gd name="txB" fmla="*/ 1368152 h 1368152"/>
            </a:gdLst>
            <a:ahLst/>
            <a:cxnLst>
              <a:cxn ang="0">
                <a:pos x="0" y="0"/>
              </a:cxn>
              <a:cxn ang="0">
                <a:pos x="55994" y="27157"/>
              </a:cxn>
              <a:cxn ang="0">
                <a:pos x="0" y="54314"/>
              </a:cxn>
              <a:cxn ang="0">
                <a:pos x="27997" y="27157"/>
              </a:cxn>
              <a:cxn ang="0">
                <a:pos x="0" y="0"/>
              </a:cxn>
            </a:cxnLst>
            <a:rect l="txL" t="txT" r="txR" b="txB"/>
            <a:pathLst>
              <a:path w="1368152" h="1368152">
                <a:moveTo>
                  <a:pt x="0" y="0"/>
                </a:moveTo>
                <a:lnTo>
                  <a:pt x="1368152" y="684076"/>
                </a:lnTo>
                <a:lnTo>
                  <a:pt x="0" y="1368152"/>
                </a:lnTo>
                <a:lnTo>
                  <a:pt x="684076" y="684076"/>
                </a:lnTo>
                <a:lnTo>
                  <a:pt x="0" y="0"/>
                </a:lnTo>
                <a:close/>
              </a:path>
            </a:pathLst>
          </a:custGeom>
          <a:solidFill>
            <a:schemeClr val="tx1">
              <a:alpha val="100000"/>
            </a:schemeClr>
          </a:solidFill>
          <a:ln w="9525">
            <a:noFill/>
          </a:ln>
        </p:spPr>
        <p:txBody>
          <a:bodyPr/>
          <a:p>
            <a:endParaRPr lang="zh-CN" altLang="en-US"/>
          </a:p>
        </p:txBody>
      </p:sp>
      <p:sp>
        <p:nvSpPr>
          <p:cNvPr id="14346" name="燕尾形 3"/>
          <p:cNvSpPr/>
          <p:nvPr/>
        </p:nvSpPr>
        <p:spPr>
          <a:xfrm flipH="1">
            <a:off x="3506788" y="2738438"/>
            <a:ext cx="466725" cy="471487"/>
          </a:xfrm>
          <a:custGeom>
            <a:avLst/>
            <a:gdLst>
              <a:gd name="txL" fmla="*/ 0 w 1368152"/>
              <a:gd name="txT" fmla="*/ 0 h 1368152"/>
              <a:gd name="txR" fmla="*/ 1368152 w 1368152"/>
              <a:gd name="txB" fmla="*/ 1368152 h 1368152"/>
            </a:gdLst>
            <a:ahLst/>
            <a:cxnLst>
              <a:cxn ang="0">
                <a:pos x="0" y="0"/>
              </a:cxn>
              <a:cxn ang="0">
                <a:pos x="54314" y="27997"/>
              </a:cxn>
              <a:cxn ang="0">
                <a:pos x="0" y="55994"/>
              </a:cxn>
              <a:cxn ang="0">
                <a:pos x="27157" y="27997"/>
              </a:cxn>
              <a:cxn ang="0">
                <a:pos x="0" y="0"/>
              </a:cxn>
            </a:cxnLst>
            <a:rect l="txL" t="txT" r="txR" b="txB"/>
            <a:pathLst>
              <a:path w="1368152" h="1368152">
                <a:moveTo>
                  <a:pt x="0" y="0"/>
                </a:moveTo>
                <a:lnTo>
                  <a:pt x="1368152" y="684076"/>
                </a:lnTo>
                <a:lnTo>
                  <a:pt x="0" y="1368152"/>
                </a:lnTo>
                <a:lnTo>
                  <a:pt x="684076" y="684076"/>
                </a:lnTo>
                <a:lnTo>
                  <a:pt x="0" y="0"/>
                </a:lnTo>
                <a:close/>
              </a:path>
            </a:pathLst>
          </a:custGeom>
          <a:solidFill>
            <a:schemeClr val="tx1">
              <a:alpha val="100000"/>
            </a:schemeClr>
          </a:solidFill>
          <a:ln w="9525">
            <a:noFill/>
          </a:ln>
        </p:spPr>
        <p:txBody>
          <a:bodyPr/>
          <a:p>
            <a:endParaRPr lang="zh-CN" altLang="en-US"/>
          </a:p>
        </p:txBody>
      </p:sp>
      <p:sp>
        <p:nvSpPr>
          <p:cNvPr id="14347" name="燕尾形 3"/>
          <p:cNvSpPr/>
          <p:nvPr/>
        </p:nvSpPr>
        <p:spPr>
          <a:xfrm rot="-8100000">
            <a:off x="3736975" y="2168525"/>
            <a:ext cx="471488" cy="466725"/>
          </a:xfrm>
          <a:custGeom>
            <a:avLst/>
            <a:gdLst>
              <a:gd name="txL" fmla="*/ 0 w 1368152"/>
              <a:gd name="txT" fmla="*/ 0 h 1368152"/>
              <a:gd name="txR" fmla="*/ 1368152 w 1368152"/>
              <a:gd name="txB" fmla="*/ 1368152 h 1368152"/>
            </a:gdLst>
            <a:ahLst/>
            <a:cxnLst>
              <a:cxn ang="0">
                <a:pos x="0" y="0"/>
              </a:cxn>
              <a:cxn ang="0">
                <a:pos x="55994" y="27157"/>
              </a:cxn>
              <a:cxn ang="0">
                <a:pos x="0" y="54314"/>
              </a:cxn>
              <a:cxn ang="0">
                <a:pos x="27997" y="27157"/>
              </a:cxn>
              <a:cxn ang="0">
                <a:pos x="0" y="0"/>
              </a:cxn>
            </a:cxnLst>
            <a:rect l="txL" t="txT" r="txR" b="txB"/>
            <a:pathLst>
              <a:path w="1368152" h="1368152">
                <a:moveTo>
                  <a:pt x="0" y="0"/>
                </a:moveTo>
                <a:lnTo>
                  <a:pt x="1368152" y="684076"/>
                </a:lnTo>
                <a:lnTo>
                  <a:pt x="0" y="1368152"/>
                </a:lnTo>
                <a:lnTo>
                  <a:pt x="684076" y="684076"/>
                </a:lnTo>
                <a:lnTo>
                  <a:pt x="0" y="0"/>
                </a:lnTo>
                <a:close/>
              </a:path>
            </a:pathLst>
          </a:custGeom>
          <a:solidFill>
            <a:schemeClr val="bg1">
              <a:alpha val="100000"/>
            </a:schemeClr>
          </a:solidFill>
          <a:ln w="9525">
            <a:noFill/>
          </a:ln>
        </p:spPr>
        <p:txBody>
          <a:bodyPr/>
          <a:p>
            <a:endParaRPr lang="zh-CN" altLang="en-US"/>
          </a:p>
        </p:txBody>
      </p:sp>
      <p:sp>
        <p:nvSpPr>
          <p:cNvPr id="14348" name="燕尾形 3"/>
          <p:cNvSpPr/>
          <p:nvPr/>
        </p:nvSpPr>
        <p:spPr>
          <a:xfrm rot="8100000" flipH="1">
            <a:off x="4864100" y="2170113"/>
            <a:ext cx="471488" cy="466725"/>
          </a:xfrm>
          <a:custGeom>
            <a:avLst/>
            <a:gdLst>
              <a:gd name="txL" fmla="*/ 0 w 1368152"/>
              <a:gd name="txT" fmla="*/ 0 h 1368152"/>
              <a:gd name="txR" fmla="*/ 1368152 w 1368152"/>
              <a:gd name="txB" fmla="*/ 1368152 h 1368152"/>
            </a:gdLst>
            <a:ahLst/>
            <a:cxnLst>
              <a:cxn ang="0">
                <a:pos x="0" y="0"/>
              </a:cxn>
              <a:cxn ang="0">
                <a:pos x="55994" y="27157"/>
              </a:cxn>
              <a:cxn ang="0">
                <a:pos x="0" y="54314"/>
              </a:cxn>
              <a:cxn ang="0">
                <a:pos x="27997" y="27157"/>
              </a:cxn>
              <a:cxn ang="0">
                <a:pos x="0" y="0"/>
              </a:cxn>
            </a:cxnLst>
            <a:rect l="txL" t="txT" r="txR" b="txB"/>
            <a:pathLst>
              <a:path w="1368152" h="1368152">
                <a:moveTo>
                  <a:pt x="0" y="0"/>
                </a:moveTo>
                <a:lnTo>
                  <a:pt x="1368152" y="684076"/>
                </a:lnTo>
                <a:lnTo>
                  <a:pt x="0" y="1368152"/>
                </a:lnTo>
                <a:lnTo>
                  <a:pt x="684076" y="684076"/>
                </a:lnTo>
                <a:lnTo>
                  <a:pt x="0" y="0"/>
                </a:lnTo>
                <a:close/>
              </a:path>
            </a:pathLst>
          </a:custGeom>
          <a:solidFill>
            <a:schemeClr val="bg1">
              <a:alpha val="100000"/>
            </a:schemeClr>
          </a:solidFill>
          <a:ln w="9525">
            <a:noFill/>
          </a:ln>
        </p:spPr>
        <p:txBody>
          <a:bodyPr/>
          <a:p>
            <a:endParaRPr lang="zh-CN" altLang="en-US"/>
          </a:p>
        </p:txBody>
      </p:sp>
      <p:sp>
        <p:nvSpPr>
          <p:cNvPr id="14349" name="燕尾形 3"/>
          <p:cNvSpPr/>
          <p:nvPr/>
        </p:nvSpPr>
        <p:spPr>
          <a:xfrm rot="8100000" flipV="1">
            <a:off x="3736975" y="3311525"/>
            <a:ext cx="473075" cy="466725"/>
          </a:xfrm>
          <a:custGeom>
            <a:avLst/>
            <a:gdLst>
              <a:gd name="txL" fmla="*/ 0 w 1368152"/>
              <a:gd name="txT" fmla="*/ 0 h 1368152"/>
              <a:gd name="txR" fmla="*/ 1368152 w 1368152"/>
              <a:gd name="txB" fmla="*/ 1368152 h 1368152"/>
            </a:gdLst>
            <a:ahLst/>
            <a:cxnLst>
              <a:cxn ang="0">
                <a:pos x="0" y="0"/>
              </a:cxn>
              <a:cxn ang="0">
                <a:pos x="56561" y="27157"/>
              </a:cxn>
              <a:cxn ang="0">
                <a:pos x="0" y="54314"/>
              </a:cxn>
              <a:cxn ang="0">
                <a:pos x="28281" y="27157"/>
              </a:cxn>
              <a:cxn ang="0">
                <a:pos x="0" y="0"/>
              </a:cxn>
            </a:cxnLst>
            <a:rect l="txL" t="txT" r="txR" b="txB"/>
            <a:pathLst>
              <a:path w="1368152" h="1368152">
                <a:moveTo>
                  <a:pt x="0" y="0"/>
                </a:moveTo>
                <a:lnTo>
                  <a:pt x="1368152" y="684076"/>
                </a:lnTo>
                <a:lnTo>
                  <a:pt x="0" y="1368152"/>
                </a:lnTo>
                <a:lnTo>
                  <a:pt x="684076" y="684076"/>
                </a:lnTo>
                <a:lnTo>
                  <a:pt x="0" y="0"/>
                </a:lnTo>
                <a:close/>
              </a:path>
            </a:pathLst>
          </a:custGeom>
          <a:solidFill>
            <a:schemeClr val="bg1">
              <a:alpha val="100000"/>
            </a:schemeClr>
          </a:solidFill>
          <a:ln w="9525">
            <a:noFill/>
          </a:ln>
        </p:spPr>
        <p:txBody>
          <a:bodyPr/>
          <a:p>
            <a:endParaRPr lang="zh-CN" altLang="en-US"/>
          </a:p>
        </p:txBody>
      </p:sp>
      <p:sp>
        <p:nvSpPr>
          <p:cNvPr id="14350" name="燕尾形 3"/>
          <p:cNvSpPr/>
          <p:nvPr/>
        </p:nvSpPr>
        <p:spPr>
          <a:xfrm rot="-8100000" flipH="1" flipV="1">
            <a:off x="4864100" y="3311525"/>
            <a:ext cx="473075" cy="466725"/>
          </a:xfrm>
          <a:custGeom>
            <a:avLst/>
            <a:gdLst>
              <a:gd name="txL" fmla="*/ 0 w 1368152"/>
              <a:gd name="txT" fmla="*/ 0 h 1368152"/>
              <a:gd name="txR" fmla="*/ 1368152 w 1368152"/>
              <a:gd name="txB" fmla="*/ 1368152 h 1368152"/>
            </a:gdLst>
            <a:ahLst/>
            <a:cxnLst>
              <a:cxn ang="0">
                <a:pos x="0" y="0"/>
              </a:cxn>
              <a:cxn ang="0">
                <a:pos x="56561" y="27157"/>
              </a:cxn>
              <a:cxn ang="0">
                <a:pos x="0" y="54314"/>
              </a:cxn>
              <a:cxn ang="0">
                <a:pos x="28281" y="27157"/>
              </a:cxn>
              <a:cxn ang="0">
                <a:pos x="0" y="0"/>
              </a:cxn>
            </a:cxnLst>
            <a:rect l="txL" t="txT" r="txR" b="txB"/>
            <a:pathLst>
              <a:path w="1368152" h="1368152">
                <a:moveTo>
                  <a:pt x="0" y="0"/>
                </a:moveTo>
                <a:lnTo>
                  <a:pt x="1368152" y="684076"/>
                </a:lnTo>
                <a:lnTo>
                  <a:pt x="0" y="1368152"/>
                </a:lnTo>
                <a:lnTo>
                  <a:pt x="684076" y="684076"/>
                </a:lnTo>
                <a:lnTo>
                  <a:pt x="0" y="0"/>
                </a:lnTo>
                <a:close/>
              </a:path>
            </a:pathLst>
          </a:custGeom>
          <a:solidFill>
            <a:schemeClr val="bg1">
              <a:alpha val="100000"/>
            </a:schemeClr>
          </a:solidFill>
          <a:ln w="9525">
            <a:noFill/>
          </a:ln>
        </p:spPr>
        <p:txBody>
          <a:bodyPr/>
          <a:p>
            <a:endParaRPr lang="zh-CN" altLang="en-US"/>
          </a:p>
        </p:txBody>
      </p:sp>
      <p:sp>
        <p:nvSpPr>
          <p:cNvPr id="14351" name="TextBox 146"/>
          <p:cNvSpPr/>
          <p:nvPr/>
        </p:nvSpPr>
        <p:spPr>
          <a:xfrm>
            <a:off x="2151063" y="1804988"/>
            <a:ext cx="1754187" cy="576262"/>
          </a:xfrm>
          <a:prstGeom prst="rect">
            <a:avLst/>
          </a:prstGeom>
          <a:noFill/>
          <a:ln w="9525">
            <a:noFill/>
          </a:ln>
        </p:spPr>
        <p:txBody>
          <a:bodyPr>
            <a:spAutoFit/>
          </a:bodyPr>
          <a:p>
            <a:pPr algn="ctr"/>
            <a:r>
              <a:rPr lang="en-US" altLang="zh-CN" sz="1400" b="1" dirty="0">
                <a:latin typeface="时尚中黑简体" pitchFamily="2" charset="-122"/>
                <a:ea typeface="时尚中黑简体" pitchFamily="2" charset="-122"/>
              </a:rPr>
              <a:t>Click to </a:t>
            </a:r>
            <a:endParaRPr lang="zh-CN" altLang="en-US" sz="1400" b="1" dirty="0">
              <a:latin typeface="时尚中黑简体" pitchFamily="2" charset="-122"/>
              <a:ea typeface="时尚中黑简体" pitchFamily="2" charset="-122"/>
            </a:endParaRPr>
          </a:p>
          <a:p>
            <a:pPr algn="ctr"/>
            <a:r>
              <a:rPr lang="en-US" altLang="zh-CN" sz="1400" b="1" dirty="0">
                <a:latin typeface="时尚中黑简体" pitchFamily="2" charset="-122"/>
                <a:ea typeface="时尚中黑简体" pitchFamily="2" charset="-122"/>
              </a:rPr>
              <a:t>add your text </a:t>
            </a:r>
            <a:endParaRPr lang="zh-CN" altLang="en-US" dirty="0">
              <a:latin typeface="Arial" panose="020B0604020202020204" pitchFamily="34" charset="0"/>
            </a:endParaRPr>
          </a:p>
        </p:txBody>
      </p:sp>
      <p:sp>
        <p:nvSpPr>
          <p:cNvPr id="14352" name="TextBox 146"/>
          <p:cNvSpPr/>
          <p:nvPr/>
        </p:nvSpPr>
        <p:spPr>
          <a:xfrm>
            <a:off x="1985963" y="2668588"/>
            <a:ext cx="1754187" cy="576262"/>
          </a:xfrm>
          <a:prstGeom prst="rect">
            <a:avLst/>
          </a:prstGeom>
          <a:noFill/>
          <a:ln w="9525">
            <a:noFill/>
          </a:ln>
        </p:spPr>
        <p:txBody>
          <a:bodyPr>
            <a:spAutoFit/>
          </a:bodyPr>
          <a:p>
            <a:pPr algn="ctr"/>
            <a:r>
              <a:rPr lang="en-US" altLang="zh-CN" sz="1400" b="1" dirty="0">
                <a:solidFill>
                  <a:schemeClr val="bg1"/>
                </a:solidFill>
                <a:latin typeface="时尚中黑简体" pitchFamily="2" charset="-122"/>
                <a:ea typeface="时尚中黑简体" pitchFamily="2" charset="-122"/>
              </a:rPr>
              <a:t>Click to </a:t>
            </a:r>
            <a:endParaRPr lang="zh-CN" altLang="en-US" sz="1400" b="1" dirty="0">
              <a:solidFill>
                <a:schemeClr val="bg1"/>
              </a:solidFill>
              <a:latin typeface="时尚中黑简体" pitchFamily="2" charset="-122"/>
              <a:ea typeface="时尚中黑简体" pitchFamily="2" charset="-122"/>
            </a:endParaRPr>
          </a:p>
          <a:p>
            <a:pPr algn="ctr"/>
            <a:r>
              <a:rPr lang="en-US" altLang="zh-CN" sz="1400" b="1" dirty="0">
                <a:solidFill>
                  <a:schemeClr val="bg1"/>
                </a:solidFill>
                <a:latin typeface="时尚中黑简体" pitchFamily="2" charset="-122"/>
                <a:ea typeface="时尚中黑简体" pitchFamily="2" charset="-122"/>
              </a:rPr>
              <a:t>add your text </a:t>
            </a:r>
            <a:endParaRPr lang="zh-CN" altLang="en-US" dirty="0">
              <a:latin typeface="Arial" panose="020B0604020202020204" pitchFamily="34" charset="0"/>
            </a:endParaRPr>
          </a:p>
        </p:txBody>
      </p:sp>
      <p:sp>
        <p:nvSpPr>
          <p:cNvPr id="14353" name="TextBox 146"/>
          <p:cNvSpPr/>
          <p:nvPr/>
        </p:nvSpPr>
        <p:spPr>
          <a:xfrm>
            <a:off x="5162550" y="1790700"/>
            <a:ext cx="1754188" cy="576263"/>
          </a:xfrm>
          <a:prstGeom prst="rect">
            <a:avLst/>
          </a:prstGeom>
          <a:noFill/>
          <a:ln w="9525">
            <a:noFill/>
          </a:ln>
        </p:spPr>
        <p:txBody>
          <a:bodyPr>
            <a:spAutoFit/>
          </a:bodyPr>
          <a:p>
            <a:pPr algn="ctr"/>
            <a:r>
              <a:rPr lang="en-US" altLang="zh-CN" sz="1400" b="1" dirty="0">
                <a:latin typeface="时尚中黑简体" pitchFamily="2" charset="-122"/>
                <a:ea typeface="时尚中黑简体" pitchFamily="2" charset="-122"/>
              </a:rPr>
              <a:t>Click to </a:t>
            </a:r>
            <a:endParaRPr lang="zh-CN" altLang="en-US" sz="1400" b="1" dirty="0">
              <a:latin typeface="时尚中黑简体" pitchFamily="2" charset="-122"/>
              <a:ea typeface="时尚中黑简体" pitchFamily="2" charset="-122"/>
            </a:endParaRPr>
          </a:p>
          <a:p>
            <a:pPr algn="ctr"/>
            <a:r>
              <a:rPr lang="en-US" altLang="zh-CN" sz="1400" b="1" dirty="0">
                <a:latin typeface="时尚中黑简体" pitchFamily="2" charset="-122"/>
                <a:ea typeface="时尚中黑简体" pitchFamily="2" charset="-122"/>
              </a:rPr>
              <a:t>add your text </a:t>
            </a:r>
            <a:endParaRPr lang="zh-CN" altLang="en-US" dirty="0">
              <a:latin typeface="Arial" panose="020B0604020202020204" pitchFamily="34" charset="0"/>
            </a:endParaRPr>
          </a:p>
        </p:txBody>
      </p:sp>
      <p:sp>
        <p:nvSpPr>
          <p:cNvPr id="14354" name="TextBox 146"/>
          <p:cNvSpPr/>
          <p:nvPr/>
        </p:nvSpPr>
        <p:spPr>
          <a:xfrm>
            <a:off x="3662363" y="1333500"/>
            <a:ext cx="1754187" cy="576263"/>
          </a:xfrm>
          <a:prstGeom prst="rect">
            <a:avLst/>
          </a:prstGeom>
          <a:noFill/>
          <a:ln w="9525">
            <a:noFill/>
          </a:ln>
        </p:spPr>
        <p:txBody>
          <a:bodyPr>
            <a:spAutoFit/>
          </a:bodyPr>
          <a:p>
            <a:pPr algn="ctr"/>
            <a:r>
              <a:rPr lang="en-US" altLang="zh-CN" sz="1400" b="1" dirty="0">
                <a:solidFill>
                  <a:schemeClr val="bg1"/>
                </a:solidFill>
                <a:latin typeface="时尚中黑简体" pitchFamily="2" charset="-122"/>
                <a:ea typeface="时尚中黑简体" pitchFamily="2" charset="-122"/>
              </a:rPr>
              <a:t>Click to </a:t>
            </a:r>
            <a:endParaRPr lang="zh-CN" altLang="en-US" sz="1400" b="1" dirty="0">
              <a:solidFill>
                <a:schemeClr val="bg1"/>
              </a:solidFill>
              <a:latin typeface="时尚中黑简体" pitchFamily="2" charset="-122"/>
              <a:ea typeface="时尚中黑简体" pitchFamily="2" charset="-122"/>
            </a:endParaRPr>
          </a:p>
          <a:p>
            <a:pPr algn="ctr"/>
            <a:r>
              <a:rPr lang="en-US" altLang="zh-CN" sz="1400" b="1" dirty="0">
                <a:solidFill>
                  <a:schemeClr val="bg1"/>
                </a:solidFill>
                <a:latin typeface="时尚中黑简体" pitchFamily="2" charset="-122"/>
                <a:ea typeface="时尚中黑简体" pitchFamily="2" charset="-122"/>
              </a:rPr>
              <a:t>add your text </a:t>
            </a:r>
            <a:endParaRPr lang="zh-CN" altLang="en-US" dirty="0">
              <a:latin typeface="Arial" panose="020B0604020202020204" pitchFamily="34" charset="0"/>
            </a:endParaRPr>
          </a:p>
        </p:txBody>
      </p:sp>
      <p:sp>
        <p:nvSpPr>
          <p:cNvPr id="14355" name="TextBox 146"/>
          <p:cNvSpPr/>
          <p:nvPr/>
        </p:nvSpPr>
        <p:spPr>
          <a:xfrm>
            <a:off x="2216150" y="3498850"/>
            <a:ext cx="1754188" cy="576263"/>
          </a:xfrm>
          <a:prstGeom prst="rect">
            <a:avLst/>
          </a:prstGeom>
          <a:noFill/>
          <a:ln w="9525">
            <a:noFill/>
          </a:ln>
        </p:spPr>
        <p:txBody>
          <a:bodyPr>
            <a:spAutoFit/>
          </a:bodyPr>
          <a:p>
            <a:pPr algn="ctr"/>
            <a:r>
              <a:rPr lang="en-US" altLang="zh-CN" sz="1400" b="1" dirty="0">
                <a:latin typeface="时尚中黑简体" pitchFamily="2" charset="-122"/>
                <a:ea typeface="时尚中黑简体" pitchFamily="2" charset="-122"/>
              </a:rPr>
              <a:t>Click to </a:t>
            </a:r>
            <a:endParaRPr lang="zh-CN" altLang="en-US" sz="1400" b="1" dirty="0">
              <a:latin typeface="时尚中黑简体" pitchFamily="2" charset="-122"/>
              <a:ea typeface="时尚中黑简体" pitchFamily="2" charset="-122"/>
            </a:endParaRPr>
          </a:p>
          <a:p>
            <a:pPr algn="ctr"/>
            <a:r>
              <a:rPr lang="en-US" altLang="zh-CN" sz="1400" b="1" dirty="0">
                <a:latin typeface="时尚中黑简体" pitchFamily="2" charset="-122"/>
                <a:ea typeface="时尚中黑简体" pitchFamily="2" charset="-122"/>
              </a:rPr>
              <a:t>add your text </a:t>
            </a:r>
            <a:endParaRPr lang="zh-CN" altLang="en-US" dirty="0">
              <a:latin typeface="Arial" panose="020B0604020202020204" pitchFamily="34" charset="0"/>
            </a:endParaRPr>
          </a:p>
        </p:txBody>
      </p:sp>
      <p:sp>
        <p:nvSpPr>
          <p:cNvPr id="14356" name="TextBox 146"/>
          <p:cNvSpPr/>
          <p:nvPr/>
        </p:nvSpPr>
        <p:spPr>
          <a:xfrm>
            <a:off x="5168900" y="3484563"/>
            <a:ext cx="1754188" cy="576262"/>
          </a:xfrm>
          <a:prstGeom prst="rect">
            <a:avLst/>
          </a:prstGeom>
          <a:noFill/>
          <a:ln w="9525">
            <a:noFill/>
          </a:ln>
        </p:spPr>
        <p:txBody>
          <a:bodyPr>
            <a:spAutoFit/>
          </a:bodyPr>
          <a:p>
            <a:pPr algn="ctr"/>
            <a:r>
              <a:rPr lang="en-US" altLang="zh-CN" sz="1400" b="1" dirty="0">
                <a:latin typeface="时尚中黑简体" pitchFamily="2" charset="-122"/>
                <a:ea typeface="时尚中黑简体" pitchFamily="2" charset="-122"/>
              </a:rPr>
              <a:t>Click to </a:t>
            </a:r>
            <a:endParaRPr lang="zh-CN" altLang="en-US" sz="1400" b="1" dirty="0">
              <a:latin typeface="时尚中黑简体" pitchFamily="2" charset="-122"/>
              <a:ea typeface="时尚中黑简体" pitchFamily="2" charset="-122"/>
            </a:endParaRPr>
          </a:p>
          <a:p>
            <a:pPr algn="ctr"/>
            <a:r>
              <a:rPr lang="en-US" altLang="zh-CN" sz="1400" b="1" dirty="0">
                <a:latin typeface="时尚中黑简体" pitchFamily="2" charset="-122"/>
                <a:ea typeface="时尚中黑简体" pitchFamily="2" charset="-122"/>
              </a:rPr>
              <a:t>add your text </a:t>
            </a:r>
            <a:endParaRPr lang="zh-CN" altLang="en-US" dirty="0">
              <a:latin typeface="Arial" panose="020B0604020202020204" pitchFamily="34" charset="0"/>
            </a:endParaRPr>
          </a:p>
        </p:txBody>
      </p:sp>
      <p:sp>
        <p:nvSpPr>
          <p:cNvPr id="14357" name="TextBox 146"/>
          <p:cNvSpPr/>
          <p:nvPr/>
        </p:nvSpPr>
        <p:spPr>
          <a:xfrm>
            <a:off x="3727450" y="4011613"/>
            <a:ext cx="1754188" cy="576262"/>
          </a:xfrm>
          <a:prstGeom prst="rect">
            <a:avLst/>
          </a:prstGeom>
          <a:noFill/>
          <a:ln w="9525">
            <a:noFill/>
          </a:ln>
        </p:spPr>
        <p:txBody>
          <a:bodyPr>
            <a:spAutoFit/>
          </a:bodyPr>
          <a:p>
            <a:pPr algn="ctr"/>
            <a:r>
              <a:rPr lang="en-US" altLang="zh-CN" sz="1400" b="1" dirty="0">
                <a:solidFill>
                  <a:schemeClr val="bg1"/>
                </a:solidFill>
                <a:latin typeface="时尚中黑简体" pitchFamily="2" charset="-122"/>
                <a:ea typeface="时尚中黑简体" pitchFamily="2" charset="-122"/>
              </a:rPr>
              <a:t>Click to </a:t>
            </a:r>
            <a:endParaRPr lang="zh-CN" altLang="en-US" sz="1400" b="1" dirty="0">
              <a:solidFill>
                <a:schemeClr val="bg1"/>
              </a:solidFill>
              <a:latin typeface="时尚中黑简体" pitchFamily="2" charset="-122"/>
              <a:ea typeface="时尚中黑简体" pitchFamily="2" charset="-122"/>
            </a:endParaRPr>
          </a:p>
          <a:p>
            <a:pPr algn="ctr"/>
            <a:r>
              <a:rPr lang="en-US" altLang="zh-CN" sz="1400" b="1" dirty="0">
                <a:solidFill>
                  <a:schemeClr val="bg1"/>
                </a:solidFill>
                <a:latin typeface="时尚中黑简体" pitchFamily="2" charset="-122"/>
                <a:ea typeface="时尚中黑简体" pitchFamily="2" charset="-122"/>
              </a:rPr>
              <a:t>add your text </a:t>
            </a:r>
            <a:endParaRPr lang="zh-CN" altLang="en-US" dirty="0">
              <a:latin typeface="Arial" panose="020B0604020202020204" pitchFamily="34" charset="0"/>
            </a:endParaRPr>
          </a:p>
        </p:txBody>
      </p:sp>
      <p:sp>
        <p:nvSpPr>
          <p:cNvPr id="14358" name="TextBox 146"/>
          <p:cNvSpPr/>
          <p:nvPr/>
        </p:nvSpPr>
        <p:spPr>
          <a:xfrm>
            <a:off x="5402263" y="2676525"/>
            <a:ext cx="1754187" cy="576263"/>
          </a:xfrm>
          <a:prstGeom prst="rect">
            <a:avLst/>
          </a:prstGeom>
          <a:noFill/>
          <a:ln w="9525">
            <a:noFill/>
          </a:ln>
        </p:spPr>
        <p:txBody>
          <a:bodyPr>
            <a:spAutoFit/>
          </a:bodyPr>
          <a:p>
            <a:pPr algn="ctr"/>
            <a:r>
              <a:rPr lang="en-US" altLang="zh-CN" sz="1400" b="1" dirty="0">
                <a:solidFill>
                  <a:schemeClr val="bg1"/>
                </a:solidFill>
                <a:latin typeface="时尚中黑简体" pitchFamily="2" charset="-122"/>
                <a:ea typeface="时尚中黑简体" pitchFamily="2" charset="-122"/>
              </a:rPr>
              <a:t>Click to </a:t>
            </a:r>
            <a:endParaRPr lang="zh-CN" altLang="en-US" sz="1400" b="1" dirty="0">
              <a:solidFill>
                <a:schemeClr val="bg1"/>
              </a:solidFill>
              <a:latin typeface="时尚中黑简体" pitchFamily="2" charset="-122"/>
              <a:ea typeface="时尚中黑简体" pitchFamily="2" charset="-122"/>
            </a:endParaRPr>
          </a:p>
          <a:p>
            <a:pPr algn="ctr"/>
            <a:r>
              <a:rPr lang="en-US" altLang="zh-CN" sz="1400" b="1" dirty="0">
                <a:solidFill>
                  <a:schemeClr val="bg1"/>
                </a:solidFill>
                <a:latin typeface="时尚中黑简体" pitchFamily="2" charset="-122"/>
                <a:ea typeface="时尚中黑简体" pitchFamily="2" charset="-122"/>
              </a:rPr>
              <a:t>add your text </a:t>
            </a:r>
            <a:endParaRPr lang="zh-CN" altLang="en-US" dirty="0">
              <a:latin typeface="Arial" panose="020B0604020202020204" pitchFamily="34" charset="0"/>
            </a:endParaRPr>
          </a:p>
        </p:txBody>
      </p:sp>
      <p:sp>
        <p:nvSpPr>
          <p:cNvPr id="14359" name="椭圆 38"/>
          <p:cNvSpPr/>
          <p:nvPr/>
        </p:nvSpPr>
        <p:spPr>
          <a:xfrm>
            <a:off x="4229100" y="2463800"/>
            <a:ext cx="601663" cy="600075"/>
          </a:xfrm>
          <a:prstGeom prst="ellipse">
            <a:avLst/>
          </a:prstGeom>
          <a:solidFill>
            <a:schemeClr val="tx1"/>
          </a:solidFill>
          <a:ln w="9525">
            <a:noFill/>
          </a:ln>
        </p:spPr>
        <p:txBody>
          <a:bodyPr/>
          <a:p>
            <a:endParaRPr lang="zh-CN" altLang="en-US" sz="1200" dirty="0">
              <a:solidFill>
                <a:srgbClr val="000000"/>
              </a:solidFill>
              <a:latin typeface="Calibri" panose="020F0502020204030204" pitchFamily="34" charset="0"/>
              <a:sym typeface="宋体" panose="02010600030101010101" pitchFamily="2" charset="-122"/>
            </a:endParaRPr>
          </a:p>
        </p:txBody>
      </p:sp>
      <p:sp>
        <p:nvSpPr>
          <p:cNvPr id="14360" name="矩形 39"/>
          <p:cNvSpPr/>
          <p:nvPr/>
        </p:nvSpPr>
        <p:spPr>
          <a:xfrm>
            <a:off x="950913" y="4233863"/>
            <a:ext cx="2152650" cy="769937"/>
          </a:xfrm>
          <a:prstGeom prst="rect">
            <a:avLst/>
          </a:prstGeom>
          <a:noFill/>
          <a:ln w="9525">
            <a:noFill/>
          </a:ln>
        </p:spPr>
        <p:txBody>
          <a:bodyPr>
            <a:spAutoFit/>
          </a:bodyPr>
          <a:p>
            <a:r>
              <a:rPr lang="en-US" altLang="zh-CN" sz="4400" b="1" dirty="0">
                <a:solidFill>
                  <a:schemeClr val="bg1"/>
                </a:solidFill>
                <a:latin typeface="时尚中黑简体" pitchFamily="2" charset="-122"/>
                <a:ea typeface="时尚中黑简体" pitchFamily="2" charset="-122"/>
                <a:sym typeface="时尚中黑简体" pitchFamily="2" charset="-122"/>
              </a:rPr>
              <a:t>2014</a:t>
            </a:r>
            <a:endParaRPr lang="zh-CN" altLang="en-US" sz="4400" b="1" dirty="0">
              <a:solidFill>
                <a:srgbClr val="000000"/>
              </a:solidFill>
              <a:latin typeface="时尚中黑简体" pitchFamily="2" charset="-122"/>
              <a:ea typeface="时尚中黑简体" pitchFamily="2" charset="-122"/>
              <a:sym typeface="时尚中黑简体" pitchFamily="2" charset="-122"/>
            </a:endParaRPr>
          </a:p>
        </p:txBody>
      </p:sp>
      <p:grpSp>
        <p:nvGrpSpPr>
          <p:cNvPr id="14361" name="Group 38"/>
          <p:cNvGrpSpPr/>
          <p:nvPr/>
        </p:nvGrpSpPr>
        <p:grpSpPr>
          <a:xfrm>
            <a:off x="138113" y="4194175"/>
            <a:ext cx="846137" cy="695325"/>
            <a:chOff x="0" y="0"/>
            <a:chExt cx="493743" cy="397286"/>
          </a:xfrm>
        </p:grpSpPr>
        <p:sp>
          <p:nvSpPr>
            <p:cNvPr id="14362" name="Freeform 55"/>
            <p:cNvSpPr/>
            <p:nvPr/>
          </p:nvSpPr>
          <p:spPr>
            <a:xfrm>
              <a:off x="23278" y="236935"/>
              <a:ext cx="470465" cy="160351"/>
            </a:xfrm>
            <a:custGeom>
              <a:avLst/>
              <a:gdLst>
                <a:gd name="txL" fmla="*/ 0 w 124"/>
                <a:gd name="txT" fmla="*/ 0 h 43"/>
                <a:gd name="txR" fmla="*/ 124 w 124"/>
                <a:gd name="txB" fmla="*/ 43 h 43"/>
              </a:gdLst>
              <a:ahLst/>
              <a:cxnLst>
                <a:cxn ang="0">
                  <a:pos x="2147483647" y="2147483647"/>
                </a:cxn>
                <a:cxn ang="0">
                  <a:pos x="2147483647" y="2147483647"/>
                </a:cxn>
                <a:cxn ang="0">
                  <a:pos x="2147483647" y="2147483647"/>
                </a:cxn>
                <a:cxn ang="0">
                  <a:pos x="2147483647" y="2147483647"/>
                </a:cxn>
                <a:cxn ang="0">
                  <a:pos x="2147483647" y="0"/>
                </a:cxn>
                <a:cxn ang="0">
                  <a:pos x="2147483647" y="0"/>
                </a:cxn>
                <a:cxn ang="0">
                  <a:pos x="2147483647" y="2147483647"/>
                </a:cxn>
                <a:cxn ang="0">
                  <a:pos x="2147483647" y="0"/>
                </a:cxn>
                <a:cxn ang="0">
                  <a:pos x="2147483647" y="2147483647"/>
                </a:cxn>
                <a:cxn ang="0">
                  <a:pos x="2147483647" y="2147483647"/>
                </a:cxn>
                <a:cxn ang="0">
                  <a:pos x="0" y="2147483647"/>
                </a:cxn>
                <a:cxn ang="0">
                  <a:pos x="0"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124" h="43">
                  <a:moveTo>
                    <a:pt x="118" y="23"/>
                  </a:moveTo>
                  <a:cubicBezTo>
                    <a:pt x="118" y="23"/>
                    <a:pt x="118" y="23"/>
                    <a:pt x="118" y="23"/>
                  </a:cubicBezTo>
                  <a:cubicBezTo>
                    <a:pt x="81" y="6"/>
                    <a:pt x="81" y="6"/>
                    <a:pt x="81" y="6"/>
                  </a:cubicBezTo>
                  <a:cubicBezTo>
                    <a:pt x="81" y="6"/>
                    <a:pt x="81" y="6"/>
                    <a:pt x="81" y="6"/>
                  </a:cubicBezTo>
                  <a:cubicBezTo>
                    <a:pt x="81" y="3"/>
                    <a:pt x="78" y="0"/>
                    <a:pt x="75" y="0"/>
                  </a:cubicBezTo>
                  <a:cubicBezTo>
                    <a:pt x="75" y="0"/>
                    <a:pt x="75" y="0"/>
                    <a:pt x="75" y="0"/>
                  </a:cubicBezTo>
                  <a:cubicBezTo>
                    <a:pt x="62" y="12"/>
                    <a:pt x="62" y="12"/>
                    <a:pt x="62" y="12"/>
                  </a:cubicBezTo>
                  <a:cubicBezTo>
                    <a:pt x="50" y="0"/>
                    <a:pt x="50" y="0"/>
                    <a:pt x="50" y="0"/>
                  </a:cubicBezTo>
                  <a:cubicBezTo>
                    <a:pt x="46" y="0"/>
                    <a:pt x="43" y="2"/>
                    <a:pt x="43" y="6"/>
                  </a:cubicBezTo>
                  <a:cubicBezTo>
                    <a:pt x="6" y="23"/>
                    <a:pt x="6" y="23"/>
                    <a:pt x="6" y="23"/>
                  </a:cubicBezTo>
                  <a:cubicBezTo>
                    <a:pt x="2" y="25"/>
                    <a:pt x="0" y="28"/>
                    <a:pt x="0" y="33"/>
                  </a:cubicBezTo>
                  <a:cubicBezTo>
                    <a:pt x="0" y="33"/>
                    <a:pt x="0" y="33"/>
                    <a:pt x="0" y="33"/>
                  </a:cubicBezTo>
                  <a:cubicBezTo>
                    <a:pt x="0" y="33"/>
                    <a:pt x="0" y="33"/>
                    <a:pt x="0" y="33"/>
                  </a:cubicBezTo>
                  <a:cubicBezTo>
                    <a:pt x="0" y="37"/>
                    <a:pt x="0" y="37"/>
                    <a:pt x="0" y="37"/>
                  </a:cubicBezTo>
                  <a:cubicBezTo>
                    <a:pt x="0" y="40"/>
                    <a:pt x="3" y="43"/>
                    <a:pt x="6" y="43"/>
                  </a:cubicBezTo>
                  <a:cubicBezTo>
                    <a:pt x="10" y="43"/>
                    <a:pt x="10" y="43"/>
                    <a:pt x="10" y="43"/>
                  </a:cubicBezTo>
                  <a:cubicBezTo>
                    <a:pt x="114" y="43"/>
                    <a:pt x="114" y="43"/>
                    <a:pt x="114" y="43"/>
                  </a:cubicBezTo>
                  <a:cubicBezTo>
                    <a:pt x="118" y="43"/>
                    <a:pt x="118" y="43"/>
                    <a:pt x="118" y="43"/>
                  </a:cubicBezTo>
                  <a:cubicBezTo>
                    <a:pt x="121" y="43"/>
                    <a:pt x="124" y="40"/>
                    <a:pt x="124" y="37"/>
                  </a:cubicBezTo>
                  <a:cubicBezTo>
                    <a:pt x="124" y="33"/>
                    <a:pt x="124" y="33"/>
                    <a:pt x="124" y="33"/>
                  </a:cubicBezTo>
                  <a:cubicBezTo>
                    <a:pt x="124" y="33"/>
                    <a:pt x="124" y="33"/>
                    <a:pt x="124" y="33"/>
                  </a:cubicBezTo>
                  <a:cubicBezTo>
                    <a:pt x="124" y="33"/>
                    <a:pt x="124" y="33"/>
                    <a:pt x="124" y="33"/>
                  </a:cubicBezTo>
                  <a:cubicBezTo>
                    <a:pt x="124" y="28"/>
                    <a:pt x="122" y="25"/>
                    <a:pt x="118" y="23"/>
                  </a:cubicBezTo>
                  <a:close/>
                </a:path>
              </a:pathLst>
            </a:custGeom>
            <a:solidFill>
              <a:schemeClr val="tx1">
                <a:alpha val="100000"/>
              </a:schemeClr>
            </a:solidFill>
            <a:ln w="9525">
              <a:noFill/>
            </a:ln>
          </p:spPr>
          <p:txBody>
            <a:bodyPr/>
            <a:p>
              <a:endParaRPr lang="zh-CN" altLang="en-US"/>
            </a:p>
          </p:txBody>
        </p:sp>
        <p:sp>
          <p:nvSpPr>
            <p:cNvPr id="14363" name="Freeform 56"/>
            <p:cNvSpPr/>
            <p:nvPr/>
          </p:nvSpPr>
          <p:spPr>
            <a:xfrm>
              <a:off x="0" y="22737"/>
              <a:ext cx="171524" cy="177104"/>
            </a:xfrm>
            <a:custGeom>
              <a:avLst/>
              <a:gdLst>
                <a:gd name="txL" fmla="*/ 0 w 140"/>
                <a:gd name="txT" fmla="*/ 0 h 148"/>
                <a:gd name="txR" fmla="*/ 140 w 140"/>
                <a:gd name="txB" fmla="*/ 148 h 148"/>
              </a:gdLst>
              <a:ahLst/>
              <a:cxnLst>
                <a:cxn ang="0">
                  <a:pos x="0" y="2147483647"/>
                </a:cxn>
                <a:cxn ang="0">
                  <a:pos x="2147483647" y="2147483647"/>
                </a:cxn>
                <a:cxn ang="0">
                  <a:pos x="2147483647" y="0"/>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0" y="2147483647"/>
                </a:cxn>
              </a:cxnLst>
              <a:rect l="txL" t="txT" r="txR" b="txB"/>
              <a:pathLst>
                <a:path w="140" h="148">
                  <a:moveTo>
                    <a:pt x="0" y="55"/>
                  </a:moveTo>
                  <a:lnTo>
                    <a:pt x="50" y="55"/>
                  </a:lnTo>
                  <a:lnTo>
                    <a:pt x="50" y="0"/>
                  </a:lnTo>
                  <a:lnTo>
                    <a:pt x="90" y="0"/>
                  </a:lnTo>
                  <a:lnTo>
                    <a:pt x="90" y="55"/>
                  </a:lnTo>
                  <a:lnTo>
                    <a:pt x="140" y="55"/>
                  </a:lnTo>
                  <a:lnTo>
                    <a:pt x="140" y="93"/>
                  </a:lnTo>
                  <a:lnTo>
                    <a:pt x="90" y="93"/>
                  </a:lnTo>
                  <a:lnTo>
                    <a:pt x="90" y="148"/>
                  </a:lnTo>
                  <a:lnTo>
                    <a:pt x="50" y="148"/>
                  </a:lnTo>
                  <a:lnTo>
                    <a:pt x="50" y="93"/>
                  </a:lnTo>
                  <a:lnTo>
                    <a:pt x="0" y="93"/>
                  </a:lnTo>
                  <a:lnTo>
                    <a:pt x="0" y="55"/>
                  </a:lnTo>
                  <a:close/>
                </a:path>
              </a:pathLst>
            </a:custGeom>
            <a:solidFill>
              <a:schemeClr val="tx1">
                <a:alpha val="100000"/>
              </a:schemeClr>
            </a:solidFill>
            <a:ln w="9525">
              <a:noFill/>
            </a:ln>
          </p:spPr>
          <p:txBody>
            <a:bodyPr/>
            <a:p>
              <a:endParaRPr lang="zh-CN" altLang="en-US"/>
            </a:p>
          </p:txBody>
        </p:sp>
        <p:sp>
          <p:nvSpPr>
            <p:cNvPr id="14364" name="Freeform 57"/>
            <p:cNvSpPr/>
            <p:nvPr/>
          </p:nvSpPr>
          <p:spPr>
            <a:xfrm>
              <a:off x="162947" y="0"/>
              <a:ext cx="191126" cy="282407"/>
            </a:xfrm>
            <a:custGeom>
              <a:avLst/>
              <a:gdLst>
                <a:gd name="txL" fmla="*/ 0 w 50"/>
                <a:gd name="txT" fmla="*/ 0 h 76"/>
                <a:gd name="txR" fmla="*/ 50 w 50"/>
                <a:gd name="txB" fmla="*/ 76 h 76"/>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0" y="2147483647"/>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50" h="76">
                  <a:moveTo>
                    <a:pt x="38" y="64"/>
                  </a:moveTo>
                  <a:cubicBezTo>
                    <a:pt x="38" y="64"/>
                    <a:pt x="38" y="64"/>
                    <a:pt x="38" y="64"/>
                  </a:cubicBezTo>
                  <a:cubicBezTo>
                    <a:pt x="37" y="64"/>
                    <a:pt x="37" y="64"/>
                    <a:pt x="37" y="64"/>
                  </a:cubicBezTo>
                  <a:cubicBezTo>
                    <a:pt x="37" y="62"/>
                    <a:pt x="37" y="62"/>
                    <a:pt x="37" y="62"/>
                  </a:cubicBezTo>
                  <a:cubicBezTo>
                    <a:pt x="41" y="58"/>
                    <a:pt x="45" y="52"/>
                    <a:pt x="46" y="45"/>
                  </a:cubicBezTo>
                  <a:cubicBezTo>
                    <a:pt x="48" y="44"/>
                    <a:pt x="50" y="41"/>
                    <a:pt x="50" y="37"/>
                  </a:cubicBezTo>
                  <a:cubicBezTo>
                    <a:pt x="50" y="36"/>
                    <a:pt x="49" y="34"/>
                    <a:pt x="49" y="32"/>
                  </a:cubicBezTo>
                  <a:cubicBezTo>
                    <a:pt x="49" y="30"/>
                    <a:pt x="50" y="27"/>
                    <a:pt x="50" y="25"/>
                  </a:cubicBezTo>
                  <a:cubicBezTo>
                    <a:pt x="50" y="11"/>
                    <a:pt x="39" y="0"/>
                    <a:pt x="25" y="0"/>
                  </a:cubicBezTo>
                  <a:cubicBezTo>
                    <a:pt x="11" y="0"/>
                    <a:pt x="0" y="11"/>
                    <a:pt x="0" y="25"/>
                  </a:cubicBezTo>
                  <a:cubicBezTo>
                    <a:pt x="0" y="27"/>
                    <a:pt x="1" y="30"/>
                    <a:pt x="1" y="32"/>
                  </a:cubicBezTo>
                  <a:cubicBezTo>
                    <a:pt x="1" y="34"/>
                    <a:pt x="0" y="36"/>
                    <a:pt x="0" y="37"/>
                  </a:cubicBezTo>
                  <a:cubicBezTo>
                    <a:pt x="0" y="41"/>
                    <a:pt x="2" y="44"/>
                    <a:pt x="4" y="45"/>
                  </a:cubicBezTo>
                  <a:cubicBezTo>
                    <a:pt x="5" y="52"/>
                    <a:pt x="9" y="58"/>
                    <a:pt x="13" y="62"/>
                  </a:cubicBezTo>
                  <a:cubicBezTo>
                    <a:pt x="13" y="64"/>
                    <a:pt x="13" y="64"/>
                    <a:pt x="13" y="64"/>
                  </a:cubicBezTo>
                  <a:cubicBezTo>
                    <a:pt x="25" y="76"/>
                    <a:pt x="25" y="76"/>
                    <a:pt x="25" y="76"/>
                  </a:cubicBezTo>
                  <a:lnTo>
                    <a:pt x="38" y="64"/>
                  </a:lnTo>
                  <a:close/>
                </a:path>
              </a:pathLst>
            </a:custGeom>
            <a:solidFill>
              <a:schemeClr val="bg1">
                <a:alpha val="100000"/>
              </a:schemeClr>
            </a:solidFill>
            <a:ln w="9525">
              <a:noFill/>
            </a:ln>
          </p:spPr>
          <p:txBody>
            <a:bodyPr/>
            <a:p>
              <a:endParaRPr lang="zh-CN" altLang="en-US"/>
            </a:p>
          </p:txBody>
        </p:sp>
      </p:gr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5362" name="Group 2"/>
          <p:cNvGrpSpPr/>
          <p:nvPr/>
        </p:nvGrpSpPr>
        <p:grpSpPr>
          <a:xfrm>
            <a:off x="346075" y="-4171950"/>
            <a:ext cx="8607425" cy="12411075"/>
            <a:chOff x="0" y="0"/>
            <a:chExt cx="8607633" cy="12412842"/>
          </a:xfrm>
        </p:grpSpPr>
        <p:sp>
          <p:nvSpPr>
            <p:cNvPr id="15368" name="矩形 19"/>
            <p:cNvSpPr/>
            <p:nvPr/>
          </p:nvSpPr>
          <p:spPr>
            <a:xfrm rot="-3453600">
              <a:off x="-4429559" y="4429558"/>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5369" name="矩形 13"/>
            <p:cNvSpPr/>
            <p:nvPr/>
          </p:nvSpPr>
          <p:spPr>
            <a:xfrm rot="-3453600">
              <a:off x="-873819" y="7411312"/>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5370" name="矩形 14"/>
            <p:cNvSpPr/>
            <p:nvPr/>
          </p:nvSpPr>
          <p:spPr>
            <a:xfrm rot="-3453600">
              <a:off x="-1629903" y="71950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5371" name="矩形 15"/>
            <p:cNvSpPr/>
            <p:nvPr/>
          </p:nvSpPr>
          <p:spPr>
            <a:xfrm rot="-3453600">
              <a:off x="-1989944" y="6283911"/>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5372" name="矩形 16"/>
            <p:cNvSpPr/>
            <p:nvPr/>
          </p:nvSpPr>
          <p:spPr>
            <a:xfrm rot="-3453600">
              <a:off x="-2349983" y="5352499"/>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5373" name="矩形 17"/>
            <p:cNvSpPr/>
            <p:nvPr/>
          </p:nvSpPr>
          <p:spPr>
            <a:xfrm rot="-3453600">
              <a:off x="-3142071" y="5136475"/>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5374" name="矩形 18"/>
            <p:cNvSpPr/>
            <p:nvPr/>
          </p:nvSpPr>
          <p:spPr>
            <a:xfrm rot="-3453600">
              <a:off x="-3862151" y="49133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5375" name="矩形 1"/>
            <p:cNvSpPr/>
            <p:nvPr/>
          </p:nvSpPr>
          <p:spPr>
            <a:xfrm rot="-3453600">
              <a:off x="4872985" y="8678195"/>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5376" name="矩形 8"/>
            <p:cNvSpPr/>
            <p:nvPr/>
          </p:nvSpPr>
          <p:spPr>
            <a:xfrm rot="-3453600">
              <a:off x="4116901" y="8461973"/>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5377" name="矩形 9"/>
            <p:cNvSpPr/>
            <p:nvPr/>
          </p:nvSpPr>
          <p:spPr>
            <a:xfrm rot="-3453600">
              <a:off x="3756860" y="7550794"/>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5378" name="矩形 10"/>
            <p:cNvSpPr/>
            <p:nvPr/>
          </p:nvSpPr>
          <p:spPr>
            <a:xfrm rot="-3453600">
              <a:off x="3396821" y="6619382"/>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5379" name="矩形 11"/>
            <p:cNvSpPr/>
            <p:nvPr/>
          </p:nvSpPr>
          <p:spPr>
            <a:xfrm rot="-3453600">
              <a:off x="2676741" y="6403358"/>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5380" name="矩形 12"/>
            <p:cNvSpPr/>
            <p:nvPr/>
          </p:nvSpPr>
          <p:spPr>
            <a:xfrm rot="-3453600">
              <a:off x="1569210" y="6353549"/>
              <a:ext cx="7491950"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grpSp>
      <p:pic>
        <p:nvPicPr>
          <p:cNvPr id="15363" name="Picture 2"/>
          <p:cNvPicPr>
            <a:picLocks noChangeAspect="1"/>
          </p:cNvPicPr>
          <p:nvPr/>
        </p:nvPicPr>
        <p:blipFill>
          <a:blip r:embed="rId1"/>
          <a:stretch>
            <a:fillRect/>
          </a:stretch>
        </p:blipFill>
        <p:spPr>
          <a:xfrm>
            <a:off x="-161925" y="238125"/>
            <a:ext cx="3654425" cy="482600"/>
          </a:xfrm>
          <a:prstGeom prst="rect">
            <a:avLst/>
          </a:prstGeom>
          <a:noFill/>
          <a:ln w="9525">
            <a:noFill/>
          </a:ln>
        </p:spPr>
      </p:pic>
      <p:sp>
        <p:nvSpPr>
          <p:cNvPr id="15364" name="矩形 7"/>
          <p:cNvSpPr/>
          <p:nvPr/>
        </p:nvSpPr>
        <p:spPr>
          <a:xfrm>
            <a:off x="539750" y="247650"/>
            <a:ext cx="2643505" cy="460375"/>
          </a:xfrm>
          <a:prstGeom prst="rect">
            <a:avLst/>
          </a:prstGeom>
          <a:noFill/>
          <a:ln w="9525">
            <a:noFill/>
          </a:ln>
        </p:spPr>
        <p:txBody>
          <a:bodyPr wrap="square">
            <a:spAutoFit/>
          </a:bodyPr>
          <a:p>
            <a:r>
              <a:rPr lang="zh-CN" altLang="en-US" sz="2400" b="1" dirty="0">
                <a:solidFill>
                  <a:schemeClr val="bg1"/>
                </a:solidFill>
                <a:latin typeface="时尚中黑简体" pitchFamily="2" charset="-122"/>
                <a:ea typeface="时尚中黑简体" pitchFamily="2" charset="-122"/>
                <a:sym typeface="时尚中黑简体" pitchFamily="2" charset="-122"/>
              </a:rPr>
              <a:t>Click to enter</a:t>
            </a:r>
            <a:endParaRPr lang="zh-CN" altLang="en-US" sz="2400" b="1" dirty="0">
              <a:solidFill>
                <a:schemeClr val="bg1"/>
              </a:solidFill>
              <a:latin typeface="时尚中黑简体" pitchFamily="2" charset="-122"/>
              <a:ea typeface="时尚中黑简体" pitchFamily="2" charset="-122"/>
              <a:sym typeface="时尚中黑简体" pitchFamily="2" charset="-122"/>
            </a:endParaRPr>
          </a:p>
        </p:txBody>
      </p:sp>
      <p:pic>
        <p:nvPicPr>
          <p:cNvPr id="15365" name="Picture 3"/>
          <p:cNvPicPr>
            <a:picLocks noChangeAspect="1"/>
          </p:cNvPicPr>
          <p:nvPr/>
        </p:nvPicPr>
        <p:blipFill>
          <a:blip r:embed="rId2"/>
          <a:stretch>
            <a:fillRect/>
          </a:stretch>
        </p:blipFill>
        <p:spPr>
          <a:xfrm>
            <a:off x="4221163" y="933450"/>
            <a:ext cx="3890962" cy="3892550"/>
          </a:xfrm>
          <a:prstGeom prst="rect">
            <a:avLst/>
          </a:prstGeom>
          <a:noFill/>
          <a:ln w="9525">
            <a:noFill/>
          </a:ln>
        </p:spPr>
      </p:pic>
      <p:sp>
        <p:nvSpPr>
          <p:cNvPr id="15366" name="矩形 26"/>
          <p:cNvSpPr/>
          <p:nvPr/>
        </p:nvSpPr>
        <p:spPr>
          <a:xfrm>
            <a:off x="1214438" y="1995488"/>
            <a:ext cx="3005137" cy="1108075"/>
          </a:xfrm>
          <a:prstGeom prst="rect">
            <a:avLst/>
          </a:prstGeom>
          <a:noFill/>
          <a:ln w="9525">
            <a:noFill/>
          </a:ln>
        </p:spPr>
        <p:txBody>
          <a:bodyPr>
            <a:spAutoFit/>
          </a:bodyPr>
          <a:p>
            <a:r>
              <a:rPr lang="en-US" altLang="zh-CN" sz="6600" b="1" dirty="0">
                <a:solidFill>
                  <a:srgbClr val="FF0000"/>
                </a:solidFill>
                <a:latin typeface="时尚中黑简体" pitchFamily="2" charset="-122"/>
                <a:ea typeface="时尚中黑简体" pitchFamily="2" charset="-122"/>
                <a:sym typeface="时尚中黑简体" pitchFamily="2" charset="-122"/>
              </a:rPr>
              <a:t>Part 3</a:t>
            </a:r>
            <a:endParaRPr lang="zh-CN" altLang="en-US" sz="6600" b="1" dirty="0">
              <a:solidFill>
                <a:srgbClr val="FF0000"/>
              </a:solidFill>
              <a:latin typeface="时尚中黑简体" pitchFamily="2" charset="-122"/>
              <a:ea typeface="时尚中黑简体" pitchFamily="2" charset="-122"/>
              <a:sym typeface="时尚中黑简体" pitchFamily="2" charset="-122"/>
            </a:endParaRPr>
          </a:p>
        </p:txBody>
      </p:sp>
      <p:sp>
        <p:nvSpPr>
          <p:cNvPr id="15367" name="矩形 27"/>
          <p:cNvSpPr/>
          <p:nvPr/>
        </p:nvSpPr>
        <p:spPr>
          <a:xfrm>
            <a:off x="1042988" y="3117850"/>
            <a:ext cx="2744787" cy="460375"/>
          </a:xfrm>
          <a:prstGeom prst="rect">
            <a:avLst/>
          </a:prstGeom>
          <a:solidFill>
            <a:schemeClr val="bg1"/>
          </a:solidFill>
          <a:ln w="9525">
            <a:noFill/>
          </a:ln>
        </p:spPr>
        <p:txBody>
          <a:bodyPr>
            <a:spAutoFit/>
          </a:bodyPr>
          <a:p>
            <a:r>
              <a:rPr lang="zh-CN" altLang="en-US" sz="2400" b="1" dirty="0">
                <a:solidFill>
                  <a:srgbClr val="000000"/>
                </a:solidFill>
                <a:latin typeface="时尚中黑简体" pitchFamily="2" charset="-122"/>
                <a:ea typeface="时尚中黑简体" pitchFamily="2" charset="-122"/>
                <a:sym typeface="时尚中黑简体" pitchFamily="2" charset="-122"/>
              </a:rPr>
              <a:t>Click to enter</a:t>
            </a:r>
            <a:endParaRPr lang="zh-CN" altLang="en-US" sz="2400" b="1" dirty="0">
              <a:solidFill>
                <a:srgbClr val="000000"/>
              </a:solidFill>
              <a:latin typeface="时尚中黑简体" pitchFamily="2" charset="-122"/>
              <a:ea typeface="时尚中黑简体" pitchFamily="2" charset="-122"/>
              <a:sym typeface="时尚中黑简体" pitchFamily="2" charset="-122"/>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6386" name="Group 2"/>
          <p:cNvGrpSpPr/>
          <p:nvPr/>
        </p:nvGrpSpPr>
        <p:grpSpPr>
          <a:xfrm>
            <a:off x="346075" y="-4171950"/>
            <a:ext cx="8607425" cy="12411075"/>
            <a:chOff x="0" y="0"/>
            <a:chExt cx="8607633" cy="12412842"/>
          </a:xfrm>
        </p:grpSpPr>
        <p:sp>
          <p:nvSpPr>
            <p:cNvPr id="16417" name="矩形 19"/>
            <p:cNvSpPr/>
            <p:nvPr/>
          </p:nvSpPr>
          <p:spPr>
            <a:xfrm rot="-3453600">
              <a:off x="-4429559" y="4429558"/>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6418" name="矩形 13"/>
            <p:cNvSpPr/>
            <p:nvPr/>
          </p:nvSpPr>
          <p:spPr>
            <a:xfrm rot="-3453600">
              <a:off x="-873819" y="7411312"/>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6419" name="矩形 14"/>
            <p:cNvSpPr/>
            <p:nvPr/>
          </p:nvSpPr>
          <p:spPr>
            <a:xfrm rot="-3453600">
              <a:off x="-1629903" y="71950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6420" name="矩形 15"/>
            <p:cNvSpPr/>
            <p:nvPr/>
          </p:nvSpPr>
          <p:spPr>
            <a:xfrm rot="-3453600">
              <a:off x="-1989944" y="6283911"/>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6421" name="矩形 16"/>
            <p:cNvSpPr/>
            <p:nvPr/>
          </p:nvSpPr>
          <p:spPr>
            <a:xfrm rot="-3453600">
              <a:off x="-2349983" y="5352499"/>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6422" name="矩形 17"/>
            <p:cNvSpPr/>
            <p:nvPr/>
          </p:nvSpPr>
          <p:spPr>
            <a:xfrm rot="-3453600">
              <a:off x="-3142071" y="5136475"/>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6423" name="矩形 18"/>
            <p:cNvSpPr/>
            <p:nvPr/>
          </p:nvSpPr>
          <p:spPr>
            <a:xfrm rot="-3453600">
              <a:off x="-3862151" y="49133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6424" name="矩形 1"/>
            <p:cNvSpPr/>
            <p:nvPr/>
          </p:nvSpPr>
          <p:spPr>
            <a:xfrm rot="-3453600">
              <a:off x="4872985" y="8678195"/>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6425" name="矩形 8"/>
            <p:cNvSpPr/>
            <p:nvPr/>
          </p:nvSpPr>
          <p:spPr>
            <a:xfrm rot="-3453600">
              <a:off x="4116901" y="8461973"/>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6426" name="矩形 9"/>
            <p:cNvSpPr/>
            <p:nvPr/>
          </p:nvSpPr>
          <p:spPr>
            <a:xfrm rot="-3453600">
              <a:off x="3756860" y="7550794"/>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6427" name="矩形 10"/>
            <p:cNvSpPr/>
            <p:nvPr/>
          </p:nvSpPr>
          <p:spPr>
            <a:xfrm rot="-3453600">
              <a:off x="3396821" y="6619382"/>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6428" name="矩形 11"/>
            <p:cNvSpPr/>
            <p:nvPr/>
          </p:nvSpPr>
          <p:spPr>
            <a:xfrm rot="-3453600">
              <a:off x="2676741" y="6403358"/>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6429" name="矩形 12"/>
            <p:cNvSpPr/>
            <p:nvPr/>
          </p:nvSpPr>
          <p:spPr>
            <a:xfrm rot="-3453600">
              <a:off x="1569210" y="6353549"/>
              <a:ext cx="7491950"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grpSp>
      <p:pic>
        <p:nvPicPr>
          <p:cNvPr id="16387" name="Picture 2"/>
          <p:cNvPicPr>
            <a:picLocks noChangeAspect="1"/>
          </p:cNvPicPr>
          <p:nvPr/>
        </p:nvPicPr>
        <p:blipFill>
          <a:blip r:embed="rId1"/>
          <a:stretch>
            <a:fillRect/>
          </a:stretch>
        </p:blipFill>
        <p:spPr>
          <a:xfrm>
            <a:off x="-161925" y="238125"/>
            <a:ext cx="3654425" cy="482600"/>
          </a:xfrm>
          <a:prstGeom prst="rect">
            <a:avLst/>
          </a:prstGeom>
          <a:noFill/>
          <a:ln w="9525">
            <a:noFill/>
          </a:ln>
        </p:spPr>
      </p:pic>
      <p:sp>
        <p:nvSpPr>
          <p:cNvPr id="16388" name="矩形 7"/>
          <p:cNvSpPr/>
          <p:nvPr/>
        </p:nvSpPr>
        <p:spPr>
          <a:xfrm>
            <a:off x="539750" y="247650"/>
            <a:ext cx="2644775" cy="460375"/>
          </a:xfrm>
          <a:prstGeom prst="rect">
            <a:avLst/>
          </a:prstGeom>
          <a:noFill/>
          <a:ln w="9525">
            <a:noFill/>
          </a:ln>
        </p:spPr>
        <p:txBody>
          <a:bodyPr>
            <a:spAutoFit/>
          </a:bodyPr>
          <a:p>
            <a:r>
              <a:rPr lang="zh-CN" altLang="en-US" sz="2400" b="1" dirty="0">
                <a:solidFill>
                  <a:srgbClr val="FFFFFF"/>
                </a:solidFill>
                <a:latin typeface="时尚中黑简体" pitchFamily="2" charset="-122"/>
                <a:ea typeface="时尚中黑简体" pitchFamily="2" charset="-122"/>
                <a:sym typeface="时尚中黑简体" pitchFamily="2" charset="-122"/>
              </a:rPr>
              <a:t>Click to enter</a:t>
            </a:r>
            <a:endParaRPr lang="zh-CN" altLang="en-US" sz="2400" b="1" dirty="0">
              <a:solidFill>
                <a:srgbClr val="FFFFFF"/>
              </a:solidFill>
              <a:latin typeface="时尚中黑简体" pitchFamily="2" charset="-122"/>
              <a:ea typeface="时尚中黑简体" pitchFamily="2" charset="-122"/>
              <a:sym typeface="时尚中黑简体" pitchFamily="2" charset="-122"/>
            </a:endParaRPr>
          </a:p>
        </p:txBody>
      </p:sp>
      <p:sp>
        <p:nvSpPr>
          <p:cNvPr id="16389" name="椭圆 20"/>
          <p:cNvSpPr/>
          <p:nvPr/>
        </p:nvSpPr>
        <p:spPr>
          <a:xfrm>
            <a:off x="8820150" y="1157288"/>
            <a:ext cx="1081088" cy="1081087"/>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6390" name="椭圆 6"/>
          <p:cNvSpPr/>
          <p:nvPr/>
        </p:nvSpPr>
        <p:spPr>
          <a:xfrm rot="10242854">
            <a:off x="-1222375" y="1955800"/>
            <a:ext cx="2447925" cy="2105025"/>
          </a:xfrm>
          <a:custGeom>
            <a:avLst/>
            <a:gdLst>
              <a:gd name="txL" fmla="*/ 0 w 2450355"/>
              <a:gd name="txT" fmla="*/ 0 h 2105034"/>
              <a:gd name="txR" fmla="*/ 2450355 w 2450355"/>
              <a:gd name="txB" fmla="*/ 2105034 h 2105034"/>
            </a:gdLst>
            <a:ahLst/>
            <a:cxnLst>
              <a:cxn ang="0">
                <a:pos x="2086211" y="0"/>
              </a:cxn>
              <a:cxn ang="0">
                <a:pos x="2445497" y="359996"/>
              </a:cxn>
              <a:cxn ang="0">
                <a:pos x="2086211" y="719994"/>
              </a:cxn>
              <a:cxn ang="0">
                <a:pos x="1949770" y="692764"/>
              </a:cxn>
              <a:cxn ang="0">
                <a:pos x="1467620" y="975955"/>
              </a:cxn>
              <a:cxn ang="0">
                <a:pos x="1060821" y="1436540"/>
              </a:cxn>
              <a:cxn ang="0">
                <a:pos x="1077859" y="1565020"/>
              </a:cxn>
              <a:cxn ang="0">
                <a:pos x="538929" y="2105016"/>
              </a:cxn>
              <a:cxn ang="0">
                <a:pos x="0" y="1565020"/>
              </a:cxn>
              <a:cxn ang="0">
                <a:pos x="538929" y="1025026"/>
              </a:cxn>
              <a:cxn ang="0">
                <a:pos x="884695" y="1153990"/>
              </a:cxn>
              <a:cxn ang="0">
                <a:pos x="1379666" y="868244"/>
              </a:cxn>
              <a:cxn ang="0">
                <a:pos x="1743368" y="462065"/>
              </a:cxn>
              <a:cxn ang="0">
                <a:pos x="1726925" y="359996"/>
              </a:cxn>
              <a:cxn ang="0">
                <a:pos x="2086211" y="0"/>
              </a:cxn>
            </a:cxnLst>
            <a:rect l="txL" t="txT" r="txR" b="txB"/>
            <a:pathLst>
              <a:path w="2450355" h="2105034">
                <a:moveTo>
                  <a:pt x="2090355" y="0"/>
                </a:moveTo>
                <a:cubicBezTo>
                  <a:pt x="2289178" y="0"/>
                  <a:pt x="2450355" y="161177"/>
                  <a:pt x="2450355" y="360000"/>
                </a:cubicBezTo>
                <a:cubicBezTo>
                  <a:pt x="2450355" y="558823"/>
                  <a:pt x="2289178" y="720000"/>
                  <a:pt x="2090355" y="720000"/>
                </a:cubicBezTo>
                <a:cubicBezTo>
                  <a:pt x="2041911" y="720000"/>
                  <a:pt x="1995701" y="710431"/>
                  <a:pt x="1953642" y="692770"/>
                </a:cubicBezTo>
                <a:lnTo>
                  <a:pt x="1470535" y="975963"/>
                </a:lnTo>
                <a:lnTo>
                  <a:pt x="1062928" y="1436552"/>
                </a:lnTo>
                <a:cubicBezTo>
                  <a:pt x="1074638" y="1477458"/>
                  <a:pt x="1080000" y="1520620"/>
                  <a:pt x="1080000" y="1565034"/>
                </a:cubicBezTo>
                <a:cubicBezTo>
                  <a:pt x="1080000" y="1863268"/>
                  <a:pt x="838234" y="2105034"/>
                  <a:pt x="540000" y="2105034"/>
                </a:cubicBezTo>
                <a:cubicBezTo>
                  <a:pt x="241766" y="2105034"/>
                  <a:pt x="0" y="1863268"/>
                  <a:pt x="0" y="1565034"/>
                </a:cubicBezTo>
                <a:cubicBezTo>
                  <a:pt x="0" y="1266800"/>
                  <a:pt x="241766" y="1025034"/>
                  <a:pt x="540000" y="1025034"/>
                </a:cubicBezTo>
                <a:cubicBezTo>
                  <a:pt x="672602" y="1025034"/>
                  <a:pt x="794040" y="1072829"/>
                  <a:pt x="886452" y="1154000"/>
                </a:cubicBezTo>
                <a:lnTo>
                  <a:pt x="1382407" y="868252"/>
                </a:lnTo>
                <a:lnTo>
                  <a:pt x="1746831" y="462069"/>
                </a:lnTo>
                <a:cubicBezTo>
                  <a:pt x="1735532" y="430057"/>
                  <a:pt x="1730355" y="395633"/>
                  <a:pt x="1730355" y="360000"/>
                </a:cubicBezTo>
                <a:cubicBezTo>
                  <a:pt x="1730355" y="161177"/>
                  <a:pt x="1891532" y="0"/>
                  <a:pt x="2090355" y="0"/>
                </a:cubicBezTo>
                <a:close/>
              </a:path>
            </a:pathLst>
          </a:custGeom>
          <a:solidFill>
            <a:schemeClr val="bg1">
              <a:alpha val="100000"/>
            </a:schemeClr>
          </a:solidFill>
          <a:ln w="9525">
            <a:noFill/>
          </a:ln>
        </p:spPr>
        <p:txBody>
          <a:bodyPr/>
          <a:p>
            <a:endParaRPr lang="zh-CN" altLang="en-US"/>
          </a:p>
        </p:txBody>
      </p:sp>
      <p:sp>
        <p:nvSpPr>
          <p:cNvPr id="16391" name="椭圆 22"/>
          <p:cNvSpPr/>
          <p:nvPr/>
        </p:nvSpPr>
        <p:spPr>
          <a:xfrm>
            <a:off x="1979613" y="2486025"/>
            <a:ext cx="1081087" cy="1079500"/>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6392" name="椭圆 2"/>
          <p:cNvSpPr/>
          <p:nvPr/>
        </p:nvSpPr>
        <p:spPr>
          <a:xfrm>
            <a:off x="2159000" y="1055688"/>
            <a:ext cx="2235200" cy="2338387"/>
          </a:xfrm>
          <a:custGeom>
            <a:avLst/>
            <a:gdLst>
              <a:gd name="txL" fmla="*/ 0 w 2235528"/>
              <a:gd name="txT" fmla="*/ 0 h 2339543"/>
              <a:gd name="txR" fmla="*/ 2235528 w 2235528"/>
              <a:gd name="txB" fmla="*/ 2339543 h 2339543"/>
            </a:gdLst>
            <a:ahLst/>
            <a:cxnLst>
              <a:cxn ang="0">
                <a:pos x="1717186" y="425"/>
              </a:cxn>
              <a:cxn ang="0">
                <a:pos x="2227920" y="452500"/>
              </a:cxn>
              <a:cxn ang="0">
                <a:pos x="2224184" y="636386"/>
              </a:cxn>
              <a:cxn ang="0">
                <a:pos x="1692656" y="1093439"/>
              </a:cxn>
              <a:cxn ang="0">
                <a:pos x="1407648" y="1010432"/>
              </a:cxn>
              <a:cxn ang="0">
                <a:pos x="976428" y="1362316"/>
              </a:cxn>
              <a:cxn ang="0">
                <a:pos x="682407" y="1821525"/>
              </a:cxn>
              <a:cxn ang="0">
                <a:pos x="715127" y="1919501"/>
              </a:cxn>
              <a:cxn ang="0">
                <a:pos x="418021" y="2332464"/>
              </a:cxn>
              <a:cxn ang="0">
                <a:pos x="4770" y="2035564"/>
              </a:cxn>
              <a:cxn ang="0">
                <a:pos x="301877" y="1622601"/>
              </a:cxn>
              <a:cxn ang="0">
                <a:pos x="441150" y="1627409"/>
              </a:cxn>
              <a:cxn ang="0">
                <a:pos x="872105" y="1270328"/>
              </a:cxn>
              <a:cxn ang="0">
                <a:pos x="1193997" y="759963"/>
              </a:cxn>
              <a:cxn ang="0">
                <a:pos x="1152814" y="553973"/>
              </a:cxn>
              <a:cxn ang="0">
                <a:pos x="1155971" y="522671"/>
              </a:cxn>
              <a:cxn ang="0">
                <a:pos x="1158650" y="496123"/>
              </a:cxn>
              <a:cxn ang="0">
                <a:pos x="1167395" y="433620"/>
              </a:cxn>
              <a:cxn ang="0">
                <a:pos x="1608045" y="7150"/>
              </a:cxn>
              <a:cxn ang="0">
                <a:pos x="1717186" y="425"/>
              </a:cxn>
            </a:cxnLst>
            <a:rect l="txL" t="txT" r="txR" b="txB"/>
            <a:pathLst>
              <a:path w="2235528" h="2339543">
                <a:moveTo>
                  <a:pt x="1717690" y="425"/>
                </a:moveTo>
                <a:cubicBezTo>
                  <a:pt x="1968659" y="10412"/>
                  <a:pt x="2186467" y="195413"/>
                  <a:pt x="2228574" y="452948"/>
                </a:cubicBezTo>
                <a:cubicBezTo>
                  <a:pt x="2238866" y="515892"/>
                  <a:pt x="2237828" y="578071"/>
                  <a:pt x="2224836" y="637016"/>
                </a:cubicBezTo>
                <a:cubicBezTo>
                  <a:pt x="2186998" y="896251"/>
                  <a:pt x="1963230" y="1094521"/>
                  <a:pt x="1693152" y="1094521"/>
                </a:cubicBezTo>
                <a:cubicBezTo>
                  <a:pt x="1588161" y="1094521"/>
                  <a:pt x="1490168" y="1064558"/>
                  <a:pt x="1408062" y="1011432"/>
                </a:cubicBezTo>
                <a:lnTo>
                  <a:pt x="976714" y="1363663"/>
                </a:lnTo>
                <a:lnTo>
                  <a:pt x="682607" y="1823326"/>
                </a:lnTo>
                <a:cubicBezTo>
                  <a:pt x="698923" y="1853096"/>
                  <a:pt x="709587" y="1886233"/>
                  <a:pt x="715337" y="1921399"/>
                </a:cubicBezTo>
                <a:cubicBezTo>
                  <a:pt x="747418" y="2117617"/>
                  <a:pt x="614361" y="2302689"/>
                  <a:pt x="418143" y="2334771"/>
                </a:cubicBezTo>
                <a:cubicBezTo>
                  <a:pt x="221926" y="2366853"/>
                  <a:pt x="36853" y="2233795"/>
                  <a:pt x="4772" y="2037577"/>
                </a:cubicBezTo>
                <a:cubicBezTo>
                  <a:pt x="-27310" y="1841360"/>
                  <a:pt x="105747" y="1656288"/>
                  <a:pt x="301965" y="1624206"/>
                </a:cubicBezTo>
                <a:cubicBezTo>
                  <a:pt x="349774" y="1616389"/>
                  <a:pt x="396923" y="1618376"/>
                  <a:pt x="441280" y="1629019"/>
                </a:cubicBezTo>
                <a:lnTo>
                  <a:pt x="872361" y="1271584"/>
                </a:lnTo>
                <a:lnTo>
                  <a:pt x="1194347" y="760715"/>
                </a:lnTo>
                <a:cubicBezTo>
                  <a:pt x="1167670" y="697294"/>
                  <a:pt x="1153152" y="627603"/>
                  <a:pt x="1153152" y="554521"/>
                </a:cubicBezTo>
                <a:lnTo>
                  <a:pt x="1156311" y="523188"/>
                </a:lnTo>
                <a:cubicBezTo>
                  <a:pt x="1156084" y="514231"/>
                  <a:pt x="1156577" y="505330"/>
                  <a:pt x="1158990" y="496613"/>
                </a:cubicBezTo>
                <a:cubicBezTo>
                  <a:pt x="1158527" y="475091"/>
                  <a:pt x="1162032" y="454230"/>
                  <a:pt x="1167737" y="434048"/>
                </a:cubicBezTo>
                <a:cubicBezTo>
                  <a:pt x="1209104" y="219696"/>
                  <a:pt x="1380341" y="44465"/>
                  <a:pt x="1608517" y="7158"/>
                </a:cubicBezTo>
                <a:cubicBezTo>
                  <a:pt x="1645308" y="1143"/>
                  <a:pt x="1681837" y="-1002"/>
                  <a:pt x="1717690" y="425"/>
                </a:cubicBezTo>
                <a:close/>
              </a:path>
            </a:pathLst>
          </a:custGeom>
          <a:solidFill>
            <a:schemeClr val="bg1">
              <a:alpha val="100000"/>
            </a:schemeClr>
          </a:solidFill>
          <a:ln w="9525">
            <a:noFill/>
          </a:ln>
        </p:spPr>
        <p:txBody>
          <a:bodyPr/>
          <a:p>
            <a:endParaRPr lang="zh-CN" altLang="en-US"/>
          </a:p>
        </p:txBody>
      </p:sp>
      <p:sp>
        <p:nvSpPr>
          <p:cNvPr id="16393" name="椭圆 24"/>
          <p:cNvSpPr/>
          <p:nvPr/>
        </p:nvSpPr>
        <p:spPr>
          <a:xfrm>
            <a:off x="3492500" y="1250950"/>
            <a:ext cx="719138" cy="719138"/>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6394" name="椭圆 25"/>
          <p:cNvSpPr/>
          <p:nvPr/>
        </p:nvSpPr>
        <p:spPr>
          <a:xfrm>
            <a:off x="5256213" y="1573213"/>
            <a:ext cx="1079500" cy="1081087"/>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6395" name="椭圆 6"/>
          <p:cNvSpPr/>
          <p:nvPr/>
        </p:nvSpPr>
        <p:spPr>
          <a:xfrm>
            <a:off x="3705225" y="1752600"/>
            <a:ext cx="2451100" cy="2105025"/>
          </a:xfrm>
          <a:custGeom>
            <a:avLst/>
            <a:gdLst>
              <a:gd name="txL" fmla="*/ 0 w 2450355"/>
              <a:gd name="txT" fmla="*/ 0 h 2105034"/>
              <a:gd name="txR" fmla="*/ 2450355 w 2450355"/>
              <a:gd name="txB" fmla="*/ 2105034 h 2105034"/>
            </a:gdLst>
            <a:ahLst/>
            <a:cxnLst>
              <a:cxn ang="0">
                <a:pos x="2091627" y="0"/>
              </a:cxn>
              <a:cxn ang="0">
                <a:pos x="2451845" y="359996"/>
              </a:cxn>
              <a:cxn ang="0">
                <a:pos x="2091627" y="719994"/>
              </a:cxn>
              <a:cxn ang="0">
                <a:pos x="1954830" y="692764"/>
              </a:cxn>
              <a:cxn ang="0">
                <a:pos x="1471429" y="975955"/>
              </a:cxn>
              <a:cxn ang="0">
                <a:pos x="1063574" y="1436540"/>
              </a:cxn>
              <a:cxn ang="0">
                <a:pos x="1080656" y="1565020"/>
              </a:cxn>
              <a:cxn ang="0">
                <a:pos x="540328" y="2105016"/>
              </a:cxn>
              <a:cxn ang="0">
                <a:pos x="0" y="1565020"/>
              </a:cxn>
              <a:cxn ang="0">
                <a:pos x="540328" y="1025026"/>
              </a:cxn>
              <a:cxn ang="0">
                <a:pos x="886992" y="1153990"/>
              </a:cxn>
              <a:cxn ang="0">
                <a:pos x="1383247" y="868244"/>
              </a:cxn>
              <a:cxn ang="0">
                <a:pos x="1747893" y="462065"/>
              </a:cxn>
              <a:cxn ang="0">
                <a:pos x="1731407" y="359996"/>
              </a:cxn>
              <a:cxn ang="0">
                <a:pos x="2091627" y="0"/>
              </a:cxn>
            </a:cxnLst>
            <a:rect l="txL" t="txT" r="txR" b="txB"/>
            <a:pathLst>
              <a:path w="2450355" h="2105034">
                <a:moveTo>
                  <a:pt x="2090355" y="0"/>
                </a:moveTo>
                <a:cubicBezTo>
                  <a:pt x="2289178" y="0"/>
                  <a:pt x="2450355" y="161177"/>
                  <a:pt x="2450355" y="360000"/>
                </a:cubicBezTo>
                <a:cubicBezTo>
                  <a:pt x="2450355" y="558823"/>
                  <a:pt x="2289178" y="720000"/>
                  <a:pt x="2090355" y="720000"/>
                </a:cubicBezTo>
                <a:cubicBezTo>
                  <a:pt x="2041911" y="720000"/>
                  <a:pt x="1995701" y="710431"/>
                  <a:pt x="1953642" y="692770"/>
                </a:cubicBezTo>
                <a:lnTo>
                  <a:pt x="1470535" y="975963"/>
                </a:lnTo>
                <a:lnTo>
                  <a:pt x="1062928" y="1436552"/>
                </a:lnTo>
                <a:cubicBezTo>
                  <a:pt x="1074638" y="1477458"/>
                  <a:pt x="1080000" y="1520620"/>
                  <a:pt x="1080000" y="1565034"/>
                </a:cubicBezTo>
                <a:cubicBezTo>
                  <a:pt x="1080000" y="1863268"/>
                  <a:pt x="838234" y="2105034"/>
                  <a:pt x="540000" y="2105034"/>
                </a:cubicBezTo>
                <a:cubicBezTo>
                  <a:pt x="241766" y="2105034"/>
                  <a:pt x="0" y="1863268"/>
                  <a:pt x="0" y="1565034"/>
                </a:cubicBezTo>
                <a:cubicBezTo>
                  <a:pt x="0" y="1266800"/>
                  <a:pt x="241766" y="1025034"/>
                  <a:pt x="540000" y="1025034"/>
                </a:cubicBezTo>
                <a:cubicBezTo>
                  <a:pt x="672602" y="1025034"/>
                  <a:pt x="794040" y="1072829"/>
                  <a:pt x="886452" y="1154000"/>
                </a:cubicBezTo>
                <a:lnTo>
                  <a:pt x="1382407" y="868252"/>
                </a:lnTo>
                <a:lnTo>
                  <a:pt x="1746831" y="462069"/>
                </a:lnTo>
                <a:cubicBezTo>
                  <a:pt x="1735532" y="430057"/>
                  <a:pt x="1730355" y="395633"/>
                  <a:pt x="1730355" y="360000"/>
                </a:cubicBezTo>
                <a:cubicBezTo>
                  <a:pt x="1730355" y="161177"/>
                  <a:pt x="1891532" y="0"/>
                  <a:pt x="2090355" y="0"/>
                </a:cubicBezTo>
                <a:close/>
              </a:path>
            </a:pathLst>
          </a:custGeom>
          <a:solidFill>
            <a:schemeClr val="bg1">
              <a:alpha val="100000"/>
            </a:schemeClr>
          </a:solidFill>
          <a:ln w="9525">
            <a:noFill/>
          </a:ln>
        </p:spPr>
        <p:txBody>
          <a:bodyPr/>
          <a:p>
            <a:endParaRPr lang="zh-CN" altLang="en-US"/>
          </a:p>
        </p:txBody>
      </p:sp>
      <p:sp>
        <p:nvSpPr>
          <p:cNvPr id="16396" name="矩形 1"/>
          <p:cNvSpPr/>
          <p:nvPr/>
        </p:nvSpPr>
        <p:spPr>
          <a:xfrm rot="899363">
            <a:off x="4090988" y="1693863"/>
            <a:ext cx="1258887" cy="339725"/>
          </a:xfrm>
          <a:custGeom>
            <a:avLst/>
            <a:gdLst>
              <a:gd name="txL" fmla="*/ 0 w 1260000"/>
              <a:gd name="txT" fmla="*/ 0 h 340134"/>
              <a:gd name="txR" fmla="*/ 1260000 w 1260000"/>
              <a:gd name="txB" fmla="*/ 340134 h 340134"/>
            </a:gdLst>
            <a:ahLst/>
            <a:cxnLst>
              <a:cxn ang="0">
                <a:pos x="0" y="0"/>
              </a:cxn>
              <a:cxn ang="0">
                <a:pos x="613812" y="100230"/>
              </a:cxn>
              <a:cxn ang="0">
                <a:pos x="1256664" y="0"/>
              </a:cxn>
              <a:cxn ang="0">
                <a:pos x="1256664" y="338908"/>
              </a:cxn>
              <a:cxn ang="0">
                <a:pos x="613953" y="238898"/>
              </a:cxn>
              <a:cxn ang="0">
                <a:pos x="0" y="338908"/>
              </a:cxn>
              <a:cxn ang="0">
                <a:pos x="0" y="0"/>
              </a:cxn>
            </a:cxnLst>
            <a:rect l="txL" t="txT" r="txR" b="txB"/>
            <a:pathLst>
              <a:path w="1260000" h="340134">
                <a:moveTo>
                  <a:pt x="0" y="0"/>
                </a:moveTo>
                <a:lnTo>
                  <a:pt x="615442" y="100593"/>
                </a:lnTo>
                <a:lnTo>
                  <a:pt x="1260000" y="0"/>
                </a:lnTo>
                <a:lnTo>
                  <a:pt x="1260000" y="340134"/>
                </a:lnTo>
                <a:lnTo>
                  <a:pt x="615583" y="239762"/>
                </a:lnTo>
                <a:lnTo>
                  <a:pt x="0" y="340134"/>
                </a:lnTo>
                <a:lnTo>
                  <a:pt x="0" y="0"/>
                </a:lnTo>
                <a:close/>
              </a:path>
            </a:pathLst>
          </a:custGeom>
          <a:solidFill>
            <a:schemeClr val="tx1">
              <a:alpha val="100000"/>
            </a:schemeClr>
          </a:solidFill>
          <a:ln w="9525">
            <a:noFill/>
          </a:ln>
        </p:spPr>
        <p:txBody>
          <a:bodyPr/>
          <a:p>
            <a:endParaRPr lang="zh-CN" altLang="en-US"/>
          </a:p>
        </p:txBody>
      </p:sp>
      <p:sp>
        <p:nvSpPr>
          <p:cNvPr id="16397" name="椭圆 28"/>
          <p:cNvSpPr/>
          <p:nvPr/>
        </p:nvSpPr>
        <p:spPr>
          <a:xfrm>
            <a:off x="3886200" y="2959100"/>
            <a:ext cx="719138" cy="719138"/>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6398" name="椭圆 29"/>
          <p:cNvSpPr/>
          <p:nvPr/>
        </p:nvSpPr>
        <p:spPr>
          <a:xfrm>
            <a:off x="5524500" y="3276600"/>
            <a:ext cx="1081088" cy="1079500"/>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6399" name="矩形 1"/>
          <p:cNvSpPr/>
          <p:nvPr/>
        </p:nvSpPr>
        <p:spPr>
          <a:xfrm rot="899363">
            <a:off x="4359275" y="3395663"/>
            <a:ext cx="1260475" cy="341312"/>
          </a:xfrm>
          <a:custGeom>
            <a:avLst/>
            <a:gdLst>
              <a:gd name="txL" fmla="*/ 0 w 1260000"/>
              <a:gd name="txT" fmla="*/ 0 h 340134"/>
              <a:gd name="txR" fmla="*/ 1260000 w 1260000"/>
              <a:gd name="txB" fmla="*/ 340134 h 340134"/>
            </a:gdLst>
            <a:ahLst/>
            <a:cxnLst>
              <a:cxn ang="0">
                <a:pos x="0" y="0"/>
              </a:cxn>
              <a:cxn ang="0">
                <a:pos x="616138" y="101642"/>
              </a:cxn>
              <a:cxn ang="0">
                <a:pos x="1261425" y="0"/>
              </a:cxn>
              <a:cxn ang="0">
                <a:pos x="1261425" y="343680"/>
              </a:cxn>
              <a:cxn ang="0">
                <a:pos x="616279" y="242261"/>
              </a:cxn>
              <a:cxn ang="0">
                <a:pos x="0" y="343680"/>
              </a:cxn>
              <a:cxn ang="0">
                <a:pos x="0" y="0"/>
              </a:cxn>
            </a:cxnLst>
            <a:rect l="txL" t="txT" r="txR" b="txB"/>
            <a:pathLst>
              <a:path w="1260000" h="340134">
                <a:moveTo>
                  <a:pt x="0" y="0"/>
                </a:moveTo>
                <a:lnTo>
                  <a:pt x="615442" y="100593"/>
                </a:lnTo>
                <a:lnTo>
                  <a:pt x="1260000" y="0"/>
                </a:lnTo>
                <a:lnTo>
                  <a:pt x="1260000" y="340134"/>
                </a:lnTo>
                <a:lnTo>
                  <a:pt x="615583" y="239762"/>
                </a:lnTo>
                <a:lnTo>
                  <a:pt x="0" y="340134"/>
                </a:lnTo>
                <a:lnTo>
                  <a:pt x="0" y="0"/>
                </a:lnTo>
                <a:close/>
              </a:path>
            </a:pathLst>
          </a:custGeom>
          <a:solidFill>
            <a:schemeClr val="tx1">
              <a:alpha val="100000"/>
            </a:schemeClr>
          </a:solidFill>
          <a:ln w="9525">
            <a:noFill/>
          </a:ln>
        </p:spPr>
        <p:txBody>
          <a:bodyPr/>
          <a:p>
            <a:endParaRPr lang="zh-CN" altLang="en-US"/>
          </a:p>
        </p:txBody>
      </p:sp>
      <p:sp>
        <p:nvSpPr>
          <p:cNvPr id="16400" name="椭圆 31"/>
          <p:cNvSpPr/>
          <p:nvPr/>
        </p:nvSpPr>
        <p:spPr>
          <a:xfrm>
            <a:off x="5705475" y="3455988"/>
            <a:ext cx="720725" cy="719137"/>
          </a:xfrm>
          <a:prstGeom prst="ellipse">
            <a:avLst/>
          </a:prstGeom>
          <a:solidFill>
            <a:schemeClr val="bg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6401" name="椭圆 6"/>
          <p:cNvSpPr/>
          <p:nvPr/>
        </p:nvSpPr>
        <p:spPr>
          <a:xfrm>
            <a:off x="7308850" y="1343025"/>
            <a:ext cx="2449513" cy="2105025"/>
          </a:xfrm>
          <a:custGeom>
            <a:avLst/>
            <a:gdLst>
              <a:gd name="txL" fmla="*/ 0 w 2450355"/>
              <a:gd name="txT" fmla="*/ 0 h 2105034"/>
              <a:gd name="txR" fmla="*/ 2450355 w 2450355"/>
              <a:gd name="txB" fmla="*/ 2105034 h 2105034"/>
            </a:gdLst>
            <a:ahLst/>
            <a:cxnLst>
              <a:cxn ang="0">
                <a:pos x="2088919" y="0"/>
              </a:cxn>
              <a:cxn ang="0">
                <a:pos x="2448671" y="359996"/>
              </a:cxn>
              <a:cxn ang="0">
                <a:pos x="2088919" y="719994"/>
              </a:cxn>
              <a:cxn ang="0">
                <a:pos x="1952300" y="692764"/>
              </a:cxn>
              <a:cxn ang="0">
                <a:pos x="1469525" y="975955"/>
              </a:cxn>
              <a:cxn ang="0">
                <a:pos x="1062198" y="1436540"/>
              </a:cxn>
              <a:cxn ang="0">
                <a:pos x="1079258" y="1565020"/>
              </a:cxn>
              <a:cxn ang="0">
                <a:pos x="539629" y="2105016"/>
              </a:cxn>
              <a:cxn ang="0">
                <a:pos x="0" y="1565020"/>
              </a:cxn>
              <a:cxn ang="0">
                <a:pos x="539629" y="1025026"/>
              </a:cxn>
              <a:cxn ang="0">
                <a:pos x="885842" y="1153990"/>
              </a:cxn>
              <a:cxn ang="0">
                <a:pos x="1381457" y="868244"/>
              </a:cxn>
              <a:cxn ang="0">
                <a:pos x="1745631" y="462065"/>
              </a:cxn>
              <a:cxn ang="0">
                <a:pos x="1729166" y="359996"/>
              </a:cxn>
              <a:cxn ang="0">
                <a:pos x="2088919" y="0"/>
              </a:cxn>
            </a:cxnLst>
            <a:rect l="txL" t="txT" r="txR" b="txB"/>
            <a:pathLst>
              <a:path w="2450355" h="2105034">
                <a:moveTo>
                  <a:pt x="2090355" y="0"/>
                </a:moveTo>
                <a:cubicBezTo>
                  <a:pt x="2289178" y="0"/>
                  <a:pt x="2450355" y="161177"/>
                  <a:pt x="2450355" y="360000"/>
                </a:cubicBezTo>
                <a:cubicBezTo>
                  <a:pt x="2450355" y="558823"/>
                  <a:pt x="2289178" y="720000"/>
                  <a:pt x="2090355" y="720000"/>
                </a:cubicBezTo>
                <a:cubicBezTo>
                  <a:pt x="2041911" y="720000"/>
                  <a:pt x="1995701" y="710431"/>
                  <a:pt x="1953642" y="692770"/>
                </a:cubicBezTo>
                <a:lnTo>
                  <a:pt x="1470535" y="975963"/>
                </a:lnTo>
                <a:lnTo>
                  <a:pt x="1062928" y="1436552"/>
                </a:lnTo>
                <a:cubicBezTo>
                  <a:pt x="1074638" y="1477458"/>
                  <a:pt x="1080000" y="1520620"/>
                  <a:pt x="1080000" y="1565034"/>
                </a:cubicBezTo>
                <a:cubicBezTo>
                  <a:pt x="1080000" y="1863268"/>
                  <a:pt x="838234" y="2105034"/>
                  <a:pt x="540000" y="2105034"/>
                </a:cubicBezTo>
                <a:cubicBezTo>
                  <a:pt x="241766" y="2105034"/>
                  <a:pt x="0" y="1863268"/>
                  <a:pt x="0" y="1565034"/>
                </a:cubicBezTo>
                <a:cubicBezTo>
                  <a:pt x="0" y="1266800"/>
                  <a:pt x="241766" y="1025034"/>
                  <a:pt x="540000" y="1025034"/>
                </a:cubicBezTo>
                <a:cubicBezTo>
                  <a:pt x="672602" y="1025034"/>
                  <a:pt x="794040" y="1072829"/>
                  <a:pt x="886452" y="1154000"/>
                </a:cubicBezTo>
                <a:lnTo>
                  <a:pt x="1382407" y="868252"/>
                </a:lnTo>
                <a:lnTo>
                  <a:pt x="1746831" y="462069"/>
                </a:lnTo>
                <a:cubicBezTo>
                  <a:pt x="1735532" y="430057"/>
                  <a:pt x="1730355" y="395633"/>
                  <a:pt x="1730355" y="360000"/>
                </a:cubicBezTo>
                <a:cubicBezTo>
                  <a:pt x="1730355" y="161177"/>
                  <a:pt x="1891532" y="0"/>
                  <a:pt x="2090355" y="0"/>
                </a:cubicBezTo>
                <a:close/>
              </a:path>
            </a:pathLst>
          </a:custGeom>
          <a:solidFill>
            <a:schemeClr val="bg1">
              <a:alpha val="100000"/>
            </a:schemeClr>
          </a:solidFill>
          <a:ln w="9525">
            <a:noFill/>
          </a:ln>
        </p:spPr>
        <p:txBody>
          <a:bodyPr/>
          <a:p>
            <a:endParaRPr lang="zh-CN" altLang="en-US"/>
          </a:p>
        </p:txBody>
      </p:sp>
      <p:sp>
        <p:nvSpPr>
          <p:cNvPr id="16402" name="椭圆 33"/>
          <p:cNvSpPr/>
          <p:nvPr/>
        </p:nvSpPr>
        <p:spPr>
          <a:xfrm>
            <a:off x="7451725" y="2571750"/>
            <a:ext cx="720725" cy="720725"/>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6403" name="矩形 1"/>
          <p:cNvSpPr/>
          <p:nvPr/>
        </p:nvSpPr>
        <p:spPr>
          <a:xfrm rot="-1521705">
            <a:off x="6410325" y="3184525"/>
            <a:ext cx="1260475" cy="341313"/>
          </a:xfrm>
          <a:custGeom>
            <a:avLst/>
            <a:gdLst>
              <a:gd name="txL" fmla="*/ 0 w 1260000"/>
              <a:gd name="txT" fmla="*/ 0 h 340134"/>
              <a:gd name="txR" fmla="*/ 1260000 w 1260000"/>
              <a:gd name="txB" fmla="*/ 340134 h 340134"/>
            </a:gdLst>
            <a:ahLst/>
            <a:cxnLst>
              <a:cxn ang="0">
                <a:pos x="0" y="0"/>
              </a:cxn>
              <a:cxn ang="0">
                <a:pos x="616138" y="101643"/>
              </a:cxn>
              <a:cxn ang="0">
                <a:pos x="1261425" y="0"/>
              </a:cxn>
              <a:cxn ang="0">
                <a:pos x="1261425" y="343683"/>
              </a:cxn>
              <a:cxn ang="0">
                <a:pos x="616279" y="242264"/>
              </a:cxn>
              <a:cxn ang="0">
                <a:pos x="0" y="343683"/>
              </a:cxn>
              <a:cxn ang="0">
                <a:pos x="0" y="0"/>
              </a:cxn>
            </a:cxnLst>
            <a:rect l="txL" t="txT" r="txR" b="txB"/>
            <a:pathLst>
              <a:path w="1260000" h="340134">
                <a:moveTo>
                  <a:pt x="0" y="0"/>
                </a:moveTo>
                <a:lnTo>
                  <a:pt x="615442" y="100593"/>
                </a:lnTo>
                <a:lnTo>
                  <a:pt x="1260000" y="0"/>
                </a:lnTo>
                <a:lnTo>
                  <a:pt x="1260000" y="340134"/>
                </a:lnTo>
                <a:lnTo>
                  <a:pt x="615583" y="239762"/>
                </a:lnTo>
                <a:lnTo>
                  <a:pt x="0" y="340134"/>
                </a:lnTo>
                <a:lnTo>
                  <a:pt x="0" y="0"/>
                </a:lnTo>
                <a:close/>
              </a:path>
            </a:pathLst>
          </a:custGeom>
          <a:solidFill>
            <a:schemeClr val="tx1">
              <a:alpha val="100000"/>
            </a:schemeClr>
          </a:solidFill>
          <a:ln w="9525">
            <a:noFill/>
          </a:ln>
        </p:spPr>
        <p:txBody>
          <a:bodyPr/>
          <a:p>
            <a:endParaRPr lang="zh-CN" altLang="en-US"/>
          </a:p>
        </p:txBody>
      </p:sp>
      <p:sp>
        <p:nvSpPr>
          <p:cNvPr id="16404" name="椭圆 35"/>
          <p:cNvSpPr/>
          <p:nvPr/>
        </p:nvSpPr>
        <p:spPr>
          <a:xfrm>
            <a:off x="38100" y="1897063"/>
            <a:ext cx="1079500" cy="1081087"/>
          </a:xfrm>
          <a:prstGeom prst="ellipse">
            <a:avLst/>
          </a:prstGeom>
          <a:solidFill>
            <a:schemeClr val="bg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6405" name="椭圆 36"/>
          <p:cNvSpPr/>
          <p:nvPr/>
        </p:nvSpPr>
        <p:spPr>
          <a:xfrm>
            <a:off x="227013" y="2085975"/>
            <a:ext cx="719137" cy="719138"/>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6406" name="矩形 1"/>
          <p:cNvSpPr/>
          <p:nvPr/>
        </p:nvSpPr>
        <p:spPr>
          <a:xfrm rot="899363">
            <a:off x="825500" y="2528888"/>
            <a:ext cx="1260475" cy="341312"/>
          </a:xfrm>
          <a:custGeom>
            <a:avLst/>
            <a:gdLst>
              <a:gd name="txL" fmla="*/ 0 w 1260000"/>
              <a:gd name="txT" fmla="*/ 0 h 340134"/>
              <a:gd name="txR" fmla="*/ 1260000 w 1260000"/>
              <a:gd name="txB" fmla="*/ 340134 h 340134"/>
            </a:gdLst>
            <a:ahLst/>
            <a:cxnLst>
              <a:cxn ang="0">
                <a:pos x="0" y="0"/>
              </a:cxn>
              <a:cxn ang="0">
                <a:pos x="616138" y="101642"/>
              </a:cxn>
              <a:cxn ang="0">
                <a:pos x="1261425" y="0"/>
              </a:cxn>
              <a:cxn ang="0">
                <a:pos x="1261425" y="343680"/>
              </a:cxn>
              <a:cxn ang="0">
                <a:pos x="616279" y="242261"/>
              </a:cxn>
              <a:cxn ang="0">
                <a:pos x="0" y="343680"/>
              </a:cxn>
              <a:cxn ang="0">
                <a:pos x="0" y="0"/>
              </a:cxn>
            </a:cxnLst>
            <a:rect l="txL" t="txT" r="txR" b="txB"/>
            <a:pathLst>
              <a:path w="1260000" h="340134">
                <a:moveTo>
                  <a:pt x="0" y="0"/>
                </a:moveTo>
                <a:lnTo>
                  <a:pt x="615442" y="100593"/>
                </a:lnTo>
                <a:lnTo>
                  <a:pt x="1260000" y="0"/>
                </a:lnTo>
                <a:lnTo>
                  <a:pt x="1260000" y="340134"/>
                </a:lnTo>
                <a:lnTo>
                  <a:pt x="615583" y="239762"/>
                </a:lnTo>
                <a:lnTo>
                  <a:pt x="0" y="340134"/>
                </a:lnTo>
                <a:lnTo>
                  <a:pt x="0" y="0"/>
                </a:lnTo>
                <a:close/>
              </a:path>
            </a:pathLst>
          </a:custGeom>
          <a:solidFill>
            <a:schemeClr val="tx1">
              <a:alpha val="100000"/>
            </a:schemeClr>
          </a:solidFill>
          <a:ln w="9525">
            <a:noFill/>
          </a:ln>
        </p:spPr>
        <p:txBody>
          <a:bodyPr/>
          <a:p>
            <a:endParaRPr lang="zh-CN" altLang="en-US"/>
          </a:p>
        </p:txBody>
      </p:sp>
      <p:sp>
        <p:nvSpPr>
          <p:cNvPr id="16407" name="Freeform 19"/>
          <p:cNvSpPr>
            <a:spLocks noEditPoints="1"/>
          </p:cNvSpPr>
          <p:nvPr/>
        </p:nvSpPr>
        <p:spPr>
          <a:xfrm>
            <a:off x="5905500" y="3636963"/>
            <a:ext cx="317500" cy="357187"/>
          </a:xfrm>
          <a:custGeom>
            <a:avLst/>
            <a:gdLst>
              <a:gd name="txL" fmla="*/ 0 w 85"/>
              <a:gd name="txT" fmla="*/ 0 h 85"/>
              <a:gd name="txR" fmla="*/ 85 w 85"/>
              <a:gd name="txB" fmla="*/ 85 h 85"/>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0" y="2147483647"/>
              </a:cxn>
              <a:cxn ang="0">
                <a:pos x="0" y="2147483647"/>
              </a:cxn>
              <a:cxn ang="0">
                <a:pos x="2147483647" y="2147483647"/>
              </a:cxn>
              <a:cxn ang="0">
                <a:pos x="2147483647" y="2147483647"/>
              </a:cxn>
              <a:cxn ang="0">
                <a:pos x="0" y="2147483647"/>
              </a:cxn>
            </a:cxnLst>
            <a:rect l="txL" t="txT" r="txR" b="txB"/>
            <a:pathLst>
              <a:path w="85" h="85">
                <a:moveTo>
                  <a:pt x="80" y="53"/>
                </a:moveTo>
                <a:cubicBezTo>
                  <a:pt x="80" y="80"/>
                  <a:pt x="80" y="80"/>
                  <a:pt x="80" y="80"/>
                </a:cubicBezTo>
                <a:cubicBezTo>
                  <a:pt x="80" y="83"/>
                  <a:pt x="78" y="85"/>
                  <a:pt x="74" y="85"/>
                </a:cubicBezTo>
                <a:cubicBezTo>
                  <a:pt x="10" y="85"/>
                  <a:pt x="10" y="85"/>
                  <a:pt x="10" y="85"/>
                </a:cubicBezTo>
                <a:cubicBezTo>
                  <a:pt x="7" y="85"/>
                  <a:pt x="5" y="83"/>
                  <a:pt x="5" y="80"/>
                </a:cubicBezTo>
                <a:cubicBezTo>
                  <a:pt x="5" y="53"/>
                  <a:pt x="5" y="53"/>
                  <a:pt x="5" y="53"/>
                </a:cubicBezTo>
                <a:cubicBezTo>
                  <a:pt x="9" y="54"/>
                  <a:pt x="13" y="55"/>
                  <a:pt x="17" y="56"/>
                </a:cubicBezTo>
                <a:cubicBezTo>
                  <a:pt x="17" y="60"/>
                  <a:pt x="17" y="60"/>
                  <a:pt x="17" y="60"/>
                </a:cubicBezTo>
                <a:cubicBezTo>
                  <a:pt x="20" y="60"/>
                  <a:pt x="20" y="60"/>
                  <a:pt x="20" y="60"/>
                </a:cubicBezTo>
                <a:cubicBezTo>
                  <a:pt x="20" y="68"/>
                  <a:pt x="20" y="68"/>
                  <a:pt x="20" y="68"/>
                </a:cubicBezTo>
                <a:cubicBezTo>
                  <a:pt x="27" y="68"/>
                  <a:pt x="27" y="68"/>
                  <a:pt x="27" y="68"/>
                </a:cubicBezTo>
                <a:cubicBezTo>
                  <a:pt x="27" y="60"/>
                  <a:pt x="27" y="60"/>
                  <a:pt x="27" y="60"/>
                </a:cubicBezTo>
                <a:cubicBezTo>
                  <a:pt x="30" y="60"/>
                  <a:pt x="30" y="60"/>
                  <a:pt x="30" y="60"/>
                </a:cubicBezTo>
                <a:cubicBezTo>
                  <a:pt x="30" y="57"/>
                  <a:pt x="30" y="57"/>
                  <a:pt x="30" y="57"/>
                </a:cubicBezTo>
                <a:cubicBezTo>
                  <a:pt x="38" y="58"/>
                  <a:pt x="46" y="58"/>
                  <a:pt x="54" y="57"/>
                </a:cubicBezTo>
                <a:cubicBezTo>
                  <a:pt x="54" y="60"/>
                  <a:pt x="54" y="60"/>
                  <a:pt x="54" y="60"/>
                </a:cubicBezTo>
                <a:cubicBezTo>
                  <a:pt x="57" y="60"/>
                  <a:pt x="57" y="60"/>
                  <a:pt x="57" y="60"/>
                </a:cubicBezTo>
                <a:cubicBezTo>
                  <a:pt x="57" y="68"/>
                  <a:pt x="57" y="68"/>
                  <a:pt x="57" y="68"/>
                </a:cubicBezTo>
                <a:cubicBezTo>
                  <a:pt x="63" y="68"/>
                  <a:pt x="63" y="68"/>
                  <a:pt x="63" y="68"/>
                </a:cubicBezTo>
                <a:cubicBezTo>
                  <a:pt x="63" y="60"/>
                  <a:pt x="63" y="60"/>
                  <a:pt x="63" y="60"/>
                </a:cubicBezTo>
                <a:cubicBezTo>
                  <a:pt x="66" y="60"/>
                  <a:pt x="66" y="60"/>
                  <a:pt x="66" y="60"/>
                </a:cubicBezTo>
                <a:cubicBezTo>
                  <a:pt x="66" y="56"/>
                  <a:pt x="66" y="56"/>
                  <a:pt x="66" y="56"/>
                </a:cubicBezTo>
                <a:cubicBezTo>
                  <a:pt x="71" y="55"/>
                  <a:pt x="75" y="54"/>
                  <a:pt x="80" y="53"/>
                </a:cubicBezTo>
                <a:close/>
                <a:moveTo>
                  <a:pt x="31" y="0"/>
                </a:moveTo>
                <a:cubicBezTo>
                  <a:pt x="54" y="0"/>
                  <a:pt x="54" y="0"/>
                  <a:pt x="54" y="0"/>
                </a:cubicBezTo>
                <a:cubicBezTo>
                  <a:pt x="58" y="0"/>
                  <a:pt x="61" y="3"/>
                  <a:pt x="61" y="7"/>
                </a:cubicBezTo>
                <a:cubicBezTo>
                  <a:pt x="61" y="16"/>
                  <a:pt x="61" y="16"/>
                  <a:pt x="61" y="16"/>
                </a:cubicBezTo>
                <a:cubicBezTo>
                  <a:pt x="53" y="16"/>
                  <a:pt x="53" y="16"/>
                  <a:pt x="53" y="16"/>
                </a:cubicBezTo>
                <a:cubicBezTo>
                  <a:pt x="53" y="8"/>
                  <a:pt x="53" y="8"/>
                  <a:pt x="53" y="8"/>
                </a:cubicBezTo>
                <a:cubicBezTo>
                  <a:pt x="32" y="8"/>
                  <a:pt x="32" y="8"/>
                  <a:pt x="32" y="8"/>
                </a:cubicBezTo>
                <a:cubicBezTo>
                  <a:pt x="32" y="16"/>
                  <a:pt x="32" y="16"/>
                  <a:pt x="32" y="16"/>
                </a:cubicBezTo>
                <a:cubicBezTo>
                  <a:pt x="24" y="16"/>
                  <a:pt x="24" y="16"/>
                  <a:pt x="24" y="16"/>
                </a:cubicBezTo>
                <a:cubicBezTo>
                  <a:pt x="24" y="7"/>
                  <a:pt x="24" y="7"/>
                  <a:pt x="24" y="7"/>
                </a:cubicBezTo>
                <a:cubicBezTo>
                  <a:pt x="24" y="3"/>
                  <a:pt x="27" y="0"/>
                  <a:pt x="31" y="0"/>
                </a:cubicBezTo>
                <a:close/>
                <a:moveTo>
                  <a:pt x="0" y="20"/>
                </a:moveTo>
                <a:cubicBezTo>
                  <a:pt x="0" y="48"/>
                  <a:pt x="0" y="48"/>
                  <a:pt x="0" y="48"/>
                </a:cubicBezTo>
                <a:cubicBezTo>
                  <a:pt x="27" y="55"/>
                  <a:pt x="56" y="55"/>
                  <a:pt x="85" y="48"/>
                </a:cubicBezTo>
                <a:cubicBezTo>
                  <a:pt x="85" y="20"/>
                  <a:pt x="85" y="20"/>
                  <a:pt x="85" y="20"/>
                </a:cubicBezTo>
                <a:lnTo>
                  <a:pt x="0" y="20"/>
                </a:lnTo>
                <a:close/>
              </a:path>
            </a:pathLst>
          </a:custGeom>
          <a:solidFill>
            <a:schemeClr val="tx1">
              <a:alpha val="100000"/>
            </a:schemeClr>
          </a:solidFill>
          <a:ln w="9525">
            <a:noFill/>
          </a:ln>
        </p:spPr>
        <p:txBody>
          <a:bodyPr/>
          <a:p>
            <a:endParaRPr lang="zh-CN" altLang="en-US"/>
          </a:p>
        </p:txBody>
      </p:sp>
      <p:sp>
        <p:nvSpPr>
          <p:cNvPr id="16408" name="Freeform 43"/>
          <p:cNvSpPr>
            <a:spLocks noEditPoints="1"/>
          </p:cNvSpPr>
          <p:nvPr/>
        </p:nvSpPr>
        <p:spPr>
          <a:xfrm>
            <a:off x="4022725" y="3130550"/>
            <a:ext cx="444500" cy="449263"/>
          </a:xfrm>
          <a:custGeom>
            <a:avLst/>
            <a:gdLst>
              <a:gd name="txL" fmla="*/ 0 w 113"/>
              <a:gd name="txT" fmla="*/ 0 h 108"/>
              <a:gd name="txR" fmla="*/ 113 w 113"/>
              <a:gd name="txB" fmla="*/ 108 h 108"/>
            </a:gdLst>
            <a:ahLst/>
            <a:cxnLst>
              <a:cxn ang="0">
                <a:pos x="2147483647" y="2147483647"/>
              </a:cxn>
              <a:cxn ang="0">
                <a:pos x="2147483647" y="2147483647"/>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113" h="108">
                <a:moveTo>
                  <a:pt x="57" y="42"/>
                </a:moveTo>
                <a:cubicBezTo>
                  <a:pt x="63" y="42"/>
                  <a:pt x="68" y="47"/>
                  <a:pt x="68" y="54"/>
                </a:cubicBezTo>
                <a:cubicBezTo>
                  <a:pt x="68" y="60"/>
                  <a:pt x="63" y="65"/>
                  <a:pt x="57" y="65"/>
                </a:cubicBezTo>
                <a:cubicBezTo>
                  <a:pt x="50" y="65"/>
                  <a:pt x="45" y="60"/>
                  <a:pt x="45" y="54"/>
                </a:cubicBezTo>
                <a:cubicBezTo>
                  <a:pt x="45" y="47"/>
                  <a:pt x="50" y="42"/>
                  <a:pt x="57" y="42"/>
                </a:cubicBezTo>
                <a:close/>
                <a:moveTo>
                  <a:pt x="48" y="32"/>
                </a:moveTo>
                <a:cubicBezTo>
                  <a:pt x="36" y="32"/>
                  <a:pt x="26" y="34"/>
                  <a:pt x="19" y="37"/>
                </a:cubicBezTo>
                <a:cubicBezTo>
                  <a:pt x="7" y="41"/>
                  <a:pt x="0" y="47"/>
                  <a:pt x="0" y="54"/>
                </a:cubicBezTo>
                <a:cubicBezTo>
                  <a:pt x="0" y="60"/>
                  <a:pt x="7" y="66"/>
                  <a:pt x="17" y="70"/>
                </a:cubicBezTo>
                <a:cubicBezTo>
                  <a:pt x="13" y="80"/>
                  <a:pt x="12" y="89"/>
                  <a:pt x="17" y="93"/>
                </a:cubicBezTo>
                <a:cubicBezTo>
                  <a:pt x="22" y="98"/>
                  <a:pt x="31" y="98"/>
                  <a:pt x="42" y="92"/>
                </a:cubicBezTo>
                <a:cubicBezTo>
                  <a:pt x="48" y="89"/>
                  <a:pt x="55" y="84"/>
                  <a:pt x="62" y="78"/>
                </a:cubicBezTo>
                <a:cubicBezTo>
                  <a:pt x="48" y="78"/>
                  <a:pt x="48" y="78"/>
                  <a:pt x="48" y="78"/>
                </a:cubicBezTo>
                <a:cubicBezTo>
                  <a:pt x="44" y="81"/>
                  <a:pt x="41" y="83"/>
                  <a:pt x="38" y="84"/>
                </a:cubicBezTo>
                <a:cubicBezTo>
                  <a:pt x="31" y="88"/>
                  <a:pt x="25" y="89"/>
                  <a:pt x="23" y="87"/>
                </a:cubicBezTo>
                <a:cubicBezTo>
                  <a:pt x="21" y="85"/>
                  <a:pt x="23" y="80"/>
                  <a:pt x="26" y="73"/>
                </a:cubicBezTo>
                <a:cubicBezTo>
                  <a:pt x="26" y="73"/>
                  <a:pt x="26" y="73"/>
                  <a:pt x="26" y="73"/>
                </a:cubicBezTo>
                <a:cubicBezTo>
                  <a:pt x="35" y="75"/>
                  <a:pt x="45" y="76"/>
                  <a:pt x="57" y="76"/>
                </a:cubicBezTo>
                <a:cubicBezTo>
                  <a:pt x="64" y="76"/>
                  <a:pt x="71" y="75"/>
                  <a:pt x="77" y="74"/>
                </a:cubicBezTo>
                <a:cubicBezTo>
                  <a:pt x="78" y="77"/>
                  <a:pt x="78" y="80"/>
                  <a:pt x="79" y="82"/>
                </a:cubicBezTo>
                <a:cubicBezTo>
                  <a:pt x="79" y="90"/>
                  <a:pt x="79" y="95"/>
                  <a:pt x="76" y="96"/>
                </a:cubicBezTo>
                <a:cubicBezTo>
                  <a:pt x="74" y="98"/>
                  <a:pt x="69" y="95"/>
                  <a:pt x="64" y="89"/>
                </a:cubicBezTo>
                <a:cubicBezTo>
                  <a:pt x="62" y="88"/>
                  <a:pt x="61" y="86"/>
                  <a:pt x="60" y="84"/>
                </a:cubicBezTo>
                <a:cubicBezTo>
                  <a:pt x="52" y="89"/>
                  <a:pt x="52" y="89"/>
                  <a:pt x="52" y="89"/>
                </a:cubicBezTo>
                <a:cubicBezTo>
                  <a:pt x="54" y="91"/>
                  <a:pt x="56" y="93"/>
                  <a:pt x="57" y="95"/>
                </a:cubicBezTo>
                <a:cubicBezTo>
                  <a:pt x="65" y="104"/>
                  <a:pt x="74" y="108"/>
                  <a:pt x="80" y="105"/>
                </a:cubicBezTo>
                <a:cubicBezTo>
                  <a:pt x="86" y="102"/>
                  <a:pt x="89" y="93"/>
                  <a:pt x="88" y="81"/>
                </a:cubicBezTo>
                <a:cubicBezTo>
                  <a:pt x="87" y="79"/>
                  <a:pt x="87" y="76"/>
                  <a:pt x="86" y="73"/>
                </a:cubicBezTo>
                <a:cubicBezTo>
                  <a:pt x="89" y="72"/>
                  <a:pt x="92" y="71"/>
                  <a:pt x="95" y="70"/>
                </a:cubicBezTo>
                <a:cubicBezTo>
                  <a:pt x="106" y="67"/>
                  <a:pt x="113" y="61"/>
                  <a:pt x="113" y="54"/>
                </a:cubicBezTo>
                <a:cubicBezTo>
                  <a:pt x="113" y="47"/>
                  <a:pt x="106" y="41"/>
                  <a:pt x="95" y="37"/>
                </a:cubicBezTo>
                <a:cubicBezTo>
                  <a:pt x="88" y="35"/>
                  <a:pt x="80" y="33"/>
                  <a:pt x="70" y="32"/>
                </a:cubicBezTo>
                <a:cubicBezTo>
                  <a:pt x="69" y="31"/>
                  <a:pt x="69" y="29"/>
                  <a:pt x="68" y="28"/>
                </a:cubicBezTo>
                <a:cubicBezTo>
                  <a:pt x="70" y="26"/>
                  <a:pt x="73" y="24"/>
                  <a:pt x="76" y="23"/>
                </a:cubicBezTo>
                <a:cubicBezTo>
                  <a:pt x="83" y="20"/>
                  <a:pt x="88" y="18"/>
                  <a:pt x="90" y="20"/>
                </a:cubicBezTo>
                <a:cubicBezTo>
                  <a:pt x="92" y="22"/>
                  <a:pt x="91" y="27"/>
                  <a:pt x="88" y="33"/>
                </a:cubicBezTo>
                <a:cubicBezTo>
                  <a:pt x="97" y="35"/>
                  <a:pt x="97" y="35"/>
                  <a:pt x="97" y="35"/>
                </a:cubicBezTo>
                <a:cubicBezTo>
                  <a:pt x="101" y="26"/>
                  <a:pt x="101" y="18"/>
                  <a:pt x="96" y="14"/>
                </a:cubicBezTo>
                <a:cubicBezTo>
                  <a:pt x="91" y="9"/>
                  <a:pt x="82" y="10"/>
                  <a:pt x="72" y="15"/>
                </a:cubicBezTo>
                <a:cubicBezTo>
                  <a:pt x="69" y="16"/>
                  <a:pt x="66" y="18"/>
                  <a:pt x="63" y="20"/>
                </a:cubicBezTo>
                <a:cubicBezTo>
                  <a:pt x="60" y="17"/>
                  <a:pt x="58" y="15"/>
                  <a:pt x="56" y="12"/>
                </a:cubicBezTo>
                <a:cubicBezTo>
                  <a:pt x="48" y="4"/>
                  <a:pt x="39" y="0"/>
                  <a:pt x="33" y="3"/>
                </a:cubicBezTo>
                <a:cubicBezTo>
                  <a:pt x="27" y="6"/>
                  <a:pt x="24" y="14"/>
                  <a:pt x="26" y="26"/>
                </a:cubicBezTo>
                <a:cubicBezTo>
                  <a:pt x="26" y="27"/>
                  <a:pt x="26" y="28"/>
                  <a:pt x="26" y="29"/>
                </a:cubicBezTo>
                <a:cubicBezTo>
                  <a:pt x="35" y="29"/>
                  <a:pt x="35" y="29"/>
                  <a:pt x="35" y="29"/>
                </a:cubicBezTo>
                <a:cubicBezTo>
                  <a:pt x="35" y="27"/>
                  <a:pt x="35" y="26"/>
                  <a:pt x="34" y="25"/>
                </a:cubicBezTo>
                <a:cubicBezTo>
                  <a:pt x="34" y="17"/>
                  <a:pt x="34" y="12"/>
                  <a:pt x="37" y="11"/>
                </a:cubicBezTo>
                <a:cubicBezTo>
                  <a:pt x="39" y="10"/>
                  <a:pt x="44" y="13"/>
                  <a:pt x="49" y="18"/>
                </a:cubicBezTo>
                <a:cubicBezTo>
                  <a:pt x="51" y="20"/>
                  <a:pt x="53" y="23"/>
                  <a:pt x="55" y="25"/>
                </a:cubicBezTo>
                <a:cubicBezTo>
                  <a:pt x="53" y="27"/>
                  <a:pt x="50" y="30"/>
                  <a:pt x="48" y="32"/>
                </a:cubicBezTo>
                <a:close/>
                <a:moveTo>
                  <a:pt x="75" y="42"/>
                </a:moveTo>
                <a:cubicBezTo>
                  <a:pt x="82" y="43"/>
                  <a:pt x="87" y="44"/>
                  <a:pt x="92" y="45"/>
                </a:cubicBezTo>
                <a:cubicBezTo>
                  <a:pt x="99" y="48"/>
                  <a:pt x="104" y="51"/>
                  <a:pt x="104" y="54"/>
                </a:cubicBezTo>
                <a:cubicBezTo>
                  <a:pt x="104" y="56"/>
                  <a:pt x="99" y="59"/>
                  <a:pt x="92" y="62"/>
                </a:cubicBezTo>
                <a:cubicBezTo>
                  <a:pt x="89" y="63"/>
                  <a:pt x="87" y="63"/>
                  <a:pt x="84" y="64"/>
                </a:cubicBezTo>
                <a:cubicBezTo>
                  <a:pt x="82" y="58"/>
                  <a:pt x="80" y="51"/>
                  <a:pt x="77" y="44"/>
                </a:cubicBezTo>
                <a:cubicBezTo>
                  <a:pt x="76" y="44"/>
                  <a:pt x="76" y="43"/>
                  <a:pt x="75" y="42"/>
                </a:cubicBezTo>
                <a:close/>
                <a:moveTo>
                  <a:pt x="75" y="66"/>
                </a:moveTo>
                <a:cubicBezTo>
                  <a:pt x="73" y="60"/>
                  <a:pt x="71" y="54"/>
                  <a:pt x="69" y="48"/>
                </a:cubicBezTo>
                <a:cubicBezTo>
                  <a:pt x="67" y="46"/>
                  <a:pt x="66" y="43"/>
                  <a:pt x="65" y="41"/>
                </a:cubicBezTo>
                <a:cubicBezTo>
                  <a:pt x="62" y="41"/>
                  <a:pt x="59" y="41"/>
                  <a:pt x="57" y="41"/>
                </a:cubicBezTo>
                <a:cubicBezTo>
                  <a:pt x="55" y="41"/>
                  <a:pt x="53" y="41"/>
                  <a:pt x="51" y="41"/>
                </a:cubicBezTo>
                <a:cubicBezTo>
                  <a:pt x="50" y="42"/>
                  <a:pt x="49" y="43"/>
                  <a:pt x="47" y="44"/>
                </a:cubicBezTo>
                <a:cubicBezTo>
                  <a:pt x="47" y="44"/>
                  <a:pt x="47" y="44"/>
                  <a:pt x="47" y="44"/>
                </a:cubicBezTo>
                <a:cubicBezTo>
                  <a:pt x="41" y="51"/>
                  <a:pt x="35" y="58"/>
                  <a:pt x="31" y="64"/>
                </a:cubicBezTo>
                <a:cubicBezTo>
                  <a:pt x="38" y="66"/>
                  <a:pt x="47" y="67"/>
                  <a:pt x="57" y="67"/>
                </a:cubicBezTo>
                <a:cubicBezTo>
                  <a:pt x="63" y="67"/>
                  <a:pt x="69" y="66"/>
                  <a:pt x="75" y="66"/>
                </a:cubicBezTo>
                <a:close/>
                <a:moveTo>
                  <a:pt x="22" y="62"/>
                </a:moveTo>
                <a:cubicBezTo>
                  <a:pt x="22" y="62"/>
                  <a:pt x="22" y="62"/>
                  <a:pt x="22" y="62"/>
                </a:cubicBezTo>
                <a:cubicBezTo>
                  <a:pt x="14" y="59"/>
                  <a:pt x="9" y="56"/>
                  <a:pt x="9" y="54"/>
                </a:cubicBezTo>
                <a:cubicBezTo>
                  <a:pt x="9" y="51"/>
                  <a:pt x="14" y="48"/>
                  <a:pt x="22" y="45"/>
                </a:cubicBezTo>
                <a:cubicBezTo>
                  <a:pt x="26" y="44"/>
                  <a:pt x="31" y="43"/>
                  <a:pt x="37" y="42"/>
                </a:cubicBezTo>
                <a:cubicBezTo>
                  <a:pt x="31" y="49"/>
                  <a:pt x="26" y="56"/>
                  <a:pt x="22" y="62"/>
                </a:cubicBezTo>
                <a:close/>
                <a:moveTo>
                  <a:pt x="64" y="50"/>
                </a:moveTo>
                <a:cubicBezTo>
                  <a:pt x="63" y="55"/>
                  <a:pt x="61" y="59"/>
                  <a:pt x="57" y="62"/>
                </a:cubicBezTo>
                <a:cubicBezTo>
                  <a:pt x="63" y="62"/>
                  <a:pt x="66" y="55"/>
                  <a:pt x="64" y="50"/>
                </a:cubicBezTo>
                <a:close/>
                <a:moveTo>
                  <a:pt x="49" y="57"/>
                </a:moveTo>
                <a:cubicBezTo>
                  <a:pt x="49" y="55"/>
                  <a:pt x="50" y="54"/>
                  <a:pt x="50" y="53"/>
                </a:cubicBezTo>
                <a:cubicBezTo>
                  <a:pt x="49" y="52"/>
                  <a:pt x="49" y="52"/>
                  <a:pt x="49" y="52"/>
                </a:cubicBezTo>
                <a:cubicBezTo>
                  <a:pt x="48" y="54"/>
                  <a:pt x="48" y="55"/>
                  <a:pt x="49" y="57"/>
                </a:cubicBezTo>
                <a:close/>
                <a:moveTo>
                  <a:pt x="49" y="50"/>
                </a:moveTo>
                <a:cubicBezTo>
                  <a:pt x="51" y="52"/>
                  <a:pt x="51" y="52"/>
                  <a:pt x="51" y="52"/>
                </a:cubicBezTo>
                <a:cubicBezTo>
                  <a:pt x="53" y="50"/>
                  <a:pt x="55" y="49"/>
                  <a:pt x="57" y="47"/>
                </a:cubicBezTo>
                <a:cubicBezTo>
                  <a:pt x="56" y="45"/>
                  <a:pt x="56" y="45"/>
                  <a:pt x="56" y="45"/>
                </a:cubicBezTo>
                <a:cubicBezTo>
                  <a:pt x="53" y="45"/>
                  <a:pt x="50" y="47"/>
                  <a:pt x="49" y="50"/>
                </a:cubicBezTo>
                <a:close/>
                <a:moveTo>
                  <a:pt x="58" y="45"/>
                </a:moveTo>
                <a:cubicBezTo>
                  <a:pt x="58" y="47"/>
                  <a:pt x="58" y="47"/>
                  <a:pt x="58" y="47"/>
                </a:cubicBezTo>
                <a:cubicBezTo>
                  <a:pt x="59" y="46"/>
                  <a:pt x="59" y="46"/>
                  <a:pt x="60" y="46"/>
                </a:cubicBezTo>
                <a:cubicBezTo>
                  <a:pt x="59" y="45"/>
                  <a:pt x="58" y="45"/>
                  <a:pt x="58" y="45"/>
                </a:cubicBezTo>
                <a:close/>
              </a:path>
            </a:pathLst>
          </a:custGeom>
          <a:solidFill>
            <a:schemeClr val="bg1">
              <a:alpha val="100000"/>
            </a:schemeClr>
          </a:solidFill>
          <a:ln w="9525">
            <a:noFill/>
          </a:ln>
        </p:spPr>
        <p:txBody>
          <a:bodyPr/>
          <a:p>
            <a:endParaRPr lang="zh-CN" altLang="en-US"/>
          </a:p>
        </p:txBody>
      </p:sp>
      <p:sp>
        <p:nvSpPr>
          <p:cNvPr id="16409" name="Freeform 48"/>
          <p:cNvSpPr>
            <a:spLocks noEditPoints="1"/>
          </p:cNvSpPr>
          <p:nvPr/>
        </p:nvSpPr>
        <p:spPr>
          <a:xfrm>
            <a:off x="5641975" y="1897063"/>
            <a:ext cx="314325" cy="423862"/>
          </a:xfrm>
          <a:custGeom>
            <a:avLst/>
            <a:gdLst>
              <a:gd name="txL" fmla="*/ 0 w 67"/>
              <a:gd name="txT" fmla="*/ 0 h 106"/>
              <a:gd name="txR" fmla="*/ 67 w 67"/>
              <a:gd name="txB" fmla="*/ 106 h 106"/>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67" h="106">
                <a:moveTo>
                  <a:pt x="33" y="0"/>
                </a:moveTo>
                <a:cubicBezTo>
                  <a:pt x="43" y="0"/>
                  <a:pt x="51" y="4"/>
                  <a:pt x="57" y="10"/>
                </a:cubicBezTo>
                <a:cubicBezTo>
                  <a:pt x="63" y="16"/>
                  <a:pt x="67" y="25"/>
                  <a:pt x="67" y="34"/>
                </a:cubicBezTo>
                <a:cubicBezTo>
                  <a:pt x="67" y="40"/>
                  <a:pt x="65" y="46"/>
                  <a:pt x="62" y="51"/>
                </a:cubicBezTo>
                <a:cubicBezTo>
                  <a:pt x="59" y="56"/>
                  <a:pt x="56" y="59"/>
                  <a:pt x="51" y="62"/>
                </a:cubicBezTo>
                <a:cubicBezTo>
                  <a:pt x="51" y="66"/>
                  <a:pt x="51" y="66"/>
                  <a:pt x="51" y="66"/>
                </a:cubicBezTo>
                <a:cubicBezTo>
                  <a:pt x="53" y="66"/>
                  <a:pt x="53" y="66"/>
                  <a:pt x="53" y="66"/>
                </a:cubicBezTo>
                <a:cubicBezTo>
                  <a:pt x="55" y="65"/>
                  <a:pt x="55" y="65"/>
                  <a:pt x="55" y="65"/>
                </a:cubicBezTo>
                <a:cubicBezTo>
                  <a:pt x="56" y="68"/>
                  <a:pt x="56" y="68"/>
                  <a:pt x="56" y="68"/>
                </a:cubicBezTo>
                <a:cubicBezTo>
                  <a:pt x="57" y="70"/>
                  <a:pt x="57" y="72"/>
                  <a:pt x="57" y="73"/>
                </a:cubicBezTo>
                <a:cubicBezTo>
                  <a:pt x="57" y="75"/>
                  <a:pt x="57" y="77"/>
                  <a:pt x="56" y="79"/>
                </a:cubicBezTo>
                <a:cubicBezTo>
                  <a:pt x="56" y="80"/>
                  <a:pt x="56" y="80"/>
                  <a:pt x="56" y="80"/>
                </a:cubicBezTo>
                <a:cubicBezTo>
                  <a:pt x="56" y="80"/>
                  <a:pt x="56" y="80"/>
                  <a:pt x="56" y="80"/>
                </a:cubicBezTo>
                <a:cubicBezTo>
                  <a:pt x="57" y="82"/>
                  <a:pt x="57" y="84"/>
                  <a:pt x="57" y="86"/>
                </a:cubicBezTo>
                <a:cubicBezTo>
                  <a:pt x="57" y="88"/>
                  <a:pt x="57" y="90"/>
                  <a:pt x="56" y="92"/>
                </a:cubicBezTo>
                <a:cubicBezTo>
                  <a:pt x="55" y="93"/>
                  <a:pt x="55" y="93"/>
                  <a:pt x="55" y="93"/>
                </a:cubicBezTo>
                <a:cubicBezTo>
                  <a:pt x="53" y="94"/>
                  <a:pt x="53" y="94"/>
                  <a:pt x="53" y="94"/>
                </a:cubicBezTo>
                <a:cubicBezTo>
                  <a:pt x="15" y="97"/>
                  <a:pt x="15" y="97"/>
                  <a:pt x="15" y="97"/>
                </a:cubicBezTo>
                <a:cubicBezTo>
                  <a:pt x="13" y="97"/>
                  <a:pt x="13" y="97"/>
                  <a:pt x="13" y="97"/>
                </a:cubicBezTo>
                <a:cubicBezTo>
                  <a:pt x="12" y="95"/>
                  <a:pt x="12" y="95"/>
                  <a:pt x="12" y="95"/>
                </a:cubicBezTo>
                <a:cubicBezTo>
                  <a:pt x="11" y="93"/>
                  <a:pt x="11" y="91"/>
                  <a:pt x="10" y="90"/>
                </a:cubicBezTo>
                <a:cubicBezTo>
                  <a:pt x="10" y="88"/>
                  <a:pt x="11" y="86"/>
                  <a:pt x="12" y="83"/>
                </a:cubicBezTo>
                <a:cubicBezTo>
                  <a:pt x="12" y="83"/>
                  <a:pt x="12" y="83"/>
                  <a:pt x="12" y="83"/>
                </a:cubicBezTo>
                <a:cubicBezTo>
                  <a:pt x="12" y="82"/>
                  <a:pt x="12" y="82"/>
                  <a:pt x="12" y="82"/>
                </a:cubicBezTo>
                <a:cubicBezTo>
                  <a:pt x="11" y="81"/>
                  <a:pt x="11" y="79"/>
                  <a:pt x="10" y="77"/>
                </a:cubicBezTo>
                <a:cubicBezTo>
                  <a:pt x="10" y="75"/>
                  <a:pt x="11" y="73"/>
                  <a:pt x="12" y="71"/>
                </a:cubicBezTo>
                <a:cubicBezTo>
                  <a:pt x="13" y="69"/>
                  <a:pt x="13" y="69"/>
                  <a:pt x="13" y="69"/>
                </a:cubicBezTo>
                <a:cubicBezTo>
                  <a:pt x="15" y="69"/>
                  <a:pt x="15" y="69"/>
                  <a:pt x="15" y="69"/>
                </a:cubicBezTo>
                <a:cubicBezTo>
                  <a:pt x="16" y="69"/>
                  <a:pt x="16" y="69"/>
                  <a:pt x="16" y="69"/>
                </a:cubicBezTo>
                <a:cubicBezTo>
                  <a:pt x="16" y="63"/>
                  <a:pt x="16" y="63"/>
                  <a:pt x="16" y="63"/>
                </a:cubicBezTo>
                <a:cubicBezTo>
                  <a:pt x="11" y="60"/>
                  <a:pt x="7" y="56"/>
                  <a:pt x="5" y="51"/>
                </a:cubicBezTo>
                <a:cubicBezTo>
                  <a:pt x="2" y="46"/>
                  <a:pt x="0" y="40"/>
                  <a:pt x="0" y="34"/>
                </a:cubicBezTo>
                <a:cubicBezTo>
                  <a:pt x="0" y="25"/>
                  <a:pt x="4" y="16"/>
                  <a:pt x="10" y="10"/>
                </a:cubicBezTo>
                <a:cubicBezTo>
                  <a:pt x="16" y="4"/>
                  <a:pt x="24" y="0"/>
                  <a:pt x="33" y="0"/>
                </a:cubicBezTo>
                <a:close/>
                <a:moveTo>
                  <a:pt x="26" y="40"/>
                </a:moveTo>
                <a:cubicBezTo>
                  <a:pt x="27" y="41"/>
                  <a:pt x="27" y="41"/>
                  <a:pt x="28" y="41"/>
                </a:cubicBezTo>
                <a:cubicBezTo>
                  <a:pt x="28" y="41"/>
                  <a:pt x="29" y="41"/>
                  <a:pt x="30" y="40"/>
                </a:cubicBezTo>
                <a:cubicBezTo>
                  <a:pt x="30" y="39"/>
                  <a:pt x="30" y="39"/>
                  <a:pt x="30" y="39"/>
                </a:cubicBezTo>
                <a:cubicBezTo>
                  <a:pt x="31" y="40"/>
                  <a:pt x="31" y="40"/>
                  <a:pt x="31" y="40"/>
                </a:cubicBezTo>
                <a:cubicBezTo>
                  <a:pt x="32" y="41"/>
                  <a:pt x="32" y="41"/>
                  <a:pt x="33" y="41"/>
                </a:cubicBezTo>
                <a:cubicBezTo>
                  <a:pt x="34" y="41"/>
                  <a:pt x="35" y="41"/>
                  <a:pt x="35" y="40"/>
                </a:cubicBezTo>
                <a:cubicBezTo>
                  <a:pt x="36" y="39"/>
                  <a:pt x="36" y="39"/>
                  <a:pt x="36" y="39"/>
                </a:cubicBezTo>
                <a:cubicBezTo>
                  <a:pt x="36" y="40"/>
                  <a:pt x="36" y="40"/>
                  <a:pt x="36" y="40"/>
                </a:cubicBezTo>
                <a:cubicBezTo>
                  <a:pt x="37" y="41"/>
                  <a:pt x="38" y="41"/>
                  <a:pt x="39" y="41"/>
                </a:cubicBezTo>
                <a:cubicBezTo>
                  <a:pt x="40" y="41"/>
                  <a:pt x="41" y="41"/>
                  <a:pt x="42" y="40"/>
                </a:cubicBezTo>
                <a:cubicBezTo>
                  <a:pt x="43" y="38"/>
                  <a:pt x="43" y="38"/>
                  <a:pt x="43" y="38"/>
                </a:cubicBezTo>
                <a:cubicBezTo>
                  <a:pt x="46" y="40"/>
                  <a:pt x="46" y="40"/>
                  <a:pt x="46" y="40"/>
                </a:cubicBezTo>
                <a:cubicBezTo>
                  <a:pt x="39" y="52"/>
                  <a:pt x="39" y="52"/>
                  <a:pt x="39" y="52"/>
                </a:cubicBezTo>
                <a:cubicBezTo>
                  <a:pt x="39" y="67"/>
                  <a:pt x="39" y="67"/>
                  <a:pt x="39" y="67"/>
                </a:cubicBezTo>
                <a:cubicBezTo>
                  <a:pt x="44" y="66"/>
                  <a:pt x="44" y="66"/>
                  <a:pt x="44" y="66"/>
                </a:cubicBezTo>
                <a:cubicBezTo>
                  <a:pt x="44" y="60"/>
                  <a:pt x="44" y="60"/>
                  <a:pt x="44" y="60"/>
                </a:cubicBezTo>
                <a:cubicBezTo>
                  <a:pt x="44" y="58"/>
                  <a:pt x="44" y="58"/>
                  <a:pt x="44" y="58"/>
                </a:cubicBezTo>
                <a:cubicBezTo>
                  <a:pt x="46" y="57"/>
                  <a:pt x="46" y="57"/>
                  <a:pt x="46" y="57"/>
                </a:cubicBezTo>
                <a:cubicBezTo>
                  <a:pt x="50" y="55"/>
                  <a:pt x="54" y="52"/>
                  <a:pt x="56" y="47"/>
                </a:cubicBezTo>
                <a:cubicBezTo>
                  <a:pt x="59" y="44"/>
                  <a:pt x="60" y="39"/>
                  <a:pt x="60" y="34"/>
                </a:cubicBezTo>
                <a:cubicBezTo>
                  <a:pt x="60" y="27"/>
                  <a:pt x="57" y="20"/>
                  <a:pt x="52" y="15"/>
                </a:cubicBezTo>
                <a:cubicBezTo>
                  <a:pt x="47" y="10"/>
                  <a:pt x="41" y="7"/>
                  <a:pt x="33" y="7"/>
                </a:cubicBezTo>
                <a:cubicBezTo>
                  <a:pt x="26" y="7"/>
                  <a:pt x="19" y="10"/>
                  <a:pt x="15" y="15"/>
                </a:cubicBezTo>
                <a:cubicBezTo>
                  <a:pt x="10" y="20"/>
                  <a:pt x="7" y="27"/>
                  <a:pt x="7" y="34"/>
                </a:cubicBezTo>
                <a:cubicBezTo>
                  <a:pt x="7" y="39"/>
                  <a:pt x="8" y="44"/>
                  <a:pt x="11" y="48"/>
                </a:cubicBezTo>
                <a:cubicBezTo>
                  <a:pt x="13" y="52"/>
                  <a:pt x="17" y="55"/>
                  <a:pt x="21" y="58"/>
                </a:cubicBezTo>
                <a:cubicBezTo>
                  <a:pt x="23" y="59"/>
                  <a:pt x="23" y="59"/>
                  <a:pt x="23" y="59"/>
                </a:cubicBezTo>
                <a:cubicBezTo>
                  <a:pt x="23" y="61"/>
                  <a:pt x="23" y="61"/>
                  <a:pt x="23" y="61"/>
                </a:cubicBezTo>
                <a:cubicBezTo>
                  <a:pt x="23" y="67"/>
                  <a:pt x="23" y="67"/>
                  <a:pt x="23" y="67"/>
                </a:cubicBezTo>
                <a:cubicBezTo>
                  <a:pt x="29" y="67"/>
                  <a:pt x="29" y="67"/>
                  <a:pt x="29" y="67"/>
                </a:cubicBezTo>
                <a:cubicBezTo>
                  <a:pt x="29" y="52"/>
                  <a:pt x="29" y="52"/>
                  <a:pt x="29" y="52"/>
                </a:cubicBezTo>
                <a:cubicBezTo>
                  <a:pt x="22" y="40"/>
                  <a:pt x="22" y="40"/>
                  <a:pt x="22" y="40"/>
                </a:cubicBezTo>
                <a:cubicBezTo>
                  <a:pt x="25" y="38"/>
                  <a:pt x="25" y="38"/>
                  <a:pt x="25" y="38"/>
                </a:cubicBezTo>
                <a:cubicBezTo>
                  <a:pt x="26" y="40"/>
                  <a:pt x="26" y="40"/>
                  <a:pt x="26" y="40"/>
                </a:cubicBezTo>
                <a:close/>
                <a:moveTo>
                  <a:pt x="40" y="43"/>
                </a:moveTo>
                <a:cubicBezTo>
                  <a:pt x="40" y="43"/>
                  <a:pt x="40" y="43"/>
                  <a:pt x="39" y="43"/>
                </a:cubicBezTo>
                <a:cubicBezTo>
                  <a:pt x="38" y="43"/>
                  <a:pt x="37" y="43"/>
                  <a:pt x="36" y="42"/>
                </a:cubicBezTo>
                <a:cubicBezTo>
                  <a:pt x="35" y="42"/>
                  <a:pt x="34" y="43"/>
                  <a:pt x="33" y="43"/>
                </a:cubicBezTo>
                <a:cubicBezTo>
                  <a:pt x="32" y="43"/>
                  <a:pt x="31" y="42"/>
                  <a:pt x="30" y="42"/>
                </a:cubicBezTo>
                <a:cubicBezTo>
                  <a:pt x="29" y="42"/>
                  <a:pt x="28" y="43"/>
                  <a:pt x="28" y="43"/>
                </a:cubicBezTo>
                <a:cubicBezTo>
                  <a:pt x="27" y="43"/>
                  <a:pt x="27" y="43"/>
                  <a:pt x="27" y="42"/>
                </a:cubicBezTo>
                <a:cubicBezTo>
                  <a:pt x="32" y="50"/>
                  <a:pt x="32" y="50"/>
                  <a:pt x="32" y="50"/>
                </a:cubicBezTo>
                <a:cubicBezTo>
                  <a:pt x="32" y="51"/>
                  <a:pt x="32" y="51"/>
                  <a:pt x="32" y="51"/>
                </a:cubicBezTo>
                <a:cubicBezTo>
                  <a:pt x="32" y="51"/>
                  <a:pt x="32" y="51"/>
                  <a:pt x="32" y="51"/>
                </a:cubicBezTo>
                <a:cubicBezTo>
                  <a:pt x="32" y="67"/>
                  <a:pt x="32" y="67"/>
                  <a:pt x="32" y="67"/>
                </a:cubicBezTo>
                <a:cubicBezTo>
                  <a:pt x="35" y="67"/>
                  <a:pt x="35" y="67"/>
                  <a:pt x="35" y="67"/>
                </a:cubicBezTo>
                <a:cubicBezTo>
                  <a:pt x="35" y="51"/>
                  <a:pt x="35" y="51"/>
                  <a:pt x="35" y="51"/>
                </a:cubicBezTo>
                <a:cubicBezTo>
                  <a:pt x="35" y="51"/>
                  <a:pt x="35" y="51"/>
                  <a:pt x="35" y="51"/>
                </a:cubicBezTo>
                <a:cubicBezTo>
                  <a:pt x="35" y="50"/>
                  <a:pt x="35" y="50"/>
                  <a:pt x="35" y="50"/>
                </a:cubicBezTo>
                <a:cubicBezTo>
                  <a:pt x="40" y="43"/>
                  <a:pt x="40" y="43"/>
                  <a:pt x="40" y="43"/>
                </a:cubicBezTo>
                <a:close/>
                <a:moveTo>
                  <a:pt x="43" y="96"/>
                </a:moveTo>
                <a:cubicBezTo>
                  <a:pt x="24" y="98"/>
                  <a:pt x="24" y="98"/>
                  <a:pt x="24" y="98"/>
                </a:cubicBezTo>
                <a:cubicBezTo>
                  <a:pt x="25" y="103"/>
                  <a:pt x="29" y="106"/>
                  <a:pt x="34" y="106"/>
                </a:cubicBezTo>
                <a:cubicBezTo>
                  <a:pt x="39" y="106"/>
                  <a:pt x="43" y="102"/>
                  <a:pt x="43" y="97"/>
                </a:cubicBezTo>
                <a:cubicBezTo>
                  <a:pt x="43" y="97"/>
                  <a:pt x="43" y="97"/>
                  <a:pt x="43" y="96"/>
                </a:cubicBezTo>
                <a:close/>
                <a:moveTo>
                  <a:pt x="50" y="85"/>
                </a:moveTo>
                <a:cubicBezTo>
                  <a:pt x="17" y="88"/>
                  <a:pt x="17" y="88"/>
                  <a:pt x="17" y="88"/>
                </a:cubicBezTo>
                <a:cubicBezTo>
                  <a:pt x="17" y="89"/>
                  <a:pt x="17" y="89"/>
                  <a:pt x="17" y="89"/>
                </a:cubicBezTo>
                <a:cubicBezTo>
                  <a:pt x="17" y="89"/>
                  <a:pt x="17" y="90"/>
                  <a:pt x="17" y="90"/>
                </a:cubicBezTo>
                <a:cubicBezTo>
                  <a:pt x="50" y="87"/>
                  <a:pt x="50" y="87"/>
                  <a:pt x="50" y="87"/>
                </a:cubicBezTo>
                <a:cubicBezTo>
                  <a:pt x="50" y="87"/>
                  <a:pt x="50" y="86"/>
                  <a:pt x="50" y="86"/>
                </a:cubicBezTo>
                <a:cubicBezTo>
                  <a:pt x="50" y="86"/>
                  <a:pt x="50" y="86"/>
                  <a:pt x="50" y="85"/>
                </a:cubicBezTo>
                <a:close/>
                <a:moveTo>
                  <a:pt x="50" y="73"/>
                </a:moveTo>
                <a:cubicBezTo>
                  <a:pt x="17" y="76"/>
                  <a:pt x="17" y="76"/>
                  <a:pt x="17" y="76"/>
                </a:cubicBezTo>
                <a:cubicBezTo>
                  <a:pt x="17" y="76"/>
                  <a:pt x="17" y="76"/>
                  <a:pt x="17" y="77"/>
                </a:cubicBezTo>
                <a:cubicBezTo>
                  <a:pt x="17" y="77"/>
                  <a:pt x="17" y="77"/>
                  <a:pt x="17" y="77"/>
                </a:cubicBezTo>
                <a:cubicBezTo>
                  <a:pt x="50" y="74"/>
                  <a:pt x="50" y="74"/>
                  <a:pt x="50" y="74"/>
                </a:cubicBezTo>
                <a:cubicBezTo>
                  <a:pt x="50" y="74"/>
                  <a:pt x="50" y="74"/>
                  <a:pt x="50" y="73"/>
                </a:cubicBezTo>
                <a:cubicBezTo>
                  <a:pt x="50" y="73"/>
                  <a:pt x="50" y="73"/>
                  <a:pt x="50" y="73"/>
                </a:cubicBezTo>
                <a:close/>
              </a:path>
            </a:pathLst>
          </a:custGeom>
          <a:solidFill>
            <a:schemeClr val="tx1">
              <a:alpha val="100000"/>
            </a:schemeClr>
          </a:solidFill>
          <a:ln w="9525">
            <a:noFill/>
          </a:ln>
        </p:spPr>
        <p:txBody>
          <a:bodyPr/>
          <a:p>
            <a:endParaRPr lang="zh-CN" altLang="en-US"/>
          </a:p>
        </p:txBody>
      </p:sp>
      <p:sp>
        <p:nvSpPr>
          <p:cNvPr id="16410" name="Freeform 63"/>
          <p:cNvSpPr>
            <a:spLocks noEditPoints="1"/>
          </p:cNvSpPr>
          <p:nvPr/>
        </p:nvSpPr>
        <p:spPr>
          <a:xfrm>
            <a:off x="3636963" y="1409700"/>
            <a:ext cx="388937" cy="400050"/>
          </a:xfrm>
          <a:custGeom>
            <a:avLst/>
            <a:gdLst>
              <a:gd name="txL" fmla="*/ 0 w 95"/>
              <a:gd name="txT" fmla="*/ 0 h 93"/>
              <a:gd name="txR" fmla="*/ 95 w 95"/>
              <a:gd name="txB" fmla="*/ 93 h 93"/>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2147483647" y="2147483647"/>
              </a:cxn>
              <a:cxn ang="0">
                <a:pos x="2147483647" y="0"/>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95" h="93">
                <a:moveTo>
                  <a:pt x="80" y="25"/>
                </a:moveTo>
                <a:cubicBezTo>
                  <a:pt x="85" y="25"/>
                  <a:pt x="85" y="25"/>
                  <a:pt x="85" y="25"/>
                </a:cubicBezTo>
                <a:cubicBezTo>
                  <a:pt x="85" y="25"/>
                  <a:pt x="85" y="25"/>
                  <a:pt x="85" y="25"/>
                </a:cubicBezTo>
                <a:cubicBezTo>
                  <a:pt x="85" y="25"/>
                  <a:pt x="85" y="24"/>
                  <a:pt x="86" y="22"/>
                </a:cubicBezTo>
                <a:cubicBezTo>
                  <a:pt x="86" y="21"/>
                  <a:pt x="86" y="19"/>
                  <a:pt x="86" y="18"/>
                </a:cubicBezTo>
                <a:cubicBezTo>
                  <a:pt x="86" y="16"/>
                  <a:pt x="86" y="15"/>
                  <a:pt x="86" y="13"/>
                </a:cubicBezTo>
                <a:cubicBezTo>
                  <a:pt x="85" y="11"/>
                  <a:pt x="83" y="8"/>
                  <a:pt x="80" y="8"/>
                </a:cubicBezTo>
                <a:cubicBezTo>
                  <a:pt x="80" y="8"/>
                  <a:pt x="80" y="8"/>
                  <a:pt x="80" y="8"/>
                </a:cubicBezTo>
                <a:cubicBezTo>
                  <a:pt x="35" y="8"/>
                  <a:pt x="35" y="8"/>
                  <a:pt x="35" y="8"/>
                </a:cubicBezTo>
                <a:cubicBezTo>
                  <a:pt x="35" y="9"/>
                  <a:pt x="36" y="10"/>
                  <a:pt x="36" y="11"/>
                </a:cubicBezTo>
                <a:cubicBezTo>
                  <a:pt x="37" y="13"/>
                  <a:pt x="37" y="15"/>
                  <a:pt x="37" y="18"/>
                </a:cubicBezTo>
                <a:cubicBezTo>
                  <a:pt x="37" y="20"/>
                  <a:pt x="37" y="22"/>
                  <a:pt x="36" y="24"/>
                </a:cubicBezTo>
                <a:cubicBezTo>
                  <a:pt x="36" y="24"/>
                  <a:pt x="36" y="25"/>
                  <a:pt x="36" y="25"/>
                </a:cubicBezTo>
                <a:cubicBezTo>
                  <a:pt x="80" y="25"/>
                  <a:pt x="80" y="25"/>
                  <a:pt x="80" y="25"/>
                </a:cubicBezTo>
                <a:close/>
                <a:moveTo>
                  <a:pt x="52" y="44"/>
                </a:moveTo>
                <a:cubicBezTo>
                  <a:pt x="43" y="44"/>
                  <a:pt x="35" y="52"/>
                  <a:pt x="35" y="62"/>
                </a:cubicBezTo>
                <a:cubicBezTo>
                  <a:pt x="35" y="71"/>
                  <a:pt x="43" y="79"/>
                  <a:pt x="52" y="79"/>
                </a:cubicBezTo>
                <a:cubicBezTo>
                  <a:pt x="58" y="79"/>
                  <a:pt x="63" y="76"/>
                  <a:pt x="66" y="72"/>
                </a:cubicBezTo>
                <a:cubicBezTo>
                  <a:pt x="52" y="62"/>
                  <a:pt x="52" y="62"/>
                  <a:pt x="52" y="62"/>
                </a:cubicBezTo>
                <a:cubicBezTo>
                  <a:pt x="55" y="45"/>
                  <a:pt x="55" y="45"/>
                  <a:pt x="55" y="45"/>
                </a:cubicBezTo>
                <a:cubicBezTo>
                  <a:pt x="54" y="45"/>
                  <a:pt x="53" y="44"/>
                  <a:pt x="52" y="44"/>
                </a:cubicBezTo>
                <a:close/>
                <a:moveTo>
                  <a:pt x="70" y="66"/>
                </a:moveTo>
                <a:cubicBezTo>
                  <a:pt x="61" y="59"/>
                  <a:pt x="61" y="59"/>
                  <a:pt x="61" y="59"/>
                </a:cubicBezTo>
                <a:cubicBezTo>
                  <a:pt x="62" y="59"/>
                  <a:pt x="62" y="59"/>
                  <a:pt x="62" y="59"/>
                </a:cubicBezTo>
                <a:cubicBezTo>
                  <a:pt x="70" y="65"/>
                  <a:pt x="70" y="65"/>
                  <a:pt x="70" y="65"/>
                </a:cubicBezTo>
                <a:cubicBezTo>
                  <a:pt x="70" y="66"/>
                  <a:pt x="70" y="66"/>
                  <a:pt x="70" y="66"/>
                </a:cubicBezTo>
                <a:close/>
                <a:moveTo>
                  <a:pt x="60" y="60"/>
                </a:moveTo>
                <a:cubicBezTo>
                  <a:pt x="70" y="67"/>
                  <a:pt x="70" y="67"/>
                  <a:pt x="70" y="67"/>
                </a:cubicBezTo>
                <a:cubicBezTo>
                  <a:pt x="70" y="67"/>
                  <a:pt x="69" y="68"/>
                  <a:pt x="69" y="68"/>
                </a:cubicBezTo>
                <a:cubicBezTo>
                  <a:pt x="60" y="60"/>
                  <a:pt x="60" y="60"/>
                  <a:pt x="60" y="60"/>
                </a:cubicBezTo>
                <a:cubicBezTo>
                  <a:pt x="60" y="60"/>
                  <a:pt x="60" y="60"/>
                  <a:pt x="60" y="60"/>
                </a:cubicBezTo>
                <a:close/>
                <a:moveTo>
                  <a:pt x="70" y="55"/>
                </a:moveTo>
                <a:cubicBezTo>
                  <a:pt x="69" y="54"/>
                  <a:pt x="69" y="54"/>
                  <a:pt x="69" y="54"/>
                </a:cubicBezTo>
                <a:cubicBezTo>
                  <a:pt x="70" y="54"/>
                  <a:pt x="70" y="54"/>
                  <a:pt x="70" y="54"/>
                </a:cubicBezTo>
                <a:cubicBezTo>
                  <a:pt x="70" y="54"/>
                  <a:pt x="70" y="54"/>
                  <a:pt x="70" y="55"/>
                </a:cubicBezTo>
                <a:close/>
                <a:moveTo>
                  <a:pt x="68" y="55"/>
                </a:moveTo>
                <a:cubicBezTo>
                  <a:pt x="68" y="55"/>
                  <a:pt x="68" y="55"/>
                  <a:pt x="68" y="55"/>
                </a:cubicBezTo>
                <a:cubicBezTo>
                  <a:pt x="71" y="58"/>
                  <a:pt x="71" y="58"/>
                  <a:pt x="71" y="58"/>
                </a:cubicBezTo>
                <a:cubicBezTo>
                  <a:pt x="71" y="57"/>
                  <a:pt x="71" y="57"/>
                  <a:pt x="71" y="56"/>
                </a:cubicBezTo>
                <a:cubicBezTo>
                  <a:pt x="68" y="55"/>
                  <a:pt x="68" y="55"/>
                  <a:pt x="68" y="55"/>
                </a:cubicBezTo>
                <a:close/>
                <a:moveTo>
                  <a:pt x="67" y="56"/>
                </a:moveTo>
                <a:cubicBezTo>
                  <a:pt x="71" y="59"/>
                  <a:pt x="71" y="59"/>
                  <a:pt x="71" y="59"/>
                </a:cubicBezTo>
                <a:cubicBezTo>
                  <a:pt x="71" y="59"/>
                  <a:pt x="71" y="60"/>
                  <a:pt x="71" y="60"/>
                </a:cubicBezTo>
                <a:cubicBezTo>
                  <a:pt x="66" y="56"/>
                  <a:pt x="66" y="56"/>
                  <a:pt x="66" y="56"/>
                </a:cubicBezTo>
                <a:cubicBezTo>
                  <a:pt x="67" y="56"/>
                  <a:pt x="67" y="56"/>
                  <a:pt x="67" y="56"/>
                </a:cubicBezTo>
                <a:close/>
                <a:moveTo>
                  <a:pt x="65" y="57"/>
                </a:moveTo>
                <a:cubicBezTo>
                  <a:pt x="71" y="61"/>
                  <a:pt x="71" y="61"/>
                  <a:pt x="71" y="61"/>
                </a:cubicBezTo>
                <a:cubicBezTo>
                  <a:pt x="71" y="62"/>
                  <a:pt x="71" y="62"/>
                  <a:pt x="71" y="62"/>
                </a:cubicBezTo>
                <a:cubicBezTo>
                  <a:pt x="64" y="57"/>
                  <a:pt x="64" y="57"/>
                  <a:pt x="64" y="57"/>
                </a:cubicBezTo>
                <a:cubicBezTo>
                  <a:pt x="65" y="57"/>
                  <a:pt x="65" y="57"/>
                  <a:pt x="65" y="57"/>
                </a:cubicBezTo>
                <a:close/>
                <a:moveTo>
                  <a:pt x="64" y="58"/>
                </a:moveTo>
                <a:cubicBezTo>
                  <a:pt x="71" y="64"/>
                  <a:pt x="71" y="64"/>
                  <a:pt x="71" y="64"/>
                </a:cubicBezTo>
                <a:cubicBezTo>
                  <a:pt x="71" y="64"/>
                  <a:pt x="71" y="64"/>
                  <a:pt x="71" y="64"/>
                </a:cubicBezTo>
                <a:cubicBezTo>
                  <a:pt x="63" y="58"/>
                  <a:pt x="63" y="58"/>
                  <a:pt x="63" y="58"/>
                </a:cubicBezTo>
                <a:cubicBezTo>
                  <a:pt x="64" y="58"/>
                  <a:pt x="64" y="58"/>
                  <a:pt x="64" y="58"/>
                </a:cubicBezTo>
                <a:close/>
                <a:moveTo>
                  <a:pt x="71" y="46"/>
                </a:moveTo>
                <a:cubicBezTo>
                  <a:pt x="71" y="47"/>
                  <a:pt x="71" y="47"/>
                  <a:pt x="71" y="47"/>
                </a:cubicBezTo>
                <a:cubicBezTo>
                  <a:pt x="70" y="48"/>
                  <a:pt x="70" y="48"/>
                  <a:pt x="70" y="48"/>
                </a:cubicBezTo>
                <a:cubicBezTo>
                  <a:pt x="58" y="56"/>
                  <a:pt x="58" y="56"/>
                  <a:pt x="58" y="56"/>
                </a:cubicBezTo>
                <a:cubicBezTo>
                  <a:pt x="56" y="57"/>
                  <a:pt x="56" y="57"/>
                  <a:pt x="56" y="57"/>
                </a:cubicBezTo>
                <a:cubicBezTo>
                  <a:pt x="56" y="54"/>
                  <a:pt x="56" y="54"/>
                  <a:pt x="56" y="54"/>
                </a:cubicBezTo>
                <a:cubicBezTo>
                  <a:pt x="59" y="40"/>
                  <a:pt x="59" y="40"/>
                  <a:pt x="59" y="40"/>
                </a:cubicBezTo>
                <a:cubicBezTo>
                  <a:pt x="59" y="39"/>
                  <a:pt x="59" y="39"/>
                  <a:pt x="59" y="39"/>
                </a:cubicBezTo>
                <a:cubicBezTo>
                  <a:pt x="60" y="39"/>
                  <a:pt x="60" y="39"/>
                  <a:pt x="60" y="39"/>
                </a:cubicBezTo>
                <a:cubicBezTo>
                  <a:pt x="62" y="39"/>
                  <a:pt x="64" y="40"/>
                  <a:pt x="66" y="41"/>
                </a:cubicBezTo>
                <a:cubicBezTo>
                  <a:pt x="68" y="42"/>
                  <a:pt x="70" y="44"/>
                  <a:pt x="71" y="46"/>
                </a:cubicBezTo>
                <a:close/>
                <a:moveTo>
                  <a:pt x="65" y="43"/>
                </a:moveTo>
                <a:cubicBezTo>
                  <a:pt x="66" y="44"/>
                  <a:pt x="67" y="45"/>
                  <a:pt x="68" y="46"/>
                </a:cubicBezTo>
                <a:cubicBezTo>
                  <a:pt x="59" y="52"/>
                  <a:pt x="59" y="52"/>
                  <a:pt x="59" y="52"/>
                </a:cubicBezTo>
                <a:cubicBezTo>
                  <a:pt x="61" y="42"/>
                  <a:pt x="61" y="42"/>
                  <a:pt x="61" y="42"/>
                </a:cubicBezTo>
                <a:cubicBezTo>
                  <a:pt x="62" y="42"/>
                  <a:pt x="64" y="43"/>
                  <a:pt x="65" y="43"/>
                </a:cubicBezTo>
                <a:close/>
                <a:moveTo>
                  <a:pt x="71" y="70"/>
                </a:moveTo>
                <a:cubicBezTo>
                  <a:pt x="70" y="71"/>
                  <a:pt x="70" y="71"/>
                  <a:pt x="70" y="71"/>
                </a:cubicBezTo>
                <a:cubicBezTo>
                  <a:pt x="69" y="71"/>
                  <a:pt x="69" y="71"/>
                  <a:pt x="69" y="71"/>
                </a:cubicBezTo>
                <a:cubicBezTo>
                  <a:pt x="57" y="61"/>
                  <a:pt x="57" y="61"/>
                  <a:pt x="57" y="61"/>
                </a:cubicBezTo>
                <a:cubicBezTo>
                  <a:pt x="55" y="60"/>
                  <a:pt x="55" y="60"/>
                  <a:pt x="55" y="60"/>
                </a:cubicBezTo>
                <a:cubicBezTo>
                  <a:pt x="57" y="59"/>
                  <a:pt x="57" y="59"/>
                  <a:pt x="57" y="59"/>
                </a:cubicBezTo>
                <a:cubicBezTo>
                  <a:pt x="69" y="51"/>
                  <a:pt x="69" y="51"/>
                  <a:pt x="69" y="51"/>
                </a:cubicBezTo>
                <a:cubicBezTo>
                  <a:pt x="70" y="50"/>
                  <a:pt x="70" y="50"/>
                  <a:pt x="70" y="50"/>
                </a:cubicBezTo>
                <a:cubicBezTo>
                  <a:pt x="71" y="51"/>
                  <a:pt x="71" y="51"/>
                  <a:pt x="71" y="51"/>
                </a:cubicBezTo>
                <a:cubicBezTo>
                  <a:pt x="72" y="53"/>
                  <a:pt x="73" y="54"/>
                  <a:pt x="73" y="56"/>
                </a:cubicBezTo>
                <a:cubicBezTo>
                  <a:pt x="74" y="57"/>
                  <a:pt x="74" y="59"/>
                  <a:pt x="74" y="60"/>
                </a:cubicBezTo>
                <a:cubicBezTo>
                  <a:pt x="74" y="62"/>
                  <a:pt x="74" y="64"/>
                  <a:pt x="73" y="66"/>
                </a:cubicBezTo>
                <a:cubicBezTo>
                  <a:pt x="72" y="67"/>
                  <a:pt x="72" y="69"/>
                  <a:pt x="71" y="70"/>
                </a:cubicBezTo>
                <a:close/>
                <a:moveTo>
                  <a:pt x="80" y="0"/>
                </a:moveTo>
                <a:cubicBezTo>
                  <a:pt x="87" y="0"/>
                  <a:pt x="92" y="5"/>
                  <a:pt x="93" y="11"/>
                </a:cubicBezTo>
                <a:cubicBezTo>
                  <a:pt x="94" y="13"/>
                  <a:pt x="94" y="15"/>
                  <a:pt x="94" y="18"/>
                </a:cubicBezTo>
                <a:cubicBezTo>
                  <a:pt x="95" y="20"/>
                  <a:pt x="94" y="22"/>
                  <a:pt x="94" y="24"/>
                </a:cubicBezTo>
                <a:cubicBezTo>
                  <a:pt x="93" y="28"/>
                  <a:pt x="91" y="31"/>
                  <a:pt x="89" y="33"/>
                </a:cubicBezTo>
                <a:cubicBezTo>
                  <a:pt x="89" y="89"/>
                  <a:pt x="89" y="89"/>
                  <a:pt x="89" y="89"/>
                </a:cubicBezTo>
                <a:cubicBezTo>
                  <a:pt x="85" y="93"/>
                  <a:pt x="85" y="93"/>
                  <a:pt x="85" y="93"/>
                </a:cubicBezTo>
                <a:cubicBezTo>
                  <a:pt x="22" y="93"/>
                  <a:pt x="22" y="93"/>
                  <a:pt x="22" y="93"/>
                </a:cubicBezTo>
                <a:cubicBezTo>
                  <a:pt x="18" y="89"/>
                  <a:pt x="18" y="89"/>
                  <a:pt x="18" y="89"/>
                </a:cubicBezTo>
                <a:cubicBezTo>
                  <a:pt x="18" y="68"/>
                  <a:pt x="18" y="68"/>
                  <a:pt x="18" y="68"/>
                </a:cubicBezTo>
                <a:cubicBezTo>
                  <a:pt x="4" y="68"/>
                  <a:pt x="4" y="68"/>
                  <a:pt x="4" y="68"/>
                </a:cubicBezTo>
                <a:cubicBezTo>
                  <a:pt x="0" y="64"/>
                  <a:pt x="0" y="64"/>
                  <a:pt x="0" y="64"/>
                </a:cubicBezTo>
                <a:cubicBezTo>
                  <a:pt x="8" y="12"/>
                  <a:pt x="8" y="12"/>
                  <a:pt x="8" y="12"/>
                </a:cubicBezTo>
                <a:cubicBezTo>
                  <a:pt x="8" y="8"/>
                  <a:pt x="10" y="6"/>
                  <a:pt x="13" y="3"/>
                </a:cubicBezTo>
                <a:cubicBezTo>
                  <a:pt x="15" y="1"/>
                  <a:pt x="19" y="0"/>
                  <a:pt x="22" y="0"/>
                </a:cubicBezTo>
                <a:cubicBezTo>
                  <a:pt x="22" y="0"/>
                  <a:pt x="22" y="0"/>
                  <a:pt x="22" y="0"/>
                </a:cubicBezTo>
                <a:cubicBezTo>
                  <a:pt x="22" y="0"/>
                  <a:pt x="22" y="0"/>
                  <a:pt x="22" y="0"/>
                </a:cubicBezTo>
                <a:cubicBezTo>
                  <a:pt x="80" y="0"/>
                  <a:pt x="80" y="0"/>
                  <a:pt x="80" y="0"/>
                </a:cubicBezTo>
                <a:cubicBezTo>
                  <a:pt x="80" y="0"/>
                  <a:pt x="80" y="0"/>
                  <a:pt x="80" y="0"/>
                </a:cubicBezTo>
                <a:close/>
                <a:moveTo>
                  <a:pt x="28" y="34"/>
                </a:moveTo>
                <a:cubicBezTo>
                  <a:pt x="28" y="34"/>
                  <a:pt x="28" y="34"/>
                  <a:pt x="28" y="34"/>
                </a:cubicBezTo>
                <a:cubicBezTo>
                  <a:pt x="80" y="34"/>
                  <a:pt x="80" y="34"/>
                  <a:pt x="80" y="34"/>
                </a:cubicBezTo>
                <a:cubicBezTo>
                  <a:pt x="80" y="85"/>
                  <a:pt x="80" y="85"/>
                  <a:pt x="80" y="85"/>
                </a:cubicBezTo>
                <a:cubicBezTo>
                  <a:pt x="26" y="85"/>
                  <a:pt x="26" y="85"/>
                  <a:pt x="26" y="85"/>
                </a:cubicBezTo>
                <a:cubicBezTo>
                  <a:pt x="26" y="68"/>
                  <a:pt x="26" y="68"/>
                  <a:pt x="26" y="68"/>
                </a:cubicBezTo>
                <a:cubicBezTo>
                  <a:pt x="26" y="60"/>
                  <a:pt x="26" y="60"/>
                  <a:pt x="26" y="60"/>
                </a:cubicBezTo>
                <a:cubicBezTo>
                  <a:pt x="26" y="33"/>
                  <a:pt x="26" y="33"/>
                  <a:pt x="26" y="33"/>
                </a:cubicBezTo>
                <a:cubicBezTo>
                  <a:pt x="27" y="34"/>
                  <a:pt x="27" y="34"/>
                  <a:pt x="28" y="34"/>
                </a:cubicBezTo>
                <a:close/>
                <a:moveTo>
                  <a:pt x="18" y="60"/>
                </a:moveTo>
                <a:cubicBezTo>
                  <a:pt x="18" y="24"/>
                  <a:pt x="18" y="24"/>
                  <a:pt x="18" y="24"/>
                </a:cubicBezTo>
                <a:cubicBezTo>
                  <a:pt x="26" y="23"/>
                  <a:pt x="26" y="23"/>
                  <a:pt x="26" y="23"/>
                </a:cubicBezTo>
                <a:cubicBezTo>
                  <a:pt x="26" y="23"/>
                  <a:pt x="26" y="25"/>
                  <a:pt x="28" y="25"/>
                </a:cubicBezTo>
                <a:cubicBezTo>
                  <a:pt x="28" y="25"/>
                  <a:pt x="28" y="24"/>
                  <a:pt x="28" y="22"/>
                </a:cubicBezTo>
                <a:cubicBezTo>
                  <a:pt x="29" y="21"/>
                  <a:pt x="29" y="19"/>
                  <a:pt x="29" y="18"/>
                </a:cubicBezTo>
                <a:cubicBezTo>
                  <a:pt x="29" y="16"/>
                  <a:pt x="28" y="15"/>
                  <a:pt x="28" y="13"/>
                </a:cubicBezTo>
                <a:cubicBezTo>
                  <a:pt x="27" y="11"/>
                  <a:pt x="25" y="8"/>
                  <a:pt x="22" y="8"/>
                </a:cubicBezTo>
                <a:cubicBezTo>
                  <a:pt x="21" y="8"/>
                  <a:pt x="19" y="9"/>
                  <a:pt x="18" y="10"/>
                </a:cubicBezTo>
                <a:cubicBezTo>
                  <a:pt x="17" y="11"/>
                  <a:pt x="16" y="11"/>
                  <a:pt x="16" y="12"/>
                </a:cubicBezTo>
                <a:cubicBezTo>
                  <a:pt x="8" y="60"/>
                  <a:pt x="8" y="60"/>
                  <a:pt x="8" y="60"/>
                </a:cubicBezTo>
                <a:lnTo>
                  <a:pt x="18" y="60"/>
                </a:lnTo>
                <a:close/>
              </a:path>
            </a:pathLst>
          </a:custGeom>
          <a:solidFill>
            <a:schemeClr val="bg1">
              <a:alpha val="100000"/>
            </a:schemeClr>
          </a:solidFill>
          <a:ln w="9525">
            <a:noFill/>
          </a:ln>
        </p:spPr>
        <p:txBody>
          <a:bodyPr/>
          <a:p>
            <a:endParaRPr lang="zh-CN" altLang="en-US"/>
          </a:p>
        </p:txBody>
      </p:sp>
      <p:sp>
        <p:nvSpPr>
          <p:cNvPr id="16411" name="Freeform 69"/>
          <p:cNvSpPr>
            <a:spLocks noEditPoints="1"/>
          </p:cNvSpPr>
          <p:nvPr/>
        </p:nvSpPr>
        <p:spPr>
          <a:xfrm>
            <a:off x="2339975" y="2832100"/>
            <a:ext cx="358775" cy="387350"/>
          </a:xfrm>
          <a:custGeom>
            <a:avLst/>
            <a:gdLst>
              <a:gd name="txL" fmla="*/ 0 w 96"/>
              <a:gd name="txT" fmla="*/ 0 h 99"/>
              <a:gd name="txR" fmla="*/ 96 w 96"/>
              <a:gd name="txB" fmla="*/ 99 h 99"/>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96" h="99">
                <a:moveTo>
                  <a:pt x="5" y="42"/>
                </a:moveTo>
                <a:cubicBezTo>
                  <a:pt x="28" y="42"/>
                  <a:pt x="51" y="42"/>
                  <a:pt x="74" y="42"/>
                </a:cubicBezTo>
                <a:cubicBezTo>
                  <a:pt x="75" y="41"/>
                  <a:pt x="76" y="41"/>
                  <a:pt x="77" y="41"/>
                </a:cubicBezTo>
                <a:cubicBezTo>
                  <a:pt x="83" y="41"/>
                  <a:pt x="87" y="43"/>
                  <a:pt x="91" y="47"/>
                </a:cubicBezTo>
                <a:cubicBezTo>
                  <a:pt x="94" y="50"/>
                  <a:pt x="96" y="55"/>
                  <a:pt x="96" y="60"/>
                </a:cubicBezTo>
                <a:cubicBezTo>
                  <a:pt x="96" y="65"/>
                  <a:pt x="94" y="70"/>
                  <a:pt x="91" y="73"/>
                </a:cubicBezTo>
                <a:cubicBezTo>
                  <a:pt x="87" y="76"/>
                  <a:pt x="83" y="78"/>
                  <a:pt x="77" y="78"/>
                </a:cubicBezTo>
                <a:cubicBezTo>
                  <a:pt x="74" y="78"/>
                  <a:pt x="71" y="78"/>
                  <a:pt x="68" y="76"/>
                </a:cubicBezTo>
                <a:cubicBezTo>
                  <a:pt x="67" y="79"/>
                  <a:pt x="65" y="82"/>
                  <a:pt x="62" y="85"/>
                </a:cubicBezTo>
                <a:cubicBezTo>
                  <a:pt x="67" y="85"/>
                  <a:pt x="67" y="85"/>
                  <a:pt x="67" y="85"/>
                </a:cubicBezTo>
                <a:cubicBezTo>
                  <a:pt x="84" y="85"/>
                  <a:pt x="84" y="85"/>
                  <a:pt x="84" y="85"/>
                </a:cubicBezTo>
                <a:cubicBezTo>
                  <a:pt x="71" y="99"/>
                  <a:pt x="71" y="99"/>
                  <a:pt x="71" y="99"/>
                </a:cubicBezTo>
                <a:cubicBezTo>
                  <a:pt x="17" y="99"/>
                  <a:pt x="17" y="99"/>
                  <a:pt x="17" y="99"/>
                </a:cubicBezTo>
                <a:cubicBezTo>
                  <a:pt x="12" y="99"/>
                  <a:pt x="12" y="99"/>
                  <a:pt x="12" y="99"/>
                </a:cubicBezTo>
                <a:cubicBezTo>
                  <a:pt x="0" y="85"/>
                  <a:pt x="0" y="85"/>
                  <a:pt x="0" y="85"/>
                </a:cubicBezTo>
                <a:cubicBezTo>
                  <a:pt x="17" y="85"/>
                  <a:pt x="17" y="85"/>
                  <a:pt x="17" y="85"/>
                </a:cubicBezTo>
                <a:cubicBezTo>
                  <a:pt x="21" y="85"/>
                  <a:pt x="21" y="85"/>
                  <a:pt x="21" y="85"/>
                </a:cubicBezTo>
                <a:cubicBezTo>
                  <a:pt x="11" y="72"/>
                  <a:pt x="6" y="58"/>
                  <a:pt x="5" y="42"/>
                </a:cubicBezTo>
                <a:close/>
                <a:moveTo>
                  <a:pt x="56" y="36"/>
                </a:moveTo>
                <a:cubicBezTo>
                  <a:pt x="42" y="15"/>
                  <a:pt x="59" y="19"/>
                  <a:pt x="55" y="6"/>
                </a:cubicBezTo>
                <a:cubicBezTo>
                  <a:pt x="64" y="18"/>
                  <a:pt x="50" y="19"/>
                  <a:pt x="56" y="36"/>
                </a:cubicBezTo>
                <a:close/>
                <a:moveTo>
                  <a:pt x="43" y="30"/>
                </a:moveTo>
                <a:cubicBezTo>
                  <a:pt x="37" y="13"/>
                  <a:pt x="51" y="12"/>
                  <a:pt x="42" y="0"/>
                </a:cubicBezTo>
                <a:cubicBezTo>
                  <a:pt x="46" y="14"/>
                  <a:pt x="29" y="10"/>
                  <a:pt x="43" y="30"/>
                </a:cubicBezTo>
                <a:close/>
                <a:moveTo>
                  <a:pt x="30" y="34"/>
                </a:moveTo>
                <a:cubicBezTo>
                  <a:pt x="16" y="14"/>
                  <a:pt x="33" y="18"/>
                  <a:pt x="29" y="4"/>
                </a:cubicBezTo>
                <a:cubicBezTo>
                  <a:pt x="38" y="17"/>
                  <a:pt x="24" y="17"/>
                  <a:pt x="30" y="34"/>
                </a:cubicBezTo>
                <a:close/>
                <a:moveTo>
                  <a:pt x="15" y="53"/>
                </a:moveTo>
                <a:cubicBezTo>
                  <a:pt x="17" y="62"/>
                  <a:pt x="21" y="72"/>
                  <a:pt x="26" y="80"/>
                </a:cubicBezTo>
                <a:cubicBezTo>
                  <a:pt x="33" y="75"/>
                  <a:pt x="33" y="75"/>
                  <a:pt x="33" y="75"/>
                </a:cubicBezTo>
                <a:cubicBezTo>
                  <a:pt x="29" y="68"/>
                  <a:pt x="25" y="59"/>
                  <a:pt x="24" y="52"/>
                </a:cubicBezTo>
                <a:cubicBezTo>
                  <a:pt x="15" y="53"/>
                  <a:pt x="15" y="53"/>
                  <a:pt x="15" y="53"/>
                </a:cubicBezTo>
                <a:close/>
                <a:moveTo>
                  <a:pt x="77" y="50"/>
                </a:moveTo>
                <a:cubicBezTo>
                  <a:pt x="76" y="56"/>
                  <a:pt x="74" y="62"/>
                  <a:pt x="72" y="68"/>
                </a:cubicBezTo>
                <a:cubicBezTo>
                  <a:pt x="74" y="69"/>
                  <a:pt x="75" y="70"/>
                  <a:pt x="77" y="70"/>
                </a:cubicBezTo>
                <a:cubicBezTo>
                  <a:pt x="80" y="70"/>
                  <a:pt x="83" y="69"/>
                  <a:pt x="84" y="67"/>
                </a:cubicBezTo>
                <a:cubicBezTo>
                  <a:pt x="86" y="65"/>
                  <a:pt x="87" y="63"/>
                  <a:pt x="87" y="60"/>
                </a:cubicBezTo>
                <a:cubicBezTo>
                  <a:pt x="87" y="57"/>
                  <a:pt x="86" y="55"/>
                  <a:pt x="84" y="53"/>
                </a:cubicBezTo>
                <a:cubicBezTo>
                  <a:pt x="83" y="51"/>
                  <a:pt x="80" y="50"/>
                  <a:pt x="77" y="50"/>
                </a:cubicBezTo>
                <a:cubicBezTo>
                  <a:pt x="77" y="50"/>
                  <a:pt x="77" y="50"/>
                  <a:pt x="77" y="50"/>
                </a:cubicBezTo>
                <a:close/>
              </a:path>
            </a:pathLst>
          </a:custGeom>
          <a:solidFill>
            <a:schemeClr val="tx1">
              <a:alpha val="100000"/>
            </a:schemeClr>
          </a:solidFill>
          <a:ln w="9525">
            <a:noFill/>
          </a:ln>
        </p:spPr>
        <p:txBody>
          <a:bodyPr/>
          <a:p>
            <a:endParaRPr lang="zh-CN" altLang="en-US"/>
          </a:p>
        </p:txBody>
      </p:sp>
      <p:sp>
        <p:nvSpPr>
          <p:cNvPr id="16412" name="Freeform 101"/>
          <p:cNvSpPr>
            <a:spLocks noEditPoints="1"/>
          </p:cNvSpPr>
          <p:nvPr/>
        </p:nvSpPr>
        <p:spPr>
          <a:xfrm>
            <a:off x="7656513" y="2719388"/>
            <a:ext cx="311150" cy="425450"/>
          </a:xfrm>
          <a:custGeom>
            <a:avLst/>
            <a:gdLst>
              <a:gd name="txL" fmla="*/ 0 w 83"/>
              <a:gd name="txT" fmla="*/ 0 h 95"/>
              <a:gd name="txR" fmla="*/ 83 w 83"/>
              <a:gd name="txB" fmla="*/ 95 h 95"/>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83" h="95">
                <a:moveTo>
                  <a:pt x="42" y="18"/>
                </a:moveTo>
                <a:cubicBezTo>
                  <a:pt x="47" y="18"/>
                  <a:pt x="51" y="22"/>
                  <a:pt x="51" y="28"/>
                </a:cubicBezTo>
                <a:cubicBezTo>
                  <a:pt x="51" y="30"/>
                  <a:pt x="50" y="33"/>
                  <a:pt x="49" y="34"/>
                </a:cubicBezTo>
                <a:cubicBezTo>
                  <a:pt x="57" y="58"/>
                  <a:pt x="57" y="58"/>
                  <a:pt x="57" y="58"/>
                </a:cubicBezTo>
                <a:cubicBezTo>
                  <a:pt x="68" y="89"/>
                  <a:pt x="68" y="89"/>
                  <a:pt x="68" y="89"/>
                </a:cubicBezTo>
                <a:cubicBezTo>
                  <a:pt x="70" y="95"/>
                  <a:pt x="70" y="95"/>
                  <a:pt x="70" y="95"/>
                </a:cubicBezTo>
                <a:cubicBezTo>
                  <a:pt x="64" y="95"/>
                  <a:pt x="64" y="95"/>
                  <a:pt x="64" y="95"/>
                </a:cubicBezTo>
                <a:cubicBezTo>
                  <a:pt x="26" y="95"/>
                  <a:pt x="56" y="95"/>
                  <a:pt x="20" y="95"/>
                </a:cubicBezTo>
                <a:cubicBezTo>
                  <a:pt x="14" y="95"/>
                  <a:pt x="14" y="95"/>
                  <a:pt x="14" y="95"/>
                </a:cubicBezTo>
                <a:cubicBezTo>
                  <a:pt x="16" y="89"/>
                  <a:pt x="16" y="89"/>
                  <a:pt x="16" y="89"/>
                </a:cubicBezTo>
                <a:cubicBezTo>
                  <a:pt x="27" y="58"/>
                  <a:pt x="27" y="58"/>
                  <a:pt x="27" y="58"/>
                </a:cubicBezTo>
                <a:cubicBezTo>
                  <a:pt x="35" y="35"/>
                  <a:pt x="35" y="35"/>
                  <a:pt x="35" y="35"/>
                </a:cubicBezTo>
                <a:cubicBezTo>
                  <a:pt x="33" y="33"/>
                  <a:pt x="32" y="30"/>
                  <a:pt x="32" y="28"/>
                </a:cubicBezTo>
                <a:cubicBezTo>
                  <a:pt x="32" y="22"/>
                  <a:pt x="36" y="18"/>
                  <a:pt x="42" y="18"/>
                </a:cubicBezTo>
                <a:close/>
                <a:moveTo>
                  <a:pt x="44" y="46"/>
                </a:moveTo>
                <a:cubicBezTo>
                  <a:pt x="44" y="45"/>
                  <a:pt x="44" y="45"/>
                  <a:pt x="44" y="45"/>
                </a:cubicBezTo>
                <a:cubicBezTo>
                  <a:pt x="42" y="41"/>
                  <a:pt x="42" y="41"/>
                  <a:pt x="42" y="41"/>
                </a:cubicBezTo>
                <a:cubicBezTo>
                  <a:pt x="39" y="50"/>
                  <a:pt x="39" y="50"/>
                  <a:pt x="39" y="50"/>
                </a:cubicBezTo>
                <a:cubicBezTo>
                  <a:pt x="44" y="46"/>
                  <a:pt x="44" y="46"/>
                  <a:pt x="44" y="46"/>
                </a:cubicBezTo>
                <a:close/>
                <a:moveTo>
                  <a:pt x="45" y="50"/>
                </a:moveTo>
                <a:cubicBezTo>
                  <a:pt x="37" y="58"/>
                  <a:pt x="37" y="58"/>
                  <a:pt x="37" y="58"/>
                </a:cubicBezTo>
                <a:cubicBezTo>
                  <a:pt x="48" y="58"/>
                  <a:pt x="48" y="58"/>
                  <a:pt x="48" y="58"/>
                </a:cubicBezTo>
                <a:cubicBezTo>
                  <a:pt x="45" y="50"/>
                  <a:pt x="45" y="50"/>
                  <a:pt x="45" y="50"/>
                </a:cubicBezTo>
                <a:close/>
                <a:moveTo>
                  <a:pt x="50" y="64"/>
                </a:moveTo>
                <a:cubicBezTo>
                  <a:pt x="36" y="73"/>
                  <a:pt x="36" y="73"/>
                  <a:pt x="36" y="73"/>
                </a:cubicBezTo>
                <a:cubicBezTo>
                  <a:pt x="54" y="73"/>
                  <a:pt x="54" y="73"/>
                  <a:pt x="54" y="73"/>
                </a:cubicBezTo>
                <a:cubicBezTo>
                  <a:pt x="50" y="64"/>
                  <a:pt x="50" y="64"/>
                  <a:pt x="50" y="64"/>
                </a:cubicBezTo>
                <a:close/>
                <a:moveTo>
                  <a:pt x="56" y="79"/>
                </a:moveTo>
                <a:cubicBezTo>
                  <a:pt x="40" y="86"/>
                  <a:pt x="40" y="86"/>
                  <a:pt x="40" y="86"/>
                </a:cubicBezTo>
                <a:cubicBezTo>
                  <a:pt x="58" y="86"/>
                  <a:pt x="58" y="86"/>
                  <a:pt x="58" y="86"/>
                </a:cubicBezTo>
                <a:cubicBezTo>
                  <a:pt x="56" y="79"/>
                  <a:pt x="56" y="79"/>
                  <a:pt x="56" y="79"/>
                </a:cubicBezTo>
                <a:close/>
                <a:moveTo>
                  <a:pt x="29" y="86"/>
                </a:moveTo>
                <a:cubicBezTo>
                  <a:pt x="47" y="78"/>
                  <a:pt x="47" y="78"/>
                  <a:pt x="47" y="78"/>
                </a:cubicBezTo>
                <a:cubicBezTo>
                  <a:pt x="29" y="78"/>
                  <a:pt x="29" y="78"/>
                  <a:pt x="29" y="78"/>
                </a:cubicBezTo>
                <a:cubicBezTo>
                  <a:pt x="26" y="86"/>
                  <a:pt x="26" y="86"/>
                  <a:pt x="26" y="86"/>
                </a:cubicBezTo>
                <a:cubicBezTo>
                  <a:pt x="29" y="86"/>
                  <a:pt x="29" y="86"/>
                  <a:pt x="29" y="86"/>
                </a:cubicBezTo>
                <a:close/>
                <a:moveTo>
                  <a:pt x="31" y="70"/>
                </a:moveTo>
                <a:cubicBezTo>
                  <a:pt x="43" y="63"/>
                  <a:pt x="43" y="63"/>
                  <a:pt x="43" y="63"/>
                </a:cubicBezTo>
                <a:cubicBezTo>
                  <a:pt x="34" y="63"/>
                  <a:pt x="34" y="63"/>
                  <a:pt x="34" y="63"/>
                </a:cubicBezTo>
                <a:cubicBezTo>
                  <a:pt x="31" y="70"/>
                  <a:pt x="31" y="70"/>
                  <a:pt x="31" y="70"/>
                </a:cubicBezTo>
                <a:close/>
                <a:moveTo>
                  <a:pt x="73" y="0"/>
                </a:moveTo>
                <a:cubicBezTo>
                  <a:pt x="67" y="6"/>
                  <a:pt x="67" y="6"/>
                  <a:pt x="67" y="6"/>
                </a:cubicBezTo>
                <a:cubicBezTo>
                  <a:pt x="72" y="12"/>
                  <a:pt x="75" y="19"/>
                  <a:pt x="75" y="28"/>
                </a:cubicBezTo>
                <a:cubicBezTo>
                  <a:pt x="75" y="36"/>
                  <a:pt x="71" y="44"/>
                  <a:pt x="66" y="49"/>
                </a:cubicBezTo>
                <a:cubicBezTo>
                  <a:pt x="73" y="55"/>
                  <a:pt x="73" y="55"/>
                  <a:pt x="73" y="55"/>
                </a:cubicBezTo>
                <a:cubicBezTo>
                  <a:pt x="79" y="48"/>
                  <a:pt x="83" y="38"/>
                  <a:pt x="83" y="28"/>
                </a:cubicBezTo>
                <a:cubicBezTo>
                  <a:pt x="83" y="17"/>
                  <a:pt x="79" y="8"/>
                  <a:pt x="73" y="0"/>
                </a:cubicBezTo>
                <a:close/>
                <a:moveTo>
                  <a:pt x="11" y="55"/>
                </a:moveTo>
                <a:cubicBezTo>
                  <a:pt x="17" y="49"/>
                  <a:pt x="17" y="49"/>
                  <a:pt x="17" y="49"/>
                </a:cubicBezTo>
                <a:cubicBezTo>
                  <a:pt x="12" y="44"/>
                  <a:pt x="9" y="36"/>
                  <a:pt x="9" y="28"/>
                </a:cubicBezTo>
                <a:cubicBezTo>
                  <a:pt x="9" y="19"/>
                  <a:pt x="12" y="12"/>
                  <a:pt x="17" y="6"/>
                </a:cubicBezTo>
                <a:cubicBezTo>
                  <a:pt x="10" y="1"/>
                  <a:pt x="10" y="1"/>
                  <a:pt x="10" y="1"/>
                </a:cubicBezTo>
                <a:cubicBezTo>
                  <a:pt x="4" y="8"/>
                  <a:pt x="0" y="17"/>
                  <a:pt x="0" y="28"/>
                </a:cubicBezTo>
                <a:cubicBezTo>
                  <a:pt x="0" y="38"/>
                  <a:pt x="4" y="47"/>
                  <a:pt x="11" y="55"/>
                </a:cubicBezTo>
                <a:close/>
                <a:moveTo>
                  <a:pt x="61" y="10"/>
                </a:moveTo>
                <a:cubicBezTo>
                  <a:pt x="55" y="16"/>
                  <a:pt x="55" y="16"/>
                  <a:pt x="55" y="16"/>
                </a:cubicBezTo>
                <a:cubicBezTo>
                  <a:pt x="58" y="19"/>
                  <a:pt x="59" y="23"/>
                  <a:pt x="59" y="28"/>
                </a:cubicBezTo>
                <a:cubicBezTo>
                  <a:pt x="59" y="32"/>
                  <a:pt x="57" y="36"/>
                  <a:pt x="55" y="39"/>
                </a:cubicBezTo>
                <a:cubicBezTo>
                  <a:pt x="61" y="45"/>
                  <a:pt x="61" y="45"/>
                  <a:pt x="61" y="45"/>
                </a:cubicBezTo>
                <a:cubicBezTo>
                  <a:pt x="65" y="40"/>
                  <a:pt x="68" y="34"/>
                  <a:pt x="68" y="28"/>
                </a:cubicBezTo>
                <a:cubicBezTo>
                  <a:pt x="68" y="21"/>
                  <a:pt x="65" y="15"/>
                  <a:pt x="61" y="10"/>
                </a:cubicBezTo>
                <a:close/>
                <a:moveTo>
                  <a:pt x="22" y="45"/>
                </a:moveTo>
                <a:cubicBezTo>
                  <a:pt x="29" y="39"/>
                  <a:pt x="29" y="39"/>
                  <a:pt x="29" y="39"/>
                </a:cubicBezTo>
                <a:cubicBezTo>
                  <a:pt x="26" y="36"/>
                  <a:pt x="24" y="32"/>
                  <a:pt x="24" y="28"/>
                </a:cubicBezTo>
                <a:cubicBezTo>
                  <a:pt x="24" y="23"/>
                  <a:pt x="26" y="19"/>
                  <a:pt x="29" y="16"/>
                </a:cubicBezTo>
                <a:cubicBezTo>
                  <a:pt x="22" y="10"/>
                  <a:pt x="22" y="10"/>
                  <a:pt x="22" y="10"/>
                </a:cubicBezTo>
                <a:cubicBezTo>
                  <a:pt x="18" y="15"/>
                  <a:pt x="16" y="21"/>
                  <a:pt x="16" y="28"/>
                </a:cubicBezTo>
                <a:cubicBezTo>
                  <a:pt x="16" y="34"/>
                  <a:pt x="18" y="40"/>
                  <a:pt x="22" y="45"/>
                </a:cubicBezTo>
                <a:close/>
              </a:path>
            </a:pathLst>
          </a:custGeom>
          <a:solidFill>
            <a:schemeClr val="bg1">
              <a:alpha val="100000"/>
            </a:schemeClr>
          </a:solidFill>
          <a:ln w="9525">
            <a:noFill/>
          </a:ln>
        </p:spPr>
        <p:txBody>
          <a:bodyPr/>
          <a:p>
            <a:endParaRPr lang="zh-CN" altLang="en-US"/>
          </a:p>
        </p:txBody>
      </p:sp>
      <p:sp>
        <p:nvSpPr>
          <p:cNvPr id="16413" name="Freeform 63"/>
          <p:cNvSpPr>
            <a:spLocks noEditPoints="1"/>
          </p:cNvSpPr>
          <p:nvPr/>
        </p:nvSpPr>
        <p:spPr>
          <a:xfrm>
            <a:off x="371475" y="2359025"/>
            <a:ext cx="431800" cy="255588"/>
          </a:xfrm>
          <a:custGeom>
            <a:avLst/>
            <a:gdLst>
              <a:gd name="txL" fmla="*/ 0 w 113"/>
              <a:gd name="txT" fmla="*/ 0 h 86"/>
              <a:gd name="txR" fmla="*/ 113 w 113"/>
              <a:gd name="txB" fmla="*/ 86 h 86"/>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113" h="86">
                <a:moveTo>
                  <a:pt x="36" y="2"/>
                </a:moveTo>
                <a:cubicBezTo>
                  <a:pt x="39" y="2"/>
                  <a:pt x="41" y="4"/>
                  <a:pt x="41" y="6"/>
                </a:cubicBezTo>
                <a:cubicBezTo>
                  <a:pt x="41" y="9"/>
                  <a:pt x="39" y="11"/>
                  <a:pt x="36" y="11"/>
                </a:cubicBezTo>
                <a:cubicBezTo>
                  <a:pt x="34" y="11"/>
                  <a:pt x="32" y="9"/>
                  <a:pt x="32" y="6"/>
                </a:cubicBezTo>
                <a:cubicBezTo>
                  <a:pt x="32" y="4"/>
                  <a:pt x="34" y="2"/>
                  <a:pt x="36" y="2"/>
                </a:cubicBezTo>
                <a:close/>
                <a:moveTo>
                  <a:pt x="106" y="32"/>
                </a:moveTo>
                <a:cubicBezTo>
                  <a:pt x="106" y="86"/>
                  <a:pt x="106" y="86"/>
                  <a:pt x="106" y="86"/>
                </a:cubicBezTo>
                <a:cubicBezTo>
                  <a:pt x="102" y="86"/>
                  <a:pt x="102" y="86"/>
                  <a:pt x="102" y="86"/>
                </a:cubicBezTo>
                <a:cubicBezTo>
                  <a:pt x="102" y="35"/>
                  <a:pt x="102" y="35"/>
                  <a:pt x="102" y="35"/>
                </a:cubicBezTo>
                <a:cubicBezTo>
                  <a:pt x="105" y="32"/>
                  <a:pt x="105" y="32"/>
                  <a:pt x="105" y="32"/>
                </a:cubicBezTo>
                <a:cubicBezTo>
                  <a:pt x="106" y="32"/>
                  <a:pt x="106" y="32"/>
                  <a:pt x="106" y="32"/>
                </a:cubicBezTo>
                <a:close/>
                <a:moveTo>
                  <a:pt x="99" y="39"/>
                </a:moveTo>
                <a:cubicBezTo>
                  <a:pt x="99" y="86"/>
                  <a:pt x="99" y="86"/>
                  <a:pt x="99" y="86"/>
                </a:cubicBezTo>
                <a:cubicBezTo>
                  <a:pt x="97" y="86"/>
                  <a:pt x="96" y="86"/>
                  <a:pt x="95" y="86"/>
                </a:cubicBezTo>
                <a:cubicBezTo>
                  <a:pt x="95" y="43"/>
                  <a:pt x="95" y="43"/>
                  <a:pt x="95" y="43"/>
                </a:cubicBezTo>
                <a:cubicBezTo>
                  <a:pt x="99" y="39"/>
                  <a:pt x="99" y="39"/>
                  <a:pt x="99" y="39"/>
                </a:cubicBezTo>
                <a:close/>
                <a:moveTo>
                  <a:pt x="91" y="47"/>
                </a:moveTo>
                <a:cubicBezTo>
                  <a:pt x="91" y="86"/>
                  <a:pt x="91" y="86"/>
                  <a:pt x="91" y="86"/>
                </a:cubicBezTo>
                <a:cubicBezTo>
                  <a:pt x="90" y="86"/>
                  <a:pt x="89" y="86"/>
                  <a:pt x="88" y="86"/>
                </a:cubicBezTo>
                <a:cubicBezTo>
                  <a:pt x="88" y="51"/>
                  <a:pt x="88" y="51"/>
                  <a:pt x="88" y="51"/>
                </a:cubicBezTo>
                <a:cubicBezTo>
                  <a:pt x="91" y="47"/>
                  <a:pt x="91" y="47"/>
                  <a:pt x="91" y="47"/>
                </a:cubicBezTo>
                <a:close/>
                <a:moveTo>
                  <a:pt x="84" y="55"/>
                </a:moveTo>
                <a:cubicBezTo>
                  <a:pt x="84" y="86"/>
                  <a:pt x="84" y="86"/>
                  <a:pt x="84" y="86"/>
                </a:cubicBezTo>
                <a:cubicBezTo>
                  <a:pt x="83" y="86"/>
                  <a:pt x="82" y="86"/>
                  <a:pt x="81" y="86"/>
                </a:cubicBezTo>
                <a:cubicBezTo>
                  <a:pt x="81" y="59"/>
                  <a:pt x="81" y="59"/>
                  <a:pt x="81" y="59"/>
                </a:cubicBezTo>
                <a:cubicBezTo>
                  <a:pt x="84" y="55"/>
                  <a:pt x="84" y="55"/>
                  <a:pt x="84" y="55"/>
                </a:cubicBezTo>
                <a:close/>
                <a:moveTo>
                  <a:pt x="77" y="59"/>
                </a:moveTo>
                <a:cubicBezTo>
                  <a:pt x="77" y="86"/>
                  <a:pt x="77" y="86"/>
                  <a:pt x="77" y="86"/>
                </a:cubicBezTo>
                <a:cubicBezTo>
                  <a:pt x="76" y="86"/>
                  <a:pt x="75" y="86"/>
                  <a:pt x="74" y="86"/>
                </a:cubicBezTo>
                <a:cubicBezTo>
                  <a:pt x="74" y="56"/>
                  <a:pt x="74" y="56"/>
                  <a:pt x="74" y="56"/>
                </a:cubicBezTo>
                <a:cubicBezTo>
                  <a:pt x="77" y="59"/>
                  <a:pt x="77" y="59"/>
                  <a:pt x="77" y="59"/>
                </a:cubicBezTo>
                <a:close/>
                <a:moveTo>
                  <a:pt x="70" y="54"/>
                </a:moveTo>
                <a:cubicBezTo>
                  <a:pt x="70" y="86"/>
                  <a:pt x="70" y="86"/>
                  <a:pt x="70" y="86"/>
                </a:cubicBezTo>
                <a:cubicBezTo>
                  <a:pt x="69" y="86"/>
                  <a:pt x="68" y="86"/>
                  <a:pt x="66" y="86"/>
                </a:cubicBezTo>
                <a:cubicBezTo>
                  <a:pt x="66" y="57"/>
                  <a:pt x="66" y="57"/>
                  <a:pt x="66" y="57"/>
                </a:cubicBezTo>
                <a:cubicBezTo>
                  <a:pt x="70" y="54"/>
                  <a:pt x="70" y="54"/>
                  <a:pt x="70" y="54"/>
                </a:cubicBezTo>
                <a:close/>
                <a:moveTo>
                  <a:pt x="63" y="59"/>
                </a:moveTo>
                <a:cubicBezTo>
                  <a:pt x="63" y="86"/>
                  <a:pt x="63" y="86"/>
                  <a:pt x="63" y="86"/>
                </a:cubicBezTo>
                <a:cubicBezTo>
                  <a:pt x="62" y="86"/>
                  <a:pt x="60" y="86"/>
                  <a:pt x="59" y="86"/>
                </a:cubicBezTo>
                <a:cubicBezTo>
                  <a:pt x="59" y="62"/>
                  <a:pt x="59" y="62"/>
                  <a:pt x="59" y="62"/>
                </a:cubicBezTo>
                <a:cubicBezTo>
                  <a:pt x="63" y="59"/>
                  <a:pt x="63" y="59"/>
                  <a:pt x="63" y="59"/>
                </a:cubicBezTo>
                <a:close/>
                <a:moveTo>
                  <a:pt x="56" y="65"/>
                </a:moveTo>
                <a:cubicBezTo>
                  <a:pt x="56" y="86"/>
                  <a:pt x="56" y="86"/>
                  <a:pt x="56" y="86"/>
                </a:cubicBezTo>
                <a:cubicBezTo>
                  <a:pt x="54" y="86"/>
                  <a:pt x="53" y="86"/>
                  <a:pt x="52" y="86"/>
                </a:cubicBezTo>
                <a:cubicBezTo>
                  <a:pt x="52" y="68"/>
                  <a:pt x="52" y="68"/>
                  <a:pt x="52" y="68"/>
                </a:cubicBezTo>
                <a:cubicBezTo>
                  <a:pt x="56" y="65"/>
                  <a:pt x="56" y="65"/>
                  <a:pt x="56" y="65"/>
                </a:cubicBezTo>
                <a:close/>
                <a:moveTo>
                  <a:pt x="48" y="71"/>
                </a:moveTo>
                <a:cubicBezTo>
                  <a:pt x="48" y="86"/>
                  <a:pt x="48" y="86"/>
                  <a:pt x="48" y="86"/>
                </a:cubicBezTo>
                <a:cubicBezTo>
                  <a:pt x="47" y="86"/>
                  <a:pt x="46" y="86"/>
                  <a:pt x="45" y="86"/>
                </a:cubicBezTo>
                <a:cubicBezTo>
                  <a:pt x="45" y="73"/>
                  <a:pt x="45" y="73"/>
                  <a:pt x="45" y="73"/>
                </a:cubicBezTo>
                <a:cubicBezTo>
                  <a:pt x="48" y="71"/>
                  <a:pt x="48" y="71"/>
                  <a:pt x="48" y="71"/>
                </a:cubicBezTo>
                <a:close/>
                <a:moveTo>
                  <a:pt x="41" y="75"/>
                </a:moveTo>
                <a:cubicBezTo>
                  <a:pt x="41" y="86"/>
                  <a:pt x="41" y="86"/>
                  <a:pt x="41" y="86"/>
                </a:cubicBezTo>
                <a:cubicBezTo>
                  <a:pt x="40" y="86"/>
                  <a:pt x="39" y="86"/>
                  <a:pt x="38" y="86"/>
                </a:cubicBezTo>
                <a:cubicBezTo>
                  <a:pt x="38" y="72"/>
                  <a:pt x="38" y="72"/>
                  <a:pt x="38" y="72"/>
                </a:cubicBezTo>
                <a:cubicBezTo>
                  <a:pt x="41" y="75"/>
                  <a:pt x="41" y="75"/>
                  <a:pt x="41" y="75"/>
                </a:cubicBezTo>
                <a:close/>
                <a:moveTo>
                  <a:pt x="34" y="70"/>
                </a:moveTo>
                <a:cubicBezTo>
                  <a:pt x="34" y="86"/>
                  <a:pt x="34" y="86"/>
                  <a:pt x="34" y="86"/>
                </a:cubicBezTo>
                <a:cubicBezTo>
                  <a:pt x="33" y="86"/>
                  <a:pt x="32" y="86"/>
                  <a:pt x="31" y="86"/>
                </a:cubicBezTo>
                <a:cubicBezTo>
                  <a:pt x="31" y="67"/>
                  <a:pt x="31" y="67"/>
                  <a:pt x="31" y="67"/>
                </a:cubicBezTo>
                <a:cubicBezTo>
                  <a:pt x="34" y="70"/>
                  <a:pt x="34" y="70"/>
                  <a:pt x="34" y="70"/>
                </a:cubicBezTo>
                <a:close/>
                <a:moveTo>
                  <a:pt x="27" y="67"/>
                </a:moveTo>
                <a:cubicBezTo>
                  <a:pt x="27" y="86"/>
                  <a:pt x="27" y="86"/>
                  <a:pt x="27" y="86"/>
                </a:cubicBezTo>
                <a:cubicBezTo>
                  <a:pt x="26" y="86"/>
                  <a:pt x="25" y="86"/>
                  <a:pt x="23" y="86"/>
                </a:cubicBezTo>
                <a:cubicBezTo>
                  <a:pt x="23" y="69"/>
                  <a:pt x="23" y="69"/>
                  <a:pt x="23" y="69"/>
                </a:cubicBezTo>
                <a:cubicBezTo>
                  <a:pt x="27" y="67"/>
                  <a:pt x="27" y="67"/>
                  <a:pt x="27" y="67"/>
                </a:cubicBezTo>
                <a:close/>
                <a:moveTo>
                  <a:pt x="20" y="71"/>
                </a:moveTo>
                <a:cubicBezTo>
                  <a:pt x="20" y="86"/>
                  <a:pt x="20" y="86"/>
                  <a:pt x="20" y="86"/>
                </a:cubicBezTo>
                <a:cubicBezTo>
                  <a:pt x="19" y="86"/>
                  <a:pt x="17" y="86"/>
                  <a:pt x="16" y="86"/>
                </a:cubicBezTo>
                <a:cubicBezTo>
                  <a:pt x="16" y="73"/>
                  <a:pt x="16" y="73"/>
                  <a:pt x="16" y="73"/>
                </a:cubicBezTo>
                <a:cubicBezTo>
                  <a:pt x="20" y="71"/>
                  <a:pt x="20" y="71"/>
                  <a:pt x="20" y="71"/>
                </a:cubicBezTo>
                <a:close/>
                <a:moveTo>
                  <a:pt x="5" y="79"/>
                </a:moveTo>
                <a:cubicBezTo>
                  <a:pt x="5" y="86"/>
                  <a:pt x="5" y="86"/>
                  <a:pt x="5" y="86"/>
                </a:cubicBezTo>
                <a:cubicBezTo>
                  <a:pt x="2" y="86"/>
                  <a:pt x="2" y="86"/>
                  <a:pt x="2" y="86"/>
                </a:cubicBezTo>
                <a:cubicBezTo>
                  <a:pt x="2" y="76"/>
                  <a:pt x="2" y="76"/>
                  <a:pt x="2" y="76"/>
                </a:cubicBezTo>
                <a:cubicBezTo>
                  <a:pt x="4" y="80"/>
                  <a:pt x="4" y="80"/>
                  <a:pt x="4" y="80"/>
                </a:cubicBezTo>
                <a:cubicBezTo>
                  <a:pt x="5" y="79"/>
                  <a:pt x="5" y="79"/>
                  <a:pt x="5" y="79"/>
                </a:cubicBezTo>
                <a:close/>
                <a:moveTo>
                  <a:pt x="0" y="58"/>
                </a:moveTo>
                <a:cubicBezTo>
                  <a:pt x="7" y="70"/>
                  <a:pt x="7" y="70"/>
                  <a:pt x="7" y="70"/>
                </a:cubicBezTo>
                <a:cubicBezTo>
                  <a:pt x="29" y="57"/>
                  <a:pt x="29" y="57"/>
                  <a:pt x="29" y="57"/>
                </a:cubicBezTo>
                <a:cubicBezTo>
                  <a:pt x="38" y="64"/>
                  <a:pt x="38" y="64"/>
                  <a:pt x="38" y="64"/>
                </a:cubicBezTo>
                <a:cubicBezTo>
                  <a:pt x="42" y="66"/>
                  <a:pt x="42" y="66"/>
                  <a:pt x="42" y="66"/>
                </a:cubicBezTo>
                <a:cubicBezTo>
                  <a:pt x="46" y="63"/>
                  <a:pt x="46" y="63"/>
                  <a:pt x="46" y="63"/>
                </a:cubicBezTo>
                <a:cubicBezTo>
                  <a:pt x="70" y="45"/>
                  <a:pt x="70" y="45"/>
                  <a:pt x="70" y="45"/>
                </a:cubicBezTo>
                <a:cubicBezTo>
                  <a:pt x="73" y="47"/>
                  <a:pt x="73" y="47"/>
                  <a:pt x="73" y="47"/>
                </a:cubicBezTo>
                <a:cubicBezTo>
                  <a:pt x="78" y="51"/>
                  <a:pt x="78" y="51"/>
                  <a:pt x="78" y="51"/>
                </a:cubicBezTo>
                <a:cubicBezTo>
                  <a:pt x="82" y="46"/>
                  <a:pt x="82" y="46"/>
                  <a:pt x="82" y="46"/>
                </a:cubicBezTo>
                <a:cubicBezTo>
                  <a:pt x="104" y="22"/>
                  <a:pt x="104" y="22"/>
                  <a:pt x="104" y="22"/>
                </a:cubicBezTo>
                <a:cubicBezTo>
                  <a:pt x="109" y="26"/>
                  <a:pt x="109" y="26"/>
                  <a:pt x="109" y="26"/>
                </a:cubicBezTo>
                <a:cubicBezTo>
                  <a:pt x="111" y="13"/>
                  <a:pt x="111" y="13"/>
                  <a:pt x="111" y="13"/>
                </a:cubicBezTo>
                <a:cubicBezTo>
                  <a:pt x="113" y="0"/>
                  <a:pt x="113" y="0"/>
                  <a:pt x="113" y="0"/>
                </a:cubicBezTo>
                <a:cubicBezTo>
                  <a:pt x="101" y="5"/>
                  <a:pt x="101" y="5"/>
                  <a:pt x="101" y="5"/>
                </a:cubicBezTo>
                <a:cubicBezTo>
                  <a:pt x="89" y="10"/>
                  <a:pt x="89" y="10"/>
                  <a:pt x="89" y="10"/>
                </a:cubicBezTo>
                <a:cubicBezTo>
                  <a:pt x="93" y="13"/>
                  <a:pt x="93" y="13"/>
                  <a:pt x="93" y="13"/>
                </a:cubicBezTo>
                <a:cubicBezTo>
                  <a:pt x="76" y="32"/>
                  <a:pt x="76" y="32"/>
                  <a:pt x="76" y="32"/>
                </a:cubicBezTo>
                <a:cubicBezTo>
                  <a:pt x="74" y="31"/>
                  <a:pt x="74" y="31"/>
                  <a:pt x="74" y="31"/>
                </a:cubicBezTo>
                <a:cubicBezTo>
                  <a:pt x="70" y="28"/>
                  <a:pt x="70" y="28"/>
                  <a:pt x="70" y="28"/>
                </a:cubicBezTo>
                <a:cubicBezTo>
                  <a:pt x="65" y="31"/>
                  <a:pt x="65" y="31"/>
                  <a:pt x="65" y="31"/>
                </a:cubicBezTo>
                <a:cubicBezTo>
                  <a:pt x="42" y="49"/>
                  <a:pt x="42" y="49"/>
                  <a:pt x="42" y="49"/>
                </a:cubicBezTo>
                <a:cubicBezTo>
                  <a:pt x="33" y="43"/>
                  <a:pt x="33" y="43"/>
                  <a:pt x="33" y="43"/>
                </a:cubicBezTo>
                <a:cubicBezTo>
                  <a:pt x="29" y="41"/>
                  <a:pt x="29" y="41"/>
                  <a:pt x="29" y="41"/>
                </a:cubicBezTo>
                <a:cubicBezTo>
                  <a:pt x="25" y="43"/>
                  <a:pt x="25" y="43"/>
                  <a:pt x="25" y="43"/>
                </a:cubicBezTo>
                <a:cubicBezTo>
                  <a:pt x="0" y="58"/>
                  <a:pt x="0" y="58"/>
                  <a:pt x="0" y="58"/>
                </a:cubicBezTo>
                <a:close/>
                <a:moveTo>
                  <a:pt x="13" y="75"/>
                </a:moveTo>
                <a:cubicBezTo>
                  <a:pt x="13" y="86"/>
                  <a:pt x="13" y="86"/>
                  <a:pt x="13" y="86"/>
                </a:cubicBezTo>
                <a:cubicBezTo>
                  <a:pt x="11" y="86"/>
                  <a:pt x="10" y="86"/>
                  <a:pt x="9" y="86"/>
                </a:cubicBezTo>
                <a:cubicBezTo>
                  <a:pt x="9" y="77"/>
                  <a:pt x="9" y="77"/>
                  <a:pt x="9" y="77"/>
                </a:cubicBezTo>
                <a:cubicBezTo>
                  <a:pt x="13" y="75"/>
                  <a:pt x="13" y="75"/>
                  <a:pt x="13" y="75"/>
                </a:cubicBezTo>
                <a:close/>
                <a:moveTo>
                  <a:pt x="21" y="22"/>
                </a:moveTo>
                <a:cubicBezTo>
                  <a:pt x="23" y="17"/>
                  <a:pt x="23" y="17"/>
                  <a:pt x="23" y="17"/>
                </a:cubicBezTo>
                <a:cubicBezTo>
                  <a:pt x="31" y="12"/>
                  <a:pt x="31" y="12"/>
                  <a:pt x="31" y="12"/>
                </a:cubicBezTo>
                <a:cubicBezTo>
                  <a:pt x="41" y="12"/>
                  <a:pt x="41" y="12"/>
                  <a:pt x="41" y="12"/>
                </a:cubicBezTo>
                <a:cubicBezTo>
                  <a:pt x="43" y="19"/>
                  <a:pt x="43" y="19"/>
                  <a:pt x="43" y="19"/>
                </a:cubicBezTo>
                <a:cubicBezTo>
                  <a:pt x="49" y="19"/>
                  <a:pt x="49" y="19"/>
                  <a:pt x="49" y="19"/>
                </a:cubicBezTo>
                <a:cubicBezTo>
                  <a:pt x="49" y="21"/>
                  <a:pt x="49" y="21"/>
                  <a:pt x="49" y="21"/>
                </a:cubicBezTo>
                <a:cubicBezTo>
                  <a:pt x="41" y="22"/>
                  <a:pt x="41" y="22"/>
                  <a:pt x="41" y="22"/>
                </a:cubicBezTo>
                <a:cubicBezTo>
                  <a:pt x="39" y="19"/>
                  <a:pt x="39" y="19"/>
                  <a:pt x="39" y="19"/>
                </a:cubicBezTo>
                <a:cubicBezTo>
                  <a:pt x="37" y="26"/>
                  <a:pt x="37" y="26"/>
                  <a:pt x="37" y="26"/>
                </a:cubicBezTo>
                <a:cubicBezTo>
                  <a:pt x="43" y="33"/>
                  <a:pt x="43" y="33"/>
                  <a:pt x="43" y="33"/>
                </a:cubicBezTo>
                <a:cubicBezTo>
                  <a:pt x="43" y="44"/>
                  <a:pt x="43" y="44"/>
                  <a:pt x="43" y="44"/>
                </a:cubicBezTo>
                <a:cubicBezTo>
                  <a:pt x="41" y="44"/>
                  <a:pt x="41" y="44"/>
                  <a:pt x="41" y="44"/>
                </a:cubicBezTo>
                <a:cubicBezTo>
                  <a:pt x="39" y="35"/>
                  <a:pt x="39" y="35"/>
                  <a:pt x="39" y="35"/>
                </a:cubicBezTo>
                <a:cubicBezTo>
                  <a:pt x="34" y="31"/>
                  <a:pt x="34" y="31"/>
                  <a:pt x="34" y="31"/>
                </a:cubicBezTo>
                <a:cubicBezTo>
                  <a:pt x="32" y="33"/>
                  <a:pt x="31" y="38"/>
                  <a:pt x="31" y="38"/>
                </a:cubicBezTo>
                <a:cubicBezTo>
                  <a:pt x="21" y="40"/>
                  <a:pt x="21" y="40"/>
                  <a:pt x="21" y="40"/>
                </a:cubicBezTo>
                <a:cubicBezTo>
                  <a:pt x="20" y="38"/>
                  <a:pt x="20" y="38"/>
                  <a:pt x="20" y="38"/>
                </a:cubicBezTo>
                <a:cubicBezTo>
                  <a:pt x="27" y="35"/>
                  <a:pt x="27" y="35"/>
                  <a:pt x="27" y="35"/>
                </a:cubicBezTo>
                <a:cubicBezTo>
                  <a:pt x="29" y="25"/>
                  <a:pt x="29" y="25"/>
                  <a:pt x="29" y="25"/>
                </a:cubicBezTo>
                <a:cubicBezTo>
                  <a:pt x="30" y="17"/>
                  <a:pt x="30" y="17"/>
                  <a:pt x="30" y="17"/>
                </a:cubicBezTo>
                <a:cubicBezTo>
                  <a:pt x="26" y="18"/>
                  <a:pt x="26" y="18"/>
                  <a:pt x="26" y="18"/>
                </a:cubicBezTo>
                <a:cubicBezTo>
                  <a:pt x="23" y="24"/>
                  <a:pt x="23" y="24"/>
                  <a:pt x="23" y="24"/>
                </a:cubicBezTo>
                <a:lnTo>
                  <a:pt x="21" y="22"/>
                </a:lnTo>
                <a:close/>
              </a:path>
            </a:pathLst>
          </a:custGeom>
          <a:solidFill>
            <a:schemeClr val="bg1">
              <a:alpha val="100000"/>
            </a:schemeClr>
          </a:solidFill>
          <a:ln w="9525">
            <a:noFill/>
          </a:ln>
        </p:spPr>
        <p:txBody>
          <a:bodyPr/>
          <a:p>
            <a:endParaRPr lang="zh-CN" altLang="en-US"/>
          </a:p>
        </p:txBody>
      </p:sp>
      <p:sp>
        <p:nvSpPr>
          <p:cNvPr id="16414" name="TextBox 146"/>
          <p:cNvSpPr/>
          <p:nvPr/>
        </p:nvSpPr>
        <p:spPr>
          <a:xfrm>
            <a:off x="1471613" y="3852863"/>
            <a:ext cx="2095500" cy="646112"/>
          </a:xfrm>
          <a:prstGeom prst="rect">
            <a:avLst/>
          </a:prstGeom>
          <a:noFill/>
          <a:ln w="9525">
            <a:noFill/>
          </a:ln>
        </p:spPr>
        <p:txBody>
          <a:bodyPr>
            <a:spAutoFit/>
          </a:bodyPr>
          <a:p>
            <a:pPr algn="ctr"/>
            <a:r>
              <a:rPr lang="en-US" altLang="zh-CN" b="1" dirty="0">
                <a:solidFill>
                  <a:srgbClr val="000000"/>
                </a:solidFill>
                <a:latin typeface="时尚中黑简体" pitchFamily="2" charset="-122"/>
                <a:ea typeface="时尚中黑简体" pitchFamily="2" charset="-122"/>
              </a:rPr>
              <a:t>Click to </a:t>
            </a:r>
            <a:endParaRPr lang="zh-CN" altLang="en-US" b="1" dirty="0">
              <a:solidFill>
                <a:srgbClr val="000000"/>
              </a:solidFill>
              <a:latin typeface="时尚中黑简体" pitchFamily="2" charset="-122"/>
              <a:ea typeface="时尚中黑简体" pitchFamily="2" charset="-122"/>
            </a:endParaRPr>
          </a:p>
          <a:p>
            <a:pPr algn="ctr"/>
            <a:r>
              <a:rPr lang="en-US" altLang="zh-CN" b="1" dirty="0">
                <a:solidFill>
                  <a:srgbClr val="000000"/>
                </a:solidFill>
                <a:latin typeface="时尚中黑简体" pitchFamily="2" charset="-122"/>
                <a:ea typeface="时尚中黑简体" pitchFamily="2" charset="-122"/>
              </a:rPr>
              <a:t>add your text </a:t>
            </a:r>
            <a:endParaRPr lang="zh-CN" altLang="en-US" dirty="0">
              <a:latin typeface="Arial" panose="020B0604020202020204" pitchFamily="34" charset="0"/>
            </a:endParaRPr>
          </a:p>
        </p:txBody>
      </p:sp>
      <p:sp>
        <p:nvSpPr>
          <p:cNvPr id="16415" name="TextBox 146"/>
          <p:cNvSpPr/>
          <p:nvPr/>
        </p:nvSpPr>
        <p:spPr>
          <a:xfrm>
            <a:off x="5213350" y="736600"/>
            <a:ext cx="2095500" cy="647700"/>
          </a:xfrm>
          <a:prstGeom prst="rect">
            <a:avLst/>
          </a:prstGeom>
          <a:noFill/>
          <a:ln w="9525">
            <a:noFill/>
          </a:ln>
        </p:spPr>
        <p:txBody>
          <a:bodyPr>
            <a:spAutoFit/>
          </a:bodyPr>
          <a:p>
            <a:pPr algn="ctr"/>
            <a:r>
              <a:rPr lang="en-US" altLang="zh-CN" b="1" dirty="0">
                <a:solidFill>
                  <a:srgbClr val="FFFFFF"/>
                </a:solidFill>
                <a:latin typeface="时尚中黑简体" pitchFamily="2" charset="-122"/>
                <a:ea typeface="时尚中黑简体" pitchFamily="2" charset="-122"/>
              </a:rPr>
              <a:t>Click to </a:t>
            </a:r>
            <a:endParaRPr lang="zh-CN" altLang="en-US" b="1" dirty="0">
              <a:solidFill>
                <a:srgbClr val="FFFFFF"/>
              </a:solidFill>
              <a:latin typeface="时尚中黑简体" pitchFamily="2" charset="-122"/>
              <a:ea typeface="时尚中黑简体" pitchFamily="2" charset="-122"/>
            </a:endParaRPr>
          </a:p>
          <a:p>
            <a:pPr algn="ctr"/>
            <a:r>
              <a:rPr lang="en-US" altLang="zh-CN" b="1" dirty="0">
                <a:solidFill>
                  <a:srgbClr val="FFFFFF"/>
                </a:solidFill>
                <a:latin typeface="时尚中黑简体" pitchFamily="2" charset="-122"/>
                <a:ea typeface="时尚中黑简体" pitchFamily="2" charset="-122"/>
              </a:rPr>
              <a:t>add your text </a:t>
            </a:r>
            <a:endParaRPr lang="zh-CN" altLang="en-US" dirty="0">
              <a:latin typeface="Arial" panose="020B0604020202020204" pitchFamily="34" charset="0"/>
            </a:endParaRPr>
          </a:p>
        </p:txBody>
      </p:sp>
      <p:sp>
        <p:nvSpPr>
          <p:cNvPr id="16416" name="TextBox 47"/>
          <p:cNvSpPr/>
          <p:nvPr/>
        </p:nvSpPr>
        <p:spPr>
          <a:xfrm>
            <a:off x="539750" y="838835"/>
            <a:ext cx="1435100" cy="768350"/>
          </a:xfrm>
          <a:prstGeom prst="rect">
            <a:avLst/>
          </a:prstGeom>
          <a:noFill/>
          <a:ln w="9525">
            <a:noFill/>
          </a:ln>
        </p:spPr>
        <p:txBody>
          <a:bodyPr>
            <a:spAutoFit/>
          </a:bodyPr>
          <a:p>
            <a:r>
              <a:rPr lang="en-US" altLang="zh-CN" sz="4400" b="1" dirty="0">
                <a:solidFill>
                  <a:srgbClr val="FFFFFF"/>
                </a:solidFill>
                <a:latin typeface="时尚中黑简体" pitchFamily="2" charset="-122"/>
                <a:ea typeface="时尚中黑简体" pitchFamily="2" charset="-122"/>
              </a:rPr>
              <a:t>2018</a:t>
            </a:r>
            <a:endParaRPr lang="zh-CN" altLang="en-US" sz="4400" b="1" dirty="0">
              <a:solidFill>
                <a:srgbClr val="FFFFFF"/>
              </a:solidFill>
              <a:latin typeface="时尚中黑简体" pitchFamily="2" charset="-122"/>
              <a:ea typeface="时尚中黑简体" pitchFamily="2" charset="-122"/>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7410" name="Group 2"/>
          <p:cNvGrpSpPr/>
          <p:nvPr/>
        </p:nvGrpSpPr>
        <p:grpSpPr>
          <a:xfrm>
            <a:off x="346075" y="-4171950"/>
            <a:ext cx="8607425" cy="12411075"/>
            <a:chOff x="0" y="0"/>
            <a:chExt cx="8607633" cy="12412842"/>
          </a:xfrm>
        </p:grpSpPr>
        <p:sp>
          <p:nvSpPr>
            <p:cNvPr id="17422" name="矩形 19"/>
            <p:cNvSpPr/>
            <p:nvPr/>
          </p:nvSpPr>
          <p:spPr>
            <a:xfrm rot="-3453600">
              <a:off x="-4429559" y="4429558"/>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7423" name="矩形 13"/>
            <p:cNvSpPr/>
            <p:nvPr/>
          </p:nvSpPr>
          <p:spPr>
            <a:xfrm rot="-3453600">
              <a:off x="-873819" y="7411312"/>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7424" name="矩形 14"/>
            <p:cNvSpPr/>
            <p:nvPr/>
          </p:nvSpPr>
          <p:spPr>
            <a:xfrm rot="-3453600">
              <a:off x="-1629903" y="71950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7425" name="矩形 15"/>
            <p:cNvSpPr/>
            <p:nvPr/>
          </p:nvSpPr>
          <p:spPr>
            <a:xfrm rot="-3453600">
              <a:off x="-1989944" y="6283911"/>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7426" name="矩形 16"/>
            <p:cNvSpPr/>
            <p:nvPr/>
          </p:nvSpPr>
          <p:spPr>
            <a:xfrm rot="-3453600">
              <a:off x="-2349983" y="5352499"/>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7427" name="矩形 17"/>
            <p:cNvSpPr/>
            <p:nvPr/>
          </p:nvSpPr>
          <p:spPr>
            <a:xfrm rot="-3453600">
              <a:off x="-3142071" y="5136475"/>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7428" name="矩形 18"/>
            <p:cNvSpPr/>
            <p:nvPr/>
          </p:nvSpPr>
          <p:spPr>
            <a:xfrm rot="-3453600">
              <a:off x="-3862151" y="49133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7429" name="矩形 1"/>
            <p:cNvSpPr/>
            <p:nvPr/>
          </p:nvSpPr>
          <p:spPr>
            <a:xfrm rot="-3453600">
              <a:off x="4872985" y="8678195"/>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7430" name="矩形 8"/>
            <p:cNvSpPr/>
            <p:nvPr/>
          </p:nvSpPr>
          <p:spPr>
            <a:xfrm rot="-3453600">
              <a:off x="4116901" y="8461973"/>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7431" name="矩形 9"/>
            <p:cNvSpPr/>
            <p:nvPr/>
          </p:nvSpPr>
          <p:spPr>
            <a:xfrm rot="-3453600">
              <a:off x="3756860" y="7550794"/>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7432" name="矩形 10"/>
            <p:cNvSpPr/>
            <p:nvPr/>
          </p:nvSpPr>
          <p:spPr>
            <a:xfrm rot="-3453600">
              <a:off x="3396821" y="6619382"/>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7433" name="矩形 11"/>
            <p:cNvSpPr/>
            <p:nvPr/>
          </p:nvSpPr>
          <p:spPr>
            <a:xfrm rot="-3453600">
              <a:off x="2676741" y="6403358"/>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7434" name="矩形 12"/>
            <p:cNvSpPr/>
            <p:nvPr/>
          </p:nvSpPr>
          <p:spPr>
            <a:xfrm rot="-3453600">
              <a:off x="1569210" y="6353549"/>
              <a:ext cx="7491950"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grpSp>
      <p:pic>
        <p:nvPicPr>
          <p:cNvPr id="17411" name="Picture 2"/>
          <p:cNvPicPr>
            <a:picLocks noChangeAspect="1"/>
          </p:cNvPicPr>
          <p:nvPr/>
        </p:nvPicPr>
        <p:blipFill>
          <a:blip r:embed="rId1"/>
          <a:stretch>
            <a:fillRect/>
          </a:stretch>
        </p:blipFill>
        <p:spPr>
          <a:xfrm>
            <a:off x="-161925" y="238125"/>
            <a:ext cx="3654425" cy="482600"/>
          </a:xfrm>
          <a:prstGeom prst="rect">
            <a:avLst/>
          </a:prstGeom>
          <a:noFill/>
          <a:ln w="9525">
            <a:noFill/>
          </a:ln>
        </p:spPr>
      </p:pic>
      <p:sp>
        <p:nvSpPr>
          <p:cNvPr id="17412" name="矩形 7"/>
          <p:cNvSpPr/>
          <p:nvPr/>
        </p:nvSpPr>
        <p:spPr>
          <a:xfrm>
            <a:off x="539750" y="247650"/>
            <a:ext cx="2644775" cy="460375"/>
          </a:xfrm>
          <a:prstGeom prst="rect">
            <a:avLst/>
          </a:prstGeom>
          <a:noFill/>
          <a:ln w="9525">
            <a:noFill/>
          </a:ln>
        </p:spPr>
        <p:txBody>
          <a:bodyPr>
            <a:spAutoFit/>
          </a:bodyPr>
          <a:p>
            <a:r>
              <a:rPr lang="zh-CN" altLang="en-US" sz="2400" b="1" dirty="0">
                <a:solidFill>
                  <a:srgbClr val="FFFFFF"/>
                </a:solidFill>
                <a:latin typeface="时尚中黑简体" pitchFamily="2" charset="-122"/>
                <a:ea typeface="时尚中黑简体" pitchFamily="2" charset="-122"/>
                <a:sym typeface="时尚中黑简体" pitchFamily="2" charset="-122"/>
              </a:rPr>
              <a:t>Click to enter</a:t>
            </a:r>
            <a:endParaRPr lang="zh-CN" altLang="en-US" sz="2400" b="1" dirty="0">
              <a:solidFill>
                <a:srgbClr val="FFFFFF"/>
              </a:solidFill>
              <a:latin typeface="时尚中黑简体" pitchFamily="2" charset="-122"/>
              <a:ea typeface="时尚中黑简体" pitchFamily="2" charset="-122"/>
              <a:sym typeface="时尚中黑简体" pitchFamily="2" charset="-122"/>
            </a:endParaRPr>
          </a:p>
        </p:txBody>
      </p:sp>
      <p:sp>
        <p:nvSpPr>
          <p:cNvPr id="17413" name="Rectangle 42"/>
          <p:cNvSpPr/>
          <p:nvPr/>
        </p:nvSpPr>
        <p:spPr>
          <a:xfrm>
            <a:off x="850900" y="3516313"/>
            <a:ext cx="2101850" cy="1409700"/>
          </a:xfrm>
          <a:prstGeom prst="rect">
            <a:avLst/>
          </a:prstGeom>
          <a:solidFill>
            <a:schemeClr val="bg1"/>
          </a:solidFill>
          <a:ln w="9525">
            <a:noFill/>
          </a:ln>
        </p:spPr>
        <p:txBody>
          <a:bodyPr lIns="91428" tIns="468000" rIns="91428" bIns="45714"/>
          <a:p>
            <a:pPr algn="ctr">
              <a:lnSpc>
                <a:spcPct val="90000"/>
              </a:lnSpc>
              <a:spcBef>
                <a:spcPts val="625"/>
              </a:spcBef>
              <a:buClr>
                <a:srgbClr val="C4BD97"/>
              </a:buClr>
              <a:buFont typeface="Arial" panose="020B0604020202020204" pitchFamily="34" charset="0"/>
            </a:pPr>
            <a:r>
              <a:rPr lang="zh-CN" altLang="en-US" sz="2000" dirty="0">
                <a:solidFill>
                  <a:srgbClr val="000000"/>
                </a:solidFill>
                <a:latin typeface="时尚中黑简体" pitchFamily="2" charset="-122"/>
                <a:ea typeface="时尚中黑简体" pitchFamily="2" charset="-122"/>
                <a:sym typeface="Segoe UI" panose="020B0502040204020203" pitchFamily="34" charset="0"/>
              </a:rPr>
              <a:t>Click input</a:t>
            </a:r>
            <a:endParaRPr lang="zh-CN" altLang="en-US" sz="2000" dirty="0">
              <a:solidFill>
                <a:srgbClr val="000000"/>
              </a:solidFill>
              <a:latin typeface="时尚中黑简体" pitchFamily="2" charset="-122"/>
              <a:ea typeface="时尚中黑简体" pitchFamily="2" charset="-122"/>
              <a:sym typeface="Segoe UI" panose="020B0502040204020203" pitchFamily="34" charset="0"/>
            </a:endParaRPr>
          </a:p>
          <a:p>
            <a:pPr algn="ctr">
              <a:lnSpc>
                <a:spcPct val="90000"/>
              </a:lnSpc>
              <a:spcBef>
                <a:spcPts val="625"/>
              </a:spcBef>
              <a:buClr>
                <a:srgbClr val="C4BD97"/>
              </a:buClr>
              <a:buFont typeface="Arial" panose="020B0604020202020204" pitchFamily="34" charset="0"/>
            </a:pPr>
            <a:r>
              <a:rPr lang="zh-CN" altLang="en-US" sz="2000" dirty="0">
                <a:solidFill>
                  <a:srgbClr val="000000"/>
                </a:solidFill>
                <a:latin typeface="时尚中黑简体" pitchFamily="2" charset="-122"/>
                <a:ea typeface="时尚中黑简体" pitchFamily="2" charset="-122"/>
                <a:sym typeface="Segoe UI" panose="020B0502040204020203" pitchFamily="34" charset="0"/>
              </a:rPr>
              <a:t>Text content</a:t>
            </a:r>
            <a:endParaRPr lang="zh-CN" altLang="en-US" sz="2000" dirty="0">
              <a:solidFill>
                <a:srgbClr val="000000"/>
              </a:solidFill>
              <a:latin typeface="时尚中黑简体" pitchFamily="2" charset="-122"/>
              <a:ea typeface="时尚中黑简体" pitchFamily="2" charset="-122"/>
              <a:sym typeface="Segoe UI" panose="020B0502040204020203" pitchFamily="34" charset="0"/>
            </a:endParaRPr>
          </a:p>
        </p:txBody>
      </p:sp>
      <p:sp>
        <p:nvSpPr>
          <p:cNvPr id="17414" name="Rectangle 50"/>
          <p:cNvSpPr/>
          <p:nvPr/>
        </p:nvSpPr>
        <p:spPr>
          <a:xfrm>
            <a:off x="6242050" y="3532188"/>
            <a:ext cx="2100263" cy="1411287"/>
          </a:xfrm>
          <a:prstGeom prst="rect">
            <a:avLst/>
          </a:prstGeom>
          <a:solidFill>
            <a:schemeClr val="bg1"/>
          </a:solidFill>
          <a:ln w="9525">
            <a:noFill/>
          </a:ln>
        </p:spPr>
        <p:txBody>
          <a:bodyPr lIns="91428" tIns="468000" rIns="91428" bIns="45714"/>
          <a:p>
            <a:pPr algn="ctr">
              <a:lnSpc>
                <a:spcPct val="90000"/>
              </a:lnSpc>
              <a:spcBef>
                <a:spcPts val="625"/>
              </a:spcBef>
              <a:buClr>
                <a:srgbClr val="C4BD97"/>
              </a:buClr>
              <a:buFont typeface="Arial" panose="020B0604020202020204" pitchFamily="34" charset="0"/>
            </a:pPr>
            <a:r>
              <a:rPr lang="zh-CN" altLang="en-US" sz="2000" dirty="0">
                <a:solidFill>
                  <a:srgbClr val="000000"/>
                </a:solidFill>
                <a:latin typeface="时尚中黑简体" pitchFamily="2" charset="-122"/>
                <a:ea typeface="时尚中黑简体" pitchFamily="2" charset="-122"/>
                <a:sym typeface="Segoe UI" panose="020B0502040204020203" pitchFamily="34" charset="0"/>
              </a:rPr>
              <a:t>Click input</a:t>
            </a:r>
            <a:endParaRPr lang="zh-CN" altLang="en-US" sz="2000" dirty="0">
              <a:solidFill>
                <a:srgbClr val="000000"/>
              </a:solidFill>
              <a:latin typeface="时尚中黑简体" pitchFamily="2" charset="-122"/>
              <a:ea typeface="时尚中黑简体" pitchFamily="2" charset="-122"/>
              <a:sym typeface="Segoe UI" panose="020B0502040204020203" pitchFamily="34" charset="0"/>
            </a:endParaRPr>
          </a:p>
          <a:p>
            <a:pPr algn="ctr">
              <a:lnSpc>
                <a:spcPct val="90000"/>
              </a:lnSpc>
              <a:spcBef>
                <a:spcPts val="625"/>
              </a:spcBef>
              <a:buClr>
                <a:srgbClr val="C4BD97"/>
              </a:buClr>
              <a:buFont typeface="Arial" panose="020B0604020202020204" pitchFamily="34" charset="0"/>
            </a:pPr>
            <a:r>
              <a:rPr lang="zh-CN" altLang="en-US" sz="2000" dirty="0">
                <a:solidFill>
                  <a:srgbClr val="000000"/>
                </a:solidFill>
                <a:latin typeface="时尚中黑简体" pitchFamily="2" charset="-122"/>
                <a:ea typeface="时尚中黑简体" pitchFamily="2" charset="-122"/>
                <a:sym typeface="Segoe UI" panose="020B0502040204020203" pitchFamily="34" charset="0"/>
              </a:rPr>
              <a:t>Text content</a:t>
            </a:r>
            <a:endParaRPr lang="zh-CN" altLang="en-US" sz="2000" dirty="0">
              <a:solidFill>
                <a:srgbClr val="000000"/>
              </a:solidFill>
              <a:latin typeface="时尚中黑简体" pitchFamily="2" charset="-122"/>
              <a:ea typeface="时尚中黑简体" pitchFamily="2" charset="-122"/>
              <a:sym typeface="Segoe UI" panose="020B0502040204020203" pitchFamily="34" charset="0"/>
            </a:endParaRPr>
          </a:p>
        </p:txBody>
      </p:sp>
      <p:sp>
        <p:nvSpPr>
          <p:cNvPr id="17415" name="Rectangle 5"/>
          <p:cNvSpPr/>
          <p:nvPr/>
        </p:nvSpPr>
        <p:spPr>
          <a:xfrm>
            <a:off x="827088" y="989013"/>
            <a:ext cx="2100262" cy="2439987"/>
          </a:xfrm>
          <a:prstGeom prst="rect">
            <a:avLst/>
          </a:prstGeom>
          <a:solidFill>
            <a:schemeClr val="tx1"/>
          </a:solidFill>
          <a:ln w="9525">
            <a:noFill/>
          </a:ln>
        </p:spPr>
        <p:txBody>
          <a:bodyPr lIns="68586" tIns="1028794" rIns="68586" bIns="34294" anchor="ctr"/>
          <a:p>
            <a:pPr algn="ctr">
              <a:lnSpc>
                <a:spcPct val="90000"/>
              </a:lnSpc>
              <a:spcBef>
                <a:spcPts val="625"/>
              </a:spcBef>
              <a:buClr>
                <a:srgbClr val="FFFF99"/>
              </a:buClr>
              <a:buSzPct val="120000"/>
              <a:buFont typeface="Arial" panose="020B0604020202020204" pitchFamily="34" charset="0"/>
            </a:pPr>
            <a:r>
              <a:rPr lang="zh-CN" altLang="en-US" dirty="0">
                <a:solidFill>
                  <a:srgbClr val="FFFFFF"/>
                </a:solidFill>
                <a:latin typeface="时尚中黑简体" pitchFamily="2" charset="-122"/>
                <a:ea typeface="时尚中黑简体" pitchFamily="2" charset="-122"/>
                <a:sym typeface="Segoe UI" panose="020B0502040204020203" pitchFamily="34" charset="0"/>
              </a:rPr>
              <a:t>Click to enter</a:t>
            </a:r>
            <a:endParaRPr lang="zh-CN" altLang="en-US" dirty="0">
              <a:solidFill>
                <a:srgbClr val="FFFFFF"/>
              </a:solidFill>
              <a:latin typeface="时尚中黑简体" pitchFamily="2" charset="-122"/>
              <a:ea typeface="时尚中黑简体" pitchFamily="2" charset="-122"/>
              <a:sym typeface="Segoe UI" panose="020B0502040204020203" pitchFamily="34" charset="0"/>
            </a:endParaRPr>
          </a:p>
        </p:txBody>
      </p:sp>
      <p:sp>
        <p:nvSpPr>
          <p:cNvPr id="17416" name="Freeform 99"/>
          <p:cNvSpPr>
            <a:spLocks noEditPoints="1"/>
          </p:cNvSpPr>
          <p:nvPr/>
        </p:nvSpPr>
        <p:spPr>
          <a:xfrm>
            <a:off x="1558925" y="1566863"/>
            <a:ext cx="636588" cy="649287"/>
          </a:xfrm>
          <a:custGeom>
            <a:avLst/>
            <a:gdLst>
              <a:gd name="txL" fmla="*/ 0 w 89"/>
              <a:gd name="txT" fmla="*/ 0 h 92"/>
              <a:gd name="txR" fmla="*/ 89 w 89"/>
              <a:gd name="txB" fmla="*/ 92 h 92"/>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89" h="92">
                <a:moveTo>
                  <a:pt x="45" y="0"/>
                </a:moveTo>
                <a:cubicBezTo>
                  <a:pt x="40" y="0"/>
                  <a:pt x="35" y="5"/>
                  <a:pt x="35" y="11"/>
                </a:cubicBezTo>
                <a:cubicBezTo>
                  <a:pt x="35" y="16"/>
                  <a:pt x="40" y="21"/>
                  <a:pt x="45" y="21"/>
                </a:cubicBezTo>
                <a:cubicBezTo>
                  <a:pt x="51" y="21"/>
                  <a:pt x="56" y="16"/>
                  <a:pt x="56" y="11"/>
                </a:cubicBezTo>
                <a:cubicBezTo>
                  <a:pt x="56" y="5"/>
                  <a:pt x="51" y="0"/>
                  <a:pt x="45" y="0"/>
                </a:cubicBezTo>
                <a:close/>
                <a:moveTo>
                  <a:pt x="70" y="10"/>
                </a:moveTo>
                <a:cubicBezTo>
                  <a:pt x="65" y="10"/>
                  <a:pt x="61" y="14"/>
                  <a:pt x="61" y="18"/>
                </a:cubicBezTo>
                <a:cubicBezTo>
                  <a:pt x="61" y="23"/>
                  <a:pt x="65" y="27"/>
                  <a:pt x="70" y="27"/>
                </a:cubicBezTo>
                <a:cubicBezTo>
                  <a:pt x="74" y="27"/>
                  <a:pt x="78" y="23"/>
                  <a:pt x="78" y="18"/>
                </a:cubicBezTo>
                <a:cubicBezTo>
                  <a:pt x="78" y="14"/>
                  <a:pt x="74" y="10"/>
                  <a:pt x="70" y="10"/>
                </a:cubicBezTo>
                <a:close/>
                <a:moveTo>
                  <a:pt x="30" y="52"/>
                </a:moveTo>
                <a:cubicBezTo>
                  <a:pt x="30" y="55"/>
                  <a:pt x="30" y="55"/>
                  <a:pt x="30" y="55"/>
                </a:cubicBezTo>
                <a:cubicBezTo>
                  <a:pt x="30" y="55"/>
                  <a:pt x="30" y="55"/>
                  <a:pt x="30" y="55"/>
                </a:cubicBezTo>
                <a:cubicBezTo>
                  <a:pt x="32" y="85"/>
                  <a:pt x="32" y="85"/>
                  <a:pt x="32" y="85"/>
                </a:cubicBezTo>
                <a:cubicBezTo>
                  <a:pt x="24" y="85"/>
                  <a:pt x="24" y="85"/>
                  <a:pt x="24" y="85"/>
                </a:cubicBezTo>
                <a:cubicBezTo>
                  <a:pt x="22" y="59"/>
                  <a:pt x="22" y="59"/>
                  <a:pt x="22" y="59"/>
                </a:cubicBezTo>
                <a:cubicBezTo>
                  <a:pt x="19" y="59"/>
                  <a:pt x="19" y="59"/>
                  <a:pt x="19" y="59"/>
                </a:cubicBezTo>
                <a:cubicBezTo>
                  <a:pt x="17" y="85"/>
                  <a:pt x="17" y="85"/>
                  <a:pt x="17" y="85"/>
                </a:cubicBezTo>
                <a:cubicBezTo>
                  <a:pt x="10" y="85"/>
                  <a:pt x="10" y="85"/>
                  <a:pt x="10" y="85"/>
                </a:cubicBezTo>
                <a:cubicBezTo>
                  <a:pt x="11" y="55"/>
                  <a:pt x="11" y="55"/>
                  <a:pt x="11" y="55"/>
                </a:cubicBezTo>
                <a:cubicBezTo>
                  <a:pt x="10" y="43"/>
                  <a:pt x="10" y="43"/>
                  <a:pt x="10" y="43"/>
                </a:cubicBezTo>
                <a:cubicBezTo>
                  <a:pt x="4" y="53"/>
                  <a:pt x="4" y="53"/>
                  <a:pt x="4" y="53"/>
                </a:cubicBezTo>
                <a:cubicBezTo>
                  <a:pt x="0" y="50"/>
                  <a:pt x="0" y="50"/>
                  <a:pt x="0" y="50"/>
                </a:cubicBezTo>
                <a:cubicBezTo>
                  <a:pt x="10" y="28"/>
                  <a:pt x="10" y="28"/>
                  <a:pt x="10" y="28"/>
                </a:cubicBezTo>
                <a:cubicBezTo>
                  <a:pt x="16" y="28"/>
                  <a:pt x="16" y="28"/>
                  <a:pt x="16" y="28"/>
                </a:cubicBezTo>
                <a:cubicBezTo>
                  <a:pt x="21" y="35"/>
                  <a:pt x="21" y="35"/>
                  <a:pt x="21" y="35"/>
                </a:cubicBezTo>
                <a:cubicBezTo>
                  <a:pt x="26" y="28"/>
                  <a:pt x="26" y="28"/>
                  <a:pt x="26" y="28"/>
                </a:cubicBezTo>
                <a:cubicBezTo>
                  <a:pt x="31" y="28"/>
                  <a:pt x="31" y="28"/>
                  <a:pt x="31" y="28"/>
                </a:cubicBezTo>
                <a:cubicBezTo>
                  <a:pt x="33" y="24"/>
                  <a:pt x="33" y="24"/>
                  <a:pt x="33" y="24"/>
                </a:cubicBezTo>
                <a:cubicBezTo>
                  <a:pt x="44" y="24"/>
                  <a:pt x="44" y="24"/>
                  <a:pt x="44" y="24"/>
                </a:cubicBezTo>
                <a:cubicBezTo>
                  <a:pt x="43" y="25"/>
                  <a:pt x="43" y="25"/>
                  <a:pt x="43" y="25"/>
                </a:cubicBezTo>
                <a:cubicBezTo>
                  <a:pt x="44" y="27"/>
                  <a:pt x="44" y="27"/>
                  <a:pt x="44" y="27"/>
                </a:cubicBezTo>
                <a:cubicBezTo>
                  <a:pt x="41" y="44"/>
                  <a:pt x="41" y="44"/>
                  <a:pt x="41" y="44"/>
                </a:cubicBezTo>
                <a:cubicBezTo>
                  <a:pt x="45" y="48"/>
                  <a:pt x="45" y="48"/>
                  <a:pt x="45" y="48"/>
                </a:cubicBezTo>
                <a:cubicBezTo>
                  <a:pt x="45" y="48"/>
                  <a:pt x="45" y="48"/>
                  <a:pt x="45" y="48"/>
                </a:cubicBezTo>
                <a:cubicBezTo>
                  <a:pt x="45" y="48"/>
                  <a:pt x="45" y="48"/>
                  <a:pt x="45" y="48"/>
                </a:cubicBezTo>
                <a:cubicBezTo>
                  <a:pt x="45" y="48"/>
                  <a:pt x="45" y="48"/>
                  <a:pt x="45" y="48"/>
                </a:cubicBezTo>
                <a:cubicBezTo>
                  <a:pt x="45" y="48"/>
                  <a:pt x="45" y="48"/>
                  <a:pt x="45" y="48"/>
                </a:cubicBezTo>
                <a:cubicBezTo>
                  <a:pt x="49" y="44"/>
                  <a:pt x="49" y="44"/>
                  <a:pt x="49" y="44"/>
                </a:cubicBezTo>
                <a:cubicBezTo>
                  <a:pt x="47" y="27"/>
                  <a:pt x="47" y="27"/>
                  <a:pt x="47" y="27"/>
                </a:cubicBezTo>
                <a:cubicBezTo>
                  <a:pt x="48" y="25"/>
                  <a:pt x="48" y="25"/>
                  <a:pt x="48" y="25"/>
                </a:cubicBezTo>
                <a:cubicBezTo>
                  <a:pt x="47" y="24"/>
                  <a:pt x="47" y="24"/>
                  <a:pt x="47" y="24"/>
                </a:cubicBezTo>
                <a:cubicBezTo>
                  <a:pt x="58" y="24"/>
                  <a:pt x="58" y="24"/>
                  <a:pt x="58" y="24"/>
                </a:cubicBezTo>
                <a:cubicBezTo>
                  <a:pt x="59" y="28"/>
                  <a:pt x="59" y="28"/>
                  <a:pt x="59" y="28"/>
                </a:cubicBezTo>
                <a:cubicBezTo>
                  <a:pt x="64" y="28"/>
                  <a:pt x="64" y="28"/>
                  <a:pt x="64" y="28"/>
                </a:cubicBezTo>
                <a:cubicBezTo>
                  <a:pt x="70" y="35"/>
                  <a:pt x="70" y="35"/>
                  <a:pt x="70" y="35"/>
                </a:cubicBezTo>
                <a:cubicBezTo>
                  <a:pt x="75" y="28"/>
                  <a:pt x="75" y="28"/>
                  <a:pt x="75" y="28"/>
                </a:cubicBezTo>
                <a:cubicBezTo>
                  <a:pt x="80" y="28"/>
                  <a:pt x="80" y="28"/>
                  <a:pt x="80" y="28"/>
                </a:cubicBezTo>
                <a:cubicBezTo>
                  <a:pt x="89" y="48"/>
                  <a:pt x="89" y="48"/>
                  <a:pt x="89" y="48"/>
                </a:cubicBezTo>
                <a:cubicBezTo>
                  <a:pt x="85" y="51"/>
                  <a:pt x="85" y="51"/>
                  <a:pt x="85" y="51"/>
                </a:cubicBezTo>
                <a:cubicBezTo>
                  <a:pt x="79" y="41"/>
                  <a:pt x="79" y="41"/>
                  <a:pt x="79" y="41"/>
                </a:cubicBezTo>
                <a:cubicBezTo>
                  <a:pt x="79" y="55"/>
                  <a:pt x="79" y="55"/>
                  <a:pt x="79" y="55"/>
                </a:cubicBezTo>
                <a:cubicBezTo>
                  <a:pt x="79" y="55"/>
                  <a:pt x="79" y="55"/>
                  <a:pt x="79" y="55"/>
                </a:cubicBezTo>
                <a:cubicBezTo>
                  <a:pt x="80" y="85"/>
                  <a:pt x="80" y="85"/>
                  <a:pt x="80" y="85"/>
                </a:cubicBezTo>
                <a:cubicBezTo>
                  <a:pt x="72" y="85"/>
                  <a:pt x="72" y="85"/>
                  <a:pt x="72" y="85"/>
                </a:cubicBezTo>
                <a:cubicBezTo>
                  <a:pt x="71" y="59"/>
                  <a:pt x="71" y="59"/>
                  <a:pt x="71" y="59"/>
                </a:cubicBezTo>
                <a:cubicBezTo>
                  <a:pt x="68" y="59"/>
                  <a:pt x="68" y="59"/>
                  <a:pt x="68" y="59"/>
                </a:cubicBezTo>
                <a:cubicBezTo>
                  <a:pt x="66" y="85"/>
                  <a:pt x="66" y="85"/>
                  <a:pt x="66" y="85"/>
                </a:cubicBezTo>
                <a:cubicBezTo>
                  <a:pt x="59" y="85"/>
                  <a:pt x="59" y="85"/>
                  <a:pt x="59" y="85"/>
                </a:cubicBezTo>
                <a:cubicBezTo>
                  <a:pt x="60" y="55"/>
                  <a:pt x="60" y="55"/>
                  <a:pt x="60" y="55"/>
                </a:cubicBezTo>
                <a:cubicBezTo>
                  <a:pt x="60" y="53"/>
                  <a:pt x="60" y="53"/>
                  <a:pt x="60" y="53"/>
                </a:cubicBezTo>
                <a:cubicBezTo>
                  <a:pt x="57" y="55"/>
                  <a:pt x="57" y="55"/>
                  <a:pt x="57" y="55"/>
                </a:cubicBezTo>
                <a:cubicBezTo>
                  <a:pt x="58" y="92"/>
                  <a:pt x="58" y="92"/>
                  <a:pt x="58" y="92"/>
                </a:cubicBezTo>
                <a:cubicBezTo>
                  <a:pt x="49" y="92"/>
                  <a:pt x="49" y="92"/>
                  <a:pt x="49" y="92"/>
                </a:cubicBezTo>
                <a:cubicBezTo>
                  <a:pt x="47" y="61"/>
                  <a:pt x="47" y="61"/>
                  <a:pt x="47" y="61"/>
                </a:cubicBezTo>
                <a:cubicBezTo>
                  <a:pt x="43" y="61"/>
                  <a:pt x="43" y="61"/>
                  <a:pt x="43" y="61"/>
                </a:cubicBezTo>
                <a:cubicBezTo>
                  <a:pt x="42" y="92"/>
                  <a:pt x="42" y="92"/>
                  <a:pt x="42" y="92"/>
                </a:cubicBezTo>
                <a:cubicBezTo>
                  <a:pt x="32" y="92"/>
                  <a:pt x="32" y="92"/>
                  <a:pt x="32" y="92"/>
                </a:cubicBezTo>
                <a:cubicBezTo>
                  <a:pt x="34" y="55"/>
                  <a:pt x="34" y="55"/>
                  <a:pt x="34" y="55"/>
                </a:cubicBezTo>
                <a:cubicBezTo>
                  <a:pt x="30" y="52"/>
                  <a:pt x="30" y="52"/>
                  <a:pt x="30" y="52"/>
                </a:cubicBezTo>
                <a:close/>
                <a:moveTo>
                  <a:pt x="21" y="10"/>
                </a:moveTo>
                <a:cubicBezTo>
                  <a:pt x="16" y="10"/>
                  <a:pt x="13" y="14"/>
                  <a:pt x="13" y="18"/>
                </a:cubicBezTo>
                <a:cubicBezTo>
                  <a:pt x="13" y="23"/>
                  <a:pt x="16" y="27"/>
                  <a:pt x="21" y="27"/>
                </a:cubicBezTo>
                <a:cubicBezTo>
                  <a:pt x="25" y="27"/>
                  <a:pt x="29" y="23"/>
                  <a:pt x="29" y="18"/>
                </a:cubicBezTo>
                <a:cubicBezTo>
                  <a:pt x="29" y="14"/>
                  <a:pt x="25" y="10"/>
                  <a:pt x="21" y="10"/>
                </a:cubicBezTo>
                <a:close/>
              </a:path>
            </a:pathLst>
          </a:custGeom>
          <a:solidFill>
            <a:schemeClr val="bg1">
              <a:alpha val="100000"/>
            </a:schemeClr>
          </a:solidFill>
          <a:ln w="9525">
            <a:noFill/>
          </a:ln>
        </p:spPr>
        <p:txBody>
          <a:bodyPr/>
          <a:p>
            <a:endParaRPr lang="zh-CN" altLang="en-US"/>
          </a:p>
        </p:txBody>
      </p:sp>
      <p:sp>
        <p:nvSpPr>
          <p:cNvPr id="17417" name="Rectangle 48"/>
          <p:cNvSpPr/>
          <p:nvPr/>
        </p:nvSpPr>
        <p:spPr>
          <a:xfrm>
            <a:off x="3551238" y="987425"/>
            <a:ext cx="2100262" cy="2439988"/>
          </a:xfrm>
          <a:prstGeom prst="rect">
            <a:avLst/>
          </a:prstGeom>
          <a:solidFill>
            <a:schemeClr val="tx1"/>
          </a:solidFill>
          <a:ln w="9525">
            <a:noFill/>
          </a:ln>
        </p:spPr>
        <p:txBody>
          <a:bodyPr lIns="68586" tIns="1028794" rIns="68586" bIns="34294" anchor="ctr"/>
          <a:p>
            <a:pPr algn="ctr">
              <a:lnSpc>
                <a:spcPct val="90000"/>
              </a:lnSpc>
              <a:spcBef>
                <a:spcPts val="625"/>
              </a:spcBef>
              <a:buClr>
                <a:srgbClr val="FFFF99"/>
              </a:buClr>
              <a:buSzPct val="120000"/>
              <a:buFont typeface="Arial" panose="020B0604020202020204" pitchFamily="34" charset="0"/>
            </a:pPr>
            <a:r>
              <a:rPr lang="zh-CN" altLang="en-US" dirty="0">
                <a:solidFill>
                  <a:srgbClr val="FFFFFF"/>
                </a:solidFill>
                <a:latin typeface="时尚中黑简体" pitchFamily="2" charset="-122"/>
                <a:ea typeface="时尚中黑简体" pitchFamily="2" charset="-122"/>
                <a:sym typeface="Segoe UI" panose="020B0502040204020203" pitchFamily="34" charset="0"/>
              </a:rPr>
              <a:t>Click to enter</a:t>
            </a:r>
            <a:endParaRPr lang="zh-CN" altLang="en-US" dirty="0">
              <a:solidFill>
                <a:srgbClr val="FFFFFF"/>
              </a:solidFill>
              <a:latin typeface="时尚中黑简体" pitchFamily="2" charset="-122"/>
              <a:ea typeface="时尚中黑简体" pitchFamily="2" charset="-122"/>
              <a:sym typeface="Segoe UI" panose="020B0502040204020203" pitchFamily="34" charset="0"/>
            </a:endParaRPr>
          </a:p>
        </p:txBody>
      </p:sp>
      <p:sp>
        <p:nvSpPr>
          <p:cNvPr id="17418" name="Freeform 44"/>
          <p:cNvSpPr>
            <a:spLocks noEditPoints="1"/>
          </p:cNvSpPr>
          <p:nvPr/>
        </p:nvSpPr>
        <p:spPr>
          <a:xfrm>
            <a:off x="4427538" y="1538288"/>
            <a:ext cx="717550" cy="777875"/>
          </a:xfrm>
          <a:custGeom>
            <a:avLst/>
            <a:gdLst>
              <a:gd name="txL" fmla="*/ 0 w 96"/>
              <a:gd name="txT" fmla="*/ 0 h 102"/>
              <a:gd name="txR" fmla="*/ 96 w 96"/>
              <a:gd name="txB" fmla="*/ 102 h 102"/>
            </a:gdLst>
            <a:ahLst/>
            <a:cxnLst>
              <a:cxn ang="0">
                <a:pos x="2147483647" y="2147483647"/>
              </a:cxn>
              <a:cxn ang="0">
                <a:pos x="2147483647" y="2147483647"/>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96" h="102">
                <a:moveTo>
                  <a:pt x="16" y="17"/>
                </a:moveTo>
                <a:cubicBezTo>
                  <a:pt x="11" y="17"/>
                  <a:pt x="6" y="21"/>
                  <a:pt x="6" y="27"/>
                </a:cubicBezTo>
                <a:cubicBezTo>
                  <a:pt x="6" y="32"/>
                  <a:pt x="11" y="36"/>
                  <a:pt x="16" y="36"/>
                </a:cubicBezTo>
                <a:cubicBezTo>
                  <a:pt x="21" y="36"/>
                  <a:pt x="26" y="32"/>
                  <a:pt x="26" y="27"/>
                </a:cubicBezTo>
                <a:cubicBezTo>
                  <a:pt x="26" y="21"/>
                  <a:pt x="21" y="17"/>
                  <a:pt x="16" y="17"/>
                </a:cubicBezTo>
                <a:close/>
                <a:moveTo>
                  <a:pt x="82" y="10"/>
                </a:moveTo>
                <a:cubicBezTo>
                  <a:pt x="82" y="7"/>
                  <a:pt x="82" y="7"/>
                  <a:pt x="82" y="7"/>
                </a:cubicBezTo>
                <a:cubicBezTo>
                  <a:pt x="91" y="0"/>
                  <a:pt x="91" y="0"/>
                  <a:pt x="91" y="0"/>
                </a:cubicBezTo>
                <a:cubicBezTo>
                  <a:pt x="93" y="5"/>
                  <a:pt x="93" y="5"/>
                  <a:pt x="93" y="5"/>
                </a:cubicBezTo>
                <a:cubicBezTo>
                  <a:pt x="82" y="10"/>
                  <a:pt x="82" y="10"/>
                  <a:pt x="82" y="10"/>
                </a:cubicBezTo>
                <a:close/>
                <a:moveTo>
                  <a:pt x="84" y="24"/>
                </a:moveTo>
                <a:cubicBezTo>
                  <a:pt x="84" y="21"/>
                  <a:pt x="84" y="21"/>
                  <a:pt x="84" y="21"/>
                </a:cubicBezTo>
                <a:cubicBezTo>
                  <a:pt x="96" y="18"/>
                  <a:pt x="96" y="18"/>
                  <a:pt x="96" y="18"/>
                </a:cubicBezTo>
                <a:cubicBezTo>
                  <a:pt x="96" y="24"/>
                  <a:pt x="96" y="24"/>
                  <a:pt x="96" y="24"/>
                </a:cubicBezTo>
                <a:cubicBezTo>
                  <a:pt x="84" y="24"/>
                  <a:pt x="84" y="24"/>
                  <a:pt x="84" y="24"/>
                </a:cubicBezTo>
                <a:close/>
                <a:moveTo>
                  <a:pt x="80" y="39"/>
                </a:moveTo>
                <a:cubicBezTo>
                  <a:pt x="81" y="37"/>
                  <a:pt x="81" y="37"/>
                  <a:pt x="81" y="37"/>
                </a:cubicBezTo>
                <a:cubicBezTo>
                  <a:pt x="93" y="39"/>
                  <a:pt x="93" y="39"/>
                  <a:pt x="93" y="39"/>
                </a:cubicBezTo>
                <a:cubicBezTo>
                  <a:pt x="91" y="44"/>
                  <a:pt x="91" y="44"/>
                  <a:pt x="91" y="44"/>
                </a:cubicBezTo>
                <a:cubicBezTo>
                  <a:pt x="80" y="39"/>
                  <a:pt x="80" y="39"/>
                  <a:pt x="80" y="39"/>
                </a:cubicBezTo>
                <a:close/>
                <a:moveTo>
                  <a:pt x="39" y="39"/>
                </a:moveTo>
                <a:cubicBezTo>
                  <a:pt x="39" y="43"/>
                  <a:pt x="39" y="43"/>
                  <a:pt x="39" y="43"/>
                </a:cubicBezTo>
                <a:cubicBezTo>
                  <a:pt x="45" y="45"/>
                  <a:pt x="45" y="45"/>
                  <a:pt x="45" y="45"/>
                </a:cubicBezTo>
                <a:cubicBezTo>
                  <a:pt x="45" y="40"/>
                  <a:pt x="45" y="40"/>
                  <a:pt x="45" y="40"/>
                </a:cubicBezTo>
                <a:cubicBezTo>
                  <a:pt x="39" y="39"/>
                  <a:pt x="39" y="39"/>
                  <a:pt x="39" y="39"/>
                </a:cubicBezTo>
                <a:close/>
                <a:moveTo>
                  <a:pt x="64" y="0"/>
                </a:moveTo>
                <a:cubicBezTo>
                  <a:pt x="69" y="0"/>
                  <a:pt x="73" y="3"/>
                  <a:pt x="77" y="7"/>
                </a:cubicBezTo>
                <a:cubicBezTo>
                  <a:pt x="80" y="11"/>
                  <a:pt x="81" y="16"/>
                  <a:pt x="81" y="22"/>
                </a:cubicBezTo>
                <a:cubicBezTo>
                  <a:pt x="81" y="28"/>
                  <a:pt x="80" y="34"/>
                  <a:pt x="77" y="38"/>
                </a:cubicBezTo>
                <a:cubicBezTo>
                  <a:pt x="74" y="42"/>
                  <a:pt x="70" y="44"/>
                  <a:pt x="66" y="45"/>
                </a:cubicBezTo>
                <a:cubicBezTo>
                  <a:pt x="66" y="45"/>
                  <a:pt x="66" y="45"/>
                  <a:pt x="66" y="45"/>
                </a:cubicBezTo>
                <a:cubicBezTo>
                  <a:pt x="66" y="45"/>
                  <a:pt x="66" y="45"/>
                  <a:pt x="66" y="45"/>
                </a:cubicBezTo>
                <a:cubicBezTo>
                  <a:pt x="65" y="45"/>
                  <a:pt x="65" y="45"/>
                  <a:pt x="64" y="45"/>
                </a:cubicBezTo>
                <a:cubicBezTo>
                  <a:pt x="61" y="45"/>
                  <a:pt x="59" y="44"/>
                  <a:pt x="56" y="43"/>
                </a:cubicBezTo>
                <a:cubicBezTo>
                  <a:pt x="50" y="41"/>
                  <a:pt x="50" y="41"/>
                  <a:pt x="50" y="41"/>
                </a:cubicBezTo>
                <a:cubicBezTo>
                  <a:pt x="50" y="48"/>
                  <a:pt x="50" y="48"/>
                  <a:pt x="50" y="48"/>
                </a:cubicBezTo>
                <a:cubicBezTo>
                  <a:pt x="47" y="50"/>
                  <a:pt x="47" y="50"/>
                  <a:pt x="47" y="50"/>
                </a:cubicBezTo>
                <a:cubicBezTo>
                  <a:pt x="42" y="48"/>
                  <a:pt x="42" y="48"/>
                  <a:pt x="42" y="48"/>
                </a:cubicBezTo>
                <a:cubicBezTo>
                  <a:pt x="33" y="54"/>
                  <a:pt x="33" y="54"/>
                  <a:pt x="33" y="54"/>
                </a:cubicBezTo>
                <a:cubicBezTo>
                  <a:pt x="26" y="52"/>
                  <a:pt x="26" y="52"/>
                  <a:pt x="26" y="52"/>
                </a:cubicBezTo>
                <a:cubicBezTo>
                  <a:pt x="27" y="68"/>
                  <a:pt x="27" y="68"/>
                  <a:pt x="27" y="68"/>
                </a:cubicBezTo>
                <a:cubicBezTo>
                  <a:pt x="28" y="102"/>
                  <a:pt x="28" y="102"/>
                  <a:pt x="28" y="102"/>
                </a:cubicBezTo>
                <a:cubicBezTo>
                  <a:pt x="20" y="102"/>
                  <a:pt x="20" y="102"/>
                  <a:pt x="20" y="102"/>
                </a:cubicBezTo>
                <a:cubicBezTo>
                  <a:pt x="18" y="74"/>
                  <a:pt x="18" y="74"/>
                  <a:pt x="18" y="74"/>
                </a:cubicBezTo>
                <a:cubicBezTo>
                  <a:pt x="14" y="74"/>
                  <a:pt x="14" y="74"/>
                  <a:pt x="14" y="74"/>
                </a:cubicBezTo>
                <a:cubicBezTo>
                  <a:pt x="13" y="102"/>
                  <a:pt x="13" y="102"/>
                  <a:pt x="13" y="102"/>
                </a:cubicBezTo>
                <a:cubicBezTo>
                  <a:pt x="4" y="102"/>
                  <a:pt x="4" y="102"/>
                  <a:pt x="4" y="102"/>
                </a:cubicBezTo>
                <a:cubicBezTo>
                  <a:pt x="6" y="68"/>
                  <a:pt x="6" y="68"/>
                  <a:pt x="6" y="68"/>
                </a:cubicBezTo>
                <a:cubicBezTo>
                  <a:pt x="0" y="64"/>
                  <a:pt x="0" y="64"/>
                  <a:pt x="0" y="64"/>
                </a:cubicBezTo>
                <a:cubicBezTo>
                  <a:pt x="4" y="39"/>
                  <a:pt x="4" y="39"/>
                  <a:pt x="4" y="39"/>
                </a:cubicBezTo>
                <a:cubicBezTo>
                  <a:pt x="14" y="39"/>
                  <a:pt x="14" y="39"/>
                  <a:pt x="14" y="39"/>
                </a:cubicBezTo>
                <a:cubicBezTo>
                  <a:pt x="14" y="40"/>
                  <a:pt x="14" y="40"/>
                  <a:pt x="14" y="40"/>
                </a:cubicBezTo>
                <a:cubicBezTo>
                  <a:pt x="15" y="42"/>
                  <a:pt x="15" y="42"/>
                  <a:pt x="15" y="42"/>
                </a:cubicBezTo>
                <a:cubicBezTo>
                  <a:pt x="12" y="58"/>
                  <a:pt x="12" y="58"/>
                  <a:pt x="12" y="58"/>
                </a:cubicBezTo>
                <a:cubicBezTo>
                  <a:pt x="16" y="61"/>
                  <a:pt x="16" y="61"/>
                  <a:pt x="16" y="61"/>
                </a:cubicBezTo>
                <a:cubicBezTo>
                  <a:pt x="16" y="61"/>
                  <a:pt x="16" y="61"/>
                  <a:pt x="16" y="61"/>
                </a:cubicBezTo>
                <a:cubicBezTo>
                  <a:pt x="16" y="61"/>
                  <a:pt x="16" y="61"/>
                  <a:pt x="16" y="61"/>
                </a:cubicBezTo>
                <a:cubicBezTo>
                  <a:pt x="16" y="61"/>
                  <a:pt x="16" y="61"/>
                  <a:pt x="16" y="61"/>
                </a:cubicBezTo>
                <a:cubicBezTo>
                  <a:pt x="16" y="61"/>
                  <a:pt x="16" y="61"/>
                  <a:pt x="16" y="61"/>
                </a:cubicBezTo>
                <a:cubicBezTo>
                  <a:pt x="20" y="58"/>
                  <a:pt x="20" y="58"/>
                  <a:pt x="20" y="58"/>
                </a:cubicBezTo>
                <a:cubicBezTo>
                  <a:pt x="17" y="42"/>
                  <a:pt x="17" y="42"/>
                  <a:pt x="17" y="42"/>
                </a:cubicBezTo>
                <a:cubicBezTo>
                  <a:pt x="18" y="40"/>
                  <a:pt x="18" y="40"/>
                  <a:pt x="18" y="40"/>
                </a:cubicBezTo>
                <a:cubicBezTo>
                  <a:pt x="18" y="39"/>
                  <a:pt x="18" y="39"/>
                  <a:pt x="18" y="39"/>
                </a:cubicBezTo>
                <a:cubicBezTo>
                  <a:pt x="24" y="39"/>
                  <a:pt x="24" y="39"/>
                  <a:pt x="24" y="39"/>
                </a:cubicBezTo>
                <a:cubicBezTo>
                  <a:pt x="32" y="46"/>
                  <a:pt x="32" y="46"/>
                  <a:pt x="32" y="46"/>
                </a:cubicBezTo>
                <a:cubicBezTo>
                  <a:pt x="35" y="45"/>
                  <a:pt x="35" y="45"/>
                  <a:pt x="35" y="45"/>
                </a:cubicBezTo>
                <a:cubicBezTo>
                  <a:pt x="35" y="44"/>
                  <a:pt x="35" y="44"/>
                  <a:pt x="35" y="44"/>
                </a:cubicBezTo>
                <a:cubicBezTo>
                  <a:pt x="35" y="38"/>
                  <a:pt x="35" y="38"/>
                  <a:pt x="35" y="38"/>
                </a:cubicBezTo>
                <a:cubicBezTo>
                  <a:pt x="28" y="36"/>
                  <a:pt x="28" y="36"/>
                  <a:pt x="28" y="36"/>
                </a:cubicBezTo>
                <a:cubicBezTo>
                  <a:pt x="25" y="35"/>
                  <a:pt x="24" y="32"/>
                  <a:pt x="28" y="29"/>
                </a:cubicBezTo>
                <a:cubicBezTo>
                  <a:pt x="37" y="20"/>
                  <a:pt x="43" y="15"/>
                  <a:pt x="52" y="6"/>
                </a:cubicBezTo>
                <a:cubicBezTo>
                  <a:pt x="52" y="6"/>
                  <a:pt x="52" y="6"/>
                  <a:pt x="52" y="6"/>
                </a:cubicBezTo>
                <a:cubicBezTo>
                  <a:pt x="55" y="2"/>
                  <a:pt x="59" y="0"/>
                  <a:pt x="64" y="0"/>
                </a:cubicBezTo>
                <a:close/>
                <a:moveTo>
                  <a:pt x="72" y="11"/>
                </a:moveTo>
                <a:cubicBezTo>
                  <a:pt x="70" y="8"/>
                  <a:pt x="67" y="6"/>
                  <a:pt x="64" y="6"/>
                </a:cubicBezTo>
                <a:cubicBezTo>
                  <a:pt x="61" y="6"/>
                  <a:pt x="58" y="8"/>
                  <a:pt x="56" y="11"/>
                </a:cubicBezTo>
                <a:cubicBezTo>
                  <a:pt x="56" y="11"/>
                  <a:pt x="56" y="11"/>
                  <a:pt x="56" y="11"/>
                </a:cubicBezTo>
                <a:cubicBezTo>
                  <a:pt x="71" y="16"/>
                  <a:pt x="71" y="16"/>
                  <a:pt x="71" y="16"/>
                </a:cubicBezTo>
                <a:cubicBezTo>
                  <a:pt x="72" y="19"/>
                  <a:pt x="73" y="24"/>
                  <a:pt x="71" y="29"/>
                </a:cubicBezTo>
                <a:cubicBezTo>
                  <a:pt x="58" y="36"/>
                  <a:pt x="58" y="36"/>
                  <a:pt x="58" y="36"/>
                </a:cubicBezTo>
                <a:cubicBezTo>
                  <a:pt x="60" y="38"/>
                  <a:pt x="62" y="39"/>
                  <a:pt x="64" y="39"/>
                </a:cubicBezTo>
                <a:cubicBezTo>
                  <a:pt x="67" y="39"/>
                  <a:pt x="70" y="37"/>
                  <a:pt x="72" y="34"/>
                </a:cubicBezTo>
                <a:cubicBezTo>
                  <a:pt x="74" y="31"/>
                  <a:pt x="75" y="27"/>
                  <a:pt x="75" y="22"/>
                </a:cubicBezTo>
                <a:cubicBezTo>
                  <a:pt x="75" y="18"/>
                  <a:pt x="74" y="14"/>
                  <a:pt x="72" y="11"/>
                </a:cubicBezTo>
                <a:close/>
                <a:moveTo>
                  <a:pt x="56" y="16"/>
                </a:moveTo>
                <a:cubicBezTo>
                  <a:pt x="55" y="18"/>
                  <a:pt x="55" y="19"/>
                  <a:pt x="55" y="21"/>
                </a:cubicBezTo>
                <a:cubicBezTo>
                  <a:pt x="66" y="20"/>
                  <a:pt x="66" y="20"/>
                  <a:pt x="66" y="20"/>
                </a:cubicBezTo>
                <a:cubicBezTo>
                  <a:pt x="66" y="19"/>
                  <a:pt x="66" y="19"/>
                  <a:pt x="66" y="19"/>
                </a:cubicBezTo>
                <a:cubicBezTo>
                  <a:pt x="62" y="18"/>
                  <a:pt x="59" y="17"/>
                  <a:pt x="56" y="16"/>
                </a:cubicBezTo>
                <a:close/>
              </a:path>
            </a:pathLst>
          </a:custGeom>
          <a:solidFill>
            <a:schemeClr val="bg1">
              <a:alpha val="100000"/>
            </a:schemeClr>
          </a:solidFill>
          <a:ln w="9525">
            <a:noFill/>
          </a:ln>
        </p:spPr>
        <p:txBody>
          <a:bodyPr/>
          <a:p>
            <a:endParaRPr lang="zh-CN" altLang="en-US"/>
          </a:p>
        </p:txBody>
      </p:sp>
      <p:sp>
        <p:nvSpPr>
          <p:cNvPr id="17419" name="Rectangle 56"/>
          <p:cNvSpPr/>
          <p:nvPr/>
        </p:nvSpPr>
        <p:spPr>
          <a:xfrm>
            <a:off x="6227763" y="987425"/>
            <a:ext cx="2100262" cy="2441575"/>
          </a:xfrm>
          <a:prstGeom prst="rect">
            <a:avLst/>
          </a:prstGeom>
          <a:solidFill>
            <a:schemeClr val="tx1"/>
          </a:solidFill>
          <a:ln w="9525">
            <a:noFill/>
          </a:ln>
        </p:spPr>
        <p:txBody>
          <a:bodyPr lIns="68586" tIns="1028794" rIns="68586" bIns="34294" anchor="ctr"/>
          <a:p>
            <a:pPr algn="ctr">
              <a:lnSpc>
                <a:spcPct val="90000"/>
              </a:lnSpc>
              <a:spcBef>
                <a:spcPts val="625"/>
              </a:spcBef>
              <a:buClr>
                <a:srgbClr val="FFFF99"/>
              </a:buClr>
              <a:buSzPct val="120000"/>
              <a:buFont typeface="Arial" panose="020B0604020202020204" pitchFamily="34" charset="0"/>
            </a:pPr>
            <a:r>
              <a:rPr lang="zh-CN" altLang="en-US" dirty="0">
                <a:solidFill>
                  <a:srgbClr val="FFFFFF"/>
                </a:solidFill>
                <a:latin typeface="时尚中黑简体" pitchFamily="2" charset="-122"/>
                <a:ea typeface="时尚中黑简体" pitchFamily="2" charset="-122"/>
                <a:sym typeface="Segoe UI" panose="020B0502040204020203" pitchFamily="34" charset="0"/>
              </a:rPr>
              <a:t>Click to enter</a:t>
            </a:r>
            <a:endParaRPr lang="zh-CN" altLang="en-US" dirty="0">
              <a:solidFill>
                <a:srgbClr val="FFFFFF"/>
              </a:solidFill>
              <a:latin typeface="时尚中黑简体" pitchFamily="2" charset="-122"/>
              <a:ea typeface="时尚中黑简体" pitchFamily="2" charset="-122"/>
              <a:sym typeface="Segoe UI" panose="020B0502040204020203" pitchFamily="34" charset="0"/>
            </a:endParaRPr>
          </a:p>
        </p:txBody>
      </p:sp>
      <p:sp>
        <p:nvSpPr>
          <p:cNvPr id="17420" name="Freeform 46"/>
          <p:cNvSpPr>
            <a:spLocks noEditPoints="1"/>
          </p:cNvSpPr>
          <p:nvPr/>
        </p:nvSpPr>
        <p:spPr>
          <a:xfrm>
            <a:off x="6896100" y="1603375"/>
            <a:ext cx="771525" cy="685800"/>
          </a:xfrm>
          <a:custGeom>
            <a:avLst/>
            <a:gdLst>
              <a:gd name="txL" fmla="*/ 0 w 97"/>
              <a:gd name="txT" fmla="*/ 0 h 91"/>
              <a:gd name="txR" fmla="*/ 97 w 97"/>
              <a:gd name="txB" fmla="*/ 91 h 91"/>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Lst>
            <a:rect l="txL" t="txT" r="txR" b="txB"/>
            <a:pathLst>
              <a:path w="97" h="91">
                <a:moveTo>
                  <a:pt x="18" y="0"/>
                </a:moveTo>
                <a:cubicBezTo>
                  <a:pt x="12" y="0"/>
                  <a:pt x="8" y="4"/>
                  <a:pt x="8" y="10"/>
                </a:cubicBezTo>
                <a:cubicBezTo>
                  <a:pt x="8" y="16"/>
                  <a:pt x="12" y="20"/>
                  <a:pt x="18" y="20"/>
                </a:cubicBezTo>
                <a:cubicBezTo>
                  <a:pt x="24" y="20"/>
                  <a:pt x="28" y="16"/>
                  <a:pt x="28" y="10"/>
                </a:cubicBezTo>
                <a:cubicBezTo>
                  <a:pt x="28" y="4"/>
                  <a:pt x="24" y="0"/>
                  <a:pt x="18" y="0"/>
                </a:cubicBezTo>
                <a:close/>
                <a:moveTo>
                  <a:pt x="41" y="45"/>
                </a:moveTo>
                <a:cubicBezTo>
                  <a:pt x="50" y="42"/>
                  <a:pt x="50" y="42"/>
                  <a:pt x="50" y="42"/>
                </a:cubicBezTo>
                <a:cubicBezTo>
                  <a:pt x="51" y="41"/>
                  <a:pt x="51" y="41"/>
                  <a:pt x="51" y="41"/>
                </a:cubicBezTo>
                <a:cubicBezTo>
                  <a:pt x="52" y="42"/>
                  <a:pt x="52" y="42"/>
                  <a:pt x="52" y="42"/>
                </a:cubicBezTo>
                <a:cubicBezTo>
                  <a:pt x="59" y="46"/>
                  <a:pt x="59" y="46"/>
                  <a:pt x="59" y="46"/>
                </a:cubicBezTo>
                <a:cubicBezTo>
                  <a:pt x="65" y="29"/>
                  <a:pt x="65" y="29"/>
                  <a:pt x="65" y="29"/>
                </a:cubicBezTo>
                <a:cubicBezTo>
                  <a:pt x="66" y="27"/>
                  <a:pt x="66" y="27"/>
                  <a:pt x="66" y="27"/>
                </a:cubicBezTo>
                <a:cubicBezTo>
                  <a:pt x="67" y="29"/>
                  <a:pt x="67" y="29"/>
                  <a:pt x="67" y="29"/>
                </a:cubicBezTo>
                <a:cubicBezTo>
                  <a:pt x="73" y="34"/>
                  <a:pt x="73" y="34"/>
                  <a:pt x="73" y="34"/>
                </a:cubicBezTo>
                <a:cubicBezTo>
                  <a:pt x="81" y="21"/>
                  <a:pt x="81" y="21"/>
                  <a:pt x="81" y="21"/>
                </a:cubicBezTo>
                <a:cubicBezTo>
                  <a:pt x="83" y="23"/>
                  <a:pt x="83" y="23"/>
                  <a:pt x="83" y="23"/>
                </a:cubicBezTo>
                <a:cubicBezTo>
                  <a:pt x="75" y="38"/>
                  <a:pt x="75" y="38"/>
                  <a:pt x="75" y="38"/>
                </a:cubicBezTo>
                <a:cubicBezTo>
                  <a:pt x="73" y="40"/>
                  <a:pt x="73" y="40"/>
                  <a:pt x="73" y="40"/>
                </a:cubicBezTo>
                <a:cubicBezTo>
                  <a:pt x="72" y="38"/>
                  <a:pt x="72" y="38"/>
                  <a:pt x="72" y="38"/>
                </a:cubicBezTo>
                <a:cubicBezTo>
                  <a:pt x="67" y="33"/>
                  <a:pt x="67" y="33"/>
                  <a:pt x="67" y="33"/>
                </a:cubicBezTo>
                <a:cubicBezTo>
                  <a:pt x="61" y="49"/>
                  <a:pt x="61" y="49"/>
                  <a:pt x="61" y="49"/>
                </a:cubicBezTo>
                <a:cubicBezTo>
                  <a:pt x="61" y="51"/>
                  <a:pt x="61" y="51"/>
                  <a:pt x="61" y="51"/>
                </a:cubicBezTo>
                <a:cubicBezTo>
                  <a:pt x="59" y="50"/>
                  <a:pt x="59" y="50"/>
                  <a:pt x="59" y="50"/>
                </a:cubicBezTo>
                <a:cubicBezTo>
                  <a:pt x="51" y="45"/>
                  <a:pt x="51" y="45"/>
                  <a:pt x="51" y="45"/>
                </a:cubicBezTo>
                <a:cubicBezTo>
                  <a:pt x="42" y="48"/>
                  <a:pt x="42" y="48"/>
                  <a:pt x="42" y="48"/>
                </a:cubicBezTo>
                <a:cubicBezTo>
                  <a:pt x="41" y="45"/>
                  <a:pt x="41" y="45"/>
                  <a:pt x="41" y="45"/>
                </a:cubicBezTo>
                <a:close/>
                <a:moveTo>
                  <a:pt x="43" y="86"/>
                </a:moveTo>
                <a:cubicBezTo>
                  <a:pt x="74" y="86"/>
                  <a:pt x="74" y="86"/>
                  <a:pt x="74" y="86"/>
                </a:cubicBezTo>
                <a:cubicBezTo>
                  <a:pt x="74" y="91"/>
                  <a:pt x="74" y="91"/>
                  <a:pt x="74" y="91"/>
                </a:cubicBezTo>
                <a:cubicBezTo>
                  <a:pt x="43" y="91"/>
                  <a:pt x="43" y="91"/>
                  <a:pt x="43" y="91"/>
                </a:cubicBezTo>
                <a:cubicBezTo>
                  <a:pt x="43" y="86"/>
                  <a:pt x="43" y="86"/>
                  <a:pt x="43" y="86"/>
                </a:cubicBezTo>
                <a:close/>
                <a:moveTo>
                  <a:pt x="63" y="68"/>
                </a:moveTo>
                <a:cubicBezTo>
                  <a:pt x="93" y="68"/>
                  <a:pt x="93" y="68"/>
                  <a:pt x="93" y="68"/>
                </a:cubicBezTo>
                <a:cubicBezTo>
                  <a:pt x="97" y="68"/>
                  <a:pt x="97" y="68"/>
                  <a:pt x="97" y="68"/>
                </a:cubicBezTo>
                <a:cubicBezTo>
                  <a:pt x="97" y="64"/>
                  <a:pt x="97" y="64"/>
                  <a:pt x="97" y="64"/>
                </a:cubicBezTo>
                <a:cubicBezTo>
                  <a:pt x="97" y="6"/>
                  <a:pt x="97" y="6"/>
                  <a:pt x="97" y="6"/>
                </a:cubicBezTo>
                <a:cubicBezTo>
                  <a:pt x="97" y="3"/>
                  <a:pt x="97" y="3"/>
                  <a:pt x="97" y="3"/>
                </a:cubicBezTo>
                <a:cubicBezTo>
                  <a:pt x="93" y="3"/>
                  <a:pt x="93" y="3"/>
                  <a:pt x="93" y="3"/>
                </a:cubicBezTo>
                <a:cubicBezTo>
                  <a:pt x="34" y="3"/>
                  <a:pt x="34" y="3"/>
                  <a:pt x="34" y="3"/>
                </a:cubicBezTo>
                <a:cubicBezTo>
                  <a:pt x="34" y="9"/>
                  <a:pt x="34" y="9"/>
                  <a:pt x="34" y="9"/>
                </a:cubicBezTo>
                <a:cubicBezTo>
                  <a:pt x="90" y="9"/>
                  <a:pt x="90" y="9"/>
                  <a:pt x="90" y="9"/>
                </a:cubicBezTo>
                <a:cubicBezTo>
                  <a:pt x="90" y="61"/>
                  <a:pt x="90" y="61"/>
                  <a:pt x="90" y="61"/>
                </a:cubicBezTo>
                <a:cubicBezTo>
                  <a:pt x="36" y="61"/>
                  <a:pt x="36" y="61"/>
                  <a:pt x="36" y="61"/>
                </a:cubicBezTo>
                <a:cubicBezTo>
                  <a:pt x="36" y="68"/>
                  <a:pt x="36" y="68"/>
                  <a:pt x="36" y="68"/>
                </a:cubicBezTo>
                <a:cubicBezTo>
                  <a:pt x="54" y="68"/>
                  <a:pt x="54" y="68"/>
                  <a:pt x="54" y="68"/>
                </a:cubicBezTo>
                <a:cubicBezTo>
                  <a:pt x="54" y="84"/>
                  <a:pt x="54" y="84"/>
                  <a:pt x="54" y="84"/>
                </a:cubicBezTo>
                <a:cubicBezTo>
                  <a:pt x="63" y="84"/>
                  <a:pt x="63" y="84"/>
                  <a:pt x="63" y="84"/>
                </a:cubicBezTo>
                <a:cubicBezTo>
                  <a:pt x="63" y="68"/>
                  <a:pt x="63" y="68"/>
                  <a:pt x="63" y="68"/>
                </a:cubicBezTo>
                <a:close/>
                <a:moveTo>
                  <a:pt x="0" y="50"/>
                </a:moveTo>
                <a:cubicBezTo>
                  <a:pt x="7" y="55"/>
                  <a:pt x="7" y="55"/>
                  <a:pt x="7" y="55"/>
                </a:cubicBezTo>
                <a:cubicBezTo>
                  <a:pt x="5" y="91"/>
                  <a:pt x="5" y="91"/>
                  <a:pt x="5" y="91"/>
                </a:cubicBezTo>
                <a:cubicBezTo>
                  <a:pt x="14" y="91"/>
                  <a:pt x="14" y="91"/>
                  <a:pt x="14" y="91"/>
                </a:cubicBezTo>
                <a:cubicBezTo>
                  <a:pt x="16" y="60"/>
                  <a:pt x="16" y="60"/>
                  <a:pt x="16" y="60"/>
                </a:cubicBezTo>
                <a:cubicBezTo>
                  <a:pt x="20" y="60"/>
                  <a:pt x="20" y="60"/>
                  <a:pt x="20" y="60"/>
                </a:cubicBezTo>
                <a:cubicBezTo>
                  <a:pt x="22" y="91"/>
                  <a:pt x="22" y="91"/>
                  <a:pt x="22" y="91"/>
                </a:cubicBezTo>
                <a:cubicBezTo>
                  <a:pt x="31" y="91"/>
                  <a:pt x="31" y="91"/>
                  <a:pt x="31" y="91"/>
                </a:cubicBezTo>
                <a:cubicBezTo>
                  <a:pt x="29" y="55"/>
                  <a:pt x="29" y="55"/>
                  <a:pt x="29" y="55"/>
                </a:cubicBezTo>
                <a:cubicBezTo>
                  <a:pt x="28" y="33"/>
                  <a:pt x="28" y="33"/>
                  <a:pt x="28" y="33"/>
                </a:cubicBezTo>
                <a:cubicBezTo>
                  <a:pt x="50" y="32"/>
                  <a:pt x="50" y="32"/>
                  <a:pt x="50" y="32"/>
                </a:cubicBezTo>
                <a:cubicBezTo>
                  <a:pt x="55" y="24"/>
                  <a:pt x="55" y="24"/>
                  <a:pt x="55" y="24"/>
                </a:cubicBezTo>
                <a:cubicBezTo>
                  <a:pt x="30" y="23"/>
                  <a:pt x="30" y="23"/>
                  <a:pt x="30" y="23"/>
                </a:cubicBezTo>
                <a:cubicBezTo>
                  <a:pt x="20" y="23"/>
                  <a:pt x="20" y="23"/>
                  <a:pt x="20" y="23"/>
                </a:cubicBezTo>
                <a:cubicBezTo>
                  <a:pt x="20" y="24"/>
                  <a:pt x="20" y="24"/>
                  <a:pt x="20" y="24"/>
                </a:cubicBezTo>
                <a:cubicBezTo>
                  <a:pt x="19" y="27"/>
                  <a:pt x="19" y="27"/>
                  <a:pt x="19" y="27"/>
                </a:cubicBezTo>
                <a:cubicBezTo>
                  <a:pt x="22" y="43"/>
                  <a:pt x="22" y="43"/>
                  <a:pt x="22" y="43"/>
                </a:cubicBezTo>
                <a:cubicBezTo>
                  <a:pt x="18" y="47"/>
                  <a:pt x="18" y="47"/>
                  <a:pt x="18" y="47"/>
                </a:cubicBezTo>
                <a:cubicBezTo>
                  <a:pt x="18" y="47"/>
                  <a:pt x="18" y="47"/>
                  <a:pt x="18" y="47"/>
                </a:cubicBezTo>
                <a:cubicBezTo>
                  <a:pt x="18" y="47"/>
                  <a:pt x="18" y="47"/>
                  <a:pt x="18" y="47"/>
                </a:cubicBezTo>
                <a:cubicBezTo>
                  <a:pt x="18" y="47"/>
                  <a:pt x="18" y="47"/>
                  <a:pt x="18" y="47"/>
                </a:cubicBezTo>
                <a:cubicBezTo>
                  <a:pt x="18" y="47"/>
                  <a:pt x="18" y="47"/>
                  <a:pt x="18" y="47"/>
                </a:cubicBezTo>
                <a:cubicBezTo>
                  <a:pt x="14" y="43"/>
                  <a:pt x="14" y="43"/>
                  <a:pt x="14" y="43"/>
                </a:cubicBezTo>
                <a:cubicBezTo>
                  <a:pt x="16" y="27"/>
                  <a:pt x="16" y="27"/>
                  <a:pt x="16" y="27"/>
                </a:cubicBezTo>
                <a:cubicBezTo>
                  <a:pt x="15" y="24"/>
                  <a:pt x="15" y="24"/>
                  <a:pt x="15" y="24"/>
                </a:cubicBezTo>
                <a:cubicBezTo>
                  <a:pt x="16" y="23"/>
                  <a:pt x="16" y="23"/>
                  <a:pt x="16" y="23"/>
                </a:cubicBezTo>
                <a:cubicBezTo>
                  <a:pt x="5" y="23"/>
                  <a:pt x="5" y="23"/>
                  <a:pt x="5" y="23"/>
                </a:cubicBezTo>
                <a:lnTo>
                  <a:pt x="0" y="50"/>
                </a:lnTo>
                <a:close/>
              </a:path>
            </a:pathLst>
          </a:custGeom>
          <a:solidFill>
            <a:schemeClr val="bg1">
              <a:alpha val="100000"/>
            </a:schemeClr>
          </a:solidFill>
          <a:ln w="9525">
            <a:noFill/>
          </a:ln>
        </p:spPr>
        <p:txBody>
          <a:bodyPr/>
          <a:p>
            <a:endParaRPr lang="zh-CN" altLang="en-US"/>
          </a:p>
        </p:txBody>
      </p:sp>
      <p:sp>
        <p:nvSpPr>
          <p:cNvPr id="17421" name="Rectangle 50"/>
          <p:cNvSpPr/>
          <p:nvPr/>
        </p:nvSpPr>
        <p:spPr>
          <a:xfrm>
            <a:off x="3575050" y="3538538"/>
            <a:ext cx="2100263" cy="1409700"/>
          </a:xfrm>
          <a:prstGeom prst="rect">
            <a:avLst/>
          </a:prstGeom>
          <a:solidFill>
            <a:schemeClr val="bg1"/>
          </a:solidFill>
          <a:ln w="9525">
            <a:noFill/>
          </a:ln>
        </p:spPr>
        <p:txBody>
          <a:bodyPr lIns="91428" tIns="468000" rIns="91428" bIns="45714"/>
          <a:p>
            <a:pPr algn="ctr">
              <a:lnSpc>
                <a:spcPct val="90000"/>
              </a:lnSpc>
              <a:spcBef>
                <a:spcPts val="625"/>
              </a:spcBef>
              <a:buClr>
                <a:srgbClr val="C4BD97"/>
              </a:buClr>
              <a:buFont typeface="Arial" panose="020B0604020202020204" pitchFamily="34" charset="0"/>
            </a:pPr>
            <a:r>
              <a:rPr lang="zh-CN" altLang="en-US" sz="2000" dirty="0">
                <a:solidFill>
                  <a:srgbClr val="000000"/>
                </a:solidFill>
                <a:latin typeface="时尚中黑简体" pitchFamily="2" charset="-122"/>
                <a:ea typeface="时尚中黑简体" pitchFamily="2" charset="-122"/>
                <a:sym typeface="Segoe UI" panose="020B0502040204020203" pitchFamily="34" charset="0"/>
              </a:rPr>
              <a:t>Click input</a:t>
            </a:r>
            <a:endParaRPr lang="zh-CN" altLang="en-US" sz="2000" dirty="0">
              <a:solidFill>
                <a:srgbClr val="000000"/>
              </a:solidFill>
              <a:latin typeface="时尚中黑简体" pitchFamily="2" charset="-122"/>
              <a:ea typeface="时尚中黑简体" pitchFamily="2" charset="-122"/>
              <a:sym typeface="Segoe UI" panose="020B0502040204020203" pitchFamily="34" charset="0"/>
            </a:endParaRPr>
          </a:p>
          <a:p>
            <a:pPr algn="ctr">
              <a:lnSpc>
                <a:spcPct val="90000"/>
              </a:lnSpc>
              <a:spcBef>
                <a:spcPts val="625"/>
              </a:spcBef>
              <a:buClr>
                <a:srgbClr val="C4BD97"/>
              </a:buClr>
              <a:buFont typeface="Arial" panose="020B0604020202020204" pitchFamily="34" charset="0"/>
            </a:pPr>
            <a:r>
              <a:rPr lang="zh-CN" altLang="en-US" sz="2000" dirty="0">
                <a:solidFill>
                  <a:srgbClr val="000000"/>
                </a:solidFill>
                <a:latin typeface="时尚中黑简体" pitchFamily="2" charset="-122"/>
                <a:ea typeface="时尚中黑简体" pitchFamily="2" charset="-122"/>
                <a:sym typeface="Segoe UI" panose="020B0502040204020203" pitchFamily="34" charset="0"/>
              </a:rPr>
              <a:t>Text content</a:t>
            </a:r>
            <a:endParaRPr lang="zh-CN" altLang="en-US" sz="2000" dirty="0">
              <a:solidFill>
                <a:srgbClr val="000000"/>
              </a:solidFill>
              <a:latin typeface="时尚中黑简体" pitchFamily="2" charset="-122"/>
              <a:ea typeface="时尚中黑简体" pitchFamily="2" charset="-122"/>
              <a:sym typeface="Segoe UI" panose="020B0502040204020203" pitchFamily="34" charset="0"/>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8434" name="Group 2"/>
          <p:cNvGrpSpPr/>
          <p:nvPr/>
        </p:nvGrpSpPr>
        <p:grpSpPr>
          <a:xfrm>
            <a:off x="346075" y="-4171950"/>
            <a:ext cx="8607425" cy="12411075"/>
            <a:chOff x="0" y="0"/>
            <a:chExt cx="8607633" cy="12412842"/>
          </a:xfrm>
        </p:grpSpPr>
        <p:sp>
          <p:nvSpPr>
            <p:cNvPr id="18453" name="矩形 19"/>
            <p:cNvSpPr/>
            <p:nvPr/>
          </p:nvSpPr>
          <p:spPr>
            <a:xfrm rot="-3453600">
              <a:off x="-4429559" y="4429558"/>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8454" name="矩形 13"/>
            <p:cNvSpPr/>
            <p:nvPr/>
          </p:nvSpPr>
          <p:spPr>
            <a:xfrm rot="-3453600">
              <a:off x="-873819" y="7411312"/>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8455" name="矩形 14"/>
            <p:cNvSpPr/>
            <p:nvPr/>
          </p:nvSpPr>
          <p:spPr>
            <a:xfrm rot="-3453600">
              <a:off x="-1629903" y="71950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8456" name="矩形 15"/>
            <p:cNvSpPr/>
            <p:nvPr/>
          </p:nvSpPr>
          <p:spPr>
            <a:xfrm rot="-3453600">
              <a:off x="-1989944" y="6283911"/>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8457" name="矩形 16"/>
            <p:cNvSpPr/>
            <p:nvPr/>
          </p:nvSpPr>
          <p:spPr>
            <a:xfrm rot="-3453600">
              <a:off x="-2349983" y="5352499"/>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8458" name="矩形 17"/>
            <p:cNvSpPr/>
            <p:nvPr/>
          </p:nvSpPr>
          <p:spPr>
            <a:xfrm rot="-3453600">
              <a:off x="-3142071" y="5136475"/>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8459" name="矩形 18"/>
            <p:cNvSpPr/>
            <p:nvPr/>
          </p:nvSpPr>
          <p:spPr>
            <a:xfrm rot="-3453600">
              <a:off x="-3862151" y="49133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8460" name="矩形 1"/>
            <p:cNvSpPr/>
            <p:nvPr/>
          </p:nvSpPr>
          <p:spPr>
            <a:xfrm rot="-3453600">
              <a:off x="4872985" y="8678195"/>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8461" name="矩形 8"/>
            <p:cNvSpPr/>
            <p:nvPr/>
          </p:nvSpPr>
          <p:spPr>
            <a:xfrm rot="-3453600">
              <a:off x="4116901" y="8461973"/>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8462" name="矩形 9"/>
            <p:cNvSpPr/>
            <p:nvPr/>
          </p:nvSpPr>
          <p:spPr>
            <a:xfrm rot="-3453600">
              <a:off x="3756860" y="7550794"/>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8463" name="矩形 10"/>
            <p:cNvSpPr/>
            <p:nvPr/>
          </p:nvSpPr>
          <p:spPr>
            <a:xfrm rot="-3453600">
              <a:off x="3396821" y="6619382"/>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8464" name="矩形 11"/>
            <p:cNvSpPr/>
            <p:nvPr/>
          </p:nvSpPr>
          <p:spPr>
            <a:xfrm rot="-3453600">
              <a:off x="2676741" y="6403358"/>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8465" name="矩形 12"/>
            <p:cNvSpPr/>
            <p:nvPr/>
          </p:nvSpPr>
          <p:spPr>
            <a:xfrm rot="-3453600">
              <a:off x="1569210" y="6353549"/>
              <a:ext cx="7491950"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grpSp>
      <p:pic>
        <p:nvPicPr>
          <p:cNvPr id="18435" name="Picture 2"/>
          <p:cNvPicPr>
            <a:picLocks noChangeAspect="1"/>
          </p:cNvPicPr>
          <p:nvPr/>
        </p:nvPicPr>
        <p:blipFill>
          <a:blip r:embed="rId1"/>
          <a:stretch>
            <a:fillRect/>
          </a:stretch>
        </p:blipFill>
        <p:spPr>
          <a:xfrm>
            <a:off x="-161925" y="238125"/>
            <a:ext cx="3654425" cy="482600"/>
          </a:xfrm>
          <a:prstGeom prst="rect">
            <a:avLst/>
          </a:prstGeom>
          <a:noFill/>
          <a:ln w="9525">
            <a:noFill/>
          </a:ln>
        </p:spPr>
      </p:pic>
      <p:sp>
        <p:nvSpPr>
          <p:cNvPr id="18436" name="矩形 7"/>
          <p:cNvSpPr/>
          <p:nvPr/>
        </p:nvSpPr>
        <p:spPr>
          <a:xfrm>
            <a:off x="539750" y="247650"/>
            <a:ext cx="2644775" cy="460375"/>
          </a:xfrm>
          <a:prstGeom prst="rect">
            <a:avLst/>
          </a:prstGeom>
          <a:noFill/>
          <a:ln w="9525">
            <a:noFill/>
          </a:ln>
        </p:spPr>
        <p:txBody>
          <a:bodyPr>
            <a:spAutoFit/>
          </a:bodyPr>
          <a:p>
            <a:r>
              <a:rPr lang="zh-CN" altLang="en-US" sz="2400" b="1" dirty="0">
                <a:solidFill>
                  <a:srgbClr val="FFFFFF"/>
                </a:solidFill>
                <a:latin typeface="时尚中黑简体" pitchFamily="2" charset="-122"/>
                <a:ea typeface="时尚中黑简体" pitchFamily="2" charset="-122"/>
                <a:sym typeface="时尚中黑简体" pitchFamily="2" charset="-122"/>
              </a:rPr>
              <a:t>Click to enter</a:t>
            </a:r>
            <a:endParaRPr lang="zh-CN" altLang="en-US" dirty="0">
              <a:latin typeface="Arial" panose="020B0604020202020204" pitchFamily="34" charset="0"/>
            </a:endParaRPr>
          </a:p>
        </p:txBody>
      </p:sp>
      <p:sp>
        <p:nvSpPr>
          <p:cNvPr id="18437" name="TextBox 146"/>
          <p:cNvSpPr/>
          <p:nvPr/>
        </p:nvSpPr>
        <p:spPr>
          <a:xfrm>
            <a:off x="6376988" y="1422400"/>
            <a:ext cx="2519362" cy="307975"/>
          </a:xfrm>
          <a:prstGeom prst="rect">
            <a:avLst/>
          </a:prstGeom>
          <a:noFill/>
          <a:ln w="9525">
            <a:noFill/>
          </a:ln>
        </p:spPr>
        <p:txBody>
          <a:bodyPr>
            <a:spAutoFit/>
          </a:bodyPr>
          <a:p>
            <a:pPr algn="ctr"/>
            <a:r>
              <a:rPr lang="en-US" altLang="zh-CN" sz="1400" b="1" dirty="0">
                <a:solidFill>
                  <a:srgbClr val="000000"/>
                </a:solidFill>
                <a:latin typeface="时尚中黑简体" pitchFamily="2" charset="-122"/>
                <a:ea typeface="时尚中黑简体" pitchFamily="2" charset="-122"/>
              </a:rPr>
              <a:t>Click to add your text </a:t>
            </a:r>
            <a:endParaRPr lang="zh-CN" altLang="en-US" dirty="0">
              <a:latin typeface="Arial" panose="020B0604020202020204" pitchFamily="34" charset="0"/>
            </a:endParaRPr>
          </a:p>
        </p:txBody>
      </p:sp>
      <p:sp>
        <p:nvSpPr>
          <p:cNvPr id="18438" name="椭圆 21"/>
          <p:cNvSpPr/>
          <p:nvPr/>
        </p:nvSpPr>
        <p:spPr>
          <a:xfrm rot="1275230">
            <a:off x="3079750" y="2465388"/>
            <a:ext cx="1081088" cy="1079500"/>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8439" name="椭圆 2"/>
          <p:cNvSpPr/>
          <p:nvPr/>
        </p:nvSpPr>
        <p:spPr>
          <a:xfrm rot="1275230">
            <a:off x="3498850" y="1363663"/>
            <a:ext cx="2235200" cy="2338387"/>
          </a:xfrm>
          <a:custGeom>
            <a:avLst/>
            <a:gdLst>
              <a:gd name="txL" fmla="*/ 0 w 2235528"/>
              <a:gd name="txT" fmla="*/ 0 h 2339543"/>
              <a:gd name="txR" fmla="*/ 2235528 w 2235528"/>
              <a:gd name="txB" fmla="*/ 2339543 h 2339543"/>
            </a:gdLst>
            <a:ahLst/>
            <a:cxnLst>
              <a:cxn ang="0">
                <a:pos x="1717186" y="425"/>
              </a:cxn>
              <a:cxn ang="0">
                <a:pos x="2227920" y="452500"/>
              </a:cxn>
              <a:cxn ang="0">
                <a:pos x="2224184" y="636386"/>
              </a:cxn>
              <a:cxn ang="0">
                <a:pos x="1692656" y="1093439"/>
              </a:cxn>
              <a:cxn ang="0">
                <a:pos x="1407648" y="1010432"/>
              </a:cxn>
              <a:cxn ang="0">
                <a:pos x="976428" y="1362316"/>
              </a:cxn>
              <a:cxn ang="0">
                <a:pos x="682407" y="1821525"/>
              </a:cxn>
              <a:cxn ang="0">
                <a:pos x="715127" y="1919501"/>
              </a:cxn>
              <a:cxn ang="0">
                <a:pos x="418021" y="2332464"/>
              </a:cxn>
              <a:cxn ang="0">
                <a:pos x="4770" y="2035564"/>
              </a:cxn>
              <a:cxn ang="0">
                <a:pos x="301877" y="1622601"/>
              </a:cxn>
              <a:cxn ang="0">
                <a:pos x="441150" y="1627409"/>
              </a:cxn>
              <a:cxn ang="0">
                <a:pos x="872105" y="1270328"/>
              </a:cxn>
              <a:cxn ang="0">
                <a:pos x="1193997" y="759963"/>
              </a:cxn>
              <a:cxn ang="0">
                <a:pos x="1152814" y="553973"/>
              </a:cxn>
              <a:cxn ang="0">
                <a:pos x="1155971" y="522671"/>
              </a:cxn>
              <a:cxn ang="0">
                <a:pos x="1158650" y="496123"/>
              </a:cxn>
              <a:cxn ang="0">
                <a:pos x="1167395" y="433620"/>
              </a:cxn>
              <a:cxn ang="0">
                <a:pos x="1608045" y="7150"/>
              </a:cxn>
              <a:cxn ang="0">
                <a:pos x="1717186" y="425"/>
              </a:cxn>
            </a:cxnLst>
            <a:rect l="txL" t="txT" r="txR" b="txB"/>
            <a:pathLst>
              <a:path w="2235528" h="2339543">
                <a:moveTo>
                  <a:pt x="1717690" y="425"/>
                </a:moveTo>
                <a:cubicBezTo>
                  <a:pt x="1968659" y="10412"/>
                  <a:pt x="2186467" y="195413"/>
                  <a:pt x="2228574" y="452948"/>
                </a:cubicBezTo>
                <a:cubicBezTo>
                  <a:pt x="2238866" y="515892"/>
                  <a:pt x="2237828" y="578071"/>
                  <a:pt x="2224836" y="637016"/>
                </a:cubicBezTo>
                <a:cubicBezTo>
                  <a:pt x="2186998" y="896251"/>
                  <a:pt x="1963230" y="1094521"/>
                  <a:pt x="1693152" y="1094521"/>
                </a:cubicBezTo>
                <a:cubicBezTo>
                  <a:pt x="1588161" y="1094521"/>
                  <a:pt x="1490168" y="1064558"/>
                  <a:pt x="1408062" y="1011432"/>
                </a:cubicBezTo>
                <a:lnTo>
                  <a:pt x="976714" y="1363663"/>
                </a:lnTo>
                <a:lnTo>
                  <a:pt x="682607" y="1823326"/>
                </a:lnTo>
                <a:cubicBezTo>
                  <a:pt x="698923" y="1853096"/>
                  <a:pt x="709587" y="1886233"/>
                  <a:pt x="715337" y="1921399"/>
                </a:cubicBezTo>
                <a:cubicBezTo>
                  <a:pt x="747418" y="2117617"/>
                  <a:pt x="614361" y="2302689"/>
                  <a:pt x="418143" y="2334771"/>
                </a:cubicBezTo>
                <a:cubicBezTo>
                  <a:pt x="221926" y="2366853"/>
                  <a:pt x="36853" y="2233795"/>
                  <a:pt x="4772" y="2037577"/>
                </a:cubicBezTo>
                <a:cubicBezTo>
                  <a:pt x="-27310" y="1841360"/>
                  <a:pt x="105747" y="1656288"/>
                  <a:pt x="301965" y="1624206"/>
                </a:cubicBezTo>
                <a:cubicBezTo>
                  <a:pt x="349774" y="1616389"/>
                  <a:pt x="396923" y="1618376"/>
                  <a:pt x="441280" y="1629019"/>
                </a:cubicBezTo>
                <a:lnTo>
                  <a:pt x="872361" y="1271584"/>
                </a:lnTo>
                <a:lnTo>
                  <a:pt x="1194347" y="760715"/>
                </a:lnTo>
                <a:cubicBezTo>
                  <a:pt x="1167670" y="697294"/>
                  <a:pt x="1153152" y="627603"/>
                  <a:pt x="1153152" y="554521"/>
                </a:cubicBezTo>
                <a:lnTo>
                  <a:pt x="1156311" y="523188"/>
                </a:lnTo>
                <a:cubicBezTo>
                  <a:pt x="1156084" y="514231"/>
                  <a:pt x="1156577" y="505330"/>
                  <a:pt x="1158990" y="496613"/>
                </a:cubicBezTo>
                <a:cubicBezTo>
                  <a:pt x="1158527" y="475091"/>
                  <a:pt x="1162032" y="454230"/>
                  <a:pt x="1167737" y="434048"/>
                </a:cubicBezTo>
                <a:cubicBezTo>
                  <a:pt x="1209104" y="219696"/>
                  <a:pt x="1380341" y="44465"/>
                  <a:pt x="1608517" y="7158"/>
                </a:cubicBezTo>
                <a:cubicBezTo>
                  <a:pt x="1645308" y="1143"/>
                  <a:pt x="1681837" y="-1002"/>
                  <a:pt x="1717690" y="425"/>
                </a:cubicBezTo>
                <a:close/>
              </a:path>
            </a:pathLst>
          </a:custGeom>
          <a:solidFill>
            <a:schemeClr val="bg1">
              <a:alpha val="100000"/>
            </a:schemeClr>
          </a:solidFill>
          <a:ln w="9525">
            <a:noFill/>
          </a:ln>
        </p:spPr>
        <p:txBody>
          <a:bodyPr/>
          <a:p>
            <a:endParaRPr lang="zh-CN" altLang="en-US"/>
          </a:p>
        </p:txBody>
      </p:sp>
      <p:grpSp>
        <p:nvGrpSpPr>
          <p:cNvPr id="18440" name="Group 21"/>
          <p:cNvGrpSpPr/>
          <p:nvPr/>
        </p:nvGrpSpPr>
        <p:grpSpPr>
          <a:xfrm rot="-2626022">
            <a:off x="1358900" y="3138488"/>
            <a:ext cx="1858963" cy="782637"/>
            <a:chOff x="0" y="0"/>
            <a:chExt cx="1858494" cy="783827"/>
          </a:xfrm>
        </p:grpSpPr>
        <p:sp>
          <p:nvSpPr>
            <p:cNvPr id="18451" name="椭圆 24"/>
            <p:cNvSpPr/>
            <p:nvPr/>
          </p:nvSpPr>
          <p:spPr>
            <a:xfrm>
              <a:off x="0" y="0"/>
              <a:ext cx="720000" cy="720000"/>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8452" name="矩形 1"/>
            <p:cNvSpPr/>
            <p:nvPr/>
          </p:nvSpPr>
          <p:spPr>
            <a:xfrm rot="899363">
              <a:off x="598494" y="443693"/>
              <a:ext cx="1260000" cy="340134"/>
            </a:xfrm>
            <a:custGeom>
              <a:avLst/>
              <a:gdLst>
                <a:gd name="txL" fmla="*/ 0 w 1260000"/>
                <a:gd name="txT" fmla="*/ 0 h 340134"/>
                <a:gd name="txR" fmla="*/ 1260000 w 1260000"/>
                <a:gd name="txB" fmla="*/ 340134 h 340134"/>
              </a:gdLst>
              <a:ahLst/>
              <a:cxnLst>
                <a:cxn ang="0">
                  <a:pos x="0" y="0"/>
                </a:cxn>
                <a:cxn ang="0">
                  <a:pos x="615442" y="100593"/>
                </a:cxn>
                <a:cxn ang="0">
                  <a:pos x="1260000" y="0"/>
                </a:cxn>
                <a:cxn ang="0">
                  <a:pos x="1260000" y="340134"/>
                </a:cxn>
                <a:cxn ang="0">
                  <a:pos x="615583" y="239762"/>
                </a:cxn>
                <a:cxn ang="0">
                  <a:pos x="0" y="340134"/>
                </a:cxn>
                <a:cxn ang="0">
                  <a:pos x="0" y="0"/>
                </a:cxn>
              </a:cxnLst>
              <a:rect l="txL" t="txT" r="txR" b="txB"/>
              <a:pathLst>
                <a:path w="1260000" h="340134">
                  <a:moveTo>
                    <a:pt x="0" y="0"/>
                  </a:moveTo>
                  <a:lnTo>
                    <a:pt x="615442" y="100593"/>
                  </a:lnTo>
                  <a:lnTo>
                    <a:pt x="1260000" y="0"/>
                  </a:lnTo>
                  <a:lnTo>
                    <a:pt x="1260000" y="340134"/>
                  </a:lnTo>
                  <a:lnTo>
                    <a:pt x="615583" y="239762"/>
                  </a:lnTo>
                  <a:lnTo>
                    <a:pt x="0" y="340134"/>
                  </a:lnTo>
                  <a:lnTo>
                    <a:pt x="0" y="0"/>
                  </a:lnTo>
                  <a:close/>
                </a:path>
              </a:pathLst>
            </a:custGeom>
            <a:solidFill>
              <a:schemeClr val="tx1">
                <a:alpha val="100000"/>
              </a:schemeClr>
            </a:solidFill>
            <a:ln w="9525">
              <a:noFill/>
            </a:ln>
          </p:spPr>
          <p:txBody>
            <a:bodyPr/>
            <a:p>
              <a:endParaRPr lang="zh-CN" altLang="en-US"/>
            </a:p>
          </p:txBody>
        </p:sp>
      </p:grpSp>
      <p:cxnSp>
        <p:nvCxnSpPr>
          <p:cNvPr id="18441" name="直接箭头连接符 26"/>
          <p:cNvCxnSpPr/>
          <p:nvPr/>
        </p:nvCxnSpPr>
        <p:spPr>
          <a:xfrm>
            <a:off x="942975" y="4592638"/>
            <a:ext cx="6480175" cy="0"/>
          </a:xfrm>
          <a:prstGeom prst="straightConnector1">
            <a:avLst/>
          </a:prstGeom>
          <a:ln w="38100" cap="flat" cmpd="sng">
            <a:solidFill>
              <a:schemeClr val="tx1"/>
            </a:solidFill>
            <a:prstDash val="solid"/>
            <a:miter/>
            <a:headEnd type="none" w="med" len="med"/>
            <a:tailEnd type="arrow" w="med" len="med"/>
          </a:ln>
        </p:spPr>
      </p:cxnSp>
      <p:cxnSp>
        <p:nvCxnSpPr>
          <p:cNvPr id="18442" name="直接箭头连接符 27"/>
          <p:cNvCxnSpPr/>
          <p:nvPr/>
        </p:nvCxnSpPr>
        <p:spPr>
          <a:xfrm flipV="1">
            <a:off x="1095375" y="774700"/>
            <a:ext cx="0" cy="3970338"/>
          </a:xfrm>
          <a:prstGeom prst="straightConnector1">
            <a:avLst/>
          </a:prstGeom>
          <a:ln w="38100" cap="flat" cmpd="sng">
            <a:solidFill>
              <a:schemeClr val="tx1"/>
            </a:solidFill>
            <a:prstDash val="solid"/>
            <a:miter/>
            <a:headEnd type="none" w="med" len="med"/>
            <a:tailEnd type="arrow" w="med" len="med"/>
          </a:ln>
        </p:spPr>
      </p:cxnSp>
      <p:sp>
        <p:nvSpPr>
          <p:cNvPr id="18443" name="椭圆 28"/>
          <p:cNvSpPr/>
          <p:nvPr/>
        </p:nvSpPr>
        <p:spPr>
          <a:xfrm rot="-2626022">
            <a:off x="1714500" y="2362200"/>
            <a:ext cx="360363" cy="360363"/>
          </a:xfrm>
          <a:prstGeom prst="ellipse">
            <a:avLst/>
          </a:prstGeom>
          <a:solidFill>
            <a:schemeClr val="bg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8444" name="椭圆 29"/>
          <p:cNvSpPr/>
          <p:nvPr/>
        </p:nvSpPr>
        <p:spPr>
          <a:xfrm rot="-2626022">
            <a:off x="4619625" y="3735388"/>
            <a:ext cx="360363" cy="360362"/>
          </a:xfrm>
          <a:prstGeom prst="ellipse">
            <a:avLst/>
          </a:prstGeom>
          <a:solidFill>
            <a:schemeClr val="bg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8445" name="椭圆 30"/>
          <p:cNvSpPr/>
          <p:nvPr/>
        </p:nvSpPr>
        <p:spPr>
          <a:xfrm rot="-2626022">
            <a:off x="3111500" y="1879600"/>
            <a:ext cx="360363" cy="360363"/>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8446" name="椭圆 31"/>
          <p:cNvSpPr/>
          <p:nvPr/>
        </p:nvSpPr>
        <p:spPr>
          <a:xfrm rot="-2626022">
            <a:off x="5764213" y="2998788"/>
            <a:ext cx="360362" cy="360362"/>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8447" name="Freeform 13"/>
          <p:cNvSpPr>
            <a:spLocks noEditPoints="1"/>
          </p:cNvSpPr>
          <p:nvPr/>
        </p:nvSpPr>
        <p:spPr>
          <a:xfrm>
            <a:off x="3324225" y="2754313"/>
            <a:ext cx="592138" cy="538162"/>
          </a:xfrm>
          <a:custGeom>
            <a:avLst/>
            <a:gdLst>
              <a:gd name="txL" fmla="*/ 0 w 104"/>
              <a:gd name="txT" fmla="*/ 0 h 107"/>
              <a:gd name="txR" fmla="*/ 104 w 104"/>
              <a:gd name="txB" fmla="*/ 107 h 107"/>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104" h="107">
                <a:moveTo>
                  <a:pt x="16" y="42"/>
                </a:moveTo>
                <a:cubicBezTo>
                  <a:pt x="19" y="40"/>
                  <a:pt x="19" y="40"/>
                  <a:pt x="19" y="40"/>
                </a:cubicBezTo>
                <a:cubicBezTo>
                  <a:pt x="19" y="34"/>
                  <a:pt x="19" y="34"/>
                  <a:pt x="19" y="34"/>
                </a:cubicBezTo>
                <a:cubicBezTo>
                  <a:pt x="25" y="36"/>
                  <a:pt x="25" y="36"/>
                  <a:pt x="25" y="36"/>
                </a:cubicBezTo>
                <a:cubicBezTo>
                  <a:pt x="28" y="33"/>
                  <a:pt x="28" y="33"/>
                  <a:pt x="28" y="33"/>
                </a:cubicBezTo>
                <a:cubicBezTo>
                  <a:pt x="27" y="27"/>
                  <a:pt x="27" y="27"/>
                  <a:pt x="27" y="27"/>
                </a:cubicBezTo>
                <a:cubicBezTo>
                  <a:pt x="34" y="29"/>
                  <a:pt x="34" y="29"/>
                  <a:pt x="34" y="29"/>
                </a:cubicBezTo>
                <a:cubicBezTo>
                  <a:pt x="37" y="27"/>
                  <a:pt x="37" y="27"/>
                  <a:pt x="37" y="27"/>
                </a:cubicBezTo>
                <a:cubicBezTo>
                  <a:pt x="36" y="20"/>
                  <a:pt x="36" y="20"/>
                  <a:pt x="36" y="20"/>
                </a:cubicBezTo>
                <a:cubicBezTo>
                  <a:pt x="42" y="22"/>
                  <a:pt x="42" y="22"/>
                  <a:pt x="42" y="22"/>
                </a:cubicBezTo>
                <a:cubicBezTo>
                  <a:pt x="45" y="20"/>
                  <a:pt x="45" y="20"/>
                  <a:pt x="45" y="20"/>
                </a:cubicBezTo>
                <a:cubicBezTo>
                  <a:pt x="45" y="14"/>
                  <a:pt x="45" y="14"/>
                  <a:pt x="45" y="14"/>
                </a:cubicBezTo>
                <a:cubicBezTo>
                  <a:pt x="51" y="16"/>
                  <a:pt x="51" y="16"/>
                  <a:pt x="51" y="16"/>
                </a:cubicBezTo>
                <a:cubicBezTo>
                  <a:pt x="54" y="13"/>
                  <a:pt x="54" y="13"/>
                  <a:pt x="54" y="13"/>
                </a:cubicBezTo>
                <a:cubicBezTo>
                  <a:pt x="53" y="7"/>
                  <a:pt x="53" y="7"/>
                  <a:pt x="53" y="7"/>
                </a:cubicBezTo>
                <a:cubicBezTo>
                  <a:pt x="60" y="9"/>
                  <a:pt x="60" y="9"/>
                  <a:pt x="60" y="9"/>
                </a:cubicBezTo>
                <a:cubicBezTo>
                  <a:pt x="63" y="7"/>
                  <a:pt x="63" y="7"/>
                  <a:pt x="63" y="7"/>
                </a:cubicBezTo>
                <a:cubicBezTo>
                  <a:pt x="62" y="0"/>
                  <a:pt x="62" y="0"/>
                  <a:pt x="62" y="0"/>
                </a:cubicBezTo>
                <a:cubicBezTo>
                  <a:pt x="72" y="4"/>
                  <a:pt x="72" y="4"/>
                  <a:pt x="72" y="4"/>
                </a:cubicBezTo>
                <a:cubicBezTo>
                  <a:pt x="99" y="39"/>
                  <a:pt x="99" y="39"/>
                  <a:pt x="99" y="39"/>
                </a:cubicBezTo>
                <a:cubicBezTo>
                  <a:pt x="99" y="39"/>
                  <a:pt x="99" y="39"/>
                  <a:pt x="99" y="39"/>
                </a:cubicBezTo>
                <a:cubicBezTo>
                  <a:pt x="102" y="42"/>
                  <a:pt x="103" y="45"/>
                  <a:pt x="103" y="48"/>
                </a:cubicBezTo>
                <a:cubicBezTo>
                  <a:pt x="104" y="51"/>
                  <a:pt x="103" y="55"/>
                  <a:pt x="101" y="59"/>
                </a:cubicBezTo>
                <a:cubicBezTo>
                  <a:pt x="100" y="60"/>
                  <a:pt x="100" y="60"/>
                  <a:pt x="100" y="60"/>
                </a:cubicBezTo>
                <a:cubicBezTo>
                  <a:pt x="44" y="103"/>
                  <a:pt x="44" y="103"/>
                  <a:pt x="44" y="103"/>
                </a:cubicBezTo>
                <a:cubicBezTo>
                  <a:pt x="42" y="105"/>
                  <a:pt x="40" y="106"/>
                  <a:pt x="37" y="107"/>
                </a:cubicBezTo>
                <a:cubicBezTo>
                  <a:pt x="34" y="107"/>
                  <a:pt x="31" y="107"/>
                  <a:pt x="28" y="105"/>
                </a:cubicBezTo>
                <a:cubicBezTo>
                  <a:pt x="28" y="105"/>
                  <a:pt x="28" y="105"/>
                  <a:pt x="28" y="105"/>
                </a:cubicBezTo>
                <a:cubicBezTo>
                  <a:pt x="27" y="104"/>
                  <a:pt x="27" y="104"/>
                  <a:pt x="27" y="104"/>
                </a:cubicBezTo>
                <a:cubicBezTo>
                  <a:pt x="1" y="71"/>
                  <a:pt x="1" y="71"/>
                  <a:pt x="1" y="71"/>
                </a:cubicBezTo>
                <a:cubicBezTo>
                  <a:pt x="0" y="69"/>
                  <a:pt x="0" y="69"/>
                  <a:pt x="0" y="69"/>
                </a:cubicBezTo>
                <a:cubicBezTo>
                  <a:pt x="1" y="67"/>
                  <a:pt x="1" y="67"/>
                  <a:pt x="1" y="67"/>
                </a:cubicBezTo>
                <a:cubicBezTo>
                  <a:pt x="6" y="57"/>
                  <a:pt x="6" y="57"/>
                  <a:pt x="6" y="57"/>
                </a:cubicBezTo>
                <a:cubicBezTo>
                  <a:pt x="8" y="52"/>
                  <a:pt x="8" y="52"/>
                  <a:pt x="8" y="52"/>
                </a:cubicBezTo>
                <a:cubicBezTo>
                  <a:pt x="12" y="56"/>
                  <a:pt x="12" y="56"/>
                  <a:pt x="12" y="56"/>
                </a:cubicBezTo>
                <a:cubicBezTo>
                  <a:pt x="33" y="84"/>
                  <a:pt x="33" y="84"/>
                  <a:pt x="33" y="84"/>
                </a:cubicBezTo>
                <a:cubicBezTo>
                  <a:pt x="27" y="88"/>
                  <a:pt x="27" y="88"/>
                  <a:pt x="27" y="88"/>
                </a:cubicBezTo>
                <a:cubicBezTo>
                  <a:pt x="10" y="65"/>
                  <a:pt x="10" y="65"/>
                  <a:pt x="10" y="65"/>
                </a:cubicBezTo>
                <a:cubicBezTo>
                  <a:pt x="8" y="68"/>
                  <a:pt x="8" y="68"/>
                  <a:pt x="8" y="68"/>
                </a:cubicBezTo>
                <a:cubicBezTo>
                  <a:pt x="32" y="100"/>
                  <a:pt x="32" y="100"/>
                  <a:pt x="32" y="100"/>
                </a:cubicBezTo>
                <a:cubicBezTo>
                  <a:pt x="33" y="100"/>
                  <a:pt x="34" y="100"/>
                  <a:pt x="36" y="100"/>
                </a:cubicBezTo>
                <a:cubicBezTo>
                  <a:pt x="37" y="100"/>
                  <a:pt x="38" y="99"/>
                  <a:pt x="39" y="98"/>
                </a:cubicBezTo>
                <a:cubicBezTo>
                  <a:pt x="40" y="96"/>
                  <a:pt x="40" y="93"/>
                  <a:pt x="40" y="91"/>
                </a:cubicBezTo>
                <a:cubicBezTo>
                  <a:pt x="40" y="89"/>
                  <a:pt x="39" y="87"/>
                  <a:pt x="37" y="84"/>
                </a:cubicBezTo>
                <a:cubicBezTo>
                  <a:pt x="37" y="84"/>
                  <a:pt x="37" y="84"/>
                  <a:pt x="37" y="84"/>
                </a:cubicBezTo>
                <a:cubicBezTo>
                  <a:pt x="11" y="51"/>
                  <a:pt x="11" y="51"/>
                  <a:pt x="11" y="51"/>
                </a:cubicBezTo>
                <a:cubicBezTo>
                  <a:pt x="10" y="40"/>
                  <a:pt x="10" y="40"/>
                  <a:pt x="10" y="40"/>
                </a:cubicBezTo>
                <a:cubicBezTo>
                  <a:pt x="16" y="42"/>
                  <a:pt x="16" y="42"/>
                  <a:pt x="16" y="42"/>
                </a:cubicBezTo>
                <a:close/>
                <a:moveTo>
                  <a:pt x="28" y="49"/>
                </a:moveTo>
                <a:cubicBezTo>
                  <a:pt x="40" y="65"/>
                  <a:pt x="40" y="65"/>
                  <a:pt x="40" y="65"/>
                </a:cubicBezTo>
                <a:cubicBezTo>
                  <a:pt x="79" y="35"/>
                  <a:pt x="79" y="35"/>
                  <a:pt x="79" y="35"/>
                </a:cubicBezTo>
                <a:cubicBezTo>
                  <a:pt x="66" y="19"/>
                  <a:pt x="66" y="19"/>
                  <a:pt x="66" y="19"/>
                </a:cubicBezTo>
                <a:cubicBezTo>
                  <a:pt x="28" y="49"/>
                  <a:pt x="28" y="49"/>
                  <a:pt x="28" y="49"/>
                </a:cubicBezTo>
                <a:close/>
                <a:moveTo>
                  <a:pt x="67" y="59"/>
                </a:moveTo>
                <a:cubicBezTo>
                  <a:pt x="70" y="63"/>
                  <a:pt x="70" y="63"/>
                  <a:pt x="70" y="63"/>
                </a:cubicBezTo>
                <a:cubicBezTo>
                  <a:pt x="88" y="49"/>
                  <a:pt x="88" y="49"/>
                  <a:pt x="88" y="49"/>
                </a:cubicBezTo>
                <a:cubicBezTo>
                  <a:pt x="85" y="45"/>
                  <a:pt x="85" y="45"/>
                  <a:pt x="85" y="45"/>
                </a:cubicBezTo>
                <a:cubicBezTo>
                  <a:pt x="67" y="59"/>
                  <a:pt x="67" y="59"/>
                  <a:pt x="67" y="59"/>
                </a:cubicBezTo>
                <a:close/>
                <a:moveTo>
                  <a:pt x="46" y="75"/>
                </a:moveTo>
                <a:cubicBezTo>
                  <a:pt x="49" y="79"/>
                  <a:pt x="49" y="79"/>
                  <a:pt x="49" y="79"/>
                </a:cubicBezTo>
                <a:cubicBezTo>
                  <a:pt x="67" y="65"/>
                  <a:pt x="67" y="65"/>
                  <a:pt x="67" y="65"/>
                </a:cubicBezTo>
                <a:cubicBezTo>
                  <a:pt x="64" y="61"/>
                  <a:pt x="64" y="61"/>
                  <a:pt x="64" y="61"/>
                </a:cubicBezTo>
                <a:cubicBezTo>
                  <a:pt x="46" y="75"/>
                  <a:pt x="46" y="75"/>
                  <a:pt x="46" y="75"/>
                </a:cubicBezTo>
                <a:close/>
                <a:moveTo>
                  <a:pt x="63" y="52"/>
                </a:moveTo>
                <a:cubicBezTo>
                  <a:pt x="66" y="56"/>
                  <a:pt x="66" y="56"/>
                  <a:pt x="66" y="56"/>
                </a:cubicBezTo>
                <a:cubicBezTo>
                  <a:pt x="84" y="42"/>
                  <a:pt x="84" y="42"/>
                  <a:pt x="84" y="42"/>
                </a:cubicBezTo>
                <a:cubicBezTo>
                  <a:pt x="81" y="38"/>
                  <a:pt x="81" y="38"/>
                  <a:pt x="81" y="38"/>
                </a:cubicBezTo>
                <a:cubicBezTo>
                  <a:pt x="63" y="52"/>
                  <a:pt x="63" y="52"/>
                  <a:pt x="63" y="52"/>
                </a:cubicBezTo>
                <a:close/>
                <a:moveTo>
                  <a:pt x="42" y="69"/>
                </a:moveTo>
                <a:cubicBezTo>
                  <a:pt x="45" y="72"/>
                  <a:pt x="45" y="72"/>
                  <a:pt x="45" y="72"/>
                </a:cubicBezTo>
                <a:cubicBezTo>
                  <a:pt x="63" y="58"/>
                  <a:pt x="63" y="58"/>
                  <a:pt x="63" y="58"/>
                </a:cubicBezTo>
                <a:cubicBezTo>
                  <a:pt x="60" y="55"/>
                  <a:pt x="60" y="55"/>
                  <a:pt x="60" y="55"/>
                </a:cubicBezTo>
                <a:cubicBezTo>
                  <a:pt x="42" y="69"/>
                  <a:pt x="42" y="69"/>
                  <a:pt x="42" y="69"/>
                </a:cubicBezTo>
                <a:close/>
                <a:moveTo>
                  <a:pt x="69" y="11"/>
                </a:moveTo>
                <a:cubicBezTo>
                  <a:pt x="19" y="49"/>
                  <a:pt x="19" y="49"/>
                  <a:pt x="19" y="49"/>
                </a:cubicBezTo>
                <a:cubicBezTo>
                  <a:pt x="42" y="80"/>
                  <a:pt x="42" y="80"/>
                  <a:pt x="42" y="80"/>
                </a:cubicBezTo>
                <a:cubicBezTo>
                  <a:pt x="42" y="80"/>
                  <a:pt x="42" y="80"/>
                  <a:pt x="42" y="80"/>
                </a:cubicBezTo>
                <a:cubicBezTo>
                  <a:pt x="45" y="83"/>
                  <a:pt x="46" y="87"/>
                  <a:pt x="47" y="90"/>
                </a:cubicBezTo>
                <a:cubicBezTo>
                  <a:pt x="47" y="91"/>
                  <a:pt x="47" y="91"/>
                  <a:pt x="47" y="92"/>
                </a:cubicBezTo>
                <a:cubicBezTo>
                  <a:pt x="95" y="55"/>
                  <a:pt x="95" y="55"/>
                  <a:pt x="95" y="55"/>
                </a:cubicBezTo>
                <a:cubicBezTo>
                  <a:pt x="96" y="52"/>
                  <a:pt x="97" y="50"/>
                  <a:pt x="96" y="49"/>
                </a:cubicBezTo>
                <a:cubicBezTo>
                  <a:pt x="96" y="47"/>
                  <a:pt x="95" y="45"/>
                  <a:pt x="94" y="43"/>
                </a:cubicBezTo>
                <a:cubicBezTo>
                  <a:pt x="94" y="43"/>
                  <a:pt x="94" y="43"/>
                  <a:pt x="94" y="43"/>
                </a:cubicBezTo>
                <a:lnTo>
                  <a:pt x="69" y="11"/>
                </a:lnTo>
                <a:close/>
              </a:path>
            </a:pathLst>
          </a:custGeom>
          <a:solidFill>
            <a:schemeClr val="tx1">
              <a:alpha val="100000"/>
            </a:schemeClr>
          </a:solidFill>
          <a:ln w="9525">
            <a:noFill/>
          </a:ln>
        </p:spPr>
        <p:txBody>
          <a:bodyPr/>
          <a:p>
            <a:endParaRPr lang="zh-CN" altLang="en-US"/>
          </a:p>
        </p:txBody>
      </p:sp>
      <p:sp>
        <p:nvSpPr>
          <p:cNvPr id="18448" name="Freeform 17"/>
          <p:cNvSpPr>
            <a:spLocks noEditPoints="1"/>
          </p:cNvSpPr>
          <p:nvPr/>
        </p:nvSpPr>
        <p:spPr>
          <a:xfrm>
            <a:off x="5026025" y="1905000"/>
            <a:ext cx="690563" cy="552450"/>
          </a:xfrm>
          <a:custGeom>
            <a:avLst/>
            <a:gdLst>
              <a:gd name="txL" fmla="*/ 0 w 93"/>
              <a:gd name="txT" fmla="*/ 0 h 87"/>
              <a:gd name="txR" fmla="*/ 93 w 93"/>
              <a:gd name="txB" fmla="*/ 87 h 87"/>
            </a:gdLst>
            <a:ahLst/>
            <a:cxnLst>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0"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93" h="87">
                <a:moveTo>
                  <a:pt x="4" y="0"/>
                </a:moveTo>
                <a:cubicBezTo>
                  <a:pt x="88" y="0"/>
                  <a:pt x="88" y="0"/>
                  <a:pt x="88" y="0"/>
                </a:cubicBezTo>
                <a:cubicBezTo>
                  <a:pt x="93" y="0"/>
                  <a:pt x="93" y="0"/>
                  <a:pt x="93" y="0"/>
                </a:cubicBezTo>
                <a:cubicBezTo>
                  <a:pt x="93" y="4"/>
                  <a:pt x="93" y="4"/>
                  <a:pt x="93" y="4"/>
                </a:cubicBezTo>
                <a:cubicBezTo>
                  <a:pt x="93" y="69"/>
                  <a:pt x="93" y="69"/>
                  <a:pt x="93" y="69"/>
                </a:cubicBezTo>
                <a:cubicBezTo>
                  <a:pt x="93" y="73"/>
                  <a:pt x="93" y="73"/>
                  <a:pt x="93" y="73"/>
                </a:cubicBezTo>
                <a:cubicBezTo>
                  <a:pt x="88" y="73"/>
                  <a:pt x="88" y="73"/>
                  <a:pt x="88" y="73"/>
                </a:cubicBezTo>
                <a:cubicBezTo>
                  <a:pt x="80" y="73"/>
                  <a:pt x="80" y="73"/>
                  <a:pt x="80" y="73"/>
                </a:cubicBezTo>
                <a:cubicBezTo>
                  <a:pt x="79" y="71"/>
                  <a:pt x="79" y="71"/>
                  <a:pt x="79" y="71"/>
                </a:cubicBezTo>
                <a:cubicBezTo>
                  <a:pt x="81" y="69"/>
                  <a:pt x="81" y="66"/>
                  <a:pt x="82" y="64"/>
                </a:cubicBezTo>
                <a:cubicBezTo>
                  <a:pt x="83" y="64"/>
                  <a:pt x="83" y="64"/>
                  <a:pt x="83" y="64"/>
                </a:cubicBezTo>
                <a:cubicBezTo>
                  <a:pt x="83" y="9"/>
                  <a:pt x="83" y="9"/>
                  <a:pt x="83" y="9"/>
                </a:cubicBezTo>
                <a:cubicBezTo>
                  <a:pt x="9" y="9"/>
                  <a:pt x="9" y="9"/>
                  <a:pt x="9" y="9"/>
                </a:cubicBezTo>
                <a:cubicBezTo>
                  <a:pt x="9" y="64"/>
                  <a:pt x="9" y="64"/>
                  <a:pt x="9" y="64"/>
                </a:cubicBezTo>
                <a:cubicBezTo>
                  <a:pt x="45" y="64"/>
                  <a:pt x="45" y="64"/>
                  <a:pt x="45" y="64"/>
                </a:cubicBezTo>
                <a:cubicBezTo>
                  <a:pt x="46" y="66"/>
                  <a:pt x="46" y="69"/>
                  <a:pt x="48" y="71"/>
                </a:cubicBezTo>
                <a:cubicBezTo>
                  <a:pt x="47" y="73"/>
                  <a:pt x="47" y="73"/>
                  <a:pt x="47" y="73"/>
                </a:cubicBezTo>
                <a:cubicBezTo>
                  <a:pt x="4" y="73"/>
                  <a:pt x="4" y="73"/>
                  <a:pt x="4" y="73"/>
                </a:cubicBezTo>
                <a:cubicBezTo>
                  <a:pt x="0" y="73"/>
                  <a:pt x="0" y="73"/>
                  <a:pt x="0" y="73"/>
                </a:cubicBezTo>
                <a:cubicBezTo>
                  <a:pt x="0" y="69"/>
                  <a:pt x="0" y="69"/>
                  <a:pt x="0" y="69"/>
                </a:cubicBezTo>
                <a:cubicBezTo>
                  <a:pt x="0" y="4"/>
                  <a:pt x="0" y="4"/>
                  <a:pt x="0" y="4"/>
                </a:cubicBezTo>
                <a:cubicBezTo>
                  <a:pt x="0" y="0"/>
                  <a:pt x="0" y="0"/>
                  <a:pt x="0" y="0"/>
                </a:cubicBezTo>
                <a:cubicBezTo>
                  <a:pt x="4" y="0"/>
                  <a:pt x="4" y="0"/>
                  <a:pt x="4" y="0"/>
                </a:cubicBezTo>
                <a:close/>
                <a:moveTo>
                  <a:pt x="64" y="50"/>
                </a:moveTo>
                <a:cubicBezTo>
                  <a:pt x="57" y="50"/>
                  <a:pt x="51" y="55"/>
                  <a:pt x="51" y="62"/>
                </a:cubicBezTo>
                <a:cubicBezTo>
                  <a:pt x="51" y="65"/>
                  <a:pt x="52" y="68"/>
                  <a:pt x="54" y="70"/>
                </a:cubicBezTo>
                <a:cubicBezTo>
                  <a:pt x="50" y="81"/>
                  <a:pt x="50" y="81"/>
                  <a:pt x="50" y="81"/>
                </a:cubicBezTo>
                <a:cubicBezTo>
                  <a:pt x="56" y="81"/>
                  <a:pt x="56" y="81"/>
                  <a:pt x="56" y="81"/>
                </a:cubicBezTo>
                <a:cubicBezTo>
                  <a:pt x="60" y="86"/>
                  <a:pt x="60" y="86"/>
                  <a:pt x="60" y="86"/>
                </a:cubicBezTo>
                <a:cubicBezTo>
                  <a:pt x="64" y="77"/>
                  <a:pt x="64" y="77"/>
                  <a:pt x="64" y="77"/>
                </a:cubicBezTo>
                <a:cubicBezTo>
                  <a:pt x="67" y="87"/>
                  <a:pt x="67" y="87"/>
                  <a:pt x="67" y="87"/>
                </a:cubicBezTo>
                <a:cubicBezTo>
                  <a:pt x="72" y="83"/>
                  <a:pt x="72" y="83"/>
                  <a:pt x="72" y="83"/>
                </a:cubicBezTo>
                <a:cubicBezTo>
                  <a:pt x="78" y="83"/>
                  <a:pt x="78" y="83"/>
                  <a:pt x="78" y="83"/>
                </a:cubicBezTo>
                <a:cubicBezTo>
                  <a:pt x="73" y="70"/>
                  <a:pt x="73" y="70"/>
                  <a:pt x="73" y="70"/>
                </a:cubicBezTo>
                <a:cubicBezTo>
                  <a:pt x="75" y="68"/>
                  <a:pt x="76" y="65"/>
                  <a:pt x="76" y="62"/>
                </a:cubicBezTo>
                <a:cubicBezTo>
                  <a:pt x="76" y="55"/>
                  <a:pt x="70" y="50"/>
                  <a:pt x="64" y="50"/>
                </a:cubicBezTo>
                <a:close/>
                <a:moveTo>
                  <a:pt x="71" y="66"/>
                </a:moveTo>
                <a:cubicBezTo>
                  <a:pt x="69" y="67"/>
                  <a:pt x="66" y="68"/>
                  <a:pt x="64" y="68"/>
                </a:cubicBezTo>
                <a:cubicBezTo>
                  <a:pt x="61" y="68"/>
                  <a:pt x="58" y="67"/>
                  <a:pt x="56" y="66"/>
                </a:cubicBezTo>
                <a:cubicBezTo>
                  <a:pt x="57" y="69"/>
                  <a:pt x="60" y="71"/>
                  <a:pt x="64" y="71"/>
                </a:cubicBezTo>
                <a:cubicBezTo>
                  <a:pt x="67" y="71"/>
                  <a:pt x="69" y="69"/>
                  <a:pt x="71" y="66"/>
                </a:cubicBezTo>
                <a:close/>
                <a:moveTo>
                  <a:pt x="62" y="54"/>
                </a:moveTo>
                <a:cubicBezTo>
                  <a:pt x="64" y="54"/>
                  <a:pt x="66" y="55"/>
                  <a:pt x="67" y="57"/>
                </a:cubicBezTo>
                <a:cubicBezTo>
                  <a:pt x="69" y="59"/>
                  <a:pt x="70" y="61"/>
                  <a:pt x="71" y="64"/>
                </a:cubicBezTo>
                <a:cubicBezTo>
                  <a:pt x="72" y="61"/>
                  <a:pt x="72" y="58"/>
                  <a:pt x="69" y="55"/>
                </a:cubicBezTo>
                <a:cubicBezTo>
                  <a:pt x="67" y="53"/>
                  <a:pt x="64" y="53"/>
                  <a:pt x="62" y="54"/>
                </a:cubicBezTo>
                <a:close/>
                <a:moveTo>
                  <a:pt x="17" y="40"/>
                </a:moveTo>
                <a:cubicBezTo>
                  <a:pt x="17" y="45"/>
                  <a:pt x="17" y="45"/>
                  <a:pt x="17" y="45"/>
                </a:cubicBezTo>
                <a:cubicBezTo>
                  <a:pt x="76" y="45"/>
                  <a:pt x="76" y="45"/>
                  <a:pt x="76" y="45"/>
                </a:cubicBezTo>
                <a:cubicBezTo>
                  <a:pt x="76" y="40"/>
                  <a:pt x="76" y="40"/>
                  <a:pt x="76" y="40"/>
                </a:cubicBezTo>
                <a:cubicBezTo>
                  <a:pt x="17" y="40"/>
                  <a:pt x="17" y="40"/>
                  <a:pt x="17" y="40"/>
                </a:cubicBezTo>
                <a:close/>
                <a:moveTo>
                  <a:pt x="46" y="28"/>
                </a:moveTo>
                <a:cubicBezTo>
                  <a:pt x="46" y="33"/>
                  <a:pt x="46" y="33"/>
                  <a:pt x="46" y="33"/>
                </a:cubicBezTo>
                <a:cubicBezTo>
                  <a:pt x="76" y="33"/>
                  <a:pt x="76" y="33"/>
                  <a:pt x="76" y="33"/>
                </a:cubicBezTo>
                <a:cubicBezTo>
                  <a:pt x="76" y="28"/>
                  <a:pt x="76" y="28"/>
                  <a:pt x="76" y="28"/>
                </a:cubicBezTo>
                <a:cubicBezTo>
                  <a:pt x="46" y="28"/>
                  <a:pt x="46" y="28"/>
                  <a:pt x="46" y="28"/>
                </a:cubicBezTo>
                <a:close/>
                <a:moveTo>
                  <a:pt x="46" y="16"/>
                </a:moveTo>
                <a:cubicBezTo>
                  <a:pt x="46" y="21"/>
                  <a:pt x="46" y="21"/>
                  <a:pt x="46" y="21"/>
                </a:cubicBezTo>
                <a:cubicBezTo>
                  <a:pt x="76" y="21"/>
                  <a:pt x="76" y="21"/>
                  <a:pt x="76" y="21"/>
                </a:cubicBezTo>
                <a:cubicBezTo>
                  <a:pt x="76" y="16"/>
                  <a:pt x="76" y="16"/>
                  <a:pt x="76" y="16"/>
                </a:cubicBezTo>
                <a:cubicBezTo>
                  <a:pt x="46" y="16"/>
                  <a:pt x="46" y="16"/>
                  <a:pt x="46" y="16"/>
                </a:cubicBezTo>
                <a:close/>
                <a:moveTo>
                  <a:pt x="17" y="16"/>
                </a:moveTo>
                <a:cubicBezTo>
                  <a:pt x="17" y="34"/>
                  <a:pt x="17" y="34"/>
                  <a:pt x="17" y="34"/>
                </a:cubicBezTo>
                <a:cubicBezTo>
                  <a:pt x="39" y="34"/>
                  <a:pt x="39" y="34"/>
                  <a:pt x="39" y="34"/>
                </a:cubicBezTo>
                <a:cubicBezTo>
                  <a:pt x="39" y="16"/>
                  <a:pt x="39" y="16"/>
                  <a:pt x="39" y="16"/>
                </a:cubicBezTo>
                <a:lnTo>
                  <a:pt x="17" y="16"/>
                </a:lnTo>
                <a:close/>
              </a:path>
            </a:pathLst>
          </a:custGeom>
          <a:solidFill>
            <a:schemeClr val="tx1">
              <a:alpha val="100000"/>
            </a:schemeClr>
          </a:solidFill>
          <a:ln w="9525">
            <a:noFill/>
          </a:ln>
        </p:spPr>
        <p:txBody>
          <a:bodyPr/>
          <a:p>
            <a:endParaRPr lang="zh-CN" altLang="en-US"/>
          </a:p>
        </p:txBody>
      </p:sp>
      <p:sp>
        <p:nvSpPr>
          <p:cNvPr id="18449" name="Freeform 67"/>
          <p:cNvSpPr>
            <a:spLocks noEditPoints="1"/>
          </p:cNvSpPr>
          <p:nvPr/>
        </p:nvSpPr>
        <p:spPr>
          <a:xfrm>
            <a:off x="1639888" y="3724275"/>
            <a:ext cx="384175" cy="381000"/>
          </a:xfrm>
          <a:custGeom>
            <a:avLst/>
            <a:gdLst>
              <a:gd name="txL" fmla="*/ 0 w 77"/>
              <a:gd name="txT" fmla="*/ 0 h 98"/>
              <a:gd name="txR" fmla="*/ 77 w 77"/>
              <a:gd name="txB" fmla="*/ 98 h 98"/>
            </a:gdLst>
            <a:ahLst/>
            <a:cxnLst>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 ang="0">
                <a:pos x="2147483647" y="0"/>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77" h="98">
                <a:moveTo>
                  <a:pt x="22" y="33"/>
                </a:moveTo>
                <a:cubicBezTo>
                  <a:pt x="11" y="49"/>
                  <a:pt x="4" y="66"/>
                  <a:pt x="0" y="85"/>
                </a:cubicBezTo>
                <a:cubicBezTo>
                  <a:pt x="1" y="91"/>
                  <a:pt x="5" y="96"/>
                  <a:pt x="11" y="98"/>
                </a:cubicBezTo>
                <a:cubicBezTo>
                  <a:pt x="29" y="98"/>
                  <a:pt x="29" y="98"/>
                  <a:pt x="29" y="98"/>
                </a:cubicBezTo>
                <a:cubicBezTo>
                  <a:pt x="30" y="98"/>
                  <a:pt x="30" y="98"/>
                  <a:pt x="30" y="98"/>
                </a:cubicBezTo>
                <a:cubicBezTo>
                  <a:pt x="30" y="98"/>
                  <a:pt x="30" y="98"/>
                  <a:pt x="30" y="98"/>
                </a:cubicBezTo>
                <a:cubicBezTo>
                  <a:pt x="30" y="98"/>
                  <a:pt x="30" y="98"/>
                  <a:pt x="30" y="98"/>
                </a:cubicBezTo>
                <a:cubicBezTo>
                  <a:pt x="30" y="98"/>
                  <a:pt x="30" y="98"/>
                  <a:pt x="30" y="98"/>
                </a:cubicBezTo>
                <a:cubicBezTo>
                  <a:pt x="31" y="98"/>
                  <a:pt x="31" y="98"/>
                  <a:pt x="31" y="98"/>
                </a:cubicBezTo>
                <a:cubicBezTo>
                  <a:pt x="31" y="98"/>
                  <a:pt x="31" y="98"/>
                  <a:pt x="31" y="98"/>
                </a:cubicBezTo>
                <a:cubicBezTo>
                  <a:pt x="32" y="98"/>
                  <a:pt x="32" y="98"/>
                  <a:pt x="32" y="98"/>
                </a:cubicBezTo>
                <a:cubicBezTo>
                  <a:pt x="33" y="98"/>
                  <a:pt x="33" y="98"/>
                  <a:pt x="33" y="98"/>
                </a:cubicBezTo>
                <a:cubicBezTo>
                  <a:pt x="33" y="98"/>
                  <a:pt x="33" y="98"/>
                  <a:pt x="33" y="98"/>
                </a:cubicBezTo>
                <a:cubicBezTo>
                  <a:pt x="33" y="98"/>
                  <a:pt x="33" y="98"/>
                  <a:pt x="33" y="98"/>
                </a:cubicBezTo>
                <a:cubicBezTo>
                  <a:pt x="34" y="98"/>
                  <a:pt x="34" y="98"/>
                  <a:pt x="34" y="98"/>
                </a:cubicBezTo>
                <a:cubicBezTo>
                  <a:pt x="34" y="98"/>
                  <a:pt x="34" y="98"/>
                  <a:pt x="34" y="98"/>
                </a:cubicBezTo>
                <a:cubicBezTo>
                  <a:pt x="34" y="98"/>
                  <a:pt x="34" y="98"/>
                  <a:pt x="34" y="98"/>
                </a:cubicBezTo>
                <a:cubicBezTo>
                  <a:pt x="35" y="98"/>
                  <a:pt x="35" y="98"/>
                  <a:pt x="35" y="98"/>
                </a:cubicBezTo>
                <a:cubicBezTo>
                  <a:pt x="35" y="98"/>
                  <a:pt x="35" y="98"/>
                  <a:pt x="35" y="98"/>
                </a:cubicBezTo>
                <a:cubicBezTo>
                  <a:pt x="36" y="98"/>
                  <a:pt x="36" y="98"/>
                  <a:pt x="36" y="98"/>
                </a:cubicBezTo>
                <a:cubicBezTo>
                  <a:pt x="37" y="98"/>
                  <a:pt x="37" y="98"/>
                  <a:pt x="37" y="98"/>
                </a:cubicBezTo>
                <a:cubicBezTo>
                  <a:pt x="37" y="98"/>
                  <a:pt x="37" y="98"/>
                  <a:pt x="37" y="98"/>
                </a:cubicBezTo>
                <a:cubicBezTo>
                  <a:pt x="37" y="98"/>
                  <a:pt x="37" y="98"/>
                  <a:pt x="37" y="98"/>
                </a:cubicBezTo>
                <a:cubicBezTo>
                  <a:pt x="38" y="98"/>
                  <a:pt x="38" y="98"/>
                  <a:pt x="38" y="98"/>
                </a:cubicBezTo>
                <a:cubicBezTo>
                  <a:pt x="38" y="98"/>
                  <a:pt x="38" y="98"/>
                  <a:pt x="38" y="98"/>
                </a:cubicBezTo>
                <a:cubicBezTo>
                  <a:pt x="39" y="98"/>
                  <a:pt x="39" y="98"/>
                  <a:pt x="39" y="98"/>
                </a:cubicBezTo>
                <a:cubicBezTo>
                  <a:pt x="39" y="98"/>
                  <a:pt x="39" y="98"/>
                  <a:pt x="39" y="98"/>
                </a:cubicBezTo>
                <a:cubicBezTo>
                  <a:pt x="40" y="98"/>
                  <a:pt x="40" y="98"/>
                  <a:pt x="40" y="98"/>
                </a:cubicBezTo>
                <a:cubicBezTo>
                  <a:pt x="40" y="98"/>
                  <a:pt x="40" y="98"/>
                  <a:pt x="40" y="98"/>
                </a:cubicBezTo>
                <a:cubicBezTo>
                  <a:pt x="41" y="98"/>
                  <a:pt x="41" y="98"/>
                  <a:pt x="41" y="98"/>
                </a:cubicBezTo>
                <a:cubicBezTo>
                  <a:pt x="41" y="98"/>
                  <a:pt x="41" y="98"/>
                  <a:pt x="41" y="98"/>
                </a:cubicBezTo>
                <a:cubicBezTo>
                  <a:pt x="42" y="98"/>
                  <a:pt x="42" y="98"/>
                  <a:pt x="42" y="98"/>
                </a:cubicBezTo>
                <a:cubicBezTo>
                  <a:pt x="42" y="98"/>
                  <a:pt x="42" y="98"/>
                  <a:pt x="42" y="98"/>
                </a:cubicBezTo>
                <a:cubicBezTo>
                  <a:pt x="43" y="98"/>
                  <a:pt x="43" y="98"/>
                  <a:pt x="43" y="98"/>
                </a:cubicBezTo>
                <a:cubicBezTo>
                  <a:pt x="43" y="98"/>
                  <a:pt x="43" y="98"/>
                  <a:pt x="43" y="98"/>
                </a:cubicBezTo>
                <a:cubicBezTo>
                  <a:pt x="43" y="98"/>
                  <a:pt x="43" y="98"/>
                  <a:pt x="43" y="98"/>
                </a:cubicBezTo>
                <a:cubicBezTo>
                  <a:pt x="43" y="98"/>
                  <a:pt x="43" y="98"/>
                  <a:pt x="43" y="98"/>
                </a:cubicBezTo>
                <a:cubicBezTo>
                  <a:pt x="44" y="98"/>
                  <a:pt x="44" y="98"/>
                  <a:pt x="44" y="98"/>
                </a:cubicBezTo>
                <a:cubicBezTo>
                  <a:pt x="45" y="98"/>
                  <a:pt x="45" y="98"/>
                  <a:pt x="45" y="98"/>
                </a:cubicBezTo>
                <a:cubicBezTo>
                  <a:pt x="45" y="98"/>
                  <a:pt x="45" y="98"/>
                  <a:pt x="45" y="98"/>
                </a:cubicBezTo>
                <a:cubicBezTo>
                  <a:pt x="46" y="98"/>
                  <a:pt x="46" y="98"/>
                  <a:pt x="46" y="98"/>
                </a:cubicBezTo>
                <a:cubicBezTo>
                  <a:pt x="46" y="98"/>
                  <a:pt x="46" y="98"/>
                  <a:pt x="46" y="98"/>
                </a:cubicBezTo>
                <a:cubicBezTo>
                  <a:pt x="46" y="98"/>
                  <a:pt x="46" y="98"/>
                  <a:pt x="46" y="98"/>
                </a:cubicBezTo>
                <a:cubicBezTo>
                  <a:pt x="47" y="98"/>
                  <a:pt x="47" y="98"/>
                  <a:pt x="47" y="98"/>
                </a:cubicBezTo>
                <a:cubicBezTo>
                  <a:pt x="47" y="98"/>
                  <a:pt x="47" y="98"/>
                  <a:pt x="47" y="98"/>
                </a:cubicBezTo>
                <a:cubicBezTo>
                  <a:pt x="47" y="98"/>
                  <a:pt x="47" y="98"/>
                  <a:pt x="47" y="98"/>
                </a:cubicBezTo>
                <a:cubicBezTo>
                  <a:pt x="66" y="98"/>
                  <a:pt x="66" y="98"/>
                  <a:pt x="66" y="98"/>
                </a:cubicBezTo>
                <a:cubicBezTo>
                  <a:pt x="72" y="96"/>
                  <a:pt x="75" y="91"/>
                  <a:pt x="77" y="85"/>
                </a:cubicBezTo>
                <a:cubicBezTo>
                  <a:pt x="72" y="66"/>
                  <a:pt x="66" y="49"/>
                  <a:pt x="55" y="33"/>
                </a:cubicBezTo>
                <a:cubicBezTo>
                  <a:pt x="44" y="33"/>
                  <a:pt x="33" y="33"/>
                  <a:pt x="22" y="33"/>
                </a:cubicBezTo>
                <a:close/>
                <a:moveTo>
                  <a:pt x="50" y="20"/>
                </a:moveTo>
                <a:cubicBezTo>
                  <a:pt x="42" y="20"/>
                  <a:pt x="34" y="20"/>
                  <a:pt x="25" y="20"/>
                </a:cubicBezTo>
                <a:cubicBezTo>
                  <a:pt x="16" y="1"/>
                  <a:pt x="16" y="1"/>
                  <a:pt x="16" y="1"/>
                </a:cubicBezTo>
                <a:cubicBezTo>
                  <a:pt x="22" y="0"/>
                  <a:pt x="22" y="0"/>
                  <a:pt x="22" y="0"/>
                </a:cubicBezTo>
                <a:cubicBezTo>
                  <a:pt x="25" y="6"/>
                  <a:pt x="25" y="6"/>
                  <a:pt x="25" y="6"/>
                </a:cubicBezTo>
                <a:cubicBezTo>
                  <a:pt x="27" y="6"/>
                  <a:pt x="27" y="6"/>
                  <a:pt x="27" y="6"/>
                </a:cubicBezTo>
                <a:cubicBezTo>
                  <a:pt x="27" y="0"/>
                  <a:pt x="27" y="0"/>
                  <a:pt x="27" y="0"/>
                </a:cubicBezTo>
                <a:cubicBezTo>
                  <a:pt x="35" y="0"/>
                  <a:pt x="35" y="0"/>
                  <a:pt x="35" y="0"/>
                </a:cubicBezTo>
                <a:cubicBezTo>
                  <a:pt x="36" y="6"/>
                  <a:pt x="36" y="6"/>
                  <a:pt x="36" y="6"/>
                </a:cubicBezTo>
                <a:cubicBezTo>
                  <a:pt x="40" y="6"/>
                  <a:pt x="40" y="6"/>
                  <a:pt x="40" y="6"/>
                </a:cubicBezTo>
                <a:cubicBezTo>
                  <a:pt x="40" y="0"/>
                  <a:pt x="40" y="0"/>
                  <a:pt x="40" y="0"/>
                </a:cubicBezTo>
                <a:cubicBezTo>
                  <a:pt x="48" y="0"/>
                  <a:pt x="48" y="0"/>
                  <a:pt x="48" y="0"/>
                </a:cubicBezTo>
                <a:cubicBezTo>
                  <a:pt x="48" y="6"/>
                  <a:pt x="48" y="6"/>
                  <a:pt x="48" y="6"/>
                </a:cubicBezTo>
                <a:cubicBezTo>
                  <a:pt x="50" y="6"/>
                  <a:pt x="50" y="6"/>
                  <a:pt x="50" y="6"/>
                </a:cubicBezTo>
                <a:cubicBezTo>
                  <a:pt x="53" y="0"/>
                  <a:pt x="53" y="0"/>
                  <a:pt x="53" y="0"/>
                </a:cubicBezTo>
                <a:cubicBezTo>
                  <a:pt x="59" y="1"/>
                  <a:pt x="59" y="1"/>
                  <a:pt x="59" y="1"/>
                </a:cubicBezTo>
                <a:cubicBezTo>
                  <a:pt x="50" y="20"/>
                  <a:pt x="50" y="20"/>
                  <a:pt x="50" y="20"/>
                </a:cubicBezTo>
                <a:close/>
                <a:moveTo>
                  <a:pt x="18" y="31"/>
                </a:moveTo>
                <a:cubicBezTo>
                  <a:pt x="16" y="31"/>
                  <a:pt x="14" y="29"/>
                  <a:pt x="14" y="26"/>
                </a:cubicBezTo>
                <a:cubicBezTo>
                  <a:pt x="14" y="24"/>
                  <a:pt x="16" y="22"/>
                  <a:pt x="18" y="22"/>
                </a:cubicBezTo>
                <a:cubicBezTo>
                  <a:pt x="59" y="22"/>
                  <a:pt x="59" y="22"/>
                  <a:pt x="59" y="22"/>
                </a:cubicBezTo>
                <a:cubicBezTo>
                  <a:pt x="61" y="22"/>
                  <a:pt x="63" y="24"/>
                  <a:pt x="63" y="26"/>
                </a:cubicBezTo>
                <a:cubicBezTo>
                  <a:pt x="63" y="29"/>
                  <a:pt x="61" y="31"/>
                  <a:pt x="59" y="31"/>
                </a:cubicBezTo>
                <a:cubicBezTo>
                  <a:pt x="18" y="31"/>
                  <a:pt x="18" y="31"/>
                  <a:pt x="18" y="31"/>
                </a:cubicBezTo>
                <a:close/>
                <a:moveTo>
                  <a:pt x="43" y="84"/>
                </a:moveTo>
                <a:cubicBezTo>
                  <a:pt x="43" y="86"/>
                  <a:pt x="43" y="86"/>
                  <a:pt x="43" y="86"/>
                </a:cubicBezTo>
                <a:cubicBezTo>
                  <a:pt x="35" y="86"/>
                  <a:pt x="35" y="86"/>
                  <a:pt x="35" y="86"/>
                </a:cubicBezTo>
                <a:cubicBezTo>
                  <a:pt x="35" y="84"/>
                  <a:pt x="35" y="84"/>
                  <a:pt x="35" y="84"/>
                </a:cubicBezTo>
                <a:cubicBezTo>
                  <a:pt x="32" y="83"/>
                  <a:pt x="30" y="81"/>
                  <a:pt x="30" y="77"/>
                </a:cubicBezTo>
                <a:cubicBezTo>
                  <a:pt x="30" y="69"/>
                  <a:pt x="30" y="69"/>
                  <a:pt x="30" y="69"/>
                </a:cubicBezTo>
                <a:cubicBezTo>
                  <a:pt x="37" y="69"/>
                  <a:pt x="37" y="69"/>
                  <a:pt x="37" y="69"/>
                </a:cubicBezTo>
                <a:cubicBezTo>
                  <a:pt x="37" y="78"/>
                  <a:pt x="37" y="78"/>
                  <a:pt x="37" y="78"/>
                </a:cubicBezTo>
                <a:cubicBezTo>
                  <a:pt x="37" y="78"/>
                  <a:pt x="38" y="79"/>
                  <a:pt x="39" y="79"/>
                </a:cubicBezTo>
                <a:cubicBezTo>
                  <a:pt x="40" y="79"/>
                  <a:pt x="40" y="78"/>
                  <a:pt x="40" y="78"/>
                </a:cubicBezTo>
                <a:cubicBezTo>
                  <a:pt x="40" y="73"/>
                  <a:pt x="40" y="73"/>
                  <a:pt x="40" y="73"/>
                </a:cubicBezTo>
                <a:cubicBezTo>
                  <a:pt x="40" y="72"/>
                  <a:pt x="40" y="71"/>
                  <a:pt x="39" y="70"/>
                </a:cubicBezTo>
                <a:cubicBezTo>
                  <a:pt x="38" y="69"/>
                  <a:pt x="36" y="67"/>
                  <a:pt x="32" y="63"/>
                </a:cubicBezTo>
                <a:cubicBezTo>
                  <a:pt x="31" y="61"/>
                  <a:pt x="30" y="59"/>
                  <a:pt x="30" y="57"/>
                </a:cubicBezTo>
                <a:cubicBezTo>
                  <a:pt x="30" y="53"/>
                  <a:pt x="30" y="53"/>
                  <a:pt x="30" y="53"/>
                </a:cubicBezTo>
                <a:cubicBezTo>
                  <a:pt x="30" y="49"/>
                  <a:pt x="32" y="47"/>
                  <a:pt x="35" y="46"/>
                </a:cubicBezTo>
                <a:cubicBezTo>
                  <a:pt x="35" y="44"/>
                  <a:pt x="35" y="44"/>
                  <a:pt x="35" y="44"/>
                </a:cubicBezTo>
                <a:cubicBezTo>
                  <a:pt x="43" y="44"/>
                  <a:pt x="43" y="44"/>
                  <a:pt x="43" y="44"/>
                </a:cubicBezTo>
                <a:cubicBezTo>
                  <a:pt x="43" y="46"/>
                  <a:pt x="43" y="46"/>
                  <a:pt x="43" y="46"/>
                </a:cubicBezTo>
                <a:cubicBezTo>
                  <a:pt x="46" y="47"/>
                  <a:pt x="48" y="49"/>
                  <a:pt x="48" y="53"/>
                </a:cubicBezTo>
                <a:cubicBezTo>
                  <a:pt x="48" y="59"/>
                  <a:pt x="48" y="59"/>
                  <a:pt x="48" y="59"/>
                </a:cubicBezTo>
                <a:cubicBezTo>
                  <a:pt x="40" y="59"/>
                  <a:pt x="40" y="59"/>
                  <a:pt x="40" y="59"/>
                </a:cubicBezTo>
                <a:cubicBezTo>
                  <a:pt x="40" y="52"/>
                  <a:pt x="40" y="52"/>
                  <a:pt x="40" y="52"/>
                </a:cubicBezTo>
                <a:cubicBezTo>
                  <a:pt x="40" y="51"/>
                  <a:pt x="40" y="51"/>
                  <a:pt x="39" y="51"/>
                </a:cubicBezTo>
                <a:cubicBezTo>
                  <a:pt x="38" y="51"/>
                  <a:pt x="38" y="52"/>
                  <a:pt x="38" y="53"/>
                </a:cubicBezTo>
                <a:cubicBezTo>
                  <a:pt x="38" y="56"/>
                  <a:pt x="38" y="56"/>
                  <a:pt x="38" y="56"/>
                </a:cubicBezTo>
                <a:cubicBezTo>
                  <a:pt x="38" y="57"/>
                  <a:pt x="39" y="59"/>
                  <a:pt x="41" y="61"/>
                </a:cubicBezTo>
                <a:cubicBezTo>
                  <a:pt x="44" y="64"/>
                  <a:pt x="47" y="67"/>
                  <a:pt x="47" y="68"/>
                </a:cubicBezTo>
                <a:cubicBezTo>
                  <a:pt x="48" y="69"/>
                  <a:pt x="49" y="71"/>
                  <a:pt x="49" y="72"/>
                </a:cubicBezTo>
                <a:cubicBezTo>
                  <a:pt x="49" y="77"/>
                  <a:pt x="49" y="77"/>
                  <a:pt x="49" y="77"/>
                </a:cubicBezTo>
                <a:cubicBezTo>
                  <a:pt x="49" y="81"/>
                  <a:pt x="47" y="83"/>
                  <a:pt x="43" y="84"/>
                </a:cubicBezTo>
                <a:close/>
              </a:path>
            </a:pathLst>
          </a:custGeom>
          <a:solidFill>
            <a:schemeClr val="bg1">
              <a:alpha val="100000"/>
            </a:schemeClr>
          </a:solidFill>
          <a:ln w="9525">
            <a:noFill/>
          </a:ln>
        </p:spPr>
        <p:txBody>
          <a:bodyPr/>
          <a:p>
            <a:endParaRPr lang="zh-CN" altLang="en-US"/>
          </a:p>
        </p:txBody>
      </p:sp>
      <p:sp>
        <p:nvSpPr>
          <p:cNvPr id="18450" name="矩形 35"/>
          <p:cNvSpPr/>
          <p:nvPr/>
        </p:nvSpPr>
        <p:spPr>
          <a:xfrm>
            <a:off x="6534150" y="688975"/>
            <a:ext cx="2206625" cy="831850"/>
          </a:xfrm>
          <a:prstGeom prst="rect">
            <a:avLst/>
          </a:prstGeom>
          <a:noFill/>
          <a:ln w="9525">
            <a:noFill/>
          </a:ln>
        </p:spPr>
        <p:txBody>
          <a:bodyPr>
            <a:spAutoFit/>
          </a:bodyPr>
          <a:p>
            <a:r>
              <a:rPr lang="en-US" altLang="zh-CN" sz="4800" b="1" dirty="0">
                <a:solidFill>
                  <a:srgbClr val="FFFFFF"/>
                </a:solidFill>
                <a:latin typeface="时尚中黑简体" pitchFamily="2" charset="-122"/>
                <a:ea typeface="时尚中黑简体" pitchFamily="2" charset="-122"/>
                <a:sym typeface="时尚中黑简体" pitchFamily="2" charset="-122"/>
              </a:rPr>
              <a:t>Text </a:t>
            </a:r>
            <a:r>
              <a:rPr lang="en-US" altLang="zh-CN" sz="4800" b="1" dirty="0">
                <a:solidFill>
                  <a:srgbClr val="000000"/>
                </a:solidFill>
                <a:latin typeface="时尚中黑简体" pitchFamily="2" charset="-122"/>
                <a:ea typeface="时尚中黑简体" pitchFamily="2" charset="-122"/>
                <a:sym typeface="时尚中黑简体" pitchFamily="2" charset="-122"/>
              </a:rPr>
              <a:t>2</a:t>
            </a:r>
            <a:endParaRPr lang="zh-CN" altLang="en-US" sz="4800" b="1" dirty="0">
              <a:solidFill>
                <a:srgbClr val="000000"/>
              </a:solidFill>
              <a:latin typeface="时尚中黑简体" pitchFamily="2" charset="-122"/>
              <a:ea typeface="时尚中黑简体" pitchFamily="2" charset="-122"/>
              <a:sym typeface="时尚中黑简体" pitchFamily="2" charset="-122"/>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9458" name="Group 2"/>
          <p:cNvGrpSpPr/>
          <p:nvPr/>
        </p:nvGrpSpPr>
        <p:grpSpPr>
          <a:xfrm>
            <a:off x="346075" y="-4171950"/>
            <a:ext cx="8607425" cy="12411075"/>
            <a:chOff x="0" y="0"/>
            <a:chExt cx="8607633" cy="12412842"/>
          </a:xfrm>
        </p:grpSpPr>
        <p:sp>
          <p:nvSpPr>
            <p:cNvPr id="19553" name="矩形 19"/>
            <p:cNvSpPr/>
            <p:nvPr/>
          </p:nvSpPr>
          <p:spPr>
            <a:xfrm rot="-3453600">
              <a:off x="-4429559" y="4429558"/>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9554" name="矩形 13"/>
            <p:cNvSpPr/>
            <p:nvPr/>
          </p:nvSpPr>
          <p:spPr>
            <a:xfrm rot="-3453600">
              <a:off x="-873819" y="7411312"/>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9555" name="矩形 14"/>
            <p:cNvSpPr/>
            <p:nvPr/>
          </p:nvSpPr>
          <p:spPr>
            <a:xfrm rot="-3453600">
              <a:off x="-1629903" y="71950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9556" name="矩形 15"/>
            <p:cNvSpPr/>
            <p:nvPr/>
          </p:nvSpPr>
          <p:spPr>
            <a:xfrm rot="-3453600">
              <a:off x="-1989944" y="6283911"/>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9557" name="矩形 16"/>
            <p:cNvSpPr/>
            <p:nvPr/>
          </p:nvSpPr>
          <p:spPr>
            <a:xfrm rot="-3453600">
              <a:off x="-2349983" y="5352499"/>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9558" name="矩形 17"/>
            <p:cNvSpPr/>
            <p:nvPr/>
          </p:nvSpPr>
          <p:spPr>
            <a:xfrm rot="-3453600">
              <a:off x="-3142071" y="5136475"/>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9559" name="矩形 18"/>
            <p:cNvSpPr/>
            <p:nvPr/>
          </p:nvSpPr>
          <p:spPr>
            <a:xfrm rot="-3453600">
              <a:off x="-3862151" y="49133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9560" name="矩形 1"/>
            <p:cNvSpPr/>
            <p:nvPr/>
          </p:nvSpPr>
          <p:spPr>
            <a:xfrm rot="-3453600">
              <a:off x="4872985" y="8678195"/>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9561" name="矩形 8"/>
            <p:cNvSpPr/>
            <p:nvPr/>
          </p:nvSpPr>
          <p:spPr>
            <a:xfrm rot="-3453600">
              <a:off x="4116901" y="8461973"/>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9562" name="矩形 9"/>
            <p:cNvSpPr/>
            <p:nvPr/>
          </p:nvSpPr>
          <p:spPr>
            <a:xfrm rot="-3453600">
              <a:off x="3756860" y="7550794"/>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9563" name="矩形 10"/>
            <p:cNvSpPr/>
            <p:nvPr/>
          </p:nvSpPr>
          <p:spPr>
            <a:xfrm rot="-3453600">
              <a:off x="3396821" y="6619382"/>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9564" name="矩形 11"/>
            <p:cNvSpPr/>
            <p:nvPr/>
          </p:nvSpPr>
          <p:spPr>
            <a:xfrm rot="-3453600">
              <a:off x="2676741" y="6403358"/>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9565" name="矩形 12"/>
            <p:cNvSpPr/>
            <p:nvPr/>
          </p:nvSpPr>
          <p:spPr>
            <a:xfrm rot="-3453600">
              <a:off x="1569210" y="6353549"/>
              <a:ext cx="7491950"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grpSp>
      <p:pic>
        <p:nvPicPr>
          <p:cNvPr id="19459" name="Picture 2"/>
          <p:cNvPicPr>
            <a:picLocks noChangeAspect="1"/>
          </p:cNvPicPr>
          <p:nvPr/>
        </p:nvPicPr>
        <p:blipFill>
          <a:blip r:embed="rId1"/>
          <a:stretch>
            <a:fillRect/>
          </a:stretch>
        </p:blipFill>
        <p:spPr>
          <a:xfrm>
            <a:off x="-161925" y="238125"/>
            <a:ext cx="3654425" cy="482600"/>
          </a:xfrm>
          <a:prstGeom prst="rect">
            <a:avLst/>
          </a:prstGeom>
          <a:noFill/>
          <a:ln w="9525">
            <a:noFill/>
          </a:ln>
        </p:spPr>
      </p:pic>
      <p:sp>
        <p:nvSpPr>
          <p:cNvPr id="19460" name="矩形 7"/>
          <p:cNvSpPr/>
          <p:nvPr/>
        </p:nvSpPr>
        <p:spPr>
          <a:xfrm>
            <a:off x="539750" y="247650"/>
            <a:ext cx="2644775" cy="460375"/>
          </a:xfrm>
          <a:prstGeom prst="rect">
            <a:avLst/>
          </a:prstGeom>
          <a:noFill/>
          <a:ln w="9525">
            <a:noFill/>
          </a:ln>
        </p:spPr>
        <p:txBody>
          <a:bodyPr>
            <a:spAutoFit/>
          </a:bodyPr>
          <a:p>
            <a:r>
              <a:rPr lang="zh-CN" altLang="en-US" sz="2400" b="1" dirty="0">
                <a:solidFill>
                  <a:srgbClr val="FFFFFF"/>
                </a:solidFill>
                <a:latin typeface="时尚中黑简体" pitchFamily="2" charset="-122"/>
                <a:ea typeface="时尚中黑简体" pitchFamily="2" charset="-122"/>
                <a:sym typeface="时尚中黑简体" pitchFamily="2" charset="-122"/>
              </a:rPr>
              <a:t>Click to enter</a:t>
            </a:r>
            <a:endParaRPr lang="zh-CN" altLang="en-US" dirty="0">
              <a:latin typeface="Arial" panose="020B0604020202020204" pitchFamily="34" charset="0"/>
            </a:endParaRPr>
          </a:p>
        </p:txBody>
      </p:sp>
      <p:sp>
        <p:nvSpPr>
          <p:cNvPr id="19461" name="Rectangle 35"/>
          <p:cNvSpPr/>
          <p:nvPr/>
        </p:nvSpPr>
        <p:spPr>
          <a:xfrm>
            <a:off x="2151063" y="1401763"/>
            <a:ext cx="820737" cy="246062"/>
          </a:xfrm>
          <a:prstGeom prst="rect">
            <a:avLst/>
          </a:prstGeom>
          <a:noFill/>
          <a:ln w="9525">
            <a:noFill/>
          </a:ln>
        </p:spPr>
        <p:txBody>
          <a:bodyPr wrap="none" lIns="0" tIns="0" rIns="0" bIns="0">
            <a:spAutoFit/>
          </a:bodyPr>
          <a:p>
            <a:r>
              <a:rPr lang="zh-CN" altLang="en-US" sz="1600" dirty="0">
                <a:solidFill>
                  <a:schemeClr val="bg1"/>
                </a:solidFill>
                <a:latin typeface="时尚中黑简体" pitchFamily="2" charset="-122"/>
                <a:ea typeface="时尚中黑简体" pitchFamily="2" charset="-122"/>
                <a:sym typeface="宋体" panose="02010600030101010101" pitchFamily="2" charset="-122"/>
              </a:rPr>
              <a:t>2,058.74</a:t>
            </a:r>
            <a:endParaRPr lang="zh-CN" altLang="en-US" dirty="0">
              <a:solidFill>
                <a:schemeClr val="bg1"/>
              </a:solidFill>
              <a:latin typeface="时尚中黑简体" pitchFamily="2" charset="-122"/>
              <a:ea typeface="时尚中黑简体" pitchFamily="2" charset="-122"/>
              <a:sym typeface="宋体" panose="02010600030101010101" pitchFamily="2" charset="-122"/>
            </a:endParaRPr>
          </a:p>
        </p:txBody>
      </p:sp>
      <p:sp>
        <p:nvSpPr>
          <p:cNvPr id="19462" name="Rectangle 42"/>
          <p:cNvSpPr/>
          <p:nvPr/>
        </p:nvSpPr>
        <p:spPr>
          <a:xfrm>
            <a:off x="2151063" y="2414588"/>
            <a:ext cx="820737" cy="246062"/>
          </a:xfrm>
          <a:prstGeom prst="rect">
            <a:avLst/>
          </a:prstGeom>
          <a:noFill/>
          <a:ln w="9525">
            <a:noFill/>
          </a:ln>
        </p:spPr>
        <p:txBody>
          <a:bodyPr wrap="none" lIns="0" tIns="0" rIns="0" bIns="0">
            <a:spAutoFit/>
          </a:bodyPr>
          <a:p>
            <a:r>
              <a:rPr lang="zh-CN" altLang="en-US" sz="1600" dirty="0">
                <a:solidFill>
                  <a:schemeClr val="bg1"/>
                </a:solidFill>
                <a:latin typeface="时尚中黑简体" pitchFamily="2" charset="-122"/>
                <a:ea typeface="时尚中黑简体" pitchFamily="2" charset="-122"/>
                <a:sym typeface="宋体" panose="02010600030101010101" pitchFamily="2" charset="-122"/>
              </a:rPr>
              <a:t>3,310.14</a:t>
            </a:r>
            <a:endParaRPr lang="zh-CN" altLang="en-US" dirty="0">
              <a:solidFill>
                <a:schemeClr val="bg1"/>
              </a:solidFill>
              <a:latin typeface="时尚中黑简体" pitchFamily="2" charset="-122"/>
              <a:ea typeface="时尚中黑简体" pitchFamily="2" charset="-122"/>
              <a:sym typeface="宋体" panose="02010600030101010101" pitchFamily="2" charset="-122"/>
            </a:endParaRPr>
          </a:p>
        </p:txBody>
      </p:sp>
      <p:sp>
        <p:nvSpPr>
          <p:cNvPr id="19463" name="Freeform 43"/>
          <p:cNvSpPr>
            <a:spLocks noEditPoints="1"/>
          </p:cNvSpPr>
          <p:nvPr/>
        </p:nvSpPr>
        <p:spPr>
          <a:xfrm>
            <a:off x="1558925" y="1081088"/>
            <a:ext cx="433388" cy="469900"/>
          </a:xfrm>
          <a:custGeom>
            <a:avLst/>
            <a:gdLst>
              <a:gd name="txL" fmla="*/ 0 w 128"/>
              <a:gd name="txT" fmla="*/ 0 h 128"/>
              <a:gd name="txR" fmla="*/ 128 w 128"/>
              <a:gd name="txB" fmla="*/ 128 h 128"/>
            </a:gdLst>
            <a:ahLst/>
            <a:cxnLst>
              <a:cxn ang="0">
                <a:pos x="2147483647" y="2147483647"/>
              </a:cxn>
              <a:cxn ang="0">
                <a:pos x="2147483647" y="2147483647"/>
              </a:cxn>
              <a:cxn ang="0">
                <a:pos x="2147483647" y="2147483647"/>
              </a:cxn>
              <a:cxn ang="0">
                <a:pos x="2147483647" y="2147483647"/>
              </a:cxn>
              <a:cxn ang="0">
                <a:pos x="2147483647" y="2147483647"/>
              </a:cxn>
              <a:cxn ang="0">
                <a:pos x="0" y="2147483647"/>
              </a:cxn>
              <a:cxn ang="0">
                <a:pos x="2147483647" y="2147483647"/>
              </a:cxn>
              <a:cxn ang="0">
                <a:pos x="2147483647" y="2147483647"/>
              </a:cxn>
              <a:cxn ang="0">
                <a:pos x="2147483647" y="0"/>
              </a:cxn>
              <a:cxn ang="0">
                <a:pos x="0" y="2147483647"/>
              </a:cxn>
            </a:cxnLst>
            <a:rect l="txL" t="txT" r="txR" b="txB"/>
            <a:pathLst>
              <a:path w="128" h="128">
                <a:moveTo>
                  <a:pt x="28" y="64"/>
                </a:moveTo>
                <a:cubicBezTo>
                  <a:pt x="28" y="44"/>
                  <a:pt x="45" y="28"/>
                  <a:pt x="64" y="28"/>
                </a:cubicBezTo>
                <a:cubicBezTo>
                  <a:pt x="84" y="28"/>
                  <a:pt x="100" y="44"/>
                  <a:pt x="100" y="64"/>
                </a:cubicBezTo>
                <a:cubicBezTo>
                  <a:pt x="100" y="84"/>
                  <a:pt x="84" y="100"/>
                  <a:pt x="64" y="100"/>
                </a:cubicBezTo>
                <a:cubicBezTo>
                  <a:pt x="45" y="100"/>
                  <a:pt x="28" y="84"/>
                  <a:pt x="28" y="64"/>
                </a:cubicBezTo>
                <a:moveTo>
                  <a:pt x="0" y="64"/>
                </a:moveTo>
                <a:cubicBezTo>
                  <a:pt x="0" y="99"/>
                  <a:pt x="29" y="128"/>
                  <a:pt x="64" y="128"/>
                </a:cubicBezTo>
                <a:cubicBezTo>
                  <a:pt x="100" y="128"/>
                  <a:pt x="128" y="99"/>
                  <a:pt x="128" y="64"/>
                </a:cubicBezTo>
                <a:cubicBezTo>
                  <a:pt x="128" y="28"/>
                  <a:pt x="100" y="0"/>
                  <a:pt x="64" y="0"/>
                </a:cubicBezTo>
                <a:cubicBezTo>
                  <a:pt x="29" y="0"/>
                  <a:pt x="0" y="28"/>
                  <a:pt x="0" y="64"/>
                </a:cubicBezTo>
                <a:close/>
              </a:path>
            </a:pathLst>
          </a:custGeom>
          <a:solidFill>
            <a:schemeClr val="tx1">
              <a:alpha val="100000"/>
            </a:schemeClr>
          </a:solidFill>
          <a:ln w="9525">
            <a:noFill/>
          </a:ln>
        </p:spPr>
        <p:txBody>
          <a:bodyPr/>
          <a:p>
            <a:endParaRPr lang="zh-CN" altLang="en-US"/>
          </a:p>
        </p:txBody>
      </p:sp>
      <p:sp>
        <p:nvSpPr>
          <p:cNvPr id="19464" name="Freeform 44"/>
          <p:cNvSpPr/>
          <p:nvPr/>
        </p:nvSpPr>
        <p:spPr>
          <a:xfrm>
            <a:off x="1987550" y="1270000"/>
            <a:ext cx="69850" cy="88900"/>
          </a:xfrm>
          <a:custGeom>
            <a:avLst/>
            <a:gdLst>
              <a:gd name="txL" fmla="*/ 0 w 28"/>
              <a:gd name="txT" fmla="*/ 0 h 32"/>
              <a:gd name="txR" fmla="*/ 28 w 28"/>
              <a:gd name="txB" fmla="*/ 32 h 32"/>
            </a:gdLst>
            <a:ahLst/>
            <a:cxnLst>
              <a:cxn ang="0">
                <a:pos x="0" y="0"/>
              </a:cxn>
              <a:cxn ang="0">
                <a:pos x="2147483647" y="2147483647"/>
              </a:cxn>
              <a:cxn ang="0">
                <a:pos x="0" y="2147483647"/>
              </a:cxn>
              <a:cxn ang="0">
                <a:pos x="0" y="0"/>
              </a:cxn>
            </a:cxnLst>
            <a:rect l="txL" t="txT" r="txR" b="txB"/>
            <a:pathLst>
              <a:path w="28" h="32">
                <a:moveTo>
                  <a:pt x="0" y="0"/>
                </a:moveTo>
                <a:lnTo>
                  <a:pt x="28" y="16"/>
                </a:lnTo>
                <a:lnTo>
                  <a:pt x="0" y="32"/>
                </a:lnTo>
                <a:lnTo>
                  <a:pt x="0" y="0"/>
                </a:lnTo>
                <a:close/>
              </a:path>
            </a:pathLst>
          </a:custGeom>
          <a:solidFill>
            <a:schemeClr val="tx1">
              <a:alpha val="100000"/>
            </a:schemeClr>
          </a:solidFill>
          <a:ln w="9525">
            <a:noFill/>
          </a:ln>
        </p:spPr>
        <p:txBody>
          <a:bodyPr/>
          <a:p>
            <a:endParaRPr lang="zh-CN" altLang="en-US"/>
          </a:p>
        </p:txBody>
      </p:sp>
      <p:sp>
        <p:nvSpPr>
          <p:cNvPr id="19465" name="Freeform 45"/>
          <p:cNvSpPr>
            <a:spLocks noEditPoints="1"/>
          </p:cNvSpPr>
          <p:nvPr/>
        </p:nvSpPr>
        <p:spPr>
          <a:xfrm>
            <a:off x="1558925" y="2087563"/>
            <a:ext cx="433388" cy="466725"/>
          </a:xfrm>
          <a:custGeom>
            <a:avLst/>
            <a:gdLst>
              <a:gd name="txL" fmla="*/ 0 w 128"/>
              <a:gd name="txT" fmla="*/ 0 h 128"/>
              <a:gd name="txR" fmla="*/ 128 w 128"/>
              <a:gd name="txB" fmla="*/ 128 h 128"/>
            </a:gdLst>
            <a:ahLst/>
            <a:cxnLst>
              <a:cxn ang="0">
                <a:pos x="2147483647" y="2147483647"/>
              </a:cxn>
              <a:cxn ang="0">
                <a:pos x="2147483647" y="2147483647"/>
              </a:cxn>
              <a:cxn ang="0">
                <a:pos x="2147483647" y="2147483647"/>
              </a:cxn>
              <a:cxn ang="0">
                <a:pos x="2147483647" y="2147483647"/>
              </a:cxn>
              <a:cxn ang="0">
                <a:pos x="2147483647" y="2147483647"/>
              </a:cxn>
              <a:cxn ang="0">
                <a:pos x="0" y="2147483647"/>
              </a:cxn>
              <a:cxn ang="0">
                <a:pos x="2147483647" y="2147483647"/>
              </a:cxn>
              <a:cxn ang="0">
                <a:pos x="2147483647" y="2147483647"/>
              </a:cxn>
              <a:cxn ang="0">
                <a:pos x="2147483647" y="0"/>
              </a:cxn>
              <a:cxn ang="0">
                <a:pos x="0" y="2147483647"/>
              </a:cxn>
            </a:cxnLst>
            <a:rect l="txL" t="txT" r="txR" b="txB"/>
            <a:pathLst>
              <a:path w="128" h="128">
                <a:moveTo>
                  <a:pt x="28" y="64"/>
                </a:moveTo>
                <a:cubicBezTo>
                  <a:pt x="28" y="45"/>
                  <a:pt x="45" y="28"/>
                  <a:pt x="64" y="28"/>
                </a:cubicBezTo>
                <a:cubicBezTo>
                  <a:pt x="84" y="28"/>
                  <a:pt x="100" y="45"/>
                  <a:pt x="100" y="64"/>
                </a:cubicBezTo>
                <a:cubicBezTo>
                  <a:pt x="100" y="84"/>
                  <a:pt x="84" y="100"/>
                  <a:pt x="64" y="100"/>
                </a:cubicBezTo>
                <a:cubicBezTo>
                  <a:pt x="45" y="100"/>
                  <a:pt x="28" y="84"/>
                  <a:pt x="28" y="64"/>
                </a:cubicBezTo>
                <a:moveTo>
                  <a:pt x="0" y="64"/>
                </a:moveTo>
                <a:cubicBezTo>
                  <a:pt x="0" y="100"/>
                  <a:pt x="29" y="128"/>
                  <a:pt x="64" y="128"/>
                </a:cubicBezTo>
                <a:cubicBezTo>
                  <a:pt x="100" y="128"/>
                  <a:pt x="128" y="100"/>
                  <a:pt x="128" y="64"/>
                </a:cubicBezTo>
                <a:cubicBezTo>
                  <a:pt x="128" y="29"/>
                  <a:pt x="100" y="0"/>
                  <a:pt x="64" y="0"/>
                </a:cubicBezTo>
                <a:cubicBezTo>
                  <a:pt x="29" y="0"/>
                  <a:pt x="0" y="29"/>
                  <a:pt x="0" y="64"/>
                </a:cubicBezTo>
                <a:close/>
              </a:path>
            </a:pathLst>
          </a:custGeom>
          <a:solidFill>
            <a:schemeClr val="bg1">
              <a:alpha val="100000"/>
            </a:schemeClr>
          </a:solidFill>
          <a:ln w="9525">
            <a:noFill/>
          </a:ln>
        </p:spPr>
        <p:txBody>
          <a:bodyPr/>
          <a:p>
            <a:endParaRPr lang="zh-CN" altLang="en-US"/>
          </a:p>
        </p:txBody>
      </p:sp>
      <p:sp>
        <p:nvSpPr>
          <p:cNvPr id="19466" name="Freeform 46"/>
          <p:cNvSpPr/>
          <p:nvPr/>
        </p:nvSpPr>
        <p:spPr>
          <a:xfrm>
            <a:off x="1987550" y="2278063"/>
            <a:ext cx="69850" cy="87312"/>
          </a:xfrm>
          <a:custGeom>
            <a:avLst/>
            <a:gdLst>
              <a:gd name="txL" fmla="*/ 0 w 28"/>
              <a:gd name="txT" fmla="*/ 0 h 32"/>
              <a:gd name="txR" fmla="*/ 28 w 28"/>
              <a:gd name="txB" fmla="*/ 32 h 32"/>
            </a:gdLst>
            <a:ahLst/>
            <a:cxnLst>
              <a:cxn ang="0">
                <a:pos x="0" y="0"/>
              </a:cxn>
              <a:cxn ang="0">
                <a:pos x="2147483647" y="2147483647"/>
              </a:cxn>
              <a:cxn ang="0">
                <a:pos x="0" y="2147483647"/>
              </a:cxn>
              <a:cxn ang="0">
                <a:pos x="0" y="0"/>
              </a:cxn>
            </a:cxnLst>
            <a:rect l="txL" t="txT" r="txR" b="txB"/>
            <a:pathLst>
              <a:path w="28" h="32">
                <a:moveTo>
                  <a:pt x="0" y="0"/>
                </a:moveTo>
                <a:lnTo>
                  <a:pt x="28" y="16"/>
                </a:lnTo>
                <a:lnTo>
                  <a:pt x="0" y="32"/>
                </a:lnTo>
                <a:lnTo>
                  <a:pt x="0" y="0"/>
                </a:lnTo>
                <a:close/>
              </a:path>
            </a:pathLst>
          </a:custGeom>
          <a:solidFill>
            <a:schemeClr val="bg1">
              <a:alpha val="100000"/>
            </a:schemeClr>
          </a:solidFill>
          <a:ln w="9525">
            <a:noFill/>
          </a:ln>
        </p:spPr>
        <p:txBody>
          <a:bodyPr/>
          <a:p>
            <a:endParaRPr lang="zh-CN" altLang="en-US"/>
          </a:p>
        </p:txBody>
      </p:sp>
      <p:sp>
        <p:nvSpPr>
          <p:cNvPr id="19467" name="Oval 47"/>
          <p:cNvSpPr/>
          <p:nvPr/>
        </p:nvSpPr>
        <p:spPr>
          <a:xfrm>
            <a:off x="4040188" y="1092200"/>
            <a:ext cx="120650" cy="128588"/>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9468" name="Freeform 48"/>
          <p:cNvSpPr/>
          <p:nvPr/>
        </p:nvSpPr>
        <p:spPr>
          <a:xfrm>
            <a:off x="3968750" y="1243013"/>
            <a:ext cx="260350" cy="550862"/>
          </a:xfrm>
          <a:custGeom>
            <a:avLst/>
            <a:gdLst>
              <a:gd name="txL" fmla="*/ 0 w 77"/>
              <a:gd name="txT" fmla="*/ 0 h 151"/>
              <a:gd name="txR" fmla="*/ 77 w 77"/>
              <a:gd name="txB" fmla="*/ 151 h 151"/>
            </a:gdLst>
            <a:ahLst/>
            <a:cxnLst>
              <a:cxn ang="0">
                <a:pos x="2147483647" y="0"/>
              </a:cxn>
              <a:cxn ang="0">
                <a:pos x="2147483647" y="0"/>
              </a:cxn>
              <a:cxn ang="0">
                <a:pos x="0" y="2147483647"/>
              </a:cxn>
              <a:cxn ang="0">
                <a:pos x="0"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77" h="151">
                <a:moveTo>
                  <a:pt x="62" y="0"/>
                </a:moveTo>
                <a:cubicBezTo>
                  <a:pt x="15" y="0"/>
                  <a:pt x="15" y="0"/>
                  <a:pt x="15" y="0"/>
                </a:cubicBezTo>
                <a:cubicBezTo>
                  <a:pt x="7" y="0"/>
                  <a:pt x="0" y="7"/>
                  <a:pt x="0" y="16"/>
                </a:cubicBezTo>
                <a:cubicBezTo>
                  <a:pt x="0" y="17"/>
                  <a:pt x="0" y="17"/>
                  <a:pt x="0" y="17"/>
                </a:cubicBezTo>
                <a:cubicBezTo>
                  <a:pt x="0" y="34"/>
                  <a:pt x="0" y="34"/>
                  <a:pt x="0" y="34"/>
                </a:cubicBezTo>
                <a:cubicBezTo>
                  <a:pt x="0" y="61"/>
                  <a:pt x="0" y="61"/>
                  <a:pt x="0" y="61"/>
                </a:cubicBezTo>
                <a:cubicBezTo>
                  <a:pt x="0" y="64"/>
                  <a:pt x="3" y="67"/>
                  <a:pt x="6" y="67"/>
                </a:cubicBezTo>
                <a:cubicBezTo>
                  <a:pt x="9" y="67"/>
                  <a:pt x="12" y="64"/>
                  <a:pt x="12" y="61"/>
                </a:cubicBezTo>
                <a:cubicBezTo>
                  <a:pt x="12" y="34"/>
                  <a:pt x="12" y="34"/>
                  <a:pt x="12" y="34"/>
                </a:cubicBezTo>
                <a:cubicBezTo>
                  <a:pt x="12" y="34"/>
                  <a:pt x="12" y="34"/>
                  <a:pt x="12" y="34"/>
                </a:cubicBezTo>
                <a:cubicBezTo>
                  <a:pt x="12" y="24"/>
                  <a:pt x="12" y="24"/>
                  <a:pt x="12" y="24"/>
                </a:cubicBezTo>
                <a:cubicBezTo>
                  <a:pt x="12" y="23"/>
                  <a:pt x="13" y="21"/>
                  <a:pt x="15" y="21"/>
                </a:cubicBezTo>
                <a:cubicBezTo>
                  <a:pt x="17" y="21"/>
                  <a:pt x="18" y="23"/>
                  <a:pt x="18" y="24"/>
                </a:cubicBezTo>
                <a:cubicBezTo>
                  <a:pt x="18" y="34"/>
                  <a:pt x="18" y="34"/>
                  <a:pt x="18" y="34"/>
                </a:cubicBezTo>
                <a:cubicBezTo>
                  <a:pt x="18" y="142"/>
                  <a:pt x="18" y="142"/>
                  <a:pt x="18" y="142"/>
                </a:cubicBezTo>
                <a:cubicBezTo>
                  <a:pt x="18" y="147"/>
                  <a:pt x="22" y="151"/>
                  <a:pt x="27" y="151"/>
                </a:cubicBezTo>
                <a:cubicBezTo>
                  <a:pt x="31" y="151"/>
                  <a:pt x="35" y="147"/>
                  <a:pt x="35" y="142"/>
                </a:cubicBezTo>
                <a:cubicBezTo>
                  <a:pt x="35" y="85"/>
                  <a:pt x="35" y="85"/>
                  <a:pt x="35" y="85"/>
                </a:cubicBezTo>
                <a:cubicBezTo>
                  <a:pt x="35" y="78"/>
                  <a:pt x="35" y="78"/>
                  <a:pt x="35" y="78"/>
                </a:cubicBezTo>
                <a:cubicBezTo>
                  <a:pt x="35" y="77"/>
                  <a:pt x="37" y="75"/>
                  <a:pt x="39" y="75"/>
                </a:cubicBezTo>
                <a:cubicBezTo>
                  <a:pt x="40" y="75"/>
                  <a:pt x="42" y="77"/>
                  <a:pt x="42" y="78"/>
                </a:cubicBezTo>
                <a:cubicBezTo>
                  <a:pt x="42" y="85"/>
                  <a:pt x="42" y="85"/>
                  <a:pt x="42" y="85"/>
                </a:cubicBezTo>
                <a:cubicBezTo>
                  <a:pt x="42" y="142"/>
                  <a:pt x="42" y="142"/>
                  <a:pt x="42" y="142"/>
                </a:cubicBezTo>
                <a:cubicBezTo>
                  <a:pt x="42" y="147"/>
                  <a:pt x="46" y="151"/>
                  <a:pt x="51" y="151"/>
                </a:cubicBezTo>
                <a:cubicBezTo>
                  <a:pt x="55" y="151"/>
                  <a:pt x="59" y="147"/>
                  <a:pt x="59" y="142"/>
                </a:cubicBezTo>
                <a:cubicBezTo>
                  <a:pt x="59" y="34"/>
                  <a:pt x="59" y="34"/>
                  <a:pt x="59" y="34"/>
                </a:cubicBezTo>
                <a:cubicBezTo>
                  <a:pt x="59" y="24"/>
                  <a:pt x="59" y="24"/>
                  <a:pt x="59" y="24"/>
                </a:cubicBezTo>
                <a:cubicBezTo>
                  <a:pt x="59" y="23"/>
                  <a:pt x="61" y="21"/>
                  <a:pt x="62" y="21"/>
                </a:cubicBezTo>
                <a:cubicBezTo>
                  <a:pt x="64" y="21"/>
                  <a:pt x="66" y="23"/>
                  <a:pt x="66" y="24"/>
                </a:cubicBezTo>
                <a:cubicBezTo>
                  <a:pt x="66" y="34"/>
                  <a:pt x="66" y="34"/>
                  <a:pt x="66" y="34"/>
                </a:cubicBezTo>
                <a:cubicBezTo>
                  <a:pt x="66" y="61"/>
                  <a:pt x="66" y="61"/>
                  <a:pt x="66" y="61"/>
                </a:cubicBezTo>
                <a:cubicBezTo>
                  <a:pt x="66" y="64"/>
                  <a:pt x="68" y="67"/>
                  <a:pt x="72" y="67"/>
                </a:cubicBezTo>
                <a:cubicBezTo>
                  <a:pt x="75" y="67"/>
                  <a:pt x="77" y="64"/>
                  <a:pt x="77" y="61"/>
                </a:cubicBezTo>
                <a:cubicBezTo>
                  <a:pt x="77" y="34"/>
                  <a:pt x="77" y="34"/>
                  <a:pt x="77" y="34"/>
                </a:cubicBezTo>
                <a:cubicBezTo>
                  <a:pt x="77" y="34"/>
                  <a:pt x="77" y="34"/>
                  <a:pt x="77" y="34"/>
                </a:cubicBezTo>
                <a:cubicBezTo>
                  <a:pt x="77" y="16"/>
                  <a:pt x="77" y="16"/>
                  <a:pt x="77" y="16"/>
                </a:cubicBezTo>
                <a:cubicBezTo>
                  <a:pt x="77" y="7"/>
                  <a:pt x="71" y="0"/>
                  <a:pt x="62" y="0"/>
                </a:cubicBezTo>
                <a:close/>
              </a:path>
            </a:pathLst>
          </a:custGeom>
          <a:solidFill>
            <a:schemeClr val="tx1">
              <a:alpha val="100000"/>
            </a:schemeClr>
          </a:solidFill>
          <a:ln w="9525">
            <a:noFill/>
          </a:ln>
        </p:spPr>
        <p:txBody>
          <a:bodyPr/>
          <a:p>
            <a:endParaRPr lang="zh-CN" altLang="en-US"/>
          </a:p>
        </p:txBody>
      </p:sp>
      <p:sp>
        <p:nvSpPr>
          <p:cNvPr id="19469" name="Oval 49"/>
          <p:cNvSpPr/>
          <p:nvPr/>
        </p:nvSpPr>
        <p:spPr>
          <a:xfrm>
            <a:off x="4373563" y="1092200"/>
            <a:ext cx="122237" cy="128588"/>
          </a:xfrm>
          <a:prstGeom prst="ellipse">
            <a:avLst/>
          </a:prstGeom>
          <a:solidFill>
            <a:srgbClr val="00A8C3"/>
          </a:solidFill>
          <a:ln w="9525">
            <a:noFill/>
          </a:ln>
        </p:spPr>
        <p:txBody>
          <a:bodyPr/>
          <a:p>
            <a:endParaRPr lang="zh-CN" altLang="en-US" dirty="0">
              <a:solidFill>
                <a:srgbClr val="000000"/>
              </a:solidFill>
              <a:latin typeface="时尚中黑简体" pitchFamily="2" charset="-122"/>
              <a:ea typeface="时尚中黑简体" pitchFamily="2" charset="-122"/>
              <a:sym typeface="时尚中黑简体" pitchFamily="2" charset="-122"/>
            </a:endParaRPr>
          </a:p>
        </p:txBody>
      </p:sp>
      <p:sp>
        <p:nvSpPr>
          <p:cNvPr id="19470" name="Freeform 50"/>
          <p:cNvSpPr/>
          <p:nvPr/>
        </p:nvSpPr>
        <p:spPr>
          <a:xfrm>
            <a:off x="4302125" y="1243013"/>
            <a:ext cx="261938" cy="550862"/>
          </a:xfrm>
          <a:custGeom>
            <a:avLst/>
            <a:gdLst>
              <a:gd name="txL" fmla="*/ 0 w 77"/>
              <a:gd name="txT" fmla="*/ 0 h 151"/>
              <a:gd name="txR" fmla="*/ 77 w 77"/>
              <a:gd name="txB" fmla="*/ 151 h 151"/>
            </a:gdLst>
            <a:ahLst/>
            <a:cxnLst>
              <a:cxn ang="0">
                <a:pos x="2147483647" y="0"/>
              </a:cxn>
              <a:cxn ang="0">
                <a:pos x="2147483647" y="0"/>
              </a:cxn>
              <a:cxn ang="0">
                <a:pos x="0" y="2147483647"/>
              </a:cxn>
              <a:cxn ang="0">
                <a:pos x="0"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77" h="151">
                <a:moveTo>
                  <a:pt x="62" y="0"/>
                </a:moveTo>
                <a:cubicBezTo>
                  <a:pt x="15" y="0"/>
                  <a:pt x="15" y="0"/>
                  <a:pt x="15" y="0"/>
                </a:cubicBezTo>
                <a:cubicBezTo>
                  <a:pt x="7" y="0"/>
                  <a:pt x="0" y="7"/>
                  <a:pt x="0" y="16"/>
                </a:cubicBezTo>
                <a:cubicBezTo>
                  <a:pt x="0" y="17"/>
                  <a:pt x="0" y="17"/>
                  <a:pt x="0" y="17"/>
                </a:cubicBezTo>
                <a:cubicBezTo>
                  <a:pt x="0" y="34"/>
                  <a:pt x="0" y="34"/>
                  <a:pt x="0" y="34"/>
                </a:cubicBezTo>
                <a:cubicBezTo>
                  <a:pt x="0" y="61"/>
                  <a:pt x="0" y="61"/>
                  <a:pt x="0" y="61"/>
                </a:cubicBezTo>
                <a:cubicBezTo>
                  <a:pt x="0" y="64"/>
                  <a:pt x="3" y="67"/>
                  <a:pt x="6" y="67"/>
                </a:cubicBezTo>
                <a:cubicBezTo>
                  <a:pt x="9" y="67"/>
                  <a:pt x="12" y="64"/>
                  <a:pt x="12" y="61"/>
                </a:cubicBezTo>
                <a:cubicBezTo>
                  <a:pt x="12" y="34"/>
                  <a:pt x="12" y="34"/>
                  <a:pt x="12" y="34"/>
                </a:cubicBezTo>
                <a:cubicBezTo>
                  <a:pt x="12" y="24"/>
                  <a:pt x="12" y="24"/>
                  <a:pt x="12" y="24"/>
                </a:cubicBezTo>
                <a:cubicBezTo>
                  <a:pt x="12" y="23"/>
                  <a:pt x="13" y="21"/>
                  <a:pt x="15" y="21"/>
                </a:cubicBezTo>
                <a:cubicBezTo>
                  <a:pt x="17" y="21"/>
                  <a:pt x="18" y="23"/>
                  <a:pt x="18" y="24"/>
                </a:cubicBezTo>
                <a:cubicBezTo>
                  <a:pt x="18" y="34"/>
                  <a:pt x="18" y="34"/>
                  <a:pt x="18" y="34"/>
                </a:cubicBezTo>
                <a:cubicBezTo>
                  <a:pt x="18" y="142"/>
                  <a:pt x="18" y="142"/>
                  <a:pt x="18" y="142"/>
                </a:cubicBezTo>
                <a:cubicBezTo>
                  <a:pt x="18" y="147"/>
                  <a:pt x="22" y="151"/>
                  <a:pt x="27" y="151"/>
                </a:cubicBezTo>
                <a:cubicBezTo>
                  <a:pt x="31" y="151"/>
                  <a:pt x="35" y="147"/>
                  <a:pt x="35" y="142"/>
                </a:cubicBezTo>
                <a:cubicBezTo>
                  <a:pt x="35" y="85"/>
                  <a:pt x="35" y="85"/>
                  <a:pt x="35" y="85"/>
                </a:cubicBezTo>
                <a:cubicBezTo>
                  <a:pt x="35" y="78"/>
                  <a:pt x="35" y="78"/>
                  <a:pt x="35" y="78"/>
                </a:cubicBezTo>
                <a:cubicBezTo>
                  <a:pt x="35" y="77"/>
                  <a:pt x="37" y="75"/>
                  <a:pt x="39" y="75"/>
                </a:cubicBezTo>
                <a:cubicBezTo>
                  <a:pt x="40" y="75"/>
                  <a:pt x="42" y="77"/>
                  <a:pt x="42" y="78"/>
                </a:cubicBezTo>
                <a:cubicBezTo>
                  <a:pt x="42" y="85"/>
                  <a:pt x="42" y="85"/>
                  <a:pt x="42" y="85"/>
                </a:cubicBezTo>
                <a:cubicBezTo>
                  <a:pt x="42" y="142"/>
                  <a:pt x="42" y="142"/>
                  <a:pt x="42" y="142"/>
                </a:cubicBezTo>
                <a:cubicBezTo>
                  <a:pt x="42" y="147"/>
                  <a:pt x="46" y="151"/>
                  <a:pt x="51" y="151"/>
                </a:cubicBezTo>
                <a:cubicBezTo>
                  <a:pt x="55" y="151"/>
                  <a:pt x="59" y="147"/>
                  <a:pt x="59" y="142"/>
                </a:cubicBezTo>
                <a:cubicBezTo>
                  <a:pt x="59" y="34"/>
                  <a:pt x="59" y="34"/>
                  <a:pt x="59" y="34"/>
                </a:cubicBezTo>
                <a:cubicBezTo>
                  <a:pt x="59" y="24"/>
                  <a:pt x="59" y="24"/>
                  <a:pt x="59" y="24"/>
                </a:cubicBezTo>
                <a:cubicBezTo>
                  <a:pt x="59" y="23"/>
                  <a:pt x="61" y="21"/>
                  <a:pt x="62" y="21"/>
                </a:cubicBezTo>
                <a:cubicBezTo>
                  <a:pt x="64" y="21"/>
                  <a:pt x="66" y="23"/>
                  <a:pt x="66" y="24"/>
                </a:cubicBezTo>
                <a:cubicBezTo>
                  <a:pt x="66" y="34"/>
                  <a:pt x="66" y="34"/>
                  <a:pt x="66" y="34"/>
                </a:cubicBezTo>
                <a:cubicBezTo>
                  <a:pt x="66" y="61"/>
                  <a:pt x="66" y="61"/>
                  <a:pt x="66" y="61"/>
                </a:cubicBezTo>
                <a:cubicBezTo>
                  <a:pt x="66" y="64"/>
                  <a:pt x="68" y="67"/>
                  <a:pt x="72" y="67"/>
                </a:cubicBezTo>
                <a:cubicBezTo>
                  <a:pt x="75" y="67"/>
                  <a:pt x="77" y="64"/>
                  <a:pt x="77" y="61"/>
                </a:cubicBezTo>
                <a:cubicBezTo>
                  <a:pt x="77" y="34"/>
                  <a:pt x="77" y="34"/>
                  <a:pt x="77" y="34"/>
                </a:cubicBezTo>
                <a:cubicBezTo>
                  <a:pt x="77" y="34"/>
                  <a:pt x="77" y="34"/>
                  <a:pt x="77" y="34"/>
                </a:cubicBezTo>
                <a:cubicBezTo>
                  <a:pt x="77" y="16"/>
                  <a:pt x="77" y="16"/>
                  <a:pt x="77" y="16"/>
                </a:cubicBezTo>
                <a:cubicBezTo>
                  <a:pt x="77" y="7"/>
                  <a:pt x="71" y="0"/>
                  <a:pt x="62" y="0"/>
                </a:cubicBezTo>
                <a:close/>
              </a:path>
            </a:pathLst>
          </a:custGeom>
          <a:solidFill>
            <a:srgbClr val="00A8C3">
              <a:alpha val="100000"/>
            </a:srgbClr>
          </a:solidFill>
          <a:ln w="9525">
            <a:noFill/>
          </a:ln>
        </p:spPr>
        <p:txBody>
          <a:bodyPr/>
          <a:p>
            <a:endParaRPr lang="zh-CN" altLang="en-US"/>
          </a:p>
        </p:txBody>
      </p:sp>
      <p:sp>
        <p:nvSpPr>
          <p:cNvPr id="19471" name="Oval 51"/>
          <p:cNvSpPr/>
          <p:nvPr/>
        </p:nvSpPr>
        <p:spPr>
          <a:xfrm>
            <a:off x="4708525" y="1092200"/>
            <a:ext cx="120650" cy="128588"/>
          </a:xfrm>
          <a:prstGeom prst="ellipse">
            <a:avLst/>
          </a:prstGeom>
          <a:solidFill>
            <a:srgbClr val="00A8C3"/>
          </a:solidFill>
          <a:ln w="9525">
            <a:noFill/>
          </a:ln>
        </p:spPr>
        <p:txBody>
          <a:bodyPr/>
          <a:p>
            <a:endParaRPr lang="zh-CN" altLang="en-US" dirty="0">
              <a:solidFill>
                <a:srgbClr val="000000"/>
              </a:solidFill>
              <a:latin typeface="时尚中黑简体" pitchFamily="2" charset="-122"/>
              <a:ea typeface="时尚中黑简体" pitchFamily="2" charset="-122"/>
              <a:sym typeface="时尚中黑简体" pitchFamily="2" charset="-122"/>
            </a:endParaRPr>
          </a:p>
        </p:txBody>
      </p:sp>
      <p:sp>
        <p:nvSpPr>
          <p:cNvPr id="19472" name="Freeform 52"/>
          <p:cNvSpPr/>
          <p:nvPr/>
        </p:nvSpPr>
        <p:spPr>
          <a:xfrm>
            <a:off x="4637088" y="1243013"/>
            <a:ext cx="260350" cy="550862"/>
          </a:xfrm>
          <a:custGeom>
            <a:avLst/>
            <a:gdLst>
              <a:gd name="txL" fmla="*/ 0 w 77"/>
              <a:gd name="txT" fmla="*/ 0 h 151"/>
              <a:gd name="txR" fmla="*/ 77 w 77"/>
              <a:gd name="txB" fmla="*/ 151 h 151"/>
            </a:gdLst>
            <a:ahLst/>
            <a:cxnLst>
              <a:cxn ang="0">
                <a:pos x="2147483647" y="0"/>
              </a:cxn>
              <a:cxn ang="0">
                <a:pos x="2147483647" y="0"/>
              </a:cxn>
              <a:cxn ang="0">
                <a:pos x="0" y="2147483647"/>
              </a:cxn>
              <a:cxn ang="0">
                <a:pos x="0"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77" h="151">
                <a:moveTo>
                  <a:pt x="62" y="0"/>
                </a:moveTo>
                <a:cubicBezTo>
                  <a:pt x="15" y="0"/>
                  <a:pt x="15" y="0"/>
                  <a:pt x="15" y="0"/>
                </a:cubicBezTo>
                <a:cubicBezTo>
                  <a:pt x="7" y="0"/>
                  <a:pt x="0" y="7"/>
                  <a:pt x="0" y="16"/>
                </a:cubicBezTo>
                <a:cubicBezTo>
                  <a:pt x="0" y="17"/>
                  <a:pt x="0" y="17"/>
                  <a:pt x="0" y="17"/>
                </a:cubicBezTo>
                <a:cubicBezTo>
                  <a:pt x="0" y="34"/>
                  <a:pt x="0" y="34"/>
                  <a:pt x="0" y="34"/>
                </a:cubicBezTo>
                <a:cubicBezTo>
                  <a:pt x="0" y="61"/>
                  <a:pt x="0" y="61"/>
                  <a:pt x="0" y="61"/>
                </a:cubicBezTo>
                <a:cubicBezTo>
                  <a:pt x="0" y="64"/>
                  <a:pt x="3" y="67"/>
                  <a:pt x="6" y="67"/>
                </a:cubicBezTo>
                <a:cubicBezTo>
                  <a:pt x="9" y="67"/>
                  <a:pt x="12" y="64"/>
                  <a:pt x="12" y="61"/>
                </a:cubicBezTo>
                <a:cubicBezTo>
                  <a:pt x="12" y="34"/>
                  <a:pt x="12" y="34"/>
                  <a:pt x="12" y="34"/>
                </a:cubicBezTo>
                <a:cubicBezTo>
                  <a:pt x="12" y="24"/>
                  <a:pt x="12" y="24"/>
                  <a:pt x="12" y="24"/>
                </a:cubicBezTo>
                <a:cubicBezTo>
                  <a:pt x="12" y="23"/>
                  <a:pt x="13" y="21"/>
                  <a:pt x="15" y="21"/>
                </a:cubicBezTo>
                <a:cubicBezTo>
                  <a:pt x="17" y="21"/>
                  <a:pt x="18" y="23"/>
                  <a:pt x="18" y="24"/>
                </a:cubicBezTo>
                <a:cubicBezTo>
                  <a:pt x="18" y="34"/>
                  <a:pt x="18" y="34"/>
                  <a:pt x="18" y="34"/>
                </a:cubicBezTo>
                <a:cubicBezTo>
                  <a:pt x="18" y="142"/>
                  <a:pt x="18" y="142"/>
                  <a:pt x="18" y="142"/>
                </a:cubicBezTo>
                <a:cubicBezTo>
                  <a:pt x="18" y="147"/>
                  <a:pt x="22" y="151"/>
                  <a:pt x="27" y="151"/>
                </a:cubicBezTo>
                <a:cubicBezTo>
                  <a:pt x="31" y="151"/>
                  <a:pt x="35" y="147"/>
                  <a:pt x="35" y="142"/>
                </a:cubicBezTo>
                <a:cubicBezTo>
                  <a:pt x="35" y="85"/>
                  <a:pt x="35" y="85"/>
                  <a:pt x="35" y="85"/>
                </a:cubicBezTo>
                <a:cubicBezTo>
                  <a:pt x="35" y="78"/>
                  <a:pt x="35" y="78"/>
                  <a:pt x="35" y="78"/>
                </a:cubicBezTo>
                <a:cubicBezTo>
                  <a:pt x="35" y="77"/>
                  <a:pt x="37" y="75"/>
                  <a:pt x="39" y="75"/>
                </a:cubicBezTo>
                <a:cubicBezTo>
                  <a:pt x="40" y="75"/>
                  <a:pt x="42" y="77"/>
                  <a:pt x="42" y="78"/>
                </a:cubicBezTo>
                <a:cubicBezTo>
                  <a:pt x="42" y="85"/>
                  <a:pt x="42" y="85"/>
                  <a:pt x="42" y="85"/>
                </a:cubicBezTo>
                <a:cubicBezTo>
                  <a:pt x="42" y="142"/>
                  <a:pt x="42" y="142"/>
                  <a:pt x="42" y="142"/>
                </a:cubicBezTo>
                <a:cubicBezTo>
                  <a:pt x="42" y="147"/>
                  <a:pt x="46" y="151"/>
                  <a:pt x="50" y="151"/>
                </a:cubicBezTo>
                <a:cubicBezTo>
                  <a:pt x="55" y="151"/>
                  <a:pt x="59" y="147"/>
                  <a:pt x="59" y="142"/>
                </a:cubicBezTo>
                <a:cubicBezTo>
                  <a:pt x="59" y="34"/>
                  <a:pt x="59" y="34"/>
                  <a:pt x="59" y="34"/>
                </a:cubicBezTo>
                <a:cubicBezTo>
                  <a:pt x="59" y="34"/>
                  <a:pt x="59" y="34"/>
                  <a:pt x="59" y="34"/>
                </a:cubicBezTo>
                <a:cubicBezTo>
                  <a:pt x="59" y="24"/>
                  <a:pt x="59" y="24"/>
                  <a:pt x="59" y="24"/>
                </a:cubicBezTo>
                <a:cubicBezTo>
                  <a:pt x="59" y="23"/>
                  <a:pt x="61" y="21"/>
                  <a:pt x="62" y="21"/>
                </a:cubicBezTo>
                <a:cubicBezTo>
                  <a:pt x="64" y="21"/>
                  <a:pt x="66" y="23"/>
                  <a:pt x="66" y="24"/>
                </a:cubicBezTo>
                <a:cubicBezTo>
                  <a:pt x="66" y="34"/>
                  <a:pt x="66" y="34"/>
                  <a:pt x="66" y="34"/>
                </a:cubicBezTo>
                <a:cubicBezTo>
                  <a:pt x="66" y="61"/>
                  <a:pt x="66" y="61"/>
                  <a:pt x="66" y="61"/>
                </a:cubicBezTo>
                <a:cubicBezTo>
                  <a:pt x="66" y="64"/>
                  <a:pt x="68" y="67"/>
                  <a:pt x="72" y="67"/>
                </a:cubicBezTo>
                <a:cubicBezTo>
                  <a:pt x="75" y="67"/>
                  <a:pt x="77" y="64"/>
                  <a:pt x="77" y="61"/>
                </a:cubicBezTo>
                <a:cubicBezTo>
                  <a:pt x="77" y="34"/>
                  <a:pt x="77" y="34"/>
                  <a:pt x="77" y="34"/>
                </a:cubicBezTo>
                <a:cubicBezTo>
                  <a:pt x="77" y="16"/>
                  <a:pt x="77" y="16"/>
                  <a:pt x="77" y="16"/>
                </a:cubicBezTo>
                <a:cubicBezTo>
                  <a:pt x="77" y="7"/>
                  <a:pt x="70" y="0"/>
                  <a:pt x="62" y="0"/>
                </a:cubicBezTo>
                <a:close/>
              </a:path>
            </a:pathLst>
          </a:custGeom>
          <a:solidFill>
            <a:srgbClr val="00A8C3">
              <a:alpha val="100000"/>
            </a:srgbClr>
          </a:solidFill>
          <a:ln w="9525">
            <a:noFill/>
          </a:ln>
        </p:spPr>
        <p:txBody>
          <a:bodyPr/>
          <a:p>
            <a:endParaRPr lang="zh-CN" altLang="en-US"/>
          </a:p>
        </p:txBody>
      </p:sp>
      <p:sp>
        <p:nvSpPr>
          <p:cNvPr id="19473" name="Oval 53"/>
          <p:cNvSpPr/>
          <p:nvPr/>
        </p:nvSpPr>
        <p:spPr>
          <a:xfrm>
            <a:off x="5041900" y="1092200"/>
            <a:ext cx="120650" cy="128588"/>
          </a:xfrm>
          <a:prstGeom prst="ellipse">
            <a:avLst/>
          </a:prstGeom>
          <a:solidFill>
            <a:srgbClr val="00A8C3"/>
          </a:solidFill>
          <a:ln w="9525">
            <a:noFill/>
          </a:ln>
        </p:spPr>
        <p:txBody>
          <a:bodyPr/>
          <a:p>
            <a:endParaRPr lang="zh-CN" altLang="en-US" dirty="0">
              <a:solidFill>
                <a:srgbClr val="000000"/>
              </a:solidFill>
              <a:latin typeface="时尚中黑简体" pitchFamily="2" charset="-122"/>
              <a:ea typeface="时尚中黑简体" pitchFamily="2" charset="-122"/>
              <a:sym typeface="时尚中黑简体" pitchFamily="2" charset="-122"/>
            </a:endParaRPr>
          </a:p>
        </p:txBody>
      </p:sp>
      <p:sp>
        <p:nvSpPr>
          <p:cNvPr id="19474" name="Freeform 54"/>
          <p:cNvSpPr/>
          <p:nvPr/>
        </p:nvSpPr>
        <p:spPr>
          <a:xfrm>
            <a:off x="4970463" y="1243013"/>
            <a:ext cx="261937" cy="550862"/>
          </a:xfrm>
          <a:custGeom>
            <a:avLst/>
            <a:gdLst>
              <a:gd name="txL" fmla="*/ 0 w 77"/>
              <a:gd name="txT" fmla="*/ 0 h 151"/>
              <a:gd name="txR" fmla="*/ 77 w 77"/>
              <a:gd name="txB" fmla="*/ 151 h 151"/>
            </a:gdLst>
            <a:ahLst/>
            <a:cxnLst>
              <a:cxn ang="0">
                <a:pos x="2147483647" y="0"/>
              </a:cxn>
              <a:cxn ang="0">
                <a:pos x="2147483647" y="0"/>
              </a:cxn>
              <a:cxn ang="0">
                <a:pos x="0" y="2147483647"/>
              </a:cxn>
              <a:cxn ang="0">
                <a:pos x="0"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77" h="151">
                <a:moveTo>
                  <a:pt x="62" y="0"/>
                </a:moveTo>
                <a:cubicBezTo>
                  <a:pt x="15" y="0"/>
                  <a:pt x="15" y="0"/>
                  <a:pt x="15" y="0"/>
                </a:cubicBezTo>
                <a:cubicBezTo>
                  <a:pt x="7" y="0"/>
                  <a:pt x="0" y="7"/>
                  <a:pt x="0" y="16"/>
                </a:cubicBezTo>
                <a:cubicBezTo>
                  <a:pt x="0" y="17"/>
                  <a:pt x="0" y="17"/>
                  <a:pt x="0" y="17"/>
                </a:cubicBezTo>
                <a:cubicBezTo>
                  <a:pt x="0" y="34"/>
                  <a:pt x="0" y="34"/>
                  <a:pt x="0" y="34"/>
                </a:cubicBezTo>
                <a:cubicBezTo>
                  <a:pt x="0" y="61"/>
                  <a:pt x="0" y="61"/>
                  <a:pt x="0" y="61"/>
                </a:cubicBezTo>
                <a:cubicBezTo>
                  <a:pt x="0" y="64"/>
                  <a:pt x="3" y="67"/>
                  <a:pt x="6" y="67"/>
                </a:cubicBezTo>
                <a:cubicBezTo>
                  <a:pt x="9" y="67"/>
                  <a:pt x="12" y="64"/>
                  <a:pt x="12" y="61"/>
                </a:cubicBezTo>
                <a:cubicBezTo>
                  <a:pt x="12" y="34"/>
                  <a:pt x="12" y="34"/>
                  <a:pt x="12" y="34"/>
                </a:cubicBezTo>
                <a:cubicBezTo>
                  <a:pt x="12" y="34"/>
                  <a:pt x="12" y="34"/>
                  <a:pt x="12" y="34"/>
                </a:cubicBezTo>
                <a:cubicBezTo>
                  <a:pt x="12" y="24"/>
                  <a:pt x="12" y="24"/>
                  <a:pt x="12" y="24"/>
                </a:cubicBezTo>
                <a:cubicBezTo>
                  <a:pt x="12" y="23"/>
                  <a:pt x="13" y="21"/>
                  <a:pt x="15" y="21"/>
                </a:cubicBezTo>
                <a:cubicBezTo>
                  <a:pt x="17" y="21"/>
                  <a:pt x="18" y="23"/>
                  <a:pt x="18" y="24"/>
                </a:cubicBezTo>
                <a:cubicBezTo>
                  <a:pt x="18" y="34"/>
                  <a:pt x="18" y="34"/>
                  <a:pt x="18" y="34"/>
                </a:cubicBezTo>
                <a:cubicBezTo>
                  <a:pt x="18" y="142"/>
                  <a:pt x="18" y="142"/>
                  <a:pt x="18" y="142"/>
                </a:cubicBezTo>
                <a:cubicBezTo>
                  <a:pt x="18" y="147"/>
                  <a:pt x="22" y="151"/>
                  <a:pt x="27" y="151"/>
                </a:cubicBezTo>
                <a:cubicBezTo>
                  <a:pt x="31" y="151"/>
                  <a:pt x="35" y="147"/>
                  <a:pt x="35" y="142"/>
                </a:cubicBezTo>
                <a:cubicBezTo>
                  <a:pt x="35" y="85"/>
                  <a:pt x="35" y="85"/>
                  <a:pt x="35" y="85"/>
                </a:cubicBezTo>
                <a:cubicBezTo>
                  <a:pt x="35" y="78"/>
                  <a:pt x="35" y="78"/>
                  <a:pt x="35" y="78"/>
                </a:cubicBezTo>
                <a:cubicBezTo>
                  <a:pt x="35" y="77"/>
                  <a:pt x="37" y="75"/>
                  <a:pt x="38" y="75"/>
                </a:cubicBezTo>
                <a:cubicBezTo>
                  <a:pt x="40" y="75"/>
                  <a:pt x="42" y="77"/>
                  <a:pt x="42" y="78"/>
                </a:cubicBezTo>
                <a:cubicBezTo>
                  <a:pt x="42" y="85"/>
                  <a:pt x="42" y="85"/>
                  <a:pt x="42" y="85"/>
                </a:cubicBezTo>
                <a:cubicBezTo>
                  <a:pt x="42" y="142"/>
                  <a:pt x="42" y="142"/>
                  <a:pt x="42" y="142"/>
                </a:cubicBezTo>
                <a:cubicBezTo>
                  <a:pt x="42" y="147"/>
                  <a:pt x="46" y="151"/>
                  <a:pt x="50" y="151"/>
                </a:cubicBezTo>
                <a:cubicBezTo>
                  <a:pt x="55" y="151"/>
                  <a:pt x="59" y="147"/>
                  <a:pt x="59" y="142"/>
                </a:cubicBezTo>
                <a:cubicBezTo>
                  <a:pt x="59" y="34"/>
                  <a:pt x="59" y="34"/>
                  <a:pt x="59" y="34"/>
                </a:cubicBezTo>
                <a:cubicBezTo>
                  <a:pt x="59" y="34"/>
                  <a:pt x="59" y="34"/>
                  <a:pt x="59" y="34"/>
                </a:cubicBezTo>
                <a:cubicBezTo>
                  <a:pt x="59" y="24"/>
                  <a:pt x="59" y="24"/>
                  <a:pt x="59" y="24"/>
                </a:cubicBezTo>
                <a:cubicBezTo>
                  <a:pt x="59" y="23"/>
                  <a:pt x="61" y="21"/>
                  <a:pt x="62" y="21"/>
                </a:cubicBezTo>
                <a:cubicBezTo>
                  <a:pt x="64" y="21"/>
                  <a:pt x="66" y="23"/>
                  <a:pt x="66" y="24"/>
                </a:cubicBezTo>
                <a:cubicBezTo>
                  <a:pt x="66" y="34"/>
                  <a:pt x="66" y="34"/>
                  <a:pt x="66" y="34"/>
                </a:cubicBezTo>
                <a:cubicBezTo>
                  <a:pt x="66" y="61"/>
                  <a:pt x="66" y="61"/>
                  <a:pt x="66" y="61"/>
                </a:cubicBezTo>
                <a:cubicBezTo>
                  <a:pt x="66" y="64"/>
                  <a:pt x="68" y="67"/>
                  <a:pt x="71" y="67"/>
                </a:cubicBezTo>
                <a:cubicBezTo>
                  <a:pt x="75" y="67"/>
                  <a:pt x="77" y="64"/>
                  <a:pt x="77" y="61"/>
                </a:cubicBezTo>
                <a:cubicBezTo>
                  <a:pt x="77" y="34"/>
                  <a:pt x="77" y="34"/>
                  <a:pt x="77" y="34"/>
                </a:cubicBezTo>
                <a:cubicBezTo>
                  <a:pt x="77" y="16"/>
                  <a:pt x="77" y="16"/>
                  <a:pt x="77" y="16"/>
                </a:cubicBezTo>
                <a:cubicBezTo>
                  <a:pt x="77" y="7"/>
                  <a:pt x="70" y="0"/>
                  <a:pt x="62" y="0"/>
                </a:cubicBezTo>
                <a:close/>
              </a:path>
            </a:pathLst>
          </a:custGeom>
          <a:solidFill>
            <a:srgbClr val="00A8C3">
              <a:alpha val="100000"/>
            </a:srgbClr>
          </a:solidFill>
          <a:ln w="9525">
            <a:noFill/>
          </a:ln>
        </p:spPr>
        <p:txBody>
          <a:bodyPr/>
          <a:p>
            <a:endParaRPr lang="zh-CN" altLang="en-US"/>
          </a:p>
        </p:txBody>
      </p:sp>
      <p:sp>
        <p:nvSpPr>
          <p:cNvPr id="19475" name="Oval 55"/>
          <p:cNvSpPr/>
          <p:nvPr/>
        </p:nvSpPr>
        <p:spPr>
          <a:xfrm>
            <a:off x="5375275" y="1092200"/>
            <a:ext cx="122238" cy="128588"/>
          </a:xfrm>
          <a:prstGeom prst="ellipse">
            <a:avLst/>
          </a:prstGeom>
          <a:solidFill>
            <a:srgbClr val="00A8C3"/>
          </a:solidFill>
          <a:ln w="9525">
            <a:noFill/>
          </a:ln>
        </p:spPr>
        <p:txBody>
          <a:bodyPr/>
          <a:p>
            <a:endParaRPr lang="zh-CN" altLang="en-US" dirty="0">
              <a:solidFill>
                <a:srgbClr val="000000"/>
              </a:solidFill>
              <a:latin typeface="时尚中黑简体" pitchFamily="2" charset="-122"/>
              <a:ea typeface="时尚中黑简体" pitchFamily="2" charset="-122"/>
              <a:sym typeface="时尚中黑简体" pitchFamily="2" charset="-122"/>
            </a:endParaRPr>
          </a:p>
        </p:txBody>
      </p:sp>
      <p:sp>
        <p:nvSpPr>
          <p:cNvPr id="19476" name="Freeform 56"/>
          <p:cNvSpPr/>
          <p:nvPr/>
        </p:nvSpPr>
        <p:spPr>
          <a:xfrm>
            <a:off x="5305425" y="1243013"/>
            <a:ext cx="260350" cy="550862"/>
          </a:xfrm>
          <a:custGeom>
            <a:avLst/>
            <a:gdLst>
              <a:gd name="txL" fmla="*/ 0 w 77"/>
              <a:gd name="txT" fmla="*/ 0 h 151"/>
              <a:gd name="txR" fmla="*/ 77 w 77"/>
              <a:gd name="txB" fmla="*/ 151 h 151"/>
            </a:gdLst>
            <a:ahLst/>
            <a:cxnLst>
              <a:cxn ang="0">
                <a:pos x="2147483647" y="0"/>
              </a:cxn>
              <a:cxn ang="0">
                <a:pos x="2147483647" y="0"/>
              </a:cxn>
              <a:cxn ang="0">
                <a:pos x="0" y="2147483647"/>
              </a:cxn>
              <a:cxn ang="0">
                <a:pos x="0"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77" h="151">
                <a:moveTo>
                  <a:pt x="62" y="0"/>
                </a:moveTo>
                <a:cubicBezTo>
                  <a:pt x="15" y="0"/>
                  <a:pt x="15" y="0"/>
                  <a:pt x="15" y="0"/>
                </a:cubicBezTo>
                <a:cubicBezTo>
                  <a:pt x="7" y="0"/>
                  <a:pt x="0" y="7"/>
                  <a:pt x="0" y="16"/>
                </a:cubicBezTo>
                <a:cubicBezTo>
                  <a:pt x="0" y="17"/>
                  <a:pt x="0" y="17"/>
                  <a:pt x="0" y="17"/>
                </a:cubicBezTo>
                <a:cubicBezTo>
                  <a:pt x="0" y="34"/>
                  <a:pt x="0" y="34"/>
                  <a:pt x="0" y="34"/>
                </a:cubicBezTo>
                <a:cubicBezTo>
                  <a:pt x="0" y="61"/>
                  <a:pt x="0" y="61"/>
                  <a:pt x="0" y="61"/>
                </a:cubicBezTo>
                <a:cubicBezTo>
                  <a:pt x="0" y="64"/>
                  <a:pt x="3" y="67"/>
                  <a:pt x="6" y="67"/>
                </a:cubicBezTo>
                <a:cubicBezTo>
                  <a:pt x="9" y="67"/>
                  <a:pt x="12" y="64"/>
                  <a:pt x="12" y="61"/>
                </a:cubicBezTo>
                <a:cubicBezTo>
                  <a:pt x="12" y="34"/>
                  <a:pt x="12" y="34"/>
                  <a:pt x="12" y="34"/>
                </a:cubicBezTo>
                <a:cubicBezTo>
                  <a:pt x="12" y="34"/>
                  <a:pt x="12" y="34"/>
                  <a:pt x="12" y="34"/>
                </a:cubicBezTo>
                <a:cubicBezTo>
                  <a:pt x="12" y="24"/>
                  <a:pt x="12" y="24"/>
                  <a:pt x="12" y="24"/>
                </a:cubicBezTo>
                <a:cubicBezTo>
                  <a:pt x="12" y="23"/>
                  <a:pt x="13" y="21"/>
                  <a:pt x="15" y="21"/>
                </a:cubicBezTo>
                <a:cubicBezTo>
                  <a:pt x="16" y="21"/>
                  <a:pt x="18" y="23"/>
                  <a:pt x="18" y="24"/>
                </a:cubicBezTo>
                <a:cubicBezTo>
                  <a:pt x="18" y="34"/>
                  <a:pt x="18" y="34"/>
                  <a:pt x="18" y="34"/>
                </a:cubicBezTo>
                <a:cubicBezTo>
                  <a:pt x="18" y="142"/>
                  <a:pt x="18" y="142"/>
                  <a:pt x="18" y="142"/>
                </a:cubicBezTo>
                <a:cubicBezTo>
                  <a:pt x="18" y="147"/>
                  <a:pt x="22" y="151"/>
                  <a:pt x="26" y="151"/>
                </a:cubicBezTo>
                <a:cubicBezTo>
                  <a:pt x="31" y="151"/>
                  <a:pt x="35" y="147"/>
                  <a:pt x="35" y="142"/>
                </a:cubicBezTo>
                <a:cubicBezTo>
                  <a:pt x="35" y="85"/>
                  <a:pt x="35" y="85"/>
                  <a:pt x="35" y="85"/>
                </a:cubicBezTo>
                <a:cubicBezTo>
                  <a:pt x="35" y="78"/>
                  <a:pt x="35" y="78"/>
                  <a:pt x="35" y="78"/>
                </a:cubicBezTo>
                <a:cubicBezTo>
                  <a:pt x="35" y="77"/>
                  <a:pt x="37" y="75"/>
                  <a:pt x="38" y="75"/>
                </a:cubicBezTo>
                <a:cubicBezTo>
                  <a:pt x="40" y="75"/>
                  <a:pt x="42" y="77"/>
                  <a:pt x="42" y="78"/>
                </a:cubicBezTo>
                <a:cubicBezTo>
                  <a:pt x="42" y="85"/>
                  <a:pt x="42" y="85"/>
                  <a:pt x="42" y="85"/>
                </a:cubicBezTo>
                <a:cubicBezTo>
                  <a:pt x="42" y="142"/>
                  <a:pt x="42" y="142"/>
                  <a:pt x="42" y="142"/>
                </a:cubicBezTo>
                <a:cubicBezTo>
                  <a:pt x="42" y="147"/>
                  <a:pt x="46" y="151"/>
                  <a:pt x="50" y="151"/>
                </a:cubicBezTo>
                <a:cubicBezTo>
                  <a:pt x="55" y="151"/>
                  <a:pt x="59" y="147"/>
                  <a:pt x="59" y="142"/>
                </a:cubicBezTo>
                <a:cubicBezTo>
                  <a:pt x="59" y="34"/>
                  <a:pt x="59" y="34"/>
                  <a:pt x="59" y="34"/>
                </a:cubicBezTo>
                <a:cubicBezTo>
                  <a:pt x="59" y="24"/>
                  <a:pt x="59" y="24"/>
                  <a:pt x="59" y="24"/>
                </a:cubicBezTo>
                <a:cubicBezTo>
                  <a:pt x="59" y="23"/>
                  <a:pt x="60" y="21"/>
                  <a:pt x="62" y="21"/>
                </a:cubicBezTo>
                <a:cubicBezTo>
                  <a:pt x="64" y="21"/>
                  <a:pt x="66" y="23"/>
                  <a:pt x="66" y="24"/>
                </a:cubicBezTo>
                <a:cubicBezTo>
                  <a:pt x="66" y="34"/>
                  <a:pt x="66" y="34"/>
                  <a:pt x="66" y="34"/>
                </a:cubicBezTo>
                <a:cubicBezTo>
                  <a:pt x="66" y="61"/>
                  <a:pt x="66" y="61"/>
                  <a:pt x="66" y="61"/>
                </a:cubicBezTo>
                <a:cubicBezTo>
                  <a:pt x="66" y="64"/>
                  <a:pt x="68" y="67"/>
                  <a:pt x="71" y="67"/>
                </a:cubicBezTo>
                <a:cubicBezTo>
                  <a:pt x="75" y="67"/>
                  <a:pt x="77" y="64"/>
                  <a:pt x="77" y="61"/>
                </a:cubicBezTo>
                <a:cubicBezTo>
                  <a:pt x="77" y="34"/>
                  <a:pt x="77" y="34"/>
                  <a:pt x="77" y="34"/>
                </a:cubicBezTo>
                <a:cubicBezTo>
                  <a:pt x="77" y="34"/>
                  <a:pt x="77" y="34"/>
                  <a:pt x="77" y="34"/>
                </a:cubicBezTo>
                <a:cubicBezTo>
                  <a:pt x="77" y="16"/>
                  <a:pt x="77" y="16"/>
                  <a:pt x="77" y="16"/>
                </a:cubicBezTo>
                <a:cubicBezTo>
                  <a:pt x="77" y="7"/>
                  <a:pt x="70" y="0"/>
                  <a:pt x="62" y="0"/>
                </a:cubicBezTo>
                <a:close/>
              </a:path>
            </a:pathLst>
          </a:custGeom>
          <a:solidFill>
            <a:srgbClr val="00A8C3">
              <a:alpha val="100000"/>
            </a:srgbClr>
          </a:solidFill>
          <a:ln w="9525">
            <a:noFill/>
          </a:ln>
        </p:spPr>
        <p:txBody>
          <a:bodyPr/>
          <a:p>
            <a:endParaRPr lang="zh-CN" altLang="en-US"/>
          </a:p>
        </p:txBody>
      </p:sp>
      <p:sp>
        <p:nvSpPr>
          <p:cNvPr id="19477" name="Oval 57"/>
          <p:cNvSpPr/>
          <p:nvPr/>
        </p:nvSpPr>
        <p:spPr>
          <a:xfrm>
            <a:off x="5710238" y="1092200"/>
            <a:ext cx="120650" cy="128588"/>
          </a:xfrm>
          <a:prstGeom prst="ellipse">
            <a:avLst/>
          </a:prstGeom>
          <a:solidFill>
            <a:srgbClr val="00A8C3"/>
          </a:solidFill>
          <a:ln w="9525">
            <a:noFill/>
          </a:ln>
        </p:spPr>
        <p:txBody>
          <a:bodyPr/>
          <a:p>
            <a:endParaRPr lang="zh-CN" altLang="en-US" dirty="0">
              <a:solidFill>
                <a:srgbClr val="000000"/>
              </a:solidFill>
              <a:latin typeface="时尚中黑简体" pitchFamily="2" charset="-122"/>
              <a:ea typeface="时尚中黑简体" pitchFamily="2" charset="-122"/>
              <a:sym typeface="时尚中黑简体" pitchFamily="2" charset="-122"/>
            </a:endParaRPr>
          </a:p>
        </p:txBody>
      </p:sp>
      <p:sp>
        <p:nvSpPr>
          <p:cNvPr id="19478" name="Freeform 58"/>
          <p:cNvSpPr/>
          <p:nvPr/>
        </p:nvSpPr>
        <p:spPr>
          <a:xfrm>
            <a:off x="5638800" y="1243013"/>
            <a:ext cx="261938" cy="550862"/>
          </a:xfrm>
          <a:custGeom>
            <a:avLst/>
            <a:gdLst>
              <a:gd name="txL" fmla="*/ 0 w 77"/>
              <a:gd name="txT" fmla="*/ 0 h 151"/>
              <a:gd name="txR" fmla="*/ 77 w 77"/>
              <a:gd name="txB" fmla="*/ 151 h 151"/>
            </a:gdLst>
            <a:ahLst/>
            <a:cxnLst>
              <a:cxn ang="0">
                <a:pos x="2147483647" y="0"/>
              </a:cxn>
              <a:cxn ang="0">
                <a:pos x="2147483647" y="0"/>
              </a:cxn>
              <a:cxn ang="0">
                <a:pos x="0" y="2147483647"/>
              </a:cxn>
              <a:cxn ang="0">
                <a:pos x="0"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77" h="151">
                <a:moveTo>
                  <a:pt x="62" y="0"/>
                </a:moveTo>
                <a:cubicBezTo>
                  <a:pt x="15" y="0"/>
                  <a:pt x="15" y="0"/>
                  <a:pt x="15" y="0"/>
                </a:cubicBezTo>
                <a:cubicBezTo>
                  <a:pt x="7" y="0"/>
                  <a:pt x="0" y="7"/>
                  <a:pt x="0" y="16"/>
                </a:cubicBezTo>
                <a:cubicBezTo>
                  <a:pt x="0" y="17"/>
                  <a:pt x="0" y="17"/>
                  <a:pt x="0" y="17"/>
                </a:cubicBezTo>
                <a:cubicBezTo>
                  <a:pt x="0" y="34"/>
                  <a:pt x="0" y="34"/>
                  <a:pt x="0" y="34"/>
                </a:cubicBezTo>
                <a:cubicBezTo>
                  <a:pt x="0" y="61"/>
                  <a:pt x="0" y="61"/>
                  <a:pt x="0" y="61"/>
                </a:cubicBezTo>
                <a:cubicBezTo>
                  <a:pt x="0" y="64"/>
                  <a:pt x="2" y="67"/>
                  <a:pt x="6" y="67"/>
                </a:cubicBezTo>
                <a:cubicBezTo>
                  <a:pt x="9" y="67"/>
                  <a:pt x="11" y="64"/>
                  <a:pt x="11" y="61"/>
                </a:cubicBezTo>
                <a:cubicBezTo>
                  <a:pt x="11" y="34"/>
                  <a:pt x="11" y="34"/>
                  <a:pt x="11" y="34"/>
                </a:cubicBezTo>
                <a:cubicBezTo>
                  <a:pt x="11" y="24"/>
                  <a:pt x="11" y="24"/>
                  <a:pt x="11" y="24"/>
                </a:cubicBezTo>
                <a:cubicBezTo>
                  <a:pt x="11" y="23"/>
                  <a:pt x="13" y="21"/>
                  <a:pt x="15" y="21"/>
                </a:cubicBezTo>
                <a:cubicBezTo>
                  <a:pt x="16" y="21"/>
                  <a:pt x="18" y="23"/>
                  <a:pt x="18" y="24"/>
                </a:cubicBezTo>
                <a:cubicBezTo>
                  <a:pt x="18" y="34"/>
                  <a:pt x="18" y="34"/>
                  <a:pt x="18" y="34"/>
                </a:cubicBezTo>
                <a:cubicBezTo>
                  <a:pt x="18" y="142"/>
                  <a:pt x="18" y="142"/>
                  <a:pt x="18" y="142"/>
                </a:cubicBezTo>
                <a:cubicBezTo>
                  <a:pt x="18" y="147"/>
                  <a:pt x="22" y="151"/>
                  <a:pt x="26" y="151"/>
                </a:cubicBezTo>
                <a:cubicBezTo>
                  <a:pt x="31" y="151"/>
                  <a:pt x="35" y="147"/>
                  <a:pt x="35" y="142"/>
                </a:cubicBezTo>
                <a:cubicBezTo>
                  <a:pt x="35" y="85"/>
                  <a:pt x="35" y="85"/>
                  <a:pt x="35" y="85"/>
                </a:cubicBezTo>
                <a:cubicBezTo>
                  <a:pt x="35" y="78"/>
                  <a:pt x="35" y="78"/>
                  <a:pt x="35" y="78"/>
                </a:cubicBezTo>
                <a:cubicBezTo>
                  <a:pt x="35" y="77"/>
                  <a:pt x="37" y="75"/>
                  <a:pt x="38" y="75"/>
                </a:cubicBezTo>
                <a:cubicBezTo>
                  <a:pt x="40" y="75"/>
                  <a:pt x="42" y="77"/>
                  <a:pt x="42" y="78"/>
                </a:cubicBezTo>
                <a:cubicBezTo>
                  <a:pt x="42" y="85"/>
                  <a:pt x="42" y="85"/>
                  <a:pt x="42" y="85"/>
                </a:cubicBezTo>
                <a:cubicBezTo>
                  <a:pt x="42" y="142"/>
                  <a:pt x="42" y="142"/>
                  <a:pt x="42" y="142"/>
                </a:cubicBezTo>
                <a:cubicBezTo>
                  <a:pt x="42" y="147"/>
                  <a:pt x="46" y="151"/>
                  <a:pt x="50" y="151"/>
                </a:cubicBezTo>
                <a:cubicBezTo>
                  <a:pt x="55" y="151"/>
                  <a:pt x="59" y="147"/>
                  <a:pt x="59" y="142"/>
                </a:cubicBezTo>
                <a:cubicBezTo>
                  <a:pt x="59" y="34"/>
                  <a:pt x="59" y="34"/>
                  <a:pt x="59" y="34"/>
                </a:cubicBezTo>
                <a:cubicBezTo>
                  <a:pt x="59" y="24"/>
                  <a:pt x="59" y="24"/>
                  <a:pt x="59" y="24"/>
                </a:cubicBezTo>
                <a:cubicBezTo>
                  <a:pt x="59" y="23"/>
                  <a:pt x="60" y="21"/>
                  <a:pt x="62" y="21"/>
                </a:cubicBezTo>
                <a:cubicBezTo>
                  <a:pt x="64" y="21"/>
                  <a:pt x="66" y="23"/>
                  <a:pt x="66" y="24"/>
                </a:cubicBezTo>
                <a:cubicBezTo>
                  <a:pt x="66" y="34"/>
                  <a:pt x="66" y="34"/>
                  <a:pt x="66" y="34"/>
                </a:cubicBezTo>
                <a:cubicBezTo>
                  <a:pt x="66" y="61"/>
                  <a:pt x="66" y="61"/>
                  <a:pt x="66" y="61"/>
                </a:cubicBezTo>
                <a:cubicBezTo>
                  <a:pt x="66" y="64"/>
                  <a:pt x="68" y="67"/>
                  <a:pt x="71" y="67"/>
                </a:cubicBezTo>
                <a:cubicBezTo>
                  <a:pt x="75" y="67"/>
                  <a:pt x="77" y="64"/>
                  <a:pt x="77" y="61"/>
                </a:cubicBezTo>
                <a:cubicBezTo>
                  <a:pt x="77" y="34"/>
                  <a:pt x="77" y="34"/>
                  <a:pt x="77" y="34"/>
                </a:cubicBezTo>
                <a:cubicBezTo>
                  <a:pt x="77" y="34"/>
                  <a:pt x="77" y="34"/>
                  <a:pt x="77" y="34"/>
                </a:cubicBezTo>
                <a:cubicBezTo>
                  <a:pt x="77" y="16"/>
                  <a:pt x="77" y="16"/>
                  <a:pt x="77" y="16"/>
                </a:cubicBezTo>
                <a:cubicBezTo>
                  <a:pt x="77" y="7"/>
                  <a:pt x="70" y="0"/>
                  <a:pt x="62" y="0"/>
                </a:cubicBezTo>
                <a:close/>
              </a:path>
            </a:pathLst>
          </a:custGeom>
          <a:solidFill>
            <a:schemeClr val="tx1">
              <a:alpha val="100000"/>
            </a:schemeClr>
          </a:solidFill>
          <a:ln w="9525">
            <a:noFill/>
          </a:ln>
        </p:spPr>
        <p:txBody>
          <a:bodyPr/>
          <a:p>
            <a:endParaRPr lang="zh-CN" altLang="en-US"/>
          </a:p>
        </p:txBody>
      </p:sp>
      <p:sp>
        <p:nvSpPr>
          <p:cNvPr id="19479" name="Oval 59"/>
          <p:cNvSpPr/>
          <p:nvPr/>
        </p:nvSpPr>
        <p:spPr>
          <a:xfrm>
            <a:off x="6043613" y="1092200"/>
            <a:ext cx="119062" cy="128588"/>
          </a:xfrm>
          <a:prstGeom prst="ellipse">
            <a:avLst/>
          </a:prstGeom>
          <a:solidFill>
            <a:srgbClr val="00A8C3"/>
          </a:solidFill>
          <a:ln w="9525">
            <a:noFill/>
          </a:ln>
        </p:spPr>
        <p:txBody>
          <a:bodyPr/>
          <a:p>
            <a:endParaRPr lang="zh-CN" altLang="en-US" dirty="0">
              <a:solidFill>
                <a:srgbClr val="000000"/>
              </a:solidFill>
              <a:latin typeface="时尚中黑简体" pitchFamily="2" charset="-122"/>
              <a:ea typeface="时尚中黑简体" pitchFamily="2" charset="-122"/>
              <a:sym typeface="时尚中黑简体" pitchFamily="2" charset="-122"/>
            </a:endParaRPr>
          </a:p>
        </p:txBody>
      </p:sp>
      <p:sp>
        <p:nvSpPr>
          <p:cNvPr id="19480" name="Freeform 60"/>
          <p:cNvSpPr/>
          <p:nvPr/>
        </p:nvSpPr>
        <p:spPr>
          <a:xfrm>
            <a:off x="5973763" y="1243013"/>
            <a:ext cx="260350" cy="550862"/>
          </a:xfrm>
          <a:custGeom>
            <a:avLst/>
            <a:gdLst>
              <a:gd name="txL" fmla="*/ 0 w 77"/>
              <a:gd name="txT" fmla="*/ 0 h 151"/>
              <a:gd name="txR" fmla="*/ 77 w 77"/>
              <a:gd name="txB" fmla="*/ 151 h 151"/>
            </a:gdLst>
            <a:ahLst/>
            <a:cxnLst>
              <a:cxn ang="0">
                <a:pos x="2147483647" y="0"/>
              </a:cxn>
              <a:cxn ang="0">
                <a:pos x="2147483647" y="0"/>
              </a:cxn>
              <a:cxn ang="0">
                <a:pos x="0" y="2147483647"/>
              </a:cxn>
              <a:cxn ang="0">
                <a:pos x="0"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77" h="151">
                <a:moveTo>
                  <a:pt x="62" y="0"/>
                </a:moveTo>
                <a:cubicBezTo>
                  <a:pt x="15" y="0"/>
                  <a:pt x="15" y="0"/>
                  <a:pt x="15" y="0"/>
                </a:cubicBezTo>
                <a:cubicBezTo>
                  <a:pt x="7" y="0"/>
                  <a:pt x="0" y="7"/>
                  <a:pt x="0" y="16"/>
                </a:cubicBezTo>
                <a:cubicBezTo>
                  <a:pt x="0" y="17"/>
                  <a:pt x="0" y="17"/>
                  <a:pt x="0" y="17"/>
                </a:cubicBezTo>
                <a:cubicBezTo>
                  <a:pt x="0" y="34"/>
                  <a:pt x="0" y="34"/>
                  <a:pt x="0" y="34"/>
                </a:cubicBezTo>
                <a:cubicBezTo>
                  <a:pt x="0" y="61"/>
                  <a:pt x="0" y="61"/>
                  <a:pt x="0" y="61"/>
                </a:cubicBezTo>
                <a:cubicBezTo>
                  <a:pt x="0" y="64"/>
                  <a:pt x="2" y="67"/>
                  <a:pt x="6" y="67"/>
                </a:cubicBezTo>
                <a:cubicBezTo>
                  <a:pt x="9" y="67"/>
                  <a:pt x="11" y="64"/>
                  <a:pt x="11" y="61"/>
                </a:cubicBezTo>
                <a:cubicBezTo>
                  <a:pt x="11" y="34"/>
                  <a:pt x="11" y="34"/>
                  <a:pt x="11" y="34"/>
                </a:cubicBezTo>
                <a:cubicBezTo>
                  <a:pt x="11" y="24"/>
                  <a:pt x="11" y="24"/>
                  <a:pt x="11" y="24"/>
                </a:cubicBezTo>
                <a:cubicBezTo>
                  <a:pt x="11" y="23"/>
                  <a:pt x="13" y="21"/>
                  <a:pt x="15" y="21"/>
                </a:cubicBezTo>
                <a:cubicBezTo>
                  <a:pt x="16" y="21"/>
                  <a:pt x="18" y="23"/>
                  <a:pt x="18" y="24"/>
                </a:cubicBezTo>
                <a:cubicBezTo>
                  <a:pt x="18" y="34"/>
                  <a:pt x="18" y="34"/>
                  <a:pt x="18" y="34"/>
                </a:cubicBezTo>
                <a:cubicBezTo>
                  <a:pt x="18" y="142"/>
                  <a:pt x="18" y="142"/>
                  <a:pt x="18" y="142"/>
                </a:cubicBezTo>
                <a:cubicBezTo>
                  <a:pt x="18" y="147"/>
                  <a:pt x="22" y="151"/>
                  <a:pt x="26" y="151"/>
                </a:cubicBezTo>
                <a:cubicBezTo>
                  <a:pt x="31" y="151"/>
                  <a:pt x="35" y="147"/>
                  <a:pt x="35" y="142"/>
                </a:cubicBezTo>
                <a:cubicBezTo>
                  <a:pt x="35" y="85"/>
                  <a:pt x="35" y="85"/>
                  <a:pt x="35" y="85"/>
                </a:cubicBezTo>
                <a:cubicBezTo>
                  <a:pt x="35" y="78"/>
                  <a:pt x="35" y="78"/>
                  <a:pt x="35" y="78"/>
                </a:cubicBezTo>
                <a:cubicBezTo>
                  <a:pt x="35" y="77"/>
                  <a:pt x="37" y="75"/>
                  <a:pt x="38" y="75"/>
                </a:cubicBezTo>
                <a:cubicBezTo>
                  <a:pt x="40" y="75"/>
                  <a:pt x="42" y="77"/>
                  <a:pt x="42" y="78"/>
                </a:cubicBezTo>
                <a:cubicBezTo>
                  <a:pt x="42" y="85"/>
                  <a:pt x="42" y="85"/>
                  <a:pt x="42" y="85"/>
                </a:cubicBezTo>
                <a:cubicBezTo>
                  <a:pt x="42" y="142"/>
                  <a:pt x="42" y="142"/>
                  <a:pt x="42" y="142"/>
                </a:cubicBezTo>
                <a:cubicBezTo>
                  <a:pt x="42" y="147"/>
                  <a:pt x="46" y="151"/>
                  <a:pt x="50" y="151"/>
                </a:cubicBezTo>
                <a:cubicBezTo>
                  <a:pt x="55" y="151"/>
                  <a:pt x="59" y="147"/>
                  <a:pt x="59" y="142"/>
                </a:cubicBezTo>
                <a:cubicBezTo>
                  <a:pt x="59" y="34"/>
                  <a:pt x="59" y="34"/>
                  <a:pt x="59" y="34"/>
                </a:cubicBezTo>
                <a:cubicBezTo>
                  <a:pt x="59" y="34"/>
                  <a:pt x="59" y="34"/>
                  <a:pt x="59" y="34"/>
                </a:cubicBezTo>
                <a:cubicBezTo>
                  <a:pt x="59" y="24"/>
                  <a:pt x="59" y="24"/>
                  <a:pt x="59" y="24"/>
                </a:cubicBezTo>
                <a:cubicBezTo>
                  <a:pt x="59" y="23"/>
                  <a:pt x="60" y="21"/>
                  <a:pt x="62" y="21"/>
                </a:cubicBezTo>
                <a:cubicBezTo>
                  <a:pt x="64" y="21"/>
                  <a:pt x="66" y="23"/>
                  <a:pt x="66" y="24"/>
                </a:cubicBezTo>
                <a:cubicBezTo>
                  <a:pt x="66" y="34"/>
                  <a:pt x="66" y="34"/>
                  <a:pt x="66" y="34"/>
                </a:cubicBezTo>
                <a:cubicBezTo>
                  <a:pt x="66" y="61"/>
                  <a:pt x="66" y="61"/>
                  <a:pt x="66" y="61"/>
                </a:cubicBezTo>
                <a:cubicBezTo>
                  <a:pt x="66" y="64"/>
                  <a:pt x="68" y="67"/>
                  <a:pt x="71" y="67"/>
                </a:cubicBezTo>
                <a:cubicBezTo>
                  <a:pt x="75" y="67"/>
                  <a:pt x="77" y="64"/>
                  <a:pt x="77" y="61"/>
                </a:cubicBezTo>
                <a:cubicBezTo>
                  <a:pt x="77" y="34"/>
                  <a:pt x="77" y="34"/>
                  <a:pt x="77" y="34"/>
                </a:cubicBezTo>
                <a:cubicBezTo>
                  <a:pt x="77" y="16"/>
                  <a:pt x="77" y="16"/>
                  <a:pt x="77" y="16"/>
                </a:cubicBezTo>
                <a:cubicBezTo>
                  <a:pt x="77" y="7"/>
                  <a:pt x="70" y="0"/>
                  <a:pt x="62" y="0"/>
                </a:cubicBezTo>
                <a:close/>
              </a:path>
            </a:pathLst>
          </a:custGeom>
          <a:solidFill>
            <a:srgbClr val="00A8C3">
              <a:alpha val="100000"/>
            </a:srgbClr>
          </a:solidFill>
          <a:ln w="9525">
            <a:noFill/>
          </a:ln>
        </p:spPr>
        <p:txBody>
          <a:bodyPr/>
          <a:p>
            <a:endParaRPr lang="zh-CN" altLang="en-US"/>
          </a:p>
        </p:txBody>
      </p:sp>
      <p:sp>
        <p:nvSpPr>
          <p:cNvPr id="19481" name="Oval 61"/>
          <p:cNvSpPr/>
          <p:nvPr/>
        </p:nvSpPr>
        <p:spPr>
          <a:xfrm>
            <a:off x="6375400" y="1092200"/>
            <a:ext cx="122238" cy="128588"/>
          </a:xfrm>
          <a:prstGeom prst="ellipse">
            <a:avLst/>
          </a:prstGeom>
          <a:solidFill>
            <a:srgbClr val="35D8C8"/>
          </a:solidFill>
          <a:ln w="9525">
            <a:noFill/>
          </a:ln>
        </p:spPr>
        <p:txBody>
          <a:bodyPr/>
          <a:p>
            <a:endParaRPr lang="zh-CN" altLang="en-US" dirty="0">
              <a:solidFill>
                <a:srgbClr val="000000"/>
              </a:solidFill>
              <a:latin typeface="时尚中黑简体" pitchFamily="2" charset="-122"/>
              <a:ea typeface="时尚中黑简体" pitchFamily="2" charset="-122"/>
              <a:sym typeface="时尚中黑简体" pitchFamily="2" charset="-122"/>
            </a:endParaRPr>
          </a:p>
        </p:txBody>
      </p:sp>
      <p:sp>
        <p:nvSpPr>
          <p:cNvPr id="19482" name="Freeform 62"/>
          <p:cNvSpPr/>
          <p:nvPr/>
        </p:nvSpPr>
        <p:spPr>
          <a:xfrm>
            <a:off x="6307138" y="1243013"/>
            <a:ext cx="261937" cy="550862"/>
          </a:xfrm>
          <a:custGeom>
            <a:avLst/>
            <a:gdLst>
              <a:gd name="txL" fmla="*/ 0 w 77"/>
              <a:gd name="txT" fmla="*/ 0 h 151"/>
              <a:gd name="txR" fmla="*/ 77 w 77"/>
              <a:gd name="txB" fmla="*/ 151 h 151"/>
            </a:gdLst>
            <a:ahLst/>
            <a:cxnLst>
              <a:cxn ang="0">
                <a:pos x="2147483647" y="0"/>
              </a:cxn>
              <a:cxn ang="0">
                <a:pos x="2147483647" y="0"/>
              </a:cxn>
              <a:cxn ang="0">
                <a:pos x="0" y="2147483647"/>
              </a:cxn>
              <a:cxn ang="0">
                <a:pos x="0"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77" h="151">
                <a:moveTo>
                  <a:pt x="62" y="0"/>
                </a:moveTo>
                <a:cubicBezTo>
                  <a:pt x="15" y="0"/>
                  <a:pt x="15" y="0"/>
                  <a:pt x="15" y="0"/>
                </a:cubicBezTo>
                <a:cubicBezTo>
                  <a:pt x="7" y="0"/>
                  <a:pt x="0" y="7"/>
                  <a:pt x="0" y="16"/>
                </a:cubicBezTo>
                <a:cubicBezTo>
                  <a:pt x="0" y="17"/>
                  <a:pt x="0" y="17"/>
                  <a:pt x="0" y="17"/>
                </a:cubicBezTo>
                <a:cubicBezTo>
                  <a:pt x="0" y="34"/>
                  <a:pt x="0" y="34"/>
                  <a:pt x="0" y="34"/>
                </a:cubicBezTo>
                <a:cubicBezTo>
                  <a:pt x="0" y="61"/>
                  <a:pt x="0" y="61"/>
                  <a:pt x="0" y="61"/>
                </a:cubicBezTo>
                <a:cubicBezTo>
                  <a:pt x="0" y="64"/>
                  <a:pt x="2" y="67"/>
                  <a:pt x="6" y="67"/>
                </a:cubicBezTo>
                <a:cubicBezTo>
                  <a:pt x="9" y="67"/>
                  <a:pt x="11" y="64"/>
                  <a:pt x="11" y="61"/>
                </a:cubicBezTo>
                <a:cubicBezTo>
                  <a:pt x="11" y="34"/>
                  <a:pt x="11" y="34"/>
                  <a:pt x="11" y="34"/>
                </a:cubicBezTo>
                <a:cubicBezTo>
                  <a:pt x="11" y="34"/>
                  <a:pt x="11" y="34"/>
                  <a:pt x="11" y="34"/>
                </a:cubicBezTo>
                <a:cubicBezTo>
                  <a:pt x="11" y="24"/>
                  <a:pt x="11" y="24"/>
                  <a:pt x="11" y="24"/>
                </a:cubicBezTo>
                <a:cubicBezTo>
                  <a:pt x="11" y="23"/>
                  <a:pt x="13" y="21"/>
                  <a:pt x="15" y="21"/>
                </a:cubicBezTo>
                <a:cubicBezTo>
                  <a:pt x="16" y="21"/>
                  <a:pt x="18" y="23"/>
                  <a:pt x="18" y="24"/>
                </a:cubicBezTo>
                <a:cubicBezTo>
                  <a:pt x="18" y="34"/>
                  <a:pt x="18" y="34"/>
                  <a:pt x="18" y="34"/>
                </a:cubicBezTo>
                <a:cubicBezTo>
                  <a:pt x="18" y="142"/>
                  <a:pt x="18" y="142"/>
                  <a:pt x="18" y="142"/>
                </a:cubicBezTo>
                <a:cubicBezTo>
                  <a:pt x="18" y="147"/>
                  <a:pt x="22" y="151"/>
                  <a:pt x="26" y="151"/>
                </a:cubicBezTo>
                <a:cubicBezTo>
                  <a:pt x="31" y="151"/>
                  <a:pt x="35" y="147"/>
                  <a:pt x="35" y="142"/>
                </a:cubicBezTo>
                <a:cubicBezTo>
                  <a:pt x="35" y="85"/>
                  <a:pt x="35" y="85"/>
                  <a:pt x="35" y="85"/>
                </a:cubicBezTo>
                <a:cubicBezTo>
                  <a:pt x="35" y="78"/>
                  <a:pt x="35" y="78"/>
                  <a:pt x="35" y="78"/>
                </a:cubicBezTo>
                <a:cubicBezTo>
                  <a:pt x="35" y="77"/>
                  <a:pt x="36" y="75"/>
                  <a:pt x="38" y="75"/>
                </a:cubicBezTo>
                <a:cubicBezTo>
                  <a:pt x="40" y="75"/>
                  <a:pt x="42" y="77"/>
                  <a:pt x="42" y="78"/>
                </a:cubicBezTo>
                <a:cubicBezTo>
                  <a:pt x="42" y="85"/>
                  <a:pt x="42" y="85"/>
                  <a:pt x="42" y="85"/>
                </a:cubicBezTo>
                <a:cubicBezTo>
                  <a:pt x="42" y="142"/>
                  <a:pt x="42" y="142"/>
                  <a:pt x="42" y="142"/>
                </a:cubicBezTo>
                <a:cubicBezTo>
                  <a:pt x="42" y="147"/>
                  <a:pt x="46" y="151"/>
                  <a:pt x="50" y="151"/>
                </a:cubicBezTo>
                <a:cubicBezTo>
                  <a:pt x="55" y="151"/>
                  <a:pt x="59" y="147"/>
                  <a:pt x="59" y="142"/>
                </a:cubicBezTo>
                <a:cubicBezTo>
                  <a:pt x="59" y="34"/>
                  <a:pt x="59" y="34"/>
                  <a:pt x="59" y="34"/>
                </a:cubicBezTo>
                <a:cubicBezTo>
                  <a:pt x="59" y="34"/>
                  <a:pt x="59" y="34"/>
                  <a:pt x="59" y="34"/>
                </a:cubicBezTo>
                <a:cubicBezTo>
                  <a:pt x="59" y="24"/>
                  <a:pt x="59" y="24"/>
                  <a:pt x="59" y="24"/>
                </a:cubicBezTo>
                <a:cubicBezTo>
                  <a:pt x="59" y="23"/>
                  <a:pt x="60" y="21"/>
                  <a:pt x="62" y="21"/>
                </a:cubicBezTo>
                <a:cubicBezTo>
                  <a:pt x="64" y="21"/>
                  <a:pt x="65" y="23"/>
                  <a:pt x="65" y="24"/>
                </a:cubicBezTo>
                <a:cubicBezTo>
                  <a:pt x="65" y="34"/>
                  <a:pt x="65" y="34"/>
                  <a:pt x="65" y="34"/>
                </a:cubicBezTo>
                <a:cubicBezTo>
                  <a:pt x="65" y="61"/>
                  <a:pt x="65" y="61"/>
                  <a:pt x="65" y="61"/>
                </a:cubicBezTo>
                <a:cubicBezTo>
                  <a:pt x="65" y="64"/>
                  <a:pt x="68" y="67"/>
                  <a:pt x="71" y="67"/>
                </a:cubicBezTo>
                <a:cubicBezTo>
                  <a:pt x="75" y="67"/>
                  <a:pt x="77" y="64"/>
                  <a:pt x="77" y="61"/>
                </a:cubicBezTo>
                <a:cubicBezTo>
                  <a:pt x="77" y="34"/>
                  <a:pt x="77" y="34"/>
                  <a:pt x="77" y="34"/>
                </a:cubicBezTo>
                <a:cubicBezTo>
                  <a:pt x="77" y="16"/>
                  <a:pt x="77" y="16"/>
                  <a:pt x="77" y="16"/>
                </a:cubicBezTo>
                <a:cubicBezTo>
                  <a:pt x="77" y="7"/>
                  <a:pt x="70" y="0"/>
                  <a:pt x="62" y="0"/>
                </a:cubicBezTo>
                <a:close/>
              </a:path>
            </a:pathLst>
          </a:custGeom>
          <a:solidFill>
            <a:srgbClr val="35D8C8">
              <a:alpha val="100000"/>
            </a:srgbClr>
          </a:solidFill>
          <a:ln w="9525">
            <a:noFill/>
          </a:ln>
        </p:spPr>
        <p:txBody>
          <a:bodyPr/>
          <a:p>
            <a:endParaRPr lang="zh-CN" altLang="en-US"/>
          </a:p>
        </p:txBody>
      </p:sp>
      <p:sp>
        <p:nvSpPr>
          <p:cNvPr id="19483" name="Oval 63"/>
          <p:cNvSpPr/>
          <p:nvPr/>
        </p:nvSpPr>
        <p:spPr>
          <a:xfrm>
            <a:off x="6710363" y="1092200"/>
            <a:ext cx="120650" cy="128588"/>
          </a:xfrm>
          <a:prstGeom prst="ellipse">
            <a:avLst/>
          </a:prstGeom>
          <a:solidFill>
            <a:srgbClr val="35D8C8"/>
          </a:solidFill>
          <a:ln w="9525">
            <a:noFill/>
          </a:ln>
        </p:spPr>
        <p:txBody>
          <a:bodyPr/>
          <a:p>
            <a:endParaRPr lang="zh-CN" altLang="en-US" dirty="0">
              <a:solidFill>
                <a:srgbClr val="000000"/>
              </a:solidFill>
              <a:latin typeface="时尚中黑简体" pitchFamily="2" charset="-122"/>
              <a:ea typeface="时尚中黑简体" pitchFamily="2" charset="-122"/>
              <a:sym typeface="时尚中黑简体" pitchFamily="2" charset="-122"/>
            </a:endParaRPr>
          </a:p>
        </p:txBody>
      </p:sp>
      <p:sp>
        <p:nvSpPr>
          <p:cNvPr id="19484" name="Freeform 64"/>
          <p:cNvSpPr/>
          <p:nvPr/>
        </p:nvSpPr>
        <p:spPr>
          <a:xfrm>
            <a:off x="6642100" y="1243013"/>
            <a:ext cx="260350" cy="550862"/>
          </a:xfrm>
          <a:custGeom>
            <a:avLst/>
            <a:gdLst>
              <a:gd name="txL" fmla="*/ 0 w 77"/>
              <a:gd name="txT" fmla="*/ 0 h 151"/>
              <a:gd name="txR" fmla="*/ 77 w 77"/>
              <a:gd name="txB" fmla="*/ 151 h 151"/>
            </a:gdLst>
            <a:ahLst/>
            <a:cxnLst>
              <a:cxn ang="0">
                <a:pos x="2147483647" y="0"/>
              </a:cxn>
              <a:cxn ang="0">
                <a:pos x="2147483647" y="0"/>
              </a:cxn>
              <a:cxn ang="0">
                <a:pos x="0" y="2147483647"/>
              </a:cxn>
              <a:cxn ang="0">
                <a:pos x="0"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77" h="151">
                <a:moveTo>
                  <a:pt x="62" y="0"/>
                </a:moveTo>
                <a:cubicBezTo>
                  <a:pt x="15" y="0"/>
                  <a:pt x="15" y="0"/>
                  <a:pt x="15" y="0"/>
                </a:cubicBezTo>
                <a:cubicBezTo>
                  <a:pt x="7" y="0"/>
                  <a:pt x="0" y="7"/>
                  <a:pt x="0" y="16"/>
                </a:cubicBezTo>
                <a:cubicBezTo>
                  <a:pt x="0" y="17"/>
                  <a:pt x="0" y="17"/>
                  <a:pt x="0" y="17"/>
                </a:cubicBezTo>
                <a:cubicBezTo>
                  <a:pt x="0" y="34"/>
                  <a:pt x="0" y="34"/>
                  <a:pt x="0" y="34"/>
                </a:cubicBezTo>
                <a:cubicBezTo>
                  <a:pt x="0" y="61"/>
                  <a:pt x="0" y="61"/>
                  <a:pt x="0" y="61"/>
                </a:cubicBezTo>
                <a:cubicBezTo>
                  <a:pt x="0" y="64"/>
                  <a:pt x="2" y="67"/>
                  <a:pt x="6" y="67"/>
                </a:cubicBezTo>
                <a:cubicBezTo>
                  <a:pt x="9" y="67"/>
                  <a:pt x="11" y="64"/>
                  <a:pt x="11" y="61"/>
                </a:cubicBezTo>
                <a:cubicBezTo>
                  <a:pt x="11" y="34"/>
                  <a:pt x="11" y="34"/>
                  <a:pt x="11" y="34"/>
                </a:cubicBezTo>
                <a:cubicBezTo>
                  <a:pt x="11" y="34"/>
                  <a:pt x="11" y="34"/>
                  <a:pt x="11" y="34"/>
                </a:cubicBezTo>
                <a:cubicBezTo>
                  <a:pt x="11" y="24"/>
                  <a:pt x="11" y="24"/>
                  <a:pt x="11" y="24"/>
                </a:cubicBezTo>
                <a:cubicBezTo>
                  <a:pt x="11" y="23"/>
                  <a:pt x="13" y="21"/>
                  <a:pt x="15" y="21"/>
                </a:cubicBezTo>
                <a:cubicBezTo>
                  <a:pt x="16" y="21"/>
                  <a:pt x="18" y="23"/>
                  <a:pt x="18" y="24"/>
                </a:cubicBezTo>
                <a:cubicBezTo>
                  <a:pt x="18" y="34"/>
                  <a:pt x="18" y="34"/>
                  <a:pt x="18" y="34"/>
                </a:cubicBezTo>
                <a:cubicBezTo>
                  <a:pt x="18" y="142"/>
                  <a:pt x="18" y="142"/>
                  <a:pt x="18" y="142"/>
                </a:cubicBezTo>
                <a:cubicBezTo>
                  <a:pt x="18" y="147"/>
                  <a:pt x="22" y="151"/>
                  <a:pt x="26" y="151"/>
                </a:cubicBezTo>
                <a:cubicBezTo>
                  <a:pt x="31" y="151"/>
                  <a:pt x="35" y="147"/>
                  <a:pt x="35" y="142"/>
                </a:cubicBezTo>
                <a:cubicBezTo>
                  <a:pt x="35" y="85"/>
                  <a:pt x="35" y="85"/>
                  <a:pt x="35" y="85"/>
                </a:cubicBezTo>
                <a:cubicBezTo>
                  <a:pt x="35" y="78"/>
                  <a:pt x="35" y="78"/>
                  <a:pt x="35" y="78"/>
                </a:cubicBezTo>
                <a:cubicBezTo>
                  <a:pt x="35" y="77"/>
                  <a:pt x="36" y="75"/>
                  <a:pt x="38" y="75"/>
                </a:cubicBezTo>
                <a:cubicBezTo>
                  <a:pt x="40" y="75"/>
                  <a:pt x="42" y="77"/>
                  <a:pt x="42" y="78"/>
                </a:cubicBezTo>
                <a:cubicBezTo>
                  <a:pt x="42" y="85"/>
                  <a:pt x="42" y="85"/>
                  <a:pt x="42" y="85"/>
                </a:cubicBezTo>
                <a:cubicBezTo>
                  <a:pt x="42" y="142"/>
                  <a:pt x="42" y="142"/>
                  <a:pt x="42" y="142"/>
                </a:cubicBezTo>
                <a:cubicBezTo>
                  <a:pt x="42" y="147"/>
                  <a:pt x="46" y="151"/>
                  <a:pt x="50" y="151"/>
                </a:cubicBezTo>
                <a:cubicBezTo>
                  <a:pt x="55" y="151"/>
                  <a:pt x="59" y="147"/>
                  <a:pt x="59" y="142"/>
                </a:cubicBezTo>
                <a:cubicBezTo>
                  <a:pt x="59" y="34"/>
                  <a:pt x="59" y="34"/>
                  <a:pt x="59" y="34"/>
                </a:cubicBezTo>
                <a:cubicBezTo>
                  <a:pt x="59" y="24"/>
                  <a:pt x="59" y="24"/>
                  <a:pt x="59" y="24"/>
                </a:cubicBezTo>
                <a:cubicBezTo>
                  <a:pt x="59" y="23"/>
                  <a:pt x="60" y="21"/>
                  <a:pt x="62" y="21"/>
                </a:cubicBezTo>
                <a:cubicBezTo>
                  <a:pt x="64" y="21"/>
                  <a:pt x="65" y="23"/>
                  <a:pt x="65" y="24"/>
                </a:cubicBezTo>
                <a:cubicBezTo>
                  <a:pt x="65" y="34"/>
                  <a:pt x="65" y="34"/>
                  <a:pt x="65" y="34"/>
                </a:cubicBezTo>
                <a:cubicBezTo>
                  <a:pt x="65" y="61"/>
                  <a:pt x="65" y="61"/>
                  <a:pt x="65" y="61"/>
                </a:cubicBezTo>
                <a:cubicBezTo>
                  <a:pt x="65" y="64"/>
                  <a:pt x="68" y="67"/>
                  <a:pt x="71" y="67"/>
                </a:cubicBezTo>
                <a:cubicBezTo>
                  <a:pt x="74" y="67"/>
                  <a:pt x="77" y="64"/>
                  <a:pt x="77" y="61"/>
                </a:cubicBezTo>
                <a:cubicBezTo>
                  <a:pt x="77" y="34"/>
                  <a:pt x="77" y="34"/>
                  <a:pt x="77" y="34"/>
                </a:cubicBezTo>
                <a:cubicBezTo>
                  <a:pt x="77" y="34"/>
                  <a:pt x="77" y="34"/>
                  <a:pt x="77" y="34"/>
                </a:cubicBezTo>
                <a:cubicBezTo>
                  <a:pt x="77" y="16"/>
                  <a:pt x="77" y="16"/>
                  <a:pt x="77" y="16"/>
                </a:cubicBezTo>
                <a:cubicBezTo>
                  <a:pt x="77" y="7"/>
                  <a:pt x="70" y="0"/>
                  <a:pt x="62" y="0"/>
                </a:cubicBezTo>
                <a:close/>
              </a:path>
            </a:pathLst>
          </a:custGeom>
          <a:solidFill>
            <a:srgbClr val="35D8C8">
              <a:alpha val="100000"/>
            </a:srgbClr>
          </a:solidFill>
          <a:ln w="9525">
            <a:noFill/>
          </a:ln>
        </p:spPr>
        <p:txBody>
          <a:bodyPr/>
          <a:p>
            <a:endParaRPr lang="zh-CN" altLang="en-US"/>
          </a:p>
        </p:txBody>
      </p:sp>
      <p:sp>
        <p:nvSpPr>
          <p:cNvPr id="19485" name="Oval 65"/>
          <p:cNvSpPr/>
          <p:nvPr/>
        </p:nvSpPr>
        <p:spPr>
          <a:xfrm>
            <a:off x="7043738" y="1092200"/>
            <a:ext cx="122237" cy="128588"/>
          </a:xfrm>
          <a:prstGeom prst="ellipse">
            <a:avLst/>
          </a:prstGeom>
          <a:solidFill>
            <a:srgbClr val="35D8C8"/>
          </a:solidFill>
          <a:ln w="9525">
            <a:noFill/>
          </a:ln>
        </p:spPr>
        <p:txBody>
          <a:bodyPr/>
          <a:p>
            <a:endParaRPr lang="zh-CN" altLang="en-US" dirty="0">
              <a:solidFill>
                <a:srgbClr val="000000"/>
              </a:solidFill>
              <a:latin typeface="时尚中黑简体" pitchFamily="2" charset="-122"/>
              <a:ea typeface="时尚中黑简体" pitchFamily="2" charset="-122"/>
              <a:sym typeface="时尚中黑简体" pitchFamily="2" charset="-122"/>
            </a:endParaRPr>
          </a:p>
        </p:txBody>
      </p:sp>
      <p:sp>
        <p:nvSpPr>
          <p:cNvPr id="19486" name="Freeform 66"/>
          <p:cNvSpPr/>
          <p:nvPr/>
        </p:nvSpPr>
        <p:spPr>
          <a:xfrm>
            <a:off x="6975475" y="1243013"/>
            <a:ext cx="260350" cy="550862"/>
          </a:xfrm>
          <a:custGeom>
            <a:avLst/>
            <a:gdLst>
              <a:gd name="txL" fmla="*/ 0 w 77"/>
              <a:gd name="txT" fmla="*/ 0 h 151"/>
              <a:gd name="txR" fmla="*/ 77 w 77"/>
              <a:gd name="txB" fmla="*/ 151 h 151"/>
            </a:gdLst>
            <a:ahLst/>
            <a:cxnLst>
              <a:cxn ang="0">
                <a:pos x="2147483647" y="0"/>
              </a:cxn>
              <a:cxn ang="0">
                <a:pos x="2147483647" y="0"/>
              </a:cxn>
              <a:cxn ang="0">
                <a:pos x="0" y="2147483647"/>
              </a:cxn>
              <a:cxn ang="0">
                <a:pos x="0"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77" h="151">
                <a:moveTo>
                  <a:pt x="62" y="0"/>
                </a:moveTo>
                <a:cubicBezTo>
                  <a:pt x="15" y="0"/>
                  <a:pt x="15" y="0"/>
                  <a:pt x="15" y="0"/>
                </a:cubicBezTo>
                <a:cubicBezTo>
                  <a:pt x="7" y="0"/>
                  <a:pt x="0" y="7"/>
                  <a:pt x="0" y="16"/>
                </a:cubicBezTo>
                <a:cubicBezTo>
                  <a:pt x="0" y="17"/>
                  <a:pt x="0" y="17"/>
                  <a:pt x="0" y="17"/>
                </a:cubicBezTo>
                <a:cubicBezTo>
                  <a:pt x="0" y="34"/>
                  <a:pt x="0" y="34"/>
                  <a:pt x="0" y="34"/>
                </a:cubicBezTo>
                <a:cubicBezTo>
                  <a:pt x="0" y="61"/>
                  <a:pt x="0" y="61"/>
                  <a:pt x="0" y="61"/>
                </a:cubicBezTo>
                <a:cubicBezTo>
                  <a:pt x="0" y="64"/>
                  <a:pt x="2" y="67"/>
                  <a:pt x="6" y="67"/>
                </a:cubicBezTo>
                <a:cubicBezTo>
                  <a:pt x="9" y="67"/>
                  <a:pt x="11" y="64"/>
                  <a:pt x="11" y="61"/>
                </a:cubicBezTo>
                <a:cubicBezTo>
                  <a:pt x="11" y="34"/>
                  <a:pt x="11" y="34"/>
                  <a:pt x="11" y="34"/>
                </a:cubicBezTo>
                <a:cubicBezTo>
                  <a:pt x="11" y="24"/>
                  <a:pt x="11" y="24"/>
                  <a:pt x="11" y="24"/>
                </a:cubicBezTo>
                <a:cubicBezTo>
                  <a:pt x="11" y="23"/>
                  <a:pt x="13" y="21"/>
                  <a:pt x="15" y="21"/>
                </a:cubicBezTo>
                <a:cubicBezTo>
                  <a:pt x="16" y="21"/>
                  <a:pt x="18" y="23"/>
                  <a:pt x="18" y="24"/>
                </a:cubicBezTo>
                <a:cubicBezTo>
                  <a:pt x="18" y="34"/>
                  <a:pt x="18" y="34"/>
                  <a:pt x="18" y="34"/>
                </a:cubicBezTo>
                <a:cubicBezTo>
                  <a:pt x="18" y="142"/>
                  <a:pt x="18" y="142"/>
                  <a:pt x="18" y="142"/>
                </a:cubicBezTo>
                <a:cubicBezTo>
                  <a:pt x="18" y="147"/>
                  <a:pt x="22" y="151"/>
                  <a:pt x="26" y="151"/>
                </a:cubicBezTo>
                <a:cubicBezTo>
                  <a:pt x="31" y="151"/>
                  <a:pt x="35" y="147"/>
                  <a:pt x="35" y="142"/>
                </a:cubicBezTo>
                <a:cubicBezTo>
                  <a:pt x="35" y="85"/>
                  <a:pt x="35" y="85"/>
                  <a:pt x="35" y="85"/>
                </a:cubicBezTo>
                <a:cubicBezTo>
                  <a:pt x="35" y="78"/>
                  <a:pt x="35" y="78"/>
                  <a:pt x="35" y="78"/>
                </a:cubicBezTo>
                <a:cubicBezTo>
                  <a:pt x="35" y="77"/>
                  <a:pt x="36" y="75"/>
                  <a:pt x="38" y="75"/>
                </a:cubicBezTo>
                <a:cubicBezTo>
                  <a:pt x="40" y="75"/>
                  <a:pt x="42" y="77"/>
                  <a:pt x="42" y="78"/>
                </a:cubicBezTo>
                <a:cubicBezTo>
                  <a:pt x="42" y="85"/>
                  <a:pt x="42" y="85"/>
                  <a:pt x="42" y="85"/>
                </a:cubicBezTo>
                <a:cubicBezTo>
                  <a:pt x="42" y="142"/>
                  <a:pt x="42" y="142"/>
                  <a:pt x="42" y="142"/>
                </a:cubicBezTo>
                <a:cubicBezTo>
                  <a:pt x="42" y="147"/>
                  <a:pt x="45" y="151"/>
                  <a:pt x="50" y="151"/>
                </a:cubicBezTo>
                <a:cubicBezTo>
                  <a:pt x="55" y="151"/>
                  <a:pt x="59" y="147"/>
                  <a:pt x="59" y="142"/>
                </a:cubicBezTo>
                <a:cubicBezTo>
                  <a:pt x="59" y="34"/>
                  <a:pt x="59" y="34"/>
                  <a:pt x="59" y="34"/>
                </a:cubicBezTo>
                <a:cubicBezTo>
                  <a:pt x="59" y="24"/>
                  <a:pt x="59" y="24"/>
                  <a:pt x="59" y="24"/>
                </a:cubicBezTo>
                <a:cubicBezTo>
                  <a:pt x="59" y="23"/>
                  <a:pt x="60" y="21"/>
                  <a:pt x="62" y="21"/>
                </a:cubicBezTo>
                <a:cubicBezTo>
                  <a:pt x="64" y="21"/>
                  <a:pt x="65" y="23"/>
                  <a:pt x="65" y="24"/>
                </a:cubicBezTo>
                <a:cubicBezTo>
                  <a:pt x="65" y="34"/>
                  <a:pt x="65" y="34"/>
                  <a:pt x="65" y="34"/>
                </a:cubicBezTo>
                <a:cubicBezTo>
                  <a:pt x="65" y="61"/>
                  <a:pt x="65" y="61"/>
                  <a:pt x="65" y="61"/>
                </a:cubicBezTo>
                <a:cubicBezTo>
                  <a:pt x="65" y="64"/>
                  <a:pt x="68" y="67"/>
                  <a:pt x="71" y="67"/>
                </a:cubicBezTo>
                <a:cubicBezTo>
                  <a:pt x="74" y="67"/>
                  <a:pt x="77" y="64"/>
                  <a:pt x="77" y="61"/>
                </a:cubicBezTo>
                <a:cubicBezTo>
                  <a:pt x="77" y="34"/>
                  <a:pt x="77" y="34"/>
                  <a:pt x="77" y="34"/>
                </a:cubicBezTo>
                <a:cubicBezTo>
                  <a:pt x="77" y="34"/>
                  <a:pt x="77" y="34"/>
                  <a:pt x="77" y="34"/>
                </a:cubicBezTo>
                <a:cubicBezTo>
                  <a:pt x="77" y="16"/>
                  <a:pt x="77" y="16"/>
                  <a:pt x="77" y="16"/>
                </a:cubicBezTo>
                <a:cubicBezTo>
                  <a:pt x="77" y="7"/>
                  <a:pt x="70" y="0"/>
                  <a:pt x="62" y="0"/>
                </a:cubicBezTo>
                <a:close/>
              </a:path>
            </a:pathLst>
          </a:custGeom>
          <a:solidFill>
            <a:srgbClr val="35D8C8">
              <a:alpha val="100000"/>
            </a:srgbClr>
          </a:solidFill>
          <a:ln w="9525">
            <a:noFill/>
          </a:ln>
        </p:spPr>
        <p:txBody>
          <a:bodyPr/>
          <a:p>
            <a:endParaRPr lang="zh-CN" altLang="en-US"/>
          </a:p>
        </p:txBody>
      </p:sp>
      <p:sp>
        <p:nvSpPr>
          <p:cNvPr id="19487" name="Oval 67"/>
          <p:cNvSpPr/>
          <p:nvPr/>
        </p:nvSpPr>
        <p:spPr>
          <a:xfrm>
            <a:off x="4373563" y="1092200"/>
            <a:ext cx="122237" cy="128588"/>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9488" name="Freeform 68"/>
          <p:cNvSpPr/>
          <p:nvPr/>
        </p:nvSpPr>
        <p:spPr>
          <a:xfrm>
            <a:off x="4302125" y="1243013"/>
            <a:ext cx="261938" cy="550862"/>
          </a:xfrm>
          <a:custGeom>
            <a:avLst/>
            <a:gdLst>
              <a:gd name="txL" fmla="*/ 0 w 77"/>
              <a:gd name="txT" fmla="*/ 0 h 151"/>
              <a:gd name="txR" fmla="*/ 77 w 77"/>
              <a:gd name="txB" fmla="*/ 151 h 151"/>
            </a:gdLst>
            <a:ahLst/>
            <a:cxnLst>
              <a:cxn ang="0">
                <a:pos x="2147483647" y="0"/>
              </a:cxn>
              <a:cxn ang="0">
                <a:pos x="2147483647" y="0"/>
              </a:cxn>
              <a:cxn ang="0">
                <a:pos x="0" y="2147483647"/>
              </a:cxn>
              <a:cxn ang="0">
                <a:pos x="0"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77" h="151">
                <a:moveTo>
                  <a:pt x="62" y="0"/>
                </a:moveTo>
                <a:cubicBezTo>
                  <a:pt x="15" y="0"/>
                  <a:pt x="15" y="0"/>
                  <a:pt x="15" y="0"/>
                </a:cubicBezTo>
                <a:cubicBezTo>
                  <a:pt x="7" y="0"/>
                  <a:pt x="0" y="7"/>
                  <a:pt x="0" y="16"/>
                </a:cubicBezTo>
                <a:cubicBezTo>
                  <a:pt x="0" y="17"/>
                  <a:pt x="0" y="17"/>
                  <a:pt x="0" y="17"/>
                </a:cubicBezTo>
                <a:cubicBezTo>
                  <a:pt x="0" y="34"/>
                  <a:pt x="0" y="34"/>
                  <a:pt x="0" y="34"/>
                </a:cubicBezTo>
                <a:cubicBezTo>
                  <a:pt x="0" y="61"/>
                  <a:pt x="0" y="61"/>
                  <a:pt x="0" y="61"/>
                </a:cubicBezTo>
                <a:cubicBezTo>
                  <a:pt x="0" y="64"/>
                  <a:pt x="3" y="67"/>
                  <a:pt x="6" y="67"/>
                </a:cubicBezTo>
                <a:cubicBezTo>
                  <a:pt x="9" y="67"/>
                  <a:pt x="12" y="64"/>
                  <a:pt x="12" y="61"/>
                </a:cubicBezTo>
                <a:cubicBezTo>
                  <a:pt x="12" y="34"/>
                  <a:pt x="12" y="34"/>
                  <a:pt x="12" y="34"/>
                </a:cubicBezTo>
                <a:cubicBezTo>
                  <a:pt x="12" y="24"/>
                  <a:pt x="12" y="24"/>
                  <a:pt x="12" y="24"/>
                </a:cubicBezTo>
                <a:cubicBezTo>
                  <a:pt x="12" y="23"/>
                  <a:pt x="13" y="21"/>
                  <a:pt x="15" y="21"/>
                </a:cubicBezTo>
                <a:cubicBezTo>
                  <a:pt x="17" y="21"/>
                  <a:pt x="18" y="23"/>
                  <a:pt x="18" y="24"/>
                </a:cubicBezTo>
                <a:cubicBezTo>
                  <a:pt x="18" y="34"/>
                  <a:pt x="18" y="34"/>
                  <a:pt x="18" y="34"/>
                </a:cubicBezTo>
                <a:cubicBezTo>
                  <a:pt x="18" y="142"/>
                  <a:pt x="18" y="142"/>
                  <a:pt x="18" y="142"/>
                </a:cubicBezTo>
                <a:cubicBezTo>
                  <a:pt x="18" y="147"/>
                  <a:pt x="22" y="151"/>
                  <a:pt x="27" y="151"/>
                </a:cubicBezTo>
                <a:cubicBezTo>
                  <a:pt x="31" y="151"/>
                  <a:pt x="35" y="147"/>
                  <a:pt x="35" y="142"/>
                </a:cubicBezTo>
                <a:cubicBezTo>
                  <a:pt x="35" y="85"/>
                  <a:pt x="35" y="85"/>
                  <a:pt x="35" y="85"/>
                </a:cubicBezTo>
                <a:cubicBezTo>
                  <a:pt x="35" y="78"/>
                  <a:pt x="35" y="78"/>
                  <a:pt x="35" y="78"/>
                </a:cubicBezTo>
                <a:cubicBezTo>
                  <a:pt x="35" y="77"/>
                  <a:pt x="37" y="75"/>
                  <a:pt x="39" y="75"/>
                </a:cubicBezTo>
                <a:cubicBezTo>
                  <a:pt x="40" y="75"/>
                  <a:pt x="42" y="77"/>
                  <a:pt x="42" y="78"/>
                </a:cubicBezTo>
                <a:cubicBezTo>
                  <a:pt x="42" y="85"/>
                  <a:pt x="42" y="85"/>
                  <a:pt x="42" y="85"/>
                </a:cubicBezTo>
                <a:cubicBezTo>
                  <a:pt x="42" y="142"/>
                  <a:pt x="42" y="142"/>
                  <a:pt x="42" y="142"/>
                </a:cubicBezTo>
                <a:cubicBezTo>
                  <a:pt x="42" y="147"/>
                  <a:pt x="46" y="151"/>
                  <a:pt x="51" y="151"/>
                </a:cubicBezTo>
                <a:cubicBezTo>
                  <a:pt x="55" y="151"/>
                  <a:pt x="59" y="147"/>
                  <a:pt x="59" y="142"/>
                </a:cubicBezTo>
                <a:cubicBezTo>
                  <a:pt x="59" y="34"/>
                  <a:pt x="59" y="34"/>
                  <a:pt x="59" y="34"/>
                </a:cubicBezTo>
                <a:cubicBezTo>
                  <a:pt x="59" y="24"/>
                  <a:pt x="59" y="24"/>
                  <a:pt x="59" y="24"/>
                </a:cubicBezTo>
                <a:cubicBezTo>
                  <a:pt x="59" y="23"/>
                  <a:pt x="61" y="21"/>
                  <a:pt x="62" y="21"/>
                </a:cubicBezTo>
                <a:cubicBezTo>
                  <a:pt x="64" y="21"/>
                  <a:pt x="66" y="23"/>
                  <a:pt x="66" y="24"/>
                </a:cubicBezTo>
                <a:cubicBezTo>
                  <a:pt x="66" y="34"/>
                  <a:pt x="66" y="34"/>
                  <a:pt x="66" y="34"/>
                </a:cubicBezTo>
                <a:cubicBezTo>
                  <a:pt x="66" y="61"/>
                  <a:pt x="66" y="61"/>
                  <a:pt x="66" y="61"/>
                </a:cubicBezTo>
                <a:cubicBezTo>
                  <a:pt x="66" y="64"/>
                  <a:pt x="68" y="67"/>
                  <a:pt x="72" y="67"/>
                </a:cubicBezTo>
                <a:cubicBezTo>
                  <a:pt x="75" y="67"/>
                  <a:pt x="77" y="64"/>
                  <a:pt x="77" y="61"/>
                </a:cubicBezTo>
                <a:cubicBezTo>
                  <a:pt x="77" y="34"/>
                  <a:pt x="77" y="34"/>
                  <a:pt x="77" y="34"/>
                </a:cubicBezTo>
                <a:cubicBezTo>
                  <a:pt x="77" y="34"/>
                  <a:pt x="77" y="34"/>
                  <a:pt x="77" y="34"/>
                </a:cubicBezTo>
                <a:cubicBezTo>
                  <a:pt x="77" y="16"/>
                  <a:pt x="77" y="16"/>
                  <a:pt x="77" y="16"/>
                </a:cubicBezTo>
                <a:cubicBezTo>
                  <a:pt x="77" y="7"/>
                  <a:pt x="71" y="0"/>
                  <a:pt x="62" y="0"/>
                </a:cubicBezTo>
                <a:close/>
              </a:path>
            </a:pathLst>
          </a:custGeom>
          <a:solidFill>
            <a:schemeClr val="tx1">
              <a:alpha val="100000"/>
            </a:schemeClr>
          </a:solidFill>
          <a:ln w="9525">
            <a:noFill/>
          </a:ln>
        </p:spPr>
        <p:txBody>
          <a:bodyPr/>
          <a:p>
            <a:endParaRPr lang="zh-CN" altLang="en-US"/>
          </a:p>
        </p:txBody>
      </p:sp>
      <p:sp>
        <p:nvSpPr>
          <p:cNvPr id="19489" name="Oval 69"/>
          <p:cNvSpPr/>
          <p:nvPr/>
        </p:nvSpPr>
        <p:spPr>
          <a:xfrm>
            <a:off x="4708525" y="1092200"/>
            <a:ext cx="120650" cy="128588"/>
          </a:xfrm>
          <a:prstGeom prst="ellipse">
            <a:avLst/>
          </a:prstGeom>
          <a:solidFill>
            <a:srgbClr val="00A8C3"/>
          </a:solidFill>
          <a:ln w="9525">
            <a:noFill/>
          </a:ln>
        </p:spPr>
        <p:txBody>
          <a:bodyPr/>
          <a:p>
            <a:endParaRPr lang="zh-CN" altLang="en-US" dirty="0">
              <a:solidFill>
                <a:srgbClr val="000000"/>
              </a:solidFill>
              <a:latin typeface="时尚中黑简体" pitchFamily="2" charset="-122"/>
              <a:ea typeface="时尚中黑简体" pitchFamily="2" charset="-122"/>
              <a:sym typeface="时尚中黑简体" pitchFamily="2" charset="-122"/>
            </a:endParaRPr>
          </a:p>
        </p:txBody>
      </p:sp>
      <p:sp>
        <p:nvSpPr>
          <p:cNvPr id="19490" name="Freeform 70"/>
          <p:cNvSpPr/>
          <p:nvPr/>
        </p:nvSpPr>
        <p:spPr>
          <a:xfrm>
            <a:off x="4637088" y="1243013"/>
            <a:ext cx="260350" cy="550862"/>
          </a:xfrm>
          <a:custGeom>
            <a:avLst/>
            <a:gdLst>
              <a:gd name="txL" fmla="*/ 0 w 77"/>
              <a:gd name="txT" fmla="*/ 0 h 151"/>
              <a:gd name="txR" fmla="*/ 77 w 77"/>
              <a:gd name="txB" fmla="*/ 151 h 151"/>
            </a:gdLst>
            <a:ahLst/>
            <a:cxnLst>
              <a:cxn ang="0">
                <a:pos x="2147483647" y="0"/>
              </a:cxn>
              <a:cxn ang="0">
                <a:pos x="2147483647" y="0"/>
              </a:cxn>
              <a:cxn ang="0">
                <a:pos x="0" y="2147483647"/>
              </a:cxn>
              <a:cxn ang="0">
                <a:pos x="0"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77" h="151">
                <a:moveTo>
                  <a:pt x="62" y="0"/>
                </a:moveTo>
                <a:cubicBezTo>
                  <a:pt x="15" y="0"/>
                  <a:pt x="15" y="0"/>
                  <a:pt x="15" y="0"/>
                </a:cubicBezTo>
                <a:cubicBezTo>
                  <a:pt x="7" y="0"/>
                  <a:pt x="0" y="7"/>
                  <a:pt x="0" y="16"/>
                </a:cubicBezTo>
                <a:cubicBezTo>
                  <a:pt x="0" y="17"/>
                  <a:pt x="0" y="17"/>
                  <a:pt x="0" y="17"/>
                </a:cubicBezTo>
                <a:cubicBezTo>
                  <a:pt x="0" y="34"/>
                  <a:pt x="0" y="34"/>
                  <a:pt x="0" y="34"/>
                </a:cubicBezTo>
                <a:cubicBezTo>
                  <a:pt x="0" y="61"/>
                  <a:pt x="0" y="61"/>
                  <a:pt x="0" y="61"/>
                </a:cubicBezTo>
                <a:cubicBezTo>
                  <a:pt x="0" y="64"/>
                  <a:pt x="3" y="67"/>
                  <a:pt x="6" y="67"/>
                </a:cubicBezTo>
                <a:cubicBezTo>
                  <a:pt x="9" y="67"/>
                  <a:pt x="12" y="64"/>
                  <a:pt x="12" y="61"/>
                </a:cubicBezTo>
                <a:cubicBezTo>
                  <a:pt x="12" y="34"/>
                  <a:pt x="12" y="34"/>
                  <a:pt x="12" y="34"/>
                </a:cubicBezTo>
                <a:cubicBezTo>
                  <a:pt x="12" y="24"/>
                  <a:pt x="12" y="24"/>
                  <a:pt x="12" y="24"/>
                </a:cubicBezTo>
                <a:cubicBezTo>
                  <a:pt x="12" y="23"/>
                  <a:pt x="13" y="21"/>
                  <a:pt x="15" y="21"/>
                </a:cubicBezTo>
                <a:cubicBezTo>
                  <a:pt x="17" y="21"/>
                  <a:pt x="18" y="23"/>
                  <a:pt x="18" y="24"/>
                </a:cubicBezTo>
                <a:cubicBezTo>
                  <a:pt x="18" y="34"/>
                  <a:pt x="18" y="34"/>
                  <a:pt x="18" y="34"/>
                </a:cubicBezTo>
                <a:cubicBezTo>
                  <a:pt x="18" y="142"/>
                  <a:pt x="18" y="142"/>
                  <a:pt x="18" y="142"/>
                </a:cubicBezTo>
                <a:cubicBezTo>
                  <a:pt x="18" y="147"/>
                  <a:pt x="22" y="151"/>
                  <a:pt x="27" y="151"/>
                </a:cubicBezTo>
                <a:cubicBezTo>
                  <a:pt x="31" y="151"/>
                  <a:pt x="35" y="147"/>
                  <a:pt x="35" y="142"/>
                </a:cubicBezTo>
                <a:cubicBezTo>
                  <a:pt x="35" y="85"/>
                  <a:pt x="35" y="85"/>
                  <a:pt x="35" y="85"/>
                </a:cubicBezTo>
                <a:cubicBezTo>
                  <a:pt x="35" y="78"/>
                  <a:pt x="35" y="78"/>
                  <a:pt x="35" y="78"/>
                </a:cubicBezTo>
                <a:cubicBezTo>
                  <a:pt x="35" y="77"/>
                  <a:pt x="37" y="75"/>
                  <a:pt x="39" y="75"/>
                </a:cubicBezTo>
                <a:cubicBezTo>
                  <a:pt x="40" y="75"/>
                  <a:pt x="42" y="77"/>
                  <a:pt x="42" y="78"/>
                </a:cubicBezTo>
                <a:cubicBezTo>
                  <a:pt x="42" y="85"/>
                  <a:pt x="42" y="85"/>
                  <a:pt x="42" y="85"/>
                </a:cubicBezTo>
                <a:cubicBezTo>
                  <a:pt x="42" y="142"/>
                  <a:pt x="42" y="142"/>
                  <a:pt x="42" y="142"/>
                </a:cubicBezTo>
                <a:cubicBezTo>
                  <a:pt x="42" y="147"/>
                  <a:pt x="46" y="151"/>
                  <a:pt x="50" y="151"/>
                </a:cubicBezTo>
                <a:cubicBezTo>
                  <a:pt x="55" y="151"/>
                  <a:pt x="59" y="147"/>
                  <a:pt x="59" y="142"/>
                </a:cubicBezTo>
                <a:cubicBezTo>
                  <a:pt x="59" y="34"/>
                  <a:pt x="59" y="34"/>
                  <a:pt x="59" y="34"/>
                </a:cubicBezTo>
                <a:cubicBezTo>
                  <a:pt x="59" y="34"/>
                  <a:pt x="59" y="34"/>
                  <a:pt x="59" y="34"/>
                </a:cubicBezTo>
                <a:cubicBezTo>
                  <a:pt x="59" y="24"/>
                  <a:pt x="59" y="24"/>
                  <a:pt x="59" y="24"/>
                </a:cubicBezTo>
                <a:cubicBezTo>
                  <a:pt x="59" y="23"/>
                  <a:pt x="61" y="21"/>
                  <a:pt x="62" y="21"/>
                </a:cubicBezTo>
                <a:cubicBezTo>
                  <a:pt x="64" y="21"/>
                  <a:pt x="66" y="23"/>
                  <a:pt x="66" y="24"/>
                </a:cubicBezTo>
                <a:cubicBezTo>
                  <a:pt x="66" y="34"/>
                  <a:pt x="66" y="34"/>
                  <a:pt x="66" y="34"/>
                </a:cubicBezTo>
                <a:cubicBezTo>
                  <a:pt x="66" y="61"/>
                  <a:pt x="66" y="61"/>
                  <a:pt x="66" y="61"/>
                </a:cubicBezTo>
                <a:cubicBezTo>
                  <a:pt x="66" y="64"/>
                  <a:pt x="68" y="67"/>
                  <a:pt x="72" y="67"/>
                </a:cubicBezTo>
                <a:cubicBezTo>
                  <a:pt x="75" y="67"/>
                  <a:pt x="77" y="64"/>
                  <a:pt x="77" y="61"/>
                </a:cubicBezTo>
                <a:cubicBezTo>
                  <a:pt x="77" y="34"/>
                  <a:pt x="77" y="34"/>
                  <a:pt x="77" y="34"/>
                </a:cubicBezTo>
                <a:cubicBezTo>
                  <a:pt x="77" y="16"/>
                  <a:pt x="77" y="16"/>
                  <a:pt x="77" y="16"/>
                </a:cubicBezTo>
                <a:cubicBezTo>
                  <a:pt x="77" y="7"/>
                  <a:pt x="70" y="0"/>
                  <a:pt x="62" y="0"/>
                </a:cubicBezTo>
                <a:close/>
              </a:path>
            </a:pathLst>
          </a:custGeom>
          <a:solidFill>
            <a:srgbClr val="00A8C3">
              <a:alpha val="100000"/>
            </a:srgbClr>
          </a:solidFill>
          <a:ln w="9525">
            <a:noFill/>
          </a:ln>
        </p:spPr>
        <p:txBody>
          <a:bodyPr/>
          <a:p>
            <a:endParaRPr lang="zh-CN" altLang="en-US"/>
          </a:p>
        </p:txBody>
      </p:sp>
      <p:sp>
        <p:nvSpPr>
          <p:cNvPr id="19491" name="Oval 71"/>
          <p:cNvSpPr/>
          <p:nvPr/>
        </p:nvSpPr>
        <p:spPr>
          <a:xfrm>
            <a:off x="5041900" y="1092200"/>
            <a:ext cx="120650" cy="128588"/>
          </a:xfrm>
          <a:prstGeom prst="ellipse">
            <a:avLst/>
          </a:prstGeom>
          <a:solidFill>
            <a:srgbClr val="00A8C3"/>
          </a:solidFill>
          <a:ln w="9525">
            <a:noFill/>
          </a:ln>
        </p:spPr>
        <p:txBody>
          <a:bodyPr/>
          <a:p>
            <a:endParaRPr lang="zh-CN" altLang="en-US" dirty="0">
              <a:solidFill>
                <a:srgbClr val="000000"/>
              </a:solidFill>
              <a:latin typeface="时尚中黑简体" pitchFamily="2" charset="-122"/>
              <a:ea typeface="时尚中黑简体" pitchFamily="2" charset="-122"/>
              <a:sym typeface="时尚中黑简体" pitchFamily="2" charset="-122"/>
            </a:endParaRPr>
          </a:p>
        </p:txBody>
      </p:sp>
      <p:sp>
        <p:nvSpPr>
          <p:cNvPr id="19492" name="Freeform 72"/>
          <p:cNvSpPr/>
          <p:nvPr/>
        </p:nvSpPr>
        <p:spPr>
          <a:xfrm>
            <a:off x="4970463" y="1243013"/>
            <a:ext cx="261937" cy="550862"/>
          </a:xfrm>
          <a:custGeom>
            <a:avLst/>
            <a:gdLst>
              <a:gd name="txL" fmla="*/ 0 w 77"/>
              <a:gd name="txT" fmla="*/ 0 h 151"/>
              <a:gd name="txR" fmla="*/ 77 w 77"/>
              <a:gd name="txB" fmla="*/ 151 h 151"/>
            </a:gdLst>
            <a:ahLst/>
            <a:cxnLst>
              <a:cxn ang="0">
                <a:pos x="2147483647" y="0"/>
              </a:cxn>
              <a:cxn ang="0">
                <a:pos x="2147483647" y="0"/>
              </a:cxn>
              <a:cxn ang="0">
                <a:pos x="0" y="2147483647"/>
              </a:cxn>
              <a:cxn ang="0">
                <a:pos x="0"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77" h="151">
                <a:moveTo>
                  <a:pt x="62" y="0"/>
                </a:moveTo>
                <a:cubicBezTo>
                  <a:pt x="15" y="0"/>
                  <a:pt x="15" y="0"/>
                  <a:pt x="15" y="0"/>
                </a:cubicBezTo>
                <a:cubicBezTo>
                  <a:pt x="7" y="0"/>
                  <a:pt x="0" y="7"/>
                  <a:pt x="0" y="16"/>
                </a:cubicBezTo>
                <a:cubicBezTo>
                  <a:pt x="0" y="17"/>
                  <a:pt x="0" y="17"/>
                  <a:pt x="0" y="17"/>
                </a:cubicBezTo>
                <a:cubicBezTo>
                  <a:pt x="0" y="34"/>
                  <a:pt x="0" y="34"/>
                  <a:pt x="0" y="34"/>
                </a:cubicBezTo>
                <a:cubicBezTo>
                  <a:pt x="0" y="61"/>
                  <a:pt x="0" y="61"/>
                  <a:pt x="0" y="61"/>
                </a:cubicBezTo>
                <a:cubicBezTo>
                  <a:pt x="0" y="64"/>
                  <a:pt x="3" y="67"/>
                  <a:pt x="6" y="67"/>
                </a:cubicBezTo>
                <a:cubicBezTo>
                  <a:pt x="9" y="67"/>
                  <a:pt x="12" y="64"/>
                  <a:pt x="12" y="61"/>
                </a:cubicBezTo>
                <a:cubicBezTo>
                  <a:pt x="12" y="34"/>
                  <a:pt x="12" y="34"/>
                  <a:pt x="12" y="34"/>
                </a:cubicBezTo>
                <a:cubicBezTo>
                  <a:pt x="12" y="34"/>
                  <a:pt x="12" y="34"/>
                  <a:pt x="12" y="34"/>
                </a:cubicBezTo>
                <a:cubicBezTo>
                  <a:pt x="12" y="24"/>
                  <a:pt x="12" y="24"/>
                  <a:pt x="12" y="24"/>
                </a:cubicBezTo>
                <a:cubicBezTo>
                  <a:pt x="12" y="23"/>
                  <a:pt x="13" y="21"/>
                  <a:pt x="15" y="21"/>
                </a:cubicBezTo>
                <a:cubicBezTo>
                  <a:pt x="17" y="21"/>
                  <a:pt x="18" y="23"/>
                  <a:pt x="18" y="24"/>
                </a:cubicBezTo>
                <a:cubicBezTo>
                  <a:pt x="18" y="34"/>
                  <a:pt x="18" y="34"/>
                  <a:pt x="18" y="34"/>
                </a:cubicBezTo>
                <a:cubicBezTo>
                  <a:pt x="18" y="142"/>
                  <a:pt x="18" y="142"/>
                  <a:pt x="18" y="142"/>
                </a:cubicBezTo>
                <a:cubicBezTo>
                  <a:pt x="18" y="147"/>
                  <a:pt x="22" y="151"/>
                  <a:pt x="27" y="151"/>
                </a:cubicBezTo>
                <a:cubicBezTo>
                  <a:pt x="31" y="151"/>
                  <a:pt x="35" y="147"/>
                  <a:pt x="35" y="142"/>
                </a:cubicBezTo>
                <a:cubicBezTo>
                  <a:pt x="35" y="85"/>
                  <a:pt x="35" y="85"/>
                  <a:pt x="35" y="85"/>
                </a:cubicBezTo>
                <a:cubicBezTo>
                  <a:pt x="35" y="78"/>
                  <a:pt x="35" y="78"/>
                  <a:pt x="35" y="78"/>
                </a:cubicBezTo>
                <a:cubicBezTo>
                  <a:pt x="35" y="77"/>
                  <a:pt x="37" y="75"/>
                  <a:pt x="38" y="75"/>
                </a:cubicBezTo>
                <a:cubicBezTo>
                  <a:pt x="40" y="75"/>
                  <a:pt x="42" y="77"/>
                  <a:pt x="42" y="78"/>
                </a:cubicBezTo>
                <a:cubicBezTo>
                  <a:pt x="42" y="85"/>
                  <a:pt x="42" y="85"/>
                  <a:pt x="42" y="85"/>
                </a:cubicBezTo>
                <a:cubicBezTo>
                  <a:pt x="42" y="142"/>
                  <a:pt x="42" y="142"/>
                  <a:pt x="42" y="142"/>
                </a:cubicBezTo>
                <a:cubicBezTo>
                  <a:pt x="42" y="147"/>
                  <a:pt x="46" y="151"/>
                  <a:pt x="50" y="151"/>
                </a:cubicBezTo>
                <a:cubicBezTo>
                  <a:pt x="55" y="151"/>
                  <a:pt x="59" y="147"/>
                  <a:pt x="59" y="142"/>
                </a:cubicBezTo>
                <a:cubicBezTo>
                  <a:pt x="59" y="34"/>
                  <a:pt x="59" y="34"/>
                  <a:pt x="59" y="34"/>
                </a:cubicBezTo>
                <a:cubicBezTo>
                  <a:pt x="59" y="34"/>
                  <a:pt x="59" y="34"/>
                  <a:pt x="59" y="34"/>
                </a:cubicBezTo>
                <a:cubicBezTo>
                  <a:pt x="59" y="24"/>
                  <a:pt x="59" y="24"/>
                  <a:pt x="59" y="24"/>
                </a:cubicBezTo>
                <a:cubicBezTo>
                  <a:pt x="59" y="23"/>
                  <a:pt x="61" y="21"/>
                  <a:pt x="62" y="21"/>
                </a:cubicBezTo>
                <a:cubicBezTo>
                  <a:pt x="64" y="21"/>
                  <a:pt x="66" y="23"/>
                  <a:pt x="66" y="24"/>
                </a:cubicBezTo>
                <a:cubicBezTo>
                  <a:pt x="66" y="34"/>
                  <a:pt x="66" y="34"/>
                  <a:pt x="66" y="34"/>
                </a:cubicBezTo>
                <a:cubicBezTo>
                  <a:pt x="66" y="61"/>
                  <a:pt x="66" y="61"/>
                  <a:pt x="66" y="61"/>
                </a:cubicBezTo>
                <a:cubicBezTo>
                  <a:pt x="66" y="64"/>
                  <a:pt x="68" y="67"/>
                  <a:pt x="71" y="67"/>
                </a:cubicBezTo>
                <a:cubicBezTo>
                  <a:pt x="75" y="67"/>
                  <a:pt x="77" y="64"/>
                  <a:pt x="77" y="61"/>
                </a:cubicBezTo>
                <a:cubicBezTo>
                  <a:pt x="77" y="34"/>
                  <a:pt x="77" y="34"/>
                  <a:pt x="77" y="34"/>
                </a:cubicBezTo>
                <a:cubicBezTo>
                  <a:pt x="77" y="16"/>
                  <a:pt x="77" y="16"/>
                  <a:pt x="77" y="16"/>
                </a:cubicBezTo>
                <a:cubicBezTo>
                  <a:pt x="77" y="7"/>
                  <a:pt x="70" y="0"/>
                  <a:pt x="62" y="0"/>
                </a:cubicBezTo>
                <a:close/>
              </a:path>
            </a:pathLst>
          </a:custGeom>
          <a:solidFill>
            <a:srgbClr val="00A8C3">
              <a:alpha val="100000"/>
            </a:srgbClr>
          </a:solidFill>
          <a:ln w="9525">
            <a:noFill/>
          </a:ln>
        </p:spPr>
        <p:txBody>
          <a:bodyPr/>
          <a:p>
            <a:endParaRPr lang="zh-CN" altLang="en-US"/>
          </a:p>
        </p:txBody>
      </p:sp>
      <p:sp>
        <p:nvSpPr>
          <p:cNvPr id="19493" name="Oval 73"/>
          <p:cNvSpPr/>
          <p:nvPr/>
        </p:nvSpPr>
        <p:spPr>
          <a:xfrm>
            <a:off x="5375275" y="1092200"/>
            <a:ext cx="122238" cy="128588"/>
          </a:xfrm>
          <a:prstGeom prst="ellipse">
            <a:avLst/>
          </a:prstGeom>
          <a:solidFill>
            <a:srgbClr val="00A8C3"/>
          </a:solidFill>
          <a:ln w="9525">
            <a:noFill/>
          </a:ln>
        </p:spPr>
        <p:txBody>
          <a:bodyPr/>
          <a:p>
            <a:endParaRPr lang="zh-CN" altLang="en-US" dirty="0">
              <a:solidFill>
                <a:srgbClr val="000000"/>
              </a:solidFill>
              <a:latin typeface="时尚中黑简体" pitchFamily="2" charset="-122"/>
              <a:ea typeface="时尚中黑简体" pitchFamily="2" charset="-122"/>
              <a:sym typeface="时尚中黑简体" pitchFamily="2" charset="-122"/>
            </a:endParaRPr>
          </a:p>
        </p:txBody>
      </p:sp>
      <p:sp>
        <p:nvSpPr>
          <p:cNvPr id="19494" name="Freeform 74"/>
          <p:cNvSpPr/>
          <p:nvPr/>
        </p:nvSpPr>
        <p:spPr>
          <a:xfrm>
            <a:off x="5305425" y="1243013"/>
            <a:ext cx="260350" cy="550862"/>
          </a:xfrm>
          <a:custGeom>
            <a:avLst/>
            <a:gdLst>
              <a:gd name="txL" fmla="*/ 0 w 77"/>
              <a:gd name="txT" fmla="*/ 0 h 151"/>
              <a:gd name="txR" fmla="*/ 77 w 77"/>
              <a:gd name="txB" fmla="*/ 151 h 151"/>
            </a:gdLst>
            <a:ahLst/>
            <a:cxnLst>
              <a:cxn ang="0">
                <a:pos x="2147483647" y="0"/>
              </a:cxn>
              <a:cxn ang="0">
                <a:pos x="2147483647" y="0"/>
              </a:cxn>
              <a:cxn ang="0">
                <a:pos x="0" y="2147483647"/>
              </a:cxn>
              <a:cxn ang="0">
                <a:pos x="0"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77" h="151">
                <a:moveTo>
                  <a:pt x="62" y="0"/>
                </a:moveTo>
                <a:cubicBezTo>
                  <a:pt x="15" y="0"/>
                  <a:pt x="15" y="0"/>
                  <a:pt x="15" y="0"/>
                </a:cubicBezTo>
                <a:cubicBezTo>
                  <a:pt x="7" y="0"/>
                  <a:pt x="0" y="7"/>
                  <a:pt x="0" y="16"/>
                </a:cubicBezTo>
                <a:cubicBezTo>
                  <a:pt x="0" y="17"/>
                  <a:pt x="0" y="17"/>
                  <a:pt x="0" y="17"/>
                </a:cubicBezTo>
                <a:cubicBezTo>
                  <a:pt x="0" y="34"/>
                  <a:pt x="0" y="34"/>
                  <a:pt x="0" y="34"/>
                </a:cubicBezTo>
                <a:cubicBezTo>
                  <a:pt x="0" y="61"/>
                  <a:pt x="0" y="61"/>
                  <a:pt x="0" y="61"/>
                </a:cubicBezTo>
                <a:cubicBezTo>
                  <a:pt x="0" y="64"/>
                  <a:pt x="3" y="67"/>
                  <a:pt x="6" y="67"/>
                </a:cubicBezTo>
                <a:cubicBezTo>
                  <a:pt x="9" y="67"/>
                  <a:pt x="12" y="64"/>
                  <a:pt x="12" y="61"/>
                </a:cubicBezTo>
                <a:cubicBezTo>
                  <a:pt x="12" y="34"/>
                  <a:pt x="12" y="34"/>
                  <a:pt x="12" y="34"/>
                </a:cubicBezTo>
                <a:cubicBezTo>
                  <a:pt x="12" y="34"/>
                  <a:pt x="12" y="34"/>
                  <a:pt x="12" y="34"/>
                </a:cubicBezTo>
                <a:cubicBezTo>
                  <a:pt x="12" y="24"/>
                  <a:pt x="12" y="24"/>
                  <a:pt x="12" y="24"/>
                </a:cubicBezTo>
                <a:cubicBezTo>
                  <a:pt x="12" y="23"/>
                  <a:pt x="13" y="21"/>
                  <a:pt x="15" y="21"/>
                </a:cubicBezTo>
                <a:cubicBezTo>
                  <a:pt x="16" y="21"/>
                  <a:pt x="18" y="23"/>
                  <a:pt x="18" y="24"/>
                </a:cubicBezTo>
                <a:cubicBezTo>
                  <a:pt x="18" y="34"/>
                  <a:pt x="18" y="34"/>
                  <a:pt x="18" y="34"/>
                </a:cubicBezTo>
                <a:cubicBezTo>
                  <a:pt x="18" y="142"/>
                  <a:pt x="18" y="142"/>
                  <a:pt x="18" y="142"/>
                </a:cubicBezTo>
                <a:cubicBezTo>
                  <a:pt x="18" y="147"/>
                  <a:pt x="22" y="151"/>
                  <a:pt x="26" y="151"/>
                </a:cubicBezTo>
                <a:cubicBezTo>
                  <a:pt x="31" y="151"/>
                  <a:pt x="35" y="147"/>
                  <a:pt x="35" y="142"/>
                </a:cubicBezTo>
                <a:cubicBezTo>
                  <a:pt x="35" y="85"/>
                  <a:pt x="35" y="85"/>
                  <a:pt x="35" y="85"/>
                </a:cubicBezTo>
                <a:cubicBezTo>
                  <a:pt x="35" y="78"/>
                  <a:pt x="35" y="78"/>
                  <a:pt x="35" y="78"/>
                </a:cubicBezTo>
                <a:cubicBezTo>
                  <a:pt x="35" y="77"/>
                  <a:pt x="37" y="75"/>
                  <a:pt x="38" y="75"/>
                </a:cubicBezTo>
                <a:cubicBezTo>
                  <a:pt x="40" y="75"/>
                  <a:pt x="42" y="77"/>
                  <a:pt x="42" y="78"/>
                </a:cubicBezTo>
                <a:cubicBezTo>
                  <a:pt x="42" y="85"/>
                  <a:pt x="42" y="85"/>
                  <a:pt x="42" y="85"/>
                </a:cubicBezTo>
                <a:cubicBezTo>
                  <a:pt x="42" y="142"/>
                  <a:pt x="42" y="142"/>
                  <a:pt x="42" y="142"/>
                </a:cubicBezTo>
                <a:cubicBezTo>
                  <a:pt x="42" y="147"/>
                  <a:pt x="46" y="151"/>
                  <a:pt x="50" y="151"/>
                </a:cubicBezTo>
                <a:cubicBezTo>
                  <a:pt x="55" y="151"/>
                  <a:pt x="59" y="147"/>
                  <a:pt x="59" y="142"/>
                </a:cubicBezTo>
                <a:cubicBezTo>
                  <a:pt x="59" y="34"/>
                  <a:pt x="59" y="34"/>
                  <a:pt x="59" y="34"/>
                </a:cubicBezTo>
                <a:cubicBezTo>
                  <a:pt x="59" y="24"/>
                  <a:pt x="59" y="24"/>
                  <a:pt x="59" y="24"/>
                </a:cubicBezTo>
                <a:cubicBezTo>
                  <a:pt x="59" y="23"/>
                  <a:pt x="60" y="21"/>
                  <a:pt x="62" y="21"/>
                </a:cubicBezTo>
                <a:cubicBezTo>
                  <a:pt x="64" y="21"/>
                  <a:pt x="66" y="23"/>
                  <a:pt x="66" y="24"/>
                </a:cubicBezTo>
                <a:cubicBezTo>
                  <a:pt x="66" y="34"/>
                  <a:pt x="66" y="34"/>
                  <a:pt x="66" y="34"/>
                </a:cubicBezTo>
                <a:cubicBezTo>
                  <a:pt x="66" y="61"/>
                  <a:pt x="66" y="61"/>
                  <a:pt x="66" y="61"/>
                </a:cubicBezTo>
                <a:cubicBezTo>
                  <a:pt x="66" y="64"/>
                  <a:pt x="68" y="67"/>
                  <a:pt x="71" y="67"/>
                </a:cubicBezTo>
                <a:cubicBezTo>
                  <a:pt x="75" y="67"/>
                  <a:pt x="77" y="64"/>
                  <a:pt x="77" y="61"/>
                </a:cubicBezTo>
                <a:cubicBezTo>
                  <a:pt x="77" y="34"/>
                  <a:pt x="77" y="34"/>
                  <a:pt x="77" y="34"/>
                </a:cubicBezTo>
                <a:cubicBezTo>
                  <a:pt x="77" y="34"/>
                  <a:pt x="77" y="34"/>
                  <a:pt x="77" y="34"/>
                </a:cubicBezTo>
                <a:cubicBezTo>
                  <a:pt x="77" y="16"/>
                  <a:pt x="77" y="16"/>
                  <a:pt x="77" y="16"/>
                </a:cubicBezTo>
                <a:cubicBezTo>
                  <a:pt x="77" y="7"/>
                  <a:pt x="70" y="0"/>
                  <a:pt x="62" y="0"/>
                </a:cubicBezTo>
                <a:close/>
              </a:path>
            </a:pathLst>
          </a:custGeom>
          <a:solidFill>
            <a:srgbClr val="00A8C3">
              <a:alpha val="100000"/>
            </a:srgbClr>
          </a:solidFill>
          <a:ln w="9525">
            <a:noFill/>
          </a:ln>
        </p:spPr>
        <p:txBody>
          <a:bodyPr/>
          <a:p>
            <a:endParaRPr lang="zh-CN" altLang="en-US"/>
          </a:p>
        </p:txBody>
      </p:sp>
      <p:sp>
        <p:nvSpPr>
          <p:cNvPr id="19495" name="Oval 75"/>
          <p:cNvSpPr/>
          <p:nvPr/>
        </p:nvSpPr>
        <p:spPr>
          <a:xfrm>
            <a:off x="5710238" y="1092200"/>
            <a:ext cx="120650" cy="128588"/>
          </a:xfrm>
          <a:prstGeom prst="ellipse">
            <a:avLst/>
          </a:prstGeom>
          <a:solidFill>
            <a:srgbClr val="00A8C3"/>
          </a:solidFill>
          <a:ln w="9525">
            <a:noFill/>
          </a:ln>
        </p:spPr>
        <p:txBody>
          <a:bodyPr/>
          <a:p>
            <a:endParaRPr lang="zh-CN" altLang="en-US" dirty="0">
              <a:solidFill>
                <a:srgbClr val="000000"/>
              </a:solidFill>
              <a:latin typeface="时尚中黑简体" pitchFamily="2" charset="-122"/>
              <a:ea typeface="时尚中黑简体" pitchFamily="2" charset="-122"/>
              <a:sym typeface="时尚中黑简体" pitchFamily="2" charset="-122"/>
            </a:endParaRPr>
          </a:p>
        </p:txBody>
      </p:sp>
      <p:sp>
        <p:nvSpPr>
          <p:cNvPr id="19496" name="Freeform 76"/>
          <p:cNvSpPr/>
          <p:nvPr/>
        </p:nvSpPr>
        <p:spPr>
          <a:xfrm>
            <a:off x="5638800" y="1243013"/>
            <a:ext cx="261938" cy="550862"/>
          </a:xfrm>
          <a:custGeom>
            <a:avLst/>
            <a:gdLst>
              <a:gd name="txL" fmla="*/ 0 w 77"/>
              <a:gd name="txT" fmla="*/ 0 h 151"/>
              <a:gd name="txR" fmla="*/ 77 w 77"/>
              <a:gd name="txB" fmla="*/ 151 h 151"/>
            </a:gdLst>
            <a:ahLst/>
            <a:cxnLst>
              <a:cxn ang="0">
                <a:pos x="2147483647" y="0"/>
              </a:cxn>
              <a:cxn ang="0">
                <a:pos x="2147483647" y="0"/>
              </a:cxn>
              <a:cxn ang="0">
                <a:pos x="0" y="2147483647"/>
              </a:cxn>
              <a:cxn ang="0">
                <a:pos x="0"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77" h="151">
                <a:moveTo>
                  <a:pt x="62" y="0"/>
                </a:moveTo>
                <a:cubicBezTo>
                  <a:pt x="15" y="0"/>
                  <a:pt x="15" y="0"/>
                  <a:pt x="15" y="0"/>
                </a:cubicBezTo>
                <a:cubicBezTo>
                  <a:pt x="7" y="0"/>
                  <a:pt x="0" y="7"/>
                  <a:pt x="0" y="16"/>
                </a:cubicBezTo>
                <a:cubicBezTo>
                  <a:pt x="0" y="17"/>
                  <a:pt x="0" y="17"/>
                  <a:pt x="0" y="17"/>
                </a:cubicBezTo>
                <a:cubicBezTo>
                  <a:pt x="0" y="34"/>
                  <a:pt x="0" y="34"/>
                  <a:pt x="0" y="34"/>
                </a:cubicBezTo>
                <a:cubicBezTo>
                  <a:pt x="0" y="61"/>
                  <a:pt x="0" y="61"/>
                  <a:pt x="0" y="61"/>
                </a:cubicBezTo>
                <a:cubicBezTo>
                  <a:pt x="0" y="64"/>
                  <a:pt x="2" y="67"/>
                  <a:pt x="6" y="67"/>
                </a:cubicBezTo>
                <a:cubicBezTo>
                  <a:pt x="9" y="67"/>
                  <a:pt x="11" y="64"/>
                  <a:pt x="11" y="61"/>
                </a:cubicBezTo>
                <a:cubicBezTo>
                  <a:pt x="11" y="34"/>
                  <a:pt x="11" y="34"/>
                  <a:pt x="11" y="34"/>
                </a:cubicBezTo>
                <a:cubicBezTo>
                  <a:pt x="11" y="24"/>
                  <a:pt x="11" y="24"/>
                  <a:pt x="11" y="24"/>
                </a:cubicBezTo>
                <a:cubicBezTo>
                  <a:pt x="11" y="23"/>
                  <a:pt x="13" y="21"/>
                  <a:pt x="15" y="21"/>
                </a:cubicBezTo>
                <a:cubicBezTo>
                  <a:pt x="16" y="21"/>
                  <a:pt x="18" y="23"/>
                  <a:pt x="18" y="24"/>
                </a:cubicBezTo>
                <a:cubicBezTo>
                  <a:pt x="18" y="34"/>
                  <a:pt x="18" y="34"/>
                  <a:pt x="18" y="34"/>
                </a:cubicBezTo>
                <a:cubicBezTo>
                  <a:pt x="18" y="142"/>
                  <a:pt x="18" y="142"/>
                  <a:pt x="18" y="142"/>
                </a:cubicBezTo>
                <a:cubicBezTo>
                  <a:pt x="18" y="147"/>
                  <a:pt x="22" y="151"/>
                  <a:pt x="26" y="151"/>
                </a:cubicBezTo>
                <a:cubicBezTo>
                  <a:pt x="31" y="151"/>
                  <a:pt x="35" y="147"/>
                  <a:pt x="35" y="142"/>
                </a:cubicBezTo>
                <a:cubicBezTo>
                  <a:pt x="35" y="85"/>
                  <a:pt x="35" y="85"/>
                  <a:pt x="35" y="85"/>
                </a:cubicBezTo>
                <a:cubicBezTo>
                  <a:pt x="35" y="78"/>
                  <a:pt x="35" y="78"/>
                  <a:pt x="35" y="78"/>
                </a:cubicBezTo>
                <a:cubicBezTo>
                  <a:pt x="35" y="77"/>
                  <a:pt x="37" y="75"/>
                  <a:pt x="38" y="75"/>
                </a:cubicBezTo>
                <a:cubicBezTo>
                  <a:pt x="40" y="75"/>
                  <a:pt x="42" y="77"/>
                  <a:pt x="42" y="78"/>
                </a:cubicBezTo>
                <a:cubicBezTo>
                  <a:pt x="42" y="85"/>
                  <a:pt x="42" y="85"/>
                  <a:pt x="42" y="85"/>
                </a:cubicBezTo>
                <a:cubicBezTo>
                  <a:pt x="42" y="142"/>
                  <a:pt x="42" y="142"/>
                  <a:pt x="42" y="142"/>
                </a:cubicBezTo>
                <a:cubicBezTo>
                  <a:pt x="42" y="147"/>
                  <a:pt x="46" y="151"/>
                  <a:pt x="50" y="151"/>
                </a:cubicBezTo>
                <a:cubicBezTo>
                  <a:pt x="55" y="151"/>
                  <a:pt x="59" y="147"/>
                  <a:pt x="59" y="142"/>
                </a:cubicBezTo>
                <a:cubicBezTo>
                  <a:pt x="59" y="34"/>
                  <a:pt x="59" y="34"/>
                  <a:pt x="59" y="34"/>
                </a:cubicBezTo>
                <a:cubicBezTo>
                  <a:pt x="59" y="24"/>
                  <a:pt x="59" y="24"/>
                  <a:pt x="59" y="24"/>
                </a:cubicBezTo>
                <a:cubicBezTo>
                  <a:pt x="59" y="23"/>
                  <a:pt x="60" y="21"/>
                  <a:pt x="62" y="21"/>
                </a:cubicBezTo>
                <a:cubicBezTo>
                  <a:pt x="64" y="21"/>
                  <a:pt x="66" y="23"/>
                  <a:pt x="66" y="24"/>
                </a:cubicBezTo>
                <a:cubicBezTo>
                  <a:pt x="66" y="34"/>
                  <a:pt x="66" y="34"/>
                  <a:pt x="66" y="34"/>
                </a:cubicBezTo>
                <a:cubicBezTo>
                  <a:pt x="66" y="61"/>
                  <a:pt x="66" y="61"/>
                  <a:pt x="66" y="61"/>
                </a:cubicBezTo>
                <a:cubicBezTo>
                  <a:pt x="66" y="64"/>
                  <a:pt x="68" y="67"/>
                  <a:pt x="71" y="67"/>
                </a:cubicBezTo>
                <a:cubicBezTo>
                  <a:pt x="75" y="67"/>
                  <a:pt x="77" y="64"/>
                  <a:pt x="77" y="61"/>
                </a:cubicBezTo>
                <a:cubicBezTo>
                  <a:pt x="77" y="34"/>
                  <a:pt x="77" y="34"/>
                  <a:pt x="77" y="34"/>
                </a:cubicBezTo>
                <a:cubicBezTo>
                  <a:pt x="77" y="34"/>
                  <a:pt x="77" y="34"/>
                  <a:pt x="77" y="34"/>
                </a:cubicBezTo>
                <a:cubicBezTo>
                  <a:pt x="77" y="16"/>
                  <a:pt x="77" y="16"/>
                  <a:pt x="77" y="16"/>
                </a:cubicBezTo>
                <a:cubicBezTo>
                  <a:pt x="77" y="7"/>
                  <a:pt x="70" y="0"/>
                  <a:pt x="62" y="0"/>
                </a:cubicBezTo>
                <a:close/>
              </a:path>
            </a:pathLst>
          </a:custGeom>
          <a:solidFill>
            <a:srgbClr val="00A8C3">
              <a:alpha val="100000"/>
            </a:srgbClr>
          </a:solidFill>
          <a:ln w="9525">
            <a:noFill/>
          </a:ln>
        </p:spPr>
        <p:txBody>
          <a:bodyPr/>
          <a:p>
            <a:endParaRPr lang="zh-CN" altLang="en-US"/>
          </a:p>
        </p:txBody>
      </p:sp>
      <p:sp>
        <p:nvSpPr>
          <p:cNvPr id="19497" name="Oval 77"/>
          <p:cNvSpPr/>
          <p:nvPr/>
        </p:nvSpPr>
        <p:spPr>
          <a:xfrm>
            <a:off x="6043613" y="1092200"/>
            <a:ext cx="119062" cy="128588"/>
          </a:xfrm>
          <a:prstGeom prst="ellipse">
            <a:avLst/>
          </a:prstGeom>
          <a:solidFill>
            <a:srgbClr val="00A8C3"/>
          </a:solidFill>
          <a:ln w="9525">
            <a:noFill/>
          </a:ln>
        </p:spPr>
        <p:txBody>
          <a:bodyPr/>
          <a:p>
            <a:endParaRPr lang="zh-CN" altLang="en-US" dirty="0">
              <a:solidFill>
                <a:srgbClr val="000000"/>
              </a:solidFill>
              <a:latin typeface="时尚中黑简体" pitchFamily="2" charset="-122"/>
              <a:ea typeface="时尚中黑简体" pitchFamily="2" charset="-122"/>
              <a:sym typeface="时尚中黑简体" pitchFamily="2" charset="-122"/>
            </a:endParaRPr>
          </a:p>
        </p:txBody>
      </p:sp>
      <p:sp>
        <p:nvSpPr>
          <p:cNvPr id="19498" name="Freeform 78"/>
          <p:cNvSpPr/>
          <p:nvPr/>
        </p:nvSpPr>
        <p:spPr>
          <a:xfrm>
            <a:off x="5973763" y="1243013"/>
            <a:ext cx="260350" cy="550862"/>
          </a:xfrm>
          <a:custGeom>
            <a:avLst/>
            <a:gdLst>
              <a:gd name="txL" fmla="*/ 0 w 77"/>
              <a:gd name="txT" fmla="*/ 0 h 151"/>
              <a:gd name="txR" fmla="*/ 77 w 77"/>
              <a:gd name="txB" fmla="*/ 151 h 151"/>
            </a:gdLst>
            <a:ahLst/>
            <a:cxnLst>
              <a:cxn ang="0">
                <a:pos x="2147483647" y="0"/>
              </a:cxn>
              <a:cxn ang="0">
                <a:pos x="2147483647" y="0"/>
              </a:cxn>
              <a:cxn ang="0">
                <a:pos x="0" y="2147483647"/>
              </a:cxn>
              <a:cxn ang="0">
                <a:pos x="0"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77" h="151">
                <a:moveTo>
                  <a:pt x="62" y="0"/>
                </a:moveTo>
                <a:cubicBezTo>
                  <a:pt x="15" y="0"/>
                  <a:pt x="15" y="0"/>
                  <a:pt x="15" y="0"/>
                </a:cubicBezTo>
                <a:cubicBezTo>
                  <a:pt x="7" y="0"/>
                  <a:pt x="0" y="7"/>
                  <a:pt x="0" y="16"/>
                </a:cubicBezTo>
                <a:cubicBezTo>
                  <a:pt x="0" y="17"/>
                  <a:pt x="0" y="17"/>
                  <a:pt x="0" y="17"/>
                </a:cubicBezTo>
                <a:cubicBezTo>
                  <a:pt x="0" y="34"/>
                  <a:pt x="0" y="34"/>
                  <a:pt x="0" y="34"/>
                </a:cubicBezTo>
                <a:cubicBezTo>
                  <a:pt x="0" y="61"/>
                  <a:pt x="0" y="61"/>
                  <a:pt x="0" y="61"/>
                </a:cubicBezTo>
                <a:cubicBezTo>
                  <a:pt x="0" y="64"/>
                  <a:pt x="2" y="67"/>
                  <a:pt x="6" y="67"/>
                </a:cubicBezTo>
                <a:cubicBezTo>
                  <a:pt x="9" y="67"/>
                  <a:pt x="11" y="64"/>
                  <a:pt x="11" y="61"/>
                </a:cubicBezTo>
                <a:cubicBezTo>
                  <a:pt x="11" y="34"/>
                  <a:pt x="11" y="34"/>
                  <a:pt x="11" y="34"/>
                </a:cubicBezTo>
                <a:cubicBezTo>
                  <a:pt x="11" y="24"/>
                  <a:pt x="11" y="24"/>
                  <a:pt x="11" y="24"/>
                </a:cubicBezTo>
                <a:cubicBezTo>
                  <a:pt x="11" y="23"/>
                  <a:pt x="13" y="21"/>
                  <a:pt x="15" y="21"/>
                </a:cubicBezTo>
                <a:cubicBezTo>
                  <a:pt x="16" y="21"/>
                  <a:pt x="18" y="23"/>
                  <a:pt x="18" y="24"/>
                </a:cubicBezTo>
                <a:cubicBezTo>
                  <a:pt x="18" y="34"/>
                  <a:pt x="18" y="34"/>
                  <a:pt x="18" y="34"/>
                </a:cubicBezTo>
                <a:cubicBezTo>
                  <a:pt x="18" y="142"/>
                  <a:pt x="18" y="142"/>
                  <a:pt x="18" y="142"/>
                </a:cubicBezTo>
                <a:cubicBezTo>
                  <a:pt x="18" y="147"/>
                  <a:pt x="22" y="151"/>
                  <a:pt x="26" y="151"/>
                </a:cubicBezTo>
                <a:cubicBezTo>
                  <a:pt x="31" y="151"/>
                  <a:pt x="35" y="147"/>
                  <a:pt x="35" y="142"/>
                </a:cubicBezTo>
                <a:cubicBezTo>
                  <a:pt x="35" y="85"/>
                  <a:pt x="35" y="85"/>
                  <a:pt x="35" y="85"/>
                </a:cubicBezTo>
                <a:cubicBezTo>
                  <a:pt x="35" y="78"/>
                  <a:pt x="35" y="78"/>
                  <a:pt x="35" y="78"/>
                </a:cubicBezTo>
                <a:cubicBezTo>
                  <a:pt x="35" y="77"/>
                  <a:pt x="37" y="75"/>
                  <a:pt x="38" y="75"/>
                </a:cubicBezTo>
                <a:cubicBezTo>
                  <a:pt x="40" y="75"/>
                  <a:pt x="42" y="77"/>
                  <a:pt x="42" y="78"/>
                </a:cubicBezTo>
                <a:cubicBezTo>
                  <a:pt x="42" y="85"/>
                  <a:pt x="42" y="85"/>
                  <a:pt x="42" y="85"/>
                </a:cubicBezTo>
                <a:cubicBezTo>
                  <a:pt x="42" y="142"/>
                  <a:pt x="42" y="142"/>
                  <a:pt x="42" y="142"/>
                </a:cubicBezTo>
                <a:cubicBezTo>
                  <a:pt x="42" y="147"/>
                  <a:pt x="46" y="151"/>
                  <a:pt x="50" y="151"/>
                </a:cubicBezTo>
                <a:cubicBezTo>
                  <a:pt x="55" y="151"/>
                  <a:pt x="59" y="147"/>
                  <a:pt x="59" y="142"/>
                </a:cubicBezTo>
                <a:cubicBezTo>
                  <a:pt x="59" y="34"/>
                  <a:pt x="59" y="34"/>
                  <a:pt x="59" y="34"/>
                </a:cubicBezTo>
                <a:cubicBezTo>
                  <a:pt x="59" y="34"/>
                  <a:pt x="59" y="34"/>
                  <a:pt x="59" y="34"/>
                </a:cubicBezTo>
                <a:cubicBezTo>
                  <a:pt x="59" y="24"/>
                  <a:pt x="59" y="24"/>
                  <a:pt x="59" y="24"/>
                </a:cubicBezTo>
                <a:cubicBezTo>
                  <a:pt x="59" y="23"/>
                  <a:pt x="60" y="21"/>
                  <a:pt x="62" y="21"/>
                </a:cubicBezTo>
                <a:cubicBezTo>
                  <a:pt x="64" y="21"/>
                  <a:pt x="66" y="23"/>
                  <a:pt x="66" y="24"/>
                </a:cubicBezTo>
                <a:cubicBezTo>
                  <a:pt x="66" y="34"/>
                  <a:pt x="66" y="34"/>
                  <a:pt x="66" y="34"/>
                </a:cubicBezTo>
                <a:cubicBezTo>
                  <a:pt x="66" y="61"/>
                  <a:pt x="66" y="61"/>
                  <a:pt x="66" y="61"/>
                </a:cubicBezTo>
                <a:cubicBezTo>
                  <a:pt x="66" y="64"/>
                  <a:pt x="68" y="67"/>
                  <a:pt x="71" y="67"/>
                </a:cubicBezTo>
                <a:cubicBezTo>
                  <a:pt x="75" y="67"/>
                  <a:pt x="77" y="64"/>
                  <a:pt x="77" y="61"/>
                </a:cubicBezTo>
                <a:cubicBezTo>
                  <a:pt x="77" y="34"/>
                  <a:pt x="77" y="34"/>
                  <a:pt x="77" y="34"/>
                </a:cubicBezTo>
                <a:cubicBezTo>
                  <a:pt x="77" y="16"/>
                  <a:pt x="77" y="16"/>
                  <a:pt x="77" y="16"/>
                </a:cubicBezTo>
                <a:cubicBezTo>
                  <a:pt x="77" y="7"/>
                  <a:pt x="70" y="0"/>
                  <a:pt x="62" y="0"/>
                </a:cubicBezTo>
                <a:close/>
              </a:path>
            </a:pathLst>
          </a:custGeom>
          <a:solidFill>
            <a:srgbClr val="00A8C3">
              <a:alpha val="100000"/>
            </a:srgbClr>
          </a:solidFill>
          <a:ln w="9525">
            <a:noFill/>
          </a:ln>
        </p:spPr>
        <p:txBody>
          <a:bodyPr/>
          <a:p>
            <a:endParaRPr lang="zh-CN" altLang="en-US"/>
          </a:p>
        </p:txBody>
      </p:sp>
      <p:sp>
        <p:nvSpPr>
          <p:cNvPr id="19499" name="Oval 79"/>
          <p:cNvSpPr/>
          <p:nvPr/>
        </p:nvSpPr>
        <p:spPr>
          <a:xfrm>
            <a:off x="6375400" y="1092200"/>
            <a:ext cx="122238" cy="128588"/>
          </a:xfrm>
          <a:prstGeom prst="ellipse">
            <a:avLst/>
          </a:prstGeom>
          <a:solidFill>
            <a:srgbClr val="35D8C8"/>
          </a:solidFill>
          <a:ln w="9525">
            <a:noFill/>
          </a:ln>
        </p:spPr>
        <p:txBody>
          <a:bodyPr/>
          <a:p>
            <a:endParaRPr lang="zh-CN" altLang="en-US" dirty="0">
              <a:solidFill>
                <a:srgbClr val="000000"/>
              </a:solidFill>
              <a:latin typeface="时尚中黑简体" pitchFamily="2" charset="-122"/>
              <a:ea typeface="时尚中黑简体" pitchFamily="2" charset="-122"/>
              <a:sym typeface="时尚中黑简体" pitchFamily="2" charset="-122"/>
            </a:endParaRPr>
          </a:p>
        </p:txBody>
      </p:sp>
      <p:sp>
        <p:nvSpPr>
          <p:cNvPr id="19500" name="Freeform 80"/>
          <p:cNvSpPr/>
          <p:nvPr/>
        </p:nvSpPr>
        <p:spPr>
          <a:xfrm>
            <a:off x="6307138" y="1243013"/>
            <a:ext cx="261937" cy="550862"/>
          </a:xfrm>
          <a:custGeom>
            <a:avLst/>
            <a:gdLst>
              <a:gd name="txL" fmla="*/ 0 w 77"/>
              <a:gd name="txT" fmla="*/ 0 h 151"/>
              <a:gd name="txR" fmla="*/ 77 w 77"/>
              <a:gd name="txB" fmla="*/ 151 h 151"/>
            </a:gdLst>
            <a:ahLst/>
            <a:cxnLst>
              <a:cxn ang="0">
                <a:pos x="2147483647" y="0"/>
              </a:cxn>
              <a:cxn ang="0">
                <a:pos x="2147483647" y="0"/>
              </a:cxn>
              <a:cxn ang="0">
                <a:pos x="0" y="2147483647"/>
              </a:cxn>
              <a:cxn ang="0">
                <a:pos x="0"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77" h="151">
                <a:moveTo>
                  <a:pt x="62" y="0"/>
                </a:moveTo>
                <a:cubicBezTo>
                  <a:pt x="15" y="0"/>
                  <a:pt x="15" y="0"/>
                  <a:pt x="15" y="0"/>
                </a:cubicBezTo>
                <a:cubicBezTo>
                  <a:pt x="7" y="0"/>
                  <a:pt x="0" y="7"/>
                  <a:pt x="0" y="16"/>
                </a:cubicBezTo>
                <a:cubicBezTo>
                  <a:pt x="0" y="17"/>
                  <a:pt x="0" y="17"/>
                  <a:pt x="0" y="17"/>
                </a:cubicBezTo>
                <a:cubicBezTo>
                  <a:pt x="0" y="34"/>
                  <a:pt x="0" y="34"/>
                  <a:pt x="0" y="34"/>
                </a:cubicBezTo>
                <a:cubicBezTo>
                  <a:pt x="0" y="61"/>
                  <a:pt x="0" y="61"/>
                  <a:pt x="0" y="61"/>
                </a:cubicBezTo>
                <a:cubicBezTo>
                  <a:pt x="0" y="64"/>
                  <a:pt x="2" y="67"/>
                  <a:pt x="6" y="67"/>
                </a:cubicBezTo>
                <a:cubicBezTo>
                  <a:pt x="9" y="67"/>
                  <a:pt x="11" y="64"/>
                  <a:pt x="11" y="61"/>
                </a:cubicBezTo>
                <a:cubicBezTo>
                  <a:pt x="11" y="34"/>
                  <a:pt x="11" y="34"/>
                  <a:pt x="11" y="34"/>
                </a:cubicBezTo>
                <a:cubicBezTo>
                  <a:pt x="11" y="34"/>
                  <a:pt x="11" y="34"/>
                  <a:pt x="11" y="34"/>
                </a:cubicBezTo>
                <a:cubicBezTo>
                  <a:pt x="11" y="24"/>
                  <a:pt x="11" y="24"/>
                  <a:pt x="11" y="24"/>
                </a:cubicBezTo>
                <a:cubicBezTo>
                  <a:pt x="11" y="23"/>
                  <a:pt x="13" y="21"/>
                  <a:pt x="15" y="21"/>
                </a:cubicBezTo>
                <a:cubicBezTo>
                  <a:pt x="16" y="21"/>
                  <a:pt x="18" y="23"/>
                  <a:pt x="18" y="24"/>
                </a:cubicBezTo>
                <a:cubicBezTo>
                  <a:pt x="18" y="34"/>
                  <a:pt x="18" y="34"/>
                  <a:pt x="18" y="34"/>
                </a:cubicBezTo>
                <a:cubicBezTo>
                  <a:pt x="18" y="142"/>
                  <a:pt x="18" y="142"/>
                  <a:pt x="18" y="142"/>
                </a:cubicBezTo>
                <a:cubicBezTo>
                  <a:pt x="18" y="147"/>
                  <a:pt x="22" y="151"/>
                  <a:pt x="26" y="151"/>
                </a:cubicBezTo>
                <a:cubicBezTo>
                  <a:pt x="31" y="151"/>
                  <a:pt x="35" y="147"/>
                  <a:pt x="35" y="142"/>
                </a:cubicBezTo>
                <a:cubicBezTo>
                  <a:pt x="35" y="85"/>
                  <a:pt x="35" y="85"/>
                  <a:pt x="35" y="85"/>
                </a:cubicBezTo>
                <a:cubicBezTo>
                  <a:pt x="35" y="78"/>
                  <a:pt x="35" y="78"/>
                  <a:pt x="35" y="78"/>
                </a:cubicBezTo>
                <a:cubicBezTo>
                  <a:pt x="35" y="77"/>
                  <a:pt x="36" y="75"/>
                  <a:pt x="38" y="75"/>
                </a:cubicBezTo>
                <a:cubicBezTo>
                  <a:pt x="40" y="75"/>
                  <a:pt x="42" y="77"/>
                  <a:pt x="42" y="78"/>
                </a:cubicBezTo>
                <a:cubicBezTo>
                  <a:pt x="42" y="85"/>
                  <a:pt x="42" y="85"/>
                  <a:pt x="42" y="85"/>
                </a:cubicBezTo>
                <a:cubicBezTo>
                  <a:pt x="42" y="142"/>
                  <a:pt x="42" y="142"/>
                  <a:pt x="42" y="142"/>
                </a:cubicBezTo>
                <a:cubicBezTo>
                  <a:pt x="42" y="147"/>
                  <a:pt x="46" y="151"/>
                  <a:pt x="50" y="151"/>
                </a:cubicBezTo>
                <a:cubicBezTo>
                  <a:pt x="55" y="151"/>
                  <a:pt x="59" y="147"/>
                  <a:pt x="59" y="142"/>
                </a:cubicBezTo>
                <a:cubicBezTo>
                  <a:pt x="59" y="34"/>
                  <a:pt x="59" y="34"/>
                  <a:pt x="59" y="34"/>
                </a:cubicBezTo>
                <a:cubicBezTo>
                  <a:pt x="59" y="34"/>
                  <a:pt x="59" y="34"/>
                  <a:pt x="59" y="34"/>
                </a:cubicBezTo>
                <a:cubicBezTo>
                  <a:pt x="59" y="24"/>
                  <a:pt x="59" y="24"/>
                  <a:pt x="59" y="24"/>
                </a:cubicBezTo>
                <a:cubicBezTo>
                  <a:pt x="59" y="23"/>
                  <a:pt x="60" y="21"/>
                  <a:pt x="62" y="21"/>
                </a:cubicBezTo>
                <a:cubicBezTo>
                  <a:pt x="64" y="21"/>
                  <a:pt x="65" y="23"/>
                  <a:pt x="65" y="24"/>
                </a:cubicBezTo>
                <a:cubicBezTo>
                  <a:pt x="65" y="34"/>
                  <a:pt x="65" y="34"/>
                  <a:pt x="65" y="34"/>
                </a:cubicBezTo>
                <a:cubicBezTo>
                  <a:pt x="65" y="61"/>
                  <a:pt x="65" y="61"/>
                  <a:pt x="65" y="61"/>
                </a:cubicBezTo>
                <a:cubicBezTo>
                  <a:pt x="65" y="64"/>
                  <a:pt x="68" y="67"/>
                  <a:pt x="71" y="67"/>
                </a:cubicBezTo>
                <a:cubicBezTo>
                  <a:pt x="75" y="67"/>
                  <a:pt x="77" y="64"/>
                  <a:pt x="77" y="61"/>
                </a:cubicBezTo>
                <a:cubicBezTo>
                  <a:pt x="77" y="34"/>
                  <a:pt x="77" y="34"/>
                  <a:pt x="77" y="34"/>
                </a:cubicBezTo>
                <a:cubicBezTo>
                  <a:pt x="77" y="16"/>
                  <a:pt x="77" y="16"/>
                  <a:pt x="77" y="16"/>
                </a:cubicBezTo>
                <a:cubicBezTo>
                  <a:pt x="77" y="7"/>
                  <a:pt x="70" y="0"/>
                  <a:pt x="62" y="0"/>
                </a:cubicBezTo>
                <a:close/>
              </a:path>
            </a:pathLst>
          </a:custGeom>
          <a:solidFill>
            <a:srgbClr val="35D8C8">
              <a:alpha val="100000"/>
            </a:srgbClr>
          </a:solidFill>
          <a:ln w="9525">
            <a:noFill/>
          </a:ln>
        </p:spPr>
        <p:txBody>
          <a:bodyPr/>
          <a:p>
            <a:endParaRPr lang="zh-CN" altLang="en-US"/>
          </a:p>
        </p:txBody>
      </p:sp>
      <p:sp>
        <p:nvSpPr>
          <p:cNvPr id="19501" name="Oval 81"/>
          <p:cNvSpPr/>
          <p:nvPr/>
        </p:nvSpPr>
        <p:spPr>
          <a:xfrm>
            <a:off x="6710363" y="1092200"/>
            <a:ext cx="120650" cy="128588"/>
          </a:xfrm>
          <a:prstGeom prst="ellipse">
            <a:avLst/>
          </a:prstGeom>
          <a:solidFill>
            <a:srgbClr val="35D8C8"/>
          </a:solidFill>
          <a:ln w="9525">
            <a:noFill/>
          </a:ln>
        </p:spPr>
        <p:txBody>
          <a:bodyPr/>
          <a:p>
            <a:endParaRPr lang="zh-CN" altLang="en-US" dirty="0">
              <a:solidFill>
                <a:srgbClr val="000000"/>
              </a:solidFill>
              <a:latin typeface="时尚中黑简体" pitchFamily="2" charset="-122"/>
              <a:ea typeface="时尚中黑简体" pitchFamily="2" charset="-122"/>
              <a:sym typeface="时尚中黑简体" pitchFamily="2" charset="-122"/>
            </a:endParaRPr>
          </a:p>
        </p:txBody>
      </p:sp>
      <p:sp>
        <p:nvSpPr>
          <p:cNvPr id="19502" name="Freeform 82"/>
          <p:cNvSpPr/>
          <p:nvPr/>
        </p:nvSpPr>
        <p:spPr>
          <a:xfrm>
            <a:off x="6642100" y="1243013"/>
            <a:ext cx="260350" cy="550862"/>
          </a:xfrm>
          <a:custGeom>
            <a:avLst/>
            <a:gdLst>
              <a:gd name="txL" fmla="*/ 0 w 77"/>
              <a:gd name="txT" fmla="*/ 0 h 151"/>
              <a:gd name="txR" fmla="*/ 77 w 77"/>
              <a:gd name="txB" fmla="*/ 151 h 151"/>
            </a:gdLst>
            <a:ahLst/>
            <a:cxnLst>
              <a:cxn ang="0">
                <a:pos x="2147483647" y="0"/>
              </a:cxn>
              <a:cxn ang="0">
                <a:pos x="2147483647" y="0"/>
              </a:cxn>
              <a:cxn ang="0">
                <a:pos x="0" y="2147483647"/>
              </a:cxn>
              <a:cxn ang="0">
                <a:pos x="0"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77" h="151">
                <a:moveTo>
                  <a:pt x="62" y="0"/>
                </a:moveTo>
                <a:cubicBezTo>
                  <a:pt x="15" y="0"/>
                  <a:pt x="15" y="0"/>
                  <a:pt x="15" y="0"/>
                </a:cubicBezTo>
                <a:cubicBezTo>
                  <a:pt x="7" y="0"/>
                  <a:pt x="0" y="7"/>
                  <a:pt x="0" y="16"/>
                </a:cubicBezTo>
                <a:cubicBezTo>
                  <a:pt x="0" y="17"/>
                  <a:pt x="0" y="17"/>
                  <a:pt x="0" y="17"/>
                </a:cubicBezTo>
                <a:cubicBezTo>
                  <a:pt x="0" y="34"/>
                  <a:pt x="0" y="34"/>
                  <a:pt x="0" y="34"/>
                </a:cubicBezTo>
                <a:cubicBezTo>
                  <a:pt x="0" y="61"/>
                  <a:pt x="0" y="61"/>
                  <a:pt x="0" y="61"/>
                </a:cubicBezTo>
                <a:cubicBezTo>
                  <a:pt x="0" y="64"/>
                  <a:pt x="2" y="67"/>
                  <a:pt x="6" y="67"/>
                </a:cubicBezTo>
                <a:cubicBezTo>
                  <a:pt x="9" y="67"/>
                  <a:pt x="11" y="64"/>
                  <a:pt x="11" y="61"/>
                </a:cubicBezTo>
                <a:cubicBezTo>
                  <a:pt x="11" y="34"/>
                  <a:pt x="11" y="34"/>
                  <a:pt x="11" y="34"/>
                </a:cubicBezTo>
                <a:cubicBezTo>
                  <a:pt x="11" y="34"/>
                  <a:pt x="11" y="34"/>
                  <a:pt x="11" y="34"/>
                </a:cubicBezTo>
                <a:cubicBezTo>
                  <a:pt x="11" y="24"/>
                  <a:pt x="11" y="24"/>
                  <a:pt x="11" y="24"/>
                </a:cubicBezTo>
                <a:cubicBezTo>
                  <a:pt x="11" y="23"/>
                  <a:pt x="13" y="21"/>
                  <a:pt x="15" y="21"/>
                </a:cubicBezTo>
                <a:cubicBezTo>
                  <a:pt x="16" y="21"/>
                  <a:pt x="18" y="23"/>
                  <a:pt x="18" y="24"/>
                </a:cubicBezTo>
                <a:cubicBezTo>
                  <a:pt x="18" y="34"/>
                  <a:pt x="18" y="34"/>
                  <a:pt x="18" y="34"/>
                </a:cubicBezTo>
                <a:cubicBezTo>
                  <a:pt x="18" y="142"/>
                  <a:pt x="18" y="142"/>
                  <a:pt x="18" y="142"/>
                </a:cubicBezTo>
                <a:cubicBezTo>
                  <a:pt x="18" y="147"/>
                  <a:pt x="22" y="151"/>
                  <a:pt x="26" y="151"/>
                </a:cubicBezTo>
                <a:cubicBezTo>
                  <a:pt x="31" y="151"/>
                  <a:pt x="35" y="147"/>
                  <a:pt x="35" y="142"/>
                </a:cubicBezTo>
                <a:cubicBezTo>
                  <a:pt x="35" y="85"/>
                  <a:pt x="35" y="85"/>
                  <a:pt x="35" y="85"/>
                </a:cubicBezTo>
                <a:cubicBezTo>
                  <a:pt x="35" y="78"/>
                  <a:pt x="35" y="78"/>
                  <a:pt x="35" y="78"/>
                </a:cubicBezTo>
                <a:cubicBezTo>
                  <a:pt x="35" y="77"/>
                  <a:pt x="36" y="75"/>
                  <a:pt x="38" y="75"/>
                </a:cubicBezTo>
                <a:cubicBezTo>
                  <a:pt x="40" y="75"/>
                  <a:pt x="42" y="77"/>
                  <a:pt x="42" y="78"/>
                </a:cubicBezTo>
                <a:cubicBezTo>
                  <a:pt x="42" y="85"/>
                  <a:pt x="42" y="85"/>
                  <a:pt x="42" y="85"/>
                </a:cubicBezTo>
                <a:cubicBezTo>
                  <a:pt x="42" y="142"/>
                  <a:pt x="42" y="142"/>
                  <a:pt x="42" y="142"/>
                </a:cubicBezTo>
                <a:cubicBezTo>
                  <a:pt x="42" y="147"/>
                  <a:pt x="46" y="151"/>
                  <a:pt x="50" y="151"/>
                </a:cubicBezTo>
                <a:cubicBezTo>
                  <a:pt x="55" y="151"/>
                  <a:pt x="59" y="147"/>
                  <a:pt x="59" y="142"/>
                </a:cubicBezTo>
                <a:cubicBezTo>
                  <a:pt x="59" y="34"/>
                  <a:pt x="59" y="34"/>
                  <a:pt x="59" y="34"/>
                </a:cubicBezTo>
                <a:cubicBezTo>
                  <a:pt x="59" y="24"/>
                  <a:pt x="59" y="24"/>
                  <a:pt x="59" y="24"/>
                </a:cubicBezTo>
                <a:cubicBezTo>
                  <a:pt x="59" y="23"/>
                  <a:pt x="60" y="21"/>
                  <a:pt x="62" y="21"/>
                </a:cubicBezTo>
                <a:cubicBezTo>
                  <a:pt x="64" y="21"/>
                  <a:pt x="65" y="23"/>
                  <a:pt x="65" y="24"/>
                </a:cubicBezTo>
                <a:cubicBezTo>
                  <a:pt x="65" y="34"/>
                  <a:pt x="65" y="34"/>
                  <a:pt x="65" y="34"/>
                </a:cubicBezTo>
                <a:cubicBezTo>
                  <a:pt x="65" y="61"/>
                  <a:pt x="65" y="61"/>
                  <a:pt x="65" y="61"/>
                </a:cubicBezTo>
                <a:cubicBezTo>
                  <a:pt x="65" y="64"/>
                  <a:pt x="68" y="67"/>
                  <a:pt x="71" y="67"/>
                </a:cubicBezTo>
                <a:cubicBezTo>
                  <a:pt x="74" y="67"/>
                  <a:pt x="77" y="64"/>
                  <a:pt x="77" y="61"/>
                </a:cubicBezTo>
                <a:cubicBezTo>
                  <a:pt x="77" y="34"/>
                  <a:pt x="77" y="34"/>
                  <a:pt x="77" y="34"/>
                </a:cubicBezTo>
                <a:cubicBezTo>
                  <a:pt x="77" y="34"/>
                  <a:pt x="77" y="34"/>
                  <a:pt x="77" y="34"/>
                </a:cubicBezTo>
                <a:cubicBezTo>
                  <a:pt x="77" y="16"/>
                  <a:pt x="77" y="16"/>
                  <a:pt x="77" y="16"/>
                </a:cubicBezTo>
                <a:cubicBezTo>
                  <a:pt x="77" y="7"/>
                  <a:pt x="70" y="0"/>
                  <a:pt x="62" y="0"/>
                </a:cubicBezTo>
                <a:close/>
              </a:path>
            </a:pathLst>
          </a:custGeom>
          <a:solidFill>
            <a:srgbClr val="35D8C8">
              <a:alpha val="100000"/>
            </a:srgbClr>
          </a:solidFill>
          <a:ln w="9525">
            <a:noFill/>
          </a:ln>
        </p:spPr>
        <p:txBody>
          <a:bodyPr/>
          <a:p>
            <a:endParaRPr lang="zh-CN" altLang="en-US"/>
          </a:p>
        </p:txBody>
      </p:sp>
      <p:sp>
        <p:nvSpPr>
          <p:cNvPr id="19503" name="Oval 83"/>
          <p:cNvSpPr/>
          <p:nvPr/>
        </p:nvSpPr>
        <p:spPr>
          <a:xfrm>
            <a:off x="7043738" y="1092200"/>
            <a:ext cx="122237" cy="128588"/>
          </a:xfrm>
          <a:prstGeom prst="ellipse">
            <a:avLst/>
          </a:prstGeom>
          <a:solidFill>
            <a:srgbClr val="35D8C8"/>
          </a:solidFill>
          <a:ln w="9525">
            <a:noFill/>
          </a:ln>
        </p:spPr>
        <p:txBody>
          <a:bodyPr/>
          <a:p>
            <a:endParaRPr lang="zh-CN" altLang="en-US" dirty="0">
              <a:solidFill>
                <a:srgbClr val="000000"/>
              </a:solidFill>
              <a:latin typeface="时尚中黑简体" pitchFamily="2" charset="-122"/>
              <a:ea typeface="时尚中黑简体" pitchFamily="2" charset="-122"/>
              <a:sym typeface="时尚中黑简体" pitchFamily="2" charset="-122"/>
            </a:endParaRPr>
          </a:p>
        </p:txBody>
      </p:sp>
      <p:sp>
        <p:nvSpPr>
          <p:cNvPr id="19504" name="Freeform 84"/>
          <p:cNvSpPr/>
          <p:nvPr/>
        </p:nvSpPr>
        <p:spPr>
          <a:xfrm>
            <a:off x="6975475" y="1243013"/>
            <a:ext cx="260350" cy="550862"/>
          </a:xfrm>
          <a:custGeom>
            <a:avLst/>
            <a:gdLst>
              <a:gd name="txL" fmla="*/ 0 w 77"/>
              <a:gd name="txT" fmla="*/ 0 h 151"/>
              <a:gd name="txR" fmla="*/ 77 w 77"/>
              <a:gd name="txB" fmla="*/ 151 h 151"/>
            </a:gdLst>
            <a:ahLst/>
            <a:cxnLst>
              <a:cxn ang="0">
                <a:pos x="2147483647" y="0"/>
              </a:cxn>
              <a:cxn ang="0">
                <a:pos x="2147483647" y="0"/>
              </a:cxn>
              <a:cxn ang="0">
                <a:pos x="0" y="2147483647"/>
              </a:cxn>
              <a:cxn ang="0">
                <a:pos x="0"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77" h="151">
                <a:moveTo>
                  <a:pt x="62" y="0"/>
                </a:moveTo>
                <a:cubicBezTo>
                  <a:pt x="15" y="0"/>
                  <a:pt x="15" y="0"/>
                  <a:pt x="15" y="0"/>
                </a:cubicBezTo>
                <a:cubicBezTo>
                  <a:pt x="7" y="0"/>
                  <a:pt x="0" y="7"/>
                  <a:pt x="0" y="16"/>
                </a:cubicBezTo>
                <a:cubicBezTo>
                  <a:pt x="0" y="17"/>
                  <a:pt x="0" y="17"/>
                  <a:pt x="0" y="17"/>
                </a:cubicBezTo>
                <a:cubicBezTo>
                  <a:pt x="0" y="34"/>
                  <a:pt x="0" y="34"/>
                  <a:pt x="0" y="34"/>
                </a:cubicBezTo>
                <a:cubicBezTo>
                  <a:pt x="0" y="61"/>
                  <a:pt x="0" y="61"/>
                  <a:pt x="0" y="61"/>
                </a:cubicBezTo>
                <a:cubicBezTo>
                  <a:pt x="0" y="64"/>
                  <a:pt x="2" y="67"/>
                  <a:pt x="6" y="67"/>
                </a:cubicBezTo>
                <a:cubicBezTo>
                  <a:pt x="9" y="67"/>
                  <a:pt x="11" y="64"/>
                  <a:pt x="11" y="61"/>
                </a:cubicBezTo>
                <a:cubicBezTo>
                  <a:pt x="11" y="34"/>
                  <a:pt x="11" y="34"/>
                  <a:pt x="11" y="34"/>
                </a:cubicBezTo>
                <a:cubicBezTo>
                  <a:pt x="11" y="24"/>
                  <a:pt x="11" y="24"/>
                  <a:pt x="11" y="24"/>
                </a:cubicBezTo>
                <a:cubicBezTo>
                  <a:pt x="11" y="23"/>
                  <a:pt x="13" y="21"/>
                  <a:pt x="15" y="21"/>
                </a:cubicBezTo>
                <a:cubicBezTo>
                  <a:pt x="16" y="21"/>
                  <a:pt x="18" y="23"/>
                  <a:pt x="18" y="24"/>
                </a:cubicBezTo>
                <a:cubicBezTo>
                  <a:pt x="18" y="34"/>
                  <a:pt x="18" y="34"/>
                  <a:pt x="18" y="34"/>
                </a:cubicBezTo>
                <a:cubicBezTo>
                  <a:pt x="18" y="142"/>
                  <a:pt x="18" y="142"/>
                  <a:pt x="18" y="142"/>
                </a:cubicBezTo>
                <a:cubicBezTo>
                  <a:pt x="18" y="147"/>
                  <a:pt x="22" y="151"/>
                  <a:pt x="26" y="151"/>
                </a:cubicBezTo>
                <a:cubicBezTo>
                  <a:pt x="31" y="151"/>
                  <a:pt x="35" y="147"/>
                  <a:pt x="35" y="142"/>
                </a:cubicBezTo>
                <a:cubicBezTo>
                  <a:pt x="35" y="85"/>
                  <a:pt x="35" y="85"/>
                  <a:pt x="35" y="85"/>
                </a:cubicBezTo>
                <a:cubicBezTo>
                  <a:pt x="35" y="78"/>
                  <a:pt x="35" y="78"/>
                  <a:pt x="35" y="78"/>
                </a:cubicBezTo>
                <a:cubicBezTo>
                  <a:pt x="35" y="77"/>
                  <a:pt x="36" y="75"/>
                  <a:pt x="38" y="75"/>
                </a:cubicBezTo>
                <a:cubicBezTo>
                  <a:pt x="40" y="75"/>
                  <a:pt x="42" y="77"/>
                  <a:pt x="42" y="78"/>
                </a:cubicBezTo>
                <a:cubicBezTo>
                  <a:pt x="42" y="85"/>
                  <a:pt x="42" y="85"/>
                  <a:pt x="42" y="85"/>
                </a:cubicBezTo>
                <a:cubicBezTo>
                  <a:pt x="42" y="142"/>
                  <a:pt x="42" y="142"/>
                  <a:pt x="42" y="142"/>
                </a:cubicBezTo>
                <a:cubicBezTo>
                  <a:pt x="42" y="147"/>
                  <a:pt x="45" y="151"/>
                  <a:pt x="50" y="151"/>
                </a:cubicBezTo>
                <a:cubicBezTo>
                  <a:pt x="55" y="151"/>
                  <a:pt x="59" y="147"/>
                  <a:pt x="59" y="142"/>
                </a:cubicBezTo>
                <a:cubicBezTo>
                  <a:pt x="59" y="34"/>
                  <a:pt x="59" y="34"/>
                  <a:pt x="59" y="34"/>
                </a:cubicBezTo>
                <a:cubicBezTo>
                  <a:pt x="59" y="24"/>
                  <a:pt x="59" y="24"/>
                  <a:pt x="59" y="24"/>
                </a:cubicBezTo>
                <a:cubicBezTo>
                  <a:pt x="59" y="23"/>
                  <a:pt x="60" y="21"/>
                  <a:pt x="62" y="21"/>
                </a:cubicBezTo>
                <a:cubicBezTo>
                  <a:pt x="64" y="21"/>
                  <a:pt x="65" y="23"/>
                  <a:pt x="65" y="24"/>
                </a:cubicBezTo>
                <a:cubicBezTo>
                  <a:pt x="65" y="34"/>
                  <a:pt x="65" y="34"/>
                  <a:pt x="65" y="34"/>
                </a:cubicBezTo>
                <a:cubicBezTo>
                  <a:pt x="65" y="61"/>
                  <a:pt x="65" y="61"/>
                  <a:pt x="65" y="61"/>
                </a:cubicBezTo>
                <a:cubicBezTo>
                  <a:pt x="65" y="64"/>
                  <a:pt x="68" y="67"/>
                  <a:pt x="71" y="67"/>
                </a:cubicBezTo>
                <a:cubicBezTo>
                  <a:pt x="74" y="67"/>
                  <a:pt x="77" y="64"/>
                  <a:pt x="77" y="61"/>
                </a:cubicBezTo>
                <a:cubicBezTo>
                  <a:pt x="77" y="34"/>
                  <a:pt x="77" y="34"/>
                  <a:pt x="77" y="34"/>
                </a:cubicBezTo>
                <a:cubicBezTo>
                  <a:pt x="77" y="34"/>
                  <a:pt x="77" y="34"/>
                  <a:pt x="77" y="34"/>
                </a:cubicBezTo>
                <a:cubicBezTo>
                  <a:pt x="77" y="16"/>
                  <a:pt x="77" y="16"/>
                  <a:pt x="77" y="16"/>
                </a:cubicBezTo>
                <a:cubicBezTo>
                  <a:pt x="77" y="7"/>
                  <a:pt x="70" y="0"/>
                  <a:pt x="62" y="0"/>
                </a:cubicBezTo>
                <a:close/>
              </a:path>
            </a:pathLst>
          </a:custGeom>
          <a:solidFill>
            <a:srgbClr val="35D8C8">
              <a:alpha val="100000"/>
            </a:srgbClr>
          </a:solidFill>
          <a:ln w="9525">
            <a:noFill/>
          </a:ln>
        </p:spPr>
        <p:txBody>
          <a:bodyPr/>
          <a:p>
            <a:endParaRPr lang="zh-CN" altLang="en-US"/>
          </a:p>
        </p:txBody>
      </p:sp>
      <p:sp>
        <p:nvSpPr>
          <p:cNvPr id="19505" name="Oval 85"/>
          <p:cNvSpPr/>
          <p:nvPr/>
        </p:nvSpPr>
        <p:spPr>
          <a:xfrm>
            <a:off x="7378700" y="1092200"/>
            <a:ext cx="120650" cy="128588"/>
          </a:xfrm>
          <a:prstGeom prst="ellipse">
            <a:avLst/>
          </a:prstGeom>
          <a:solidFill>
            <a:srgbClr val="35D8C8"/>
          </a:solidFill>
          <a:ln w="9525">
            <a:noFill/>
          </a:ln>
        </p:spPr>
        <p:txBody>
          <a:bodyPr/>
          <a:p>
            <a:endParaRPr lang="zh-CN" altLang="en-US" dirty="0">
              <a:solidFill>
                <a:srgbClr val="000000"/>
              </a:solidFill>
              <a:latin typeface="时尚中黑简体" pitchFamily="2" charset="-122"/>
              <a:ea typeface="时尚中黑简体" pitchFamily="2" charset="-122"/>
              <a:sym typeface="时尚中黑简体" pitchFamily="2" charset="-122"/>
            </a:endParaRPr>
          </a:p>
        </p:txBody>
      </p:sp>
      <p:sp>
        <p:nvSpPr>
          <p:cNvPr id="19506" name="Freeform 86"/>
          <p:cNvSpPr/>
          <p:nvPr/>
        </p:nvSpPr>
        <p:spPr>
          <a:xfrm>
            <a:off x="7308850" y="1243013"/>
            <a:ext cx="261938" cy="550862"/>
          </a:xfrm>
          <a:custGeom>
            <a:avLst/>
            <a:gdLst>
              <a:gd name="txL" fmla="*/ 0 w 77"/>
              <a:gd name="txT" fmla="*/ 0 h 151"/>
              <a:gd name="txR" fmla="*/ 77 w 77"/>
              <a:gd name="txB" fmla="*/ 151 h 151"/>
            </a:gdLst>
            <a:ahLst/>
            <a:cxnLst>
              <a:cxn ang="0">
                <a:pos x="2147483647" y="0"/>
              </a:cxn>
              <a:cxn ang="0">
                <a:pos x="2147483647" y="0"/>
              </a:cxn>
              <a:cxn ang="0">
                <a:pos x="0" y="2147483647"/>
              </a:cxn>
              <a:cxn ang="0">
                <a:pos x="0"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77" h="151">
                <a:moveTo>
                  <a:pt x="62" y="0"/>
                </a:moveTo>
                <a:cubicBezTo>
                  <a:pt x="15" y="0"/>
                  <a:pt x="15" y="0"/>
                  <a:pt x="15" y="0"/>
                </a:cubicBezTo>
                <a:cubicBezTo>
                  <a:pt x="7" y="0"/>
                  <a:pt x="0" y="7"/>
                  <a:pt x="0" y="16"/>
                </a:cubicBezTo>
                <a:cubicBezTo>
                  <a:pt x="0" y="17"/>
                  <a:pt x="0" y="17"/>
                  <a:pt x="0" y="17"/>
                </a:cubicBezTo>
                <a:cubicBezTo>
                  <a:pt x="0" y="34"/>
                  <a:pt x="0" y="34"/>
                  <a:pt x="0" y="34"/>
                </a:cubicBezTo>
                <a:cubicBezTo>
                  <a:pt x="0" y="61"/>
                  <a:pt x="0" y="61"/>
                  <a:pt x="0" y="61"/>
                </a:cubicBezTo>
                <a:cubicBezTo>
                  <a:pt x="0" y="64"/>
                  <a:pt x="2" y="67"/>
                  <a:pt x="5" y="67"/>
                </a:cubicBezTo>
                <a:cubicBezTo>
                  <a:pt x="9" y="67"/>
                  <a:pt x="11" y="64"/>
                  <a:pt x="11" y="61"/>
                </a:cubicBezTo>
                <a:cubicBezTo>
                  <a:pt x="11" y="34"/>
                  <a:pt x="11" y="34"/>
                  <a:pt x="11" y="34"/>
                </a:cubicBezTo>
                <a:cubicBezTo>
                  <a:pt x="11" y="24"/>
                  <a:pt x="11" y="24"/>
                  <a:pt x="11" y="24"/>
                </a:cubicBezTo>
                <a:cubicBezTo>
                  <a:pt x="11" y="23"/>
                  <a:pt x="13" y="21"/>
                  <a:pt x="14" y="21"/>
                </a:cubicBezTo>
                <a:cubicBezTo>
                  <a:pt x="16" y="21"/>
                  <a:pt x="18" y="23"/>
                  <a:pt x="18" y="24"/>
                </a:cubicBezTo>
                <a:cubicBezTo>
                  <a:pt x="18" y="34"/>
                  <a:pt x="18" y="34"/>
                  <a:pt x="18" y="34"/>
                </a:cubicBezTo>
                <a:cubicBezTo>
                  <a:pt x="18" y="142"/>
                  <a:pt x="18" y="142"/>
                  <a:pt x="18" y="142"/>
                </a:cubicBezTo>
                <a:cubicBezTo>
                  <a:pt x="18" y="147"/>
                  <a:pt x="22" y="151"/>
                  <a:pt x="26" y="151"/>
                </a:cubicBezTo>
                <a:cubicBezTo>
                  <a:pt x="31" y="151"/>
                  <a:pt x="35" y="147"/>
                  <a:pt x="35" y="142"/>
                </a:cubicBezTo>
                <a:cubicBezTo>
                  <a:pt x="35" y="85"/>
                  <a:pt x="35" y="85"/>
                  <a:pt x="35" y="85"/>
                </a:cubicBezTo>
                <a:cubicBezTo>
                  <a:pt x="35" y="78"/>
                  <a:pt x="35" y="78"/>
                  <a:pt x="35" y="78"/>
                </a:cubicBezTo>
                <a:cubicBezTo>
                  <a:pt x="35" y="77"/>
                  <a:pt x="36" y="75"/>
                  <a:pt x="38" y="75"/>
                </a:cubicBezTo>
                <a:cubicBezTo>
                  <a:pt x="40" y="75"/>
                  <a:pt x="42" y="77"/>
                  <a:pt x="42" y="78"/>
                </a:cubicBezTo>
                <a:cubicBezTo>
                  <a:pt x="42" y="85"/>
                  <a:pt x="42" y="85"/>
                  <a:pt x="42" y="85"/>
                </a:cubicBezTo>
                <a:cubicBezTo>
                  <a:pt x="42" y="142"/>
                  <a:pt x="42" y="142"/>
                  <a:pt x="42" y="142"/>
                </a:cubicBezTo>
                <a:cubicBezTo>
                  <a:pt x="42" y="147"/>
                  <a:pt x="45" y="151"/>
                  <a:pt x="50" y="151"/>
                </a:cubicBezTo>
                <a:cubicBezTo>
                  <a:pt x="55" y="151"/>
                  <a:pt x="59" y="147"/>
                  <a:pt x="59" y="142"/>
                </a:cubicBezTo>
                <a:cubicBezTo>
                  <a:pt x="59" y="34"/>
                  <a:pt x="59" y="34"/>
                  <a:pt x="59" y="34"/>
                </a:cubicBezTo>
                <a:cubicBezTo>
                  <a:pt x="59" y="34"/>
                  <a:pt x="59" y="34"/>
                  <a:pt x="59" y="34"/>
                </a:cubicBezTo>
                <a:cubicBezTo>
                  <a:pt x="59" y="24"/>
                  <a:pt x="59" y="24"/>
                  <a:pt x="59" y="24"/>
                </a:cubicBezTo>
                <a:cubicBezTo>
                  <a:pt x="59" y="23"/>
                  <a:pt x="60" y="21"/>
                  <a:pt x="62" y="21"/>
                </a:cubicBezTo>
                <a:cubicBezTo>
                  <a:pt x="64" y="21"/>
                  <a:pt x="65" y="23"/>
                  <a:pt x="65" y="24"/>
                </a:cubicBezTo>
                <a:cubicBezTo>
                  <a:pt x="65" y="34"/>
                  <a:pt x="65" y="34"/>
                  <a:pt x="65" y="34"/>
                </a:cubicBezTo>
                <a:cubicBezTo>
                  <a:pt x="65" y="61"/>
                  <a:pt x="65" y="61"/>
                  <a:pt x="65" y="61"/>
                </a:cubicBezTo>
                <a:cubicBezTo>
                  <a:pt x="65" y="64"/>
                  <a:pt x="68" y="67"/>
                  <a:pt x="71" y="67"/>
                </a:cubicBezTo>
                <a:cubicBezTo>
                  <a:pt x="74" y="67"/>
                  <a:pt x="77" y="64"/>
                  <a:pt x="77" y="61"/>
                </a:cubicBezTo>
                <a:cubicBezTo>
                  <a:pt x="77" y="34"/>
                  <a:pt x="77" y="34"/>
                  <a:pt x="77" y="34"/>
                </a:cubicBezTo>
                <a:cubicBezTo>
                  <a:pt x="77" y="16"/>
                  <a:pt x="77" y="16"/>
                  <a:pt x="77" y="16"/>
                </a:cubicBezTo>
                <a:cubicBezTo>
                  <a:pt x="77" y="7"/>
                  <a:pt x="70" y="0"/>
                  <a:pt x="62" y="0"/>
                </a:cubicBezTo>
                <a:close/>
              </a:path>
            </a:pathLst>
          </a:custGeom>
          <a:solidFill>
            <a:srgbClr val="35D8C8">
              <a:alpha val="100000"/>
            </a:srgbClr>
          </a:solidFill>
          <a:ln w="9525">
            <a:noFill/>
          </a:ln>
        </p:spPr>
        <p:txBody>
          <a:bodyPr/>
          <a:p>
            <a:endParaRPr lang="zh-CN" altLang="en-US"/>
          </a:p>
        </p:txBody>
      </p:sp>
      <p:sp>
        <p:nvSpPr>
          <p:cNvPr id="19507" name="Oval 87"/>
          <p:cNvSpPr/>
          <p:nvPr/>
        </p:nvSpPr>
        <p:spPr>
          <a:xfrm>
            <a:off x="4708525" y="1092200"/>
            <a:ext cx="120650" cy="128588"/>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9508" name="Freeform 88"/>
          <p:cNvSpPr/>
          <p:nvPr/>
        </p:nvSpPr>
        <p:spPr>
          <a:xfrm>
            <a:off x="4637088" y="1243013"/>
            <a:ext cx="260350" cy="550862"/>
          </a:xfrm>
          <a:custGeom>
            <a:avLst/>
            <a:gdLst>
              <a:gd name="txL" fmla="*/ 0 w 77"/>
              <a:gd name="txT" fmla="*/ 0 h 151"/>
              <a:gd name="txR" fmla="*/ 77 w 77"/>
              <a:gd name="txB" fmla="*/ 151 h 151"/>
            </a:gdLst>
            <a:ahLst/>
            <a:cxnLst>
              <a:cxn ang="0">
                <a:pos x="2147483647" y="0"/>
              </a:cxn>
              <a:cxn ang="0">
                <a:pos x="2147483647" y="0"/>
              </a:cxn>
              <a:cxn ang="0">
                <a:pos x="0" y="2147483647"/>
              </a:cxn>
              <a:cxn ang="0">
                <a:pos x="0"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77" h="151">
                <a:moveTo>
                  <a:pt x="62" y="0"/>
                </a:moveTo>
                <a:cubicBezTo>
                  <a:pt x="15" y="0"/>
                  <a:pt x="15" y="0"/>
                  <a:pt x="15" y="0"/>
                </a:cubicBezTo>
                <a:cubicBezTo>
                  <a:pt x="7" y="0"/>
                  <a:pt x="0" y="7"/>
                  <a:pt x="0" y="16"/>
                </a:cubicBezTo>
                <a:cubicBezTo>
                  <a:pt x="0" y="17"/>
                  <a:pt x="0" y="17"/>
                  <a:pt x="0" y="17"/>
                </a:cubicBezTo>
                <a:cubicBezTo>
                  <a:pt x="0" y="34"/>
                  <a:pt x="0" y="34"/>
                  <a:pt x="0" y="34"/>
                </a:cubicBezTo>
                <a:cubicBezTo>
                  <a:pt x="0" y="61"/>
                  <a:pt x="0" y="61"/>
                  <a:pt x="0" y="61"/>
                </a:cubicBezTo>
                <a:cubicBezTo>
                  <a:pt x="0" y="64"/>
                  <a:pt x="3" y="67"/>
                  <a:pt x="6" y="67"/>
                </a:cubicBezTo>
                <a:cubicBezTo>
                  <a:pt x="9" y="67"/>
                  <a:pt x="12" y="64"/>
                  <a:pt x="12" y="61"/>
                </a:cubicBezTo>
                <a:cubicBezTo>
                  <a:pt x="12" y="34"/>
                  <a:pt x="12" y="34"/>
                  <a:pt x="12" y="34"/>
                </a:cubicBezTo>
                <a:cubicBezTo>
                  <a:pt x="12" y="24"/>
                  <a:pt x="12" y="24"/>
                  <a:pt x="12" y="24"/>
                </a:cubicBezTo>
                <a:cubicBezTo>
                  <a:pt x="12" y="23"/>
                  <a:pt x="13" y="21"/>
                  <a:pt x="15" y="21"/>
                </a:cubicBezTo>
                <a:cubicBezTo>
                  <a:pt x="17" y="21"/>
                  <a:pt x="18" y="23"/>
                  <a:pt x="18" y="24"/>
                </a:cubicBezTo>
                <a:cubicBezTo>
                  <a:pt x="18" y="34"/>
                  <a:pt x="18" y="34"/>
                  <a:pt x="18" y="34"/>
                </a:cubicBezTo>
                <a:cubicBezTo>
                  <a:pt x="18" y="142"/>
                  <a:pt x="18" y="142"/>
                  <a:pt x="18" y="142"/>
                </a:cubicBezTo>
                <a:cubicBezTo>
                  <a:pt x="18" y="147"/>
                  <a:pt x="22" y="151"/>
                  <a:pt x="27" y="151"/>
                </a:cubicBezTo>
                <a:cubicBezTo>
                  <a:pt x="31" y="151"/>
                  <a:pt x="35" y="147"/>
                  <a:pt x="35" y="142"/>
                </a:cubicBezTo>
                <a:cubicBezTo>
                  <a:pt x="35" y="85"/>
                  <a:pt x="35" y="85"/>
                  <a:pt x="35" y="85"/>
                </a:cubicBezTo>
                <a:cubicBezTo>
                  <a:pt x="35" y="78"/>
                  <a:pt x="35" y="78"/>
                  <a:pt x="35" y="78"/>
                </a:cubicBezTo>
                <a:cubicBezTo>
                  <a:pt x="35" y="77"/>
                  <a:pt x="37" y="75"/>
                  <a:pt x="39" y="75"/>
                </a:cubicBezTo>
                <a:cubicBezTo>
                  <a:pt x="40" y="75"/>
                  <a:pt x="42" y="77"/>
                  <a:pt x="42" y="78"/>
                </a:cubicBezTo>
                <a:cubicBezTo>
                  <a:pt x="42" y="85"/>
                  <a:pt x="42" y="85"/>
                  <a:pt x="42" y="85"/>
                </a:cubicBezTo>
                <a:cubicBezTo>
                  <a:pt x="42" y="142"/>
                  <a:pt x="42" y="142"/>
                  <a:pt x="42" y="142"/>
                </a:cubicBezTo>
                <a:cubicBezTo>
                  <a:pt x="42" y="147"/>
                  <a:pt x="46" y="151"/>
                  <a:pt x="50" y="151"/>
                </a:cubicBezTo>
                <a:cubicBezTo>
                  <a:pt x="55" y="151"/>
                  <a:pt x="59" y="147"/>
                  <a:pt x="59" y="142"/>
                </a:cubicBezTo>
                <a:cubicBezTo>
                  <a:pt x="59" y="34"/>
                  <a:pt x="59" y="34"/>
                  <a:pt x="59" y="34"/>
                </a:cubicBezTo>
                <a:cubicBezTo>
                  <a:pt x="59" y="34"/>
                  <a:pt x="59" y="34"/>
                  <a:pt x="59" y="34"/>
                </a:cubicBezTo>
                <a:cubicBezTo>
                  <a:pt x="59" y="24"/>
                  <a:pt x="59" y="24"/>
                  <a:pt x="59" y="24"/>
                </a:cubicBezTo>
                <a:cubicBezTo>
                  <a:pt x="59" y="23"/>
                  <a:pt x="61" y="21"/>
                  <a:pt x="62" y="21"/>
                </a:cubicBezTo>
                <a:cubicBezTo>
                  <a:pt x="64" y="21"/>
                  <a:pt x="66" y="23"/>
                  <a:pt x="66" y="24"/>
                </a:cubicBezTo>
                <a:cubicBezTo>
                  <a:pt x="66" y="34"/>
                  <a:pt x="66" y="34"/>
                  <a:pt x="66" y="34"/>
                </a:cubicBezTo>
                <a:cubicBezTo>
                  <a:pt x="66" y="61"/>
                  <a:pt x="66" y="61"/>
                  <a:pt x="66" y="61"/>
                </a:cubicBezTo>
                <a:cubicBezTo>
                  <a:pt x="66" y="64"/>
                  <a:pt x="68" y="67"/>
                  <a:pt x="72" y="67"/>
                </a:cubicBezTo>
                <a:cubicBezTo>
                  <a:pt x="75" y="67"/>
                  <a:pt x="77" y="64"/>
                  <a:pt x="77" y="61"/>
                </a:cubicBezTo>
                <a:cubicBezTo>
                  <a:pt x="77" y="34"/>
                  <a:pt x="77" y="34"/>
                  <a:pt x="77" y="34"/>
                </a:cubicBezTo>
                <a:cubicBezTo>
                  <a:pt x="77" y="16"/>
                  <a:pt x="77" y="16"/>
                  <a:pt x="77" y="16"/>
                </a:cubicBezTo>
                <a:cubicBezTo>
                  <a:pt x="77" y="7"/>
                  <a:pt x="70" y="0"/>
                  <a:pt x="62" y="0"/>
                </a:cubicBezTo>
                <a:close/>
              </a:path>
            </a:pathLst>
          </a:custGeom>
          <a:solidFill>
            <a:schemeClr val="tx1">
              <a:alpha val="100000"/>
            </a:schemeClr>
          </a:solidFill>
          <a:ln w="9525">
            <a:noFill/>
          </a:ln>
        </p:spPr>
        <p:txBody>
          <a:bodyPr/>
          <a:p>
            <a:endParaRPr lang="zh-CN" altLang="en-US"/>
          </a:p>
        </p:txBody>
      </p:sp>
      <p:sp>
        <p:nvSpPr>
          <p:cNvPr id="19509" name="Oval 89"/>
          <p:cNvSpPr/>
          <p:nvPr/>
        </p:nvSpPr>
        <p:spPr>
          <a:xfrm>
            <a:off x="5041900" y="1092200"/>
            <a:ext cx="120650" cy="128588"/>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9510" name="Freeform 90"/>
          <p:cNvSpPr/>
          <p:nvPr/>
        </p:nvSpPr>
        <p:spPr>
          <a:xfrm>
            <a:off x="4970463" y="1243013"/>
            <a:ext cx="261937" cy="550862"/>
          </a:xfrm>
          <a:custGeom>
            <a:avLst/>
            <a:gdLst>
              <a:gd name="txL" fmla="*/ 0 w 77"/>
              <a:gd name="txT" fmla="*/ 0 h 151"/>
              <a:gd name="txR" fmla="*/ 77 w 77"/>
              <a:gd name="txB" fmla="*/ 151 h 151"/>
            </a:gdLst>
            <a:ahLst/>
            <a:cxnLst>
              <a:cxn ang="0">
                <a:pos x="2147483647" y="0"/>
              </a:cxn>
              <a:cxn ang="0">
                <a:pos x="2147483647" y="0"/>
              </a:cxn>
              <a:cxn ang="0">
                <a:pos x="0" y="2147483647"/>
              </a:cxn>
              <a:cxn ang="0">
                <a:pos x="0"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77" h="151">
                <a:moveTo>
                  <a:pt x="62" y="0"/>
                </a:moveTo>
                <a:cubicBezTo>
                  <a:pt x="15" y="0"/>
                  <a:pt x="15" y="0"/>
                  <a:pt x="15" y="0"/>
                </a:cubicBezTo>
                <a:cubicBezTo>
                  <a:pt x="7" y="0"/>
                  <a:pt x="0" y="7"/>
                  <a:pt x="0" y="16"/>
                </a:cubicBezTo>
                <a:cubicBezTo>
                  <a:pt x="0" y="17"/>
                  <a:pt x="0" y="17"/>
                  <a:pt x="0" y="17"/>
                </a:cubicBezTo>
                <a:cubicBezTo>
                  <a:pt x="0" y="34"/>
                  <a:pt x="0" y="34"/>
                  <a:pt x="0" y="34"/>
                </a:cubicBezTo>
                <a:cubicBezTo>
                  <a:pt x="0" y="61"/>
                  <a:pt x="0" y="61"/>
                  <a:pt x="0" y="61"/>
                </a:cubicBezTo>
                <a:cubicBezTo>
                  <a:pt x="0" y="64"/>
                  <a:pt x="3" y="67"/>
                  <a:pt x="6" y="67"/>
                </a:cubicBezTo>
                <a:cubicBezTo>
                  <a:pt x="9" y="67"/>
                  <a:pt x="12" y="64"/>
                  <a:pt x="12" y="61"/>
                </a:cubicBezTo>
                <a:cubicBezTo>
                  <a:pt x="12" y="34"/>
                  <a:pt x="12" y="34"/>
                  <a:pt x="12" y="34"/>
                </a:cubicBezTo>
                <a:cubicBezTo>
                  <a:pt x="12" y="34"/>
                  <a:pt x="12" y="34"/>
                  <a:pt x="12" y="34"/>
                </a:cubicBezTo>
                <a:cubicBezTo>
                  <a:pt x="12" y="24"/>
                  <a:pt x="12" y="24"/>
                  <a:pt x="12" y="24"/>
                </a:cubicBezTo>
                <a:cubicBezTo>
                  <a:pt x="12" y="23"/>
                  <a:pt x="13" y="21"/>
                  <a:pt x="15" y="21"/>
                </a:cubicBezTo>
                <a:cubicBezTo>
                  <a:pt x="17" y="21"/>
                  <a:pt x="18" y="23"/>
                  <a:pt x="18" y="24"/>
                </a:cubicBezTo>
                <a:cubicBezTo>
                  <a:pt x="18" y="34"/>
                  <a:pt x="18" y="34"/>
                  <a:pt x="18" y="34"/>
                </a:cubicBezTo>
                <a:cubicBezTo>
                  <a:pt x="18" y="142"/>
                  <a:pt x="18" y="142"/>
                  <a:pt x="18" y="142"/>
                </a:cubicBezTo>
                <a:cubicBezTo>
                  <a:pt x="18" y="147"/>
                  <a:pt x="22" y="151"/>
                  <a:pt x="27" y="151"/>
                </a:cubicBezTo>
                <a:cubicBezTo>
                  <a:pt x="31" y="151"/>
                  <a:pt x="35" y="147"/>
                  <a:pt x="35" y="142"/>
                </a:cubicBezTo>
                <a:cubicBezTo>
                  <a:pt x="35" y="85"/>
                  <a:pt x="35" y="85"/>
                  <a:pt x="35" y="85"/>
                </a:cubicBezTo>
                <a:cubicBezTo>
                  <a:pt x="35" y="78"/>
                  <a:pt x="35" y="78"/>
                  <a:pt x="35" y="78"/>
                </a:cubicBezTo>
                <a:cubicBezTo>
                  <a:pt x="35" y="77"/>
                  <a:pt x="37" y="75"/>
                  <a:pt x="38" y="75"/>
                </a:cubicBezTo>
                <a:cubicBezTo>
                  <a:pt x="40" y="75"/>
                  <a:pt x="42" y="77"/>
                  <a:pt x="42" y="78"/>
                </a:cubicBezTo>
                <a:cubicBezTo>
                  <a:pt x="42" y="85"/>
                  <a:pt x="42" y="85"/>
                  <a:pt x="42" y="85"/>
                </a:cubicBezTo>
                <a:cubicBezTo>
                  <a:pt x="42" y="142"/>
                  <a:pt x="42" y="142"/>
                  <a:pt x="42" y="142"/>
                </a:cubicBezTo>
                <a:cubicBezTo>
                  <a:pt x="42" y="147"/>
                  <a:pt x="46" y="151"/>
                  <a:pt x="50" y="151"/>
                </a:cubicBezTo>
                <a:cubicBezTo>
                  <a:pt x="55" y="151"/>
                  <a:pt x="59" y="147"/>
                  <a:pt x="59" y="142"/>
                </a:cubicBezTo>
                <a:cubicBezTo>
                  <a:pt x="59" y="34"/>
                  <a:pt x="59" y="34"/>
                  <a:pt x="59" y="34"/>
                </a:cubicBezTo>
                <a:cubicBezTo>
                  <a:pt x="59" y="34"/>
                  <a:pt x="59" y="34"/>
                  <a:pt x="59" y="34"/>
                </a:cubicBezTo>
                <a:cubicBezTo>
                  <a:pt x="59" y="24"/>
                  <a:pt x="59" y="24"/>
                  <a:pt x="59" y="24"/>
                </a:cubicBezTo>
                <a:cubicBezTo>
                  <a:pt x="59" y="23"/>
                  <a:pt x="61" y="21"/>
                  <a:pt x="62" y="21"/>
                </a:cubicBezTo>
                <a:cubicBezTo>
                  <a:pt x="64" y="21"/>
                  <a:pt x="66" y="23"/>
                  <a:pt x="66" y="24"/>
                </a:cubicBezTo>
                <a:cubicBezTo>
                  <a:pt x="66" y="34"/>
                  <a:pt x="66" y="34"/>
                  <a:pt x="66" y="34"/>
                </a:cubicBezTo>
                <a:cubicBezTo>
                  <a:pt x="66" y="61"/>
                  <a:pt x="66" y="61"/>
                  <a:pt x="66" y="61"/>
                </a:cubicBezTo>
                <a:cubicBezTo>
                  <a:pt x="66" y="64"/>
                  <a:pt x="68" y="67"/>
                  <a:pt x="71" y="67"/>
                </a:cubicBezTo>
                <a:cubicBezTo>
                  <a:pt x="75" y="67"/>
                  <a:pt x="77" y="64"/>
                  <a:pt x="77" y="61"/>
                </a:cubicBezTo>
                <a:cubicBezTo>
                  <a:pt x="77" y="34"/>
                  <a:pt x="77" y="34"/>
                  <a:pt x="77" y="34"/>
                </a:cubicBezTo>
                <a:cubicBezTo>
                  <a:pt x="77" y="16"/>
                  <a:pt x="77" y="16"/>
                  <a:pt x="77" y="16"/>
                </a:cubicBezTo>
                <a:cubicBezTo>
                  <a:pt x="77" y="7"/>
                  <a:pt x="70" y="0"/>
                  <a:pt x="62" y="0"/>
                </a:cubicBezTo>
                <a:close/>
              </a:path>
            </a:pathLst>
          </a:custGeom>
          <a:solidFill>
            <a:schemeClr val="tx1">
              <a:alpha val="100000"/>
            </a:schemeClr>
          </a:solidFill>
          <a:ln w="9525">
            <a:noFill/>
          </a:ln>
        </p:spPr>
        <p:txBody>
          <a:bodyPr/>
          <a:p>
            <a:endParaRPr lang="zh-CN" altLang="en-US"/>
          </a:p>
        </p:txBody>
      </p:sp>
      <p:sp>
        <p:nvSpPr>
          <p:cNvPr id="19511" name="Oval 91"/>
          <p:cNvSpPr/>
          <p:nvPr/>
        </p:nvSpPr>
        <p:spPr>
          <a:xfrm>
            <a:off x="5375275" y="1092200"/>
            <a:ext cx="122238" cy="128588"/>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9512" name="Freeform 92"/>
          <p:cNvSpPr/>
          <p:nvPr/>
        </p:nvSpPr>
        <p:spPr>
          <a:xfrm>
            <a:off x="5305425" y="1243013"/>
            <a:ext cx="260350" cy="550862"/>
          </a:xfrm>
          <a:custGeom>
            <a:avLst/>
            <a:gdLst>
              <a:gd name="txL" fmla="*/ 0 w 77"/>
              <a:gd name="txT" fmla="*/ 0 h 151"/>
              <a:gd name="txR" fmla="*/ 77 w 77"/>
              <a:gd name="txB" fmla="*/ 151 h 151"/>
            </a:gdLst>
            <a:ahLst/>
            <a:cxnLst>
              <a:cxn ang="0">
                <a:pos x="2147483647" y="0"/>
              </a:cxn>
              <a:cxn ang="0">
                <a:pos x="2147483647" y="0"/>
              </a:cxn>
              <a:cxn ang="0">
                <a:pos x="0" y="2147483647"/>
              </a:cxn>
              <a:cxn ang="0">
                <a:pos x="0"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77" h="151">
                <a:moveTo>
                  <a:pt x="62" y="0"/>
                </a:moveTo>
                <a:cubicBezTo>
                  <a:pt x="15" y="0"/>
                  <a:pt x="15" y="0"/>
                  <a:pt x="15" y="0"/>
                </a:cubicBezTo>
                <a:cubicBezTo>
                  <a:pt x="7" y="0"/>
                  <a:pt x="0" y="7"/>
                  <a:pt x="0" y="16"/>
                </a:cubicBezTo>
                <a:cubicBezTo>
                  <a:pt x="0" y="17"/>
                  <a:pt x="0" y="17"/>
                  <a:pt x="0" y="17"/>
                </a:cubicBezTo>
                <a:cubicBezTo>
                  <a:pt x="0" y="34"/>
                  <a:pt x="0" y="34"/>
                  <a:pt x="0" y="34"/>
                </a:cubicBezTo>
                <a:cubicBezTo>
                  <a:pt x="0" y="61"/>
                  <a:pt x="0" y="61"/>
                  <a:pt x="0" y="61"/>
                </a:cubicBezTo>
                <a:cubicBezTo>
                  <a:pt x="0" y="64"/>
                  <a:pt x="3" y="67"/>
                  <a:pt x="6" y="67"/>
                </a:cubicBezTo>
                <a:cubicBezTo>
                  <a:pt x="9" y="67"/>
                  <a:pt x="12" y="64"/>
                  <a:pt x="12" y="61"/>
                </a:cubicBezTo>
                <a:cubicBezTo>
                  <a:pt x="12" y="34"/>
                  <a:pt x="12" y="34"/>
                  <a:pt x="12" y="34"/>
                </a:cubicBezTo>
                <a:cubicBezTo>
                  <a:pt x="12" y="34"/>
                  <a:pt x="12" y="34"/>
                  <a:pt x="12" y="34"/>
                </a:cubicBezTo>
                <a:cubicBezTo>
                  <a:pt x="12" y="24"/>
                  <a:pt x="12" y="24"/>
                  <a:pt x="12" y="24"/>
                </a:cubicBezTo>
                <a:cubicBezTo>
                  <a:pt x="12" y="23"/>
                  <a:pt x="13" y="21"/>
                  <a:pt x="15" y="21"/>
                </a:cubicBezTo>
                <a:cubicBezTo>
                  <a:pt x="16" y="21"/>
                  <a:pt x="18" y="23"/>
                  <a:pt x="18" y="24"/>
                </a:cubicBezTo>
                <a:cubicBezTo>
                  <a:pt x="18" y="34"/>
                  <a:pt x="18" y="34"/>
                  <a:pt x="18" y="34"/>
                </a:cubicBezTo>
                <a:cubicBezTo>
                  <a:pt x="18" y="142"/>
                  <a:pt x="18" y="142"/>
                  <a:pt x="18" y="142"/>
                </a:cubicBezTo>
                <a:cubicBezTo>
                  <a:pt x="18" y="147"/>
                  <a:pt x="22" y="151"/>
                  <a:pt x="26" y="151"/>
                </a:cubicBezTo>
                <a:cubicBezTo>
                  <a:pt x="31" y="151"/>
                  <a:pt x="35" y="147"/>
                  <a:pt x="35" y="142"/>
                </a:cubicBezTo>
                <a:cubicBezTo>
                  <a:pt x="35" y="85"/>
                  <a:pt x="35" y="85"/>
                  <a:pt x="35" y="85"/>
                </a:cubicBezTo>
                <a:cubicBezTo>
                  <a:pt x="35" y="78"/>
                  <a:pt x="35" y="78"/>
                  <a:pt x="35" y="78"/>
                </a:cubicBezTo>
                <a:cubicBezTo>
                  <a:pt x="35" y="77"/>
                  <a:pt x="37" y="75"/>
                  <a:pt x="38" y="75"/>
                </a:cubicBezTo>
                <a:cubicBezTo>
                  <a:pt x="40" y="75"/>
                  <a:pt x="42" y="77"/>
                  <a:pt x="42" y="78"/>
                </a:cubicBezTo>
                <a:cubicBezTo>
                  <a:pt x="42" y="85"/>
                  <a:pt x="42" y="85"/>
                  <a:pt x="42" y="85"/>
                </a:cubicBezTo>
                <a:cubicBezTo>
                  <a:pt x="42" y="142"/>
                  <a:pt x="42" y="142"/>
                  <a:pt x="42" y="142"/>
                </a:cubicBezTo>
                <a:cubicBezTo>
                  <a:pt x="42" y="147"/>
                  <a:pt x="46" y="151"/>
                  <a:pt x="50" y="151"/>
                </a:cubicBezTo>
                <a:cubicBezTo>
                  <a:pt x="55" y="151"/>
                  <a:pt x="59" y="147"/>
                  <a:pt x="59" y="142"/>
                </a:cubicBezTo>
                <a:cubicBezTo>
                  <a:pt x="59" y="34"/>
                  <a:pt x="59" y="34"/>
                  <a:pt x="59" y="34"/>
                </a:cubicBezTo>
                <a:cubicBezTo>
                  <a:pt x="59" y="24"/>
                  <a:pt x="59" y="24"/>
                  <a:pt x="59" y="24"/>
                </a:cubicBezTo>
                <a:cubicBezTo>
                  <a:pt x="59" y="23"/>
                  <a:pt x="60" y="21"/>
                  <a:pt x="62" y="21"/>
                </a:cubicBezTo>
                <a:cubicBezTo>
                  <a:pt x="64" y="21"/>
                  <a:pt x="66" y="23"/>
                  <a:pt x="66" y="24"/>
                </a:cubicBezTo>
                <a:cubicBezTo>
                  <a:pt x="66" y="34"/>
                  <a:pt x="66" y="34"/>
                  <a:pt x="66" y="34"/>
                </a:cubicBezTo>
                <a:cubicBezTo>
                  <a:pt x="66" y="61"/>
                  <a:pt x="66" y="61"/>
                  <a:pt x="66" y="61"/>
                </a:cubicBezTo>
                <a:cubicBezTo>
                  <a:pt x="66" y="64"/>
                  <a:pt x="68" y="67"/>
                  <a:pt x="71" y="67"/>
                </a:cubicBezTo>
                <a:cubicBezTo>
                  <a:pt x="75" y="67"/>
                  <a:pt x="77" y="64"/>
                  <a:pt x="77" y="61"/>
                </a:cubicBezTo>
                <a:cubicBezTo>
                  <a:pt x="77" y="34"/>
                  <a:pt x="77" y="34"/>
                  <a:pt x="77" y="34"/>
                </a:cubicBezTo>
                <a:cubicBezTo>
                  <a:pt x="77" y="34"/>
                  <a:pt x="77" y="34"/>
                  <a:pt x="77" y="34"/>
                </a:cubicBezTo>
                <a:cubicBezTo>
                  <a:pt x="77" y="16"/>
                  <a:pt x="77" y="16"/>
                  <a:pt x="77" y="16"/>
                </a:cubicBezTo>
                <a:cubicBezTo>
                  <a:pt x="77" y="7"/>
                  <a:pt x="70" y="0"/>
                  <a:pt x="62" y="0"/>
                </a:cubicBezTo>
                <a:close/>
              </a:path>
            </a:pathLst>
          </a:custGeom>
          <a:solidFill>
            <a:schemeClr val="tx1">
              <a:alpha val="100000"/>
            </a:schemeClr>
          </a:solidFill>
          <a:ln w="9525">
            <a:noFill/>
          </a:ln>
        </p:spPr>
        <p:txBody>
          <a:bodyPr/>
          <a:p>
            <a:endParaRPr lang="zh-CN" altLang="en-US"/>
          </a:p>
        </p:txBody>
      </p:sp>
      <p:sp>
        <p:nvSpPr>
          <p:cNvPr id="19513" name="Oval 93"/>
          <p:cNvSpPr/>
          <p:nvPr/>
        </p:nvSpPr>
        <p:spPr>
          <a:xfrm>
            <a:off x="5710238" y="1092200"/>
            <a:ext cx="120650" cy="128588"/>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9514" name="Freeform 94"/>
          <p:cNvSpPr/>
          <p:nvPr/>
        </p:nvSpPr>
        <p:spPr>
          <a:xfrm>
            <a:off x="5638800" y="1243013"/>
            <a:ext cx="261938" cy="550862"/>
          </a:xfrm>
          <a:custGeom>
            <a:avLst/>
            <a:gdLst>
              <a:gd name="txL" fmla="*/ 0 w 77"/>
              <a:gd name="txT" fmla="*/ 0 h 151"/>
              <a:gd name="txR" fmla="*/ 77 w 77"/>
              <a:gd name="txB" fmla="*/ 151 h 151"/>
            </a:gdLst>
            <a:ahLst/>
            <a:cxnLst>
              <a:cxn ang="0">
                <a:pos x="2147483647" y="0"/>
              </a:cxn>
              <a:cxn ang="0">
                <a:pos x="2147483647" y="0"/>
              </a:cxn>
              <a:cxn ang="0">
                <a:pos x="0" y="2147483647"/>
              </a:cxn>
              <a:cxn ang="0">
                <a:pos x="0"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77" h="151">
                <a:moveTo>
                  <a:pt x="62" y="0"/>
                </a:moveTo>
                <a:cubicBezTo>
                  <a:pt x="15" y="0"/>
                  <a:pt x="15" y="0"/>
                  <a:pt x="15" y="0"/>
                </a:cubicBezTo>
                <a:cubicBezTo>
                  <a:pt x="7" y="0"/>
                  <a:pt x="0" y="7"/>
                  <a:pt x="0" y="16"/>
                </a:cubicBezTo>
                <a:cubicBezTo>
                  <a:pt x="0" y="17"/>
                  <a:pt x="0" y="17"/>
                  <a:pt x="0" y="17"/>
                </a:cubicBezTo>
                <a:cubicBezTo>
                  <a:pt x="0" y="34"/>
                  <a:pt x="0" y="34"/>
                  <a:pt x="0" y="34"/>
                </a:cubicBezTo>
                <a:cubicBezTo>
                  <a:pt x="0" y="61"/>
                  <a:pt x="0" y="61"/>
                  <a:pt x="0" y="61"/>
                </a:cubicBezTo>
                <a:cubicBezTo>
                  <a:pt x="0" y="64"/>
                  <a:pt x="2" y="67"/>
                  <a:pt x="6" y="67"/>
                </a:cubicBezTo>
                <a:cubicBezTo>
                  <a:pt x="9" y="67"/>
                  <a:pt x="11" y="64"/>
                  <a:pt x="11" y="61"/>
                </a:cubicBezTo>
                <a:cubicBezTo>
                  <a:pt x="11" y="34"/>
                  <a:pt x="11" y="34"/>
                  <a:pt x="11" y="34"/>
                </a:cubicBezTo>
                <a:cubicBezTo>
                  <a:pt x="11" y="24"/>
                  <a:pt x="11" y="24"/>
                  <a:pt x="11" y="24"/>
                </a:cubicBezTo>
                <a:cubicBezTo>
                  <a:pt x="11" y="23"/>
                  <a:pt x="13" y="21"/>
                  <a:pt x="15" y="21"/>
                </a:cubicBezTo>
                <a:cubicBezTo>
                  <a:pt x="16" y="21"/>
                  <a:pt x="18" y="23"/>
                  <a:pt x="18" y="24"/>
                </a:cubicBezTo>
                <a:cubicBezTo>
                  <a:pt x="18" y="34"/>
                  <a:pt x="18" y="34"/>
                  <a:pt x="18" y="34"/>
                </a:cubicBezTo>
                <a:cubicBezTo>
                  <a:pt x="18" y="142"/>
                  <a:pt x="18" y="142"/>
                  <a:pt x="18" y="142"/>
                </a:cubicBezTo>
                <a:cubicBezTo>
                  <a:pt x="18" y="147"/>
                  <a:pt x="22" y="151"/>
                  <a:pt x="26" y="151"/>
                </a:cubicBezTo>
                <a:cubicBezTo>
                  <a:pt x="31" y="151"/>
                  <a:pt x="35" y="147"/>
                  <a:pt x="35" y="142"/>
                </a:cubicBezTo>
                <a:cubicBezTo>
                  <a:pt x="35" y="85"/>
                  <a:pt x="35" y="85"/>
                  <a:pt x="35" y="85"/>
                </a:cubicBezTo>
                <a:cubicBezTo>
                  <a:pt x="35" y="78"/>
                  <a:pt x="35" y="78"/>
                  <a:pt x="35" y="78"/>
                </a:cubicBezTo>
                <a:cubicBezTo>
                  <a:pt x="35" y="77"/>
                  <a:pt x="37" y="75"/>
                  <a:pt x="38" y="75"/>
                </a:cubicBezTo>
                <a:cubicBezTo>
                  <a:pt x="40" y="75"/>
                  <a:pt x="42" y="77"/>
                  <a:pt x="42" y="78"/>
                </a:cubicBezTo>
                <a:cubicBezTo>
                  <a:pt x="42" y="85"/>
                  <a:pt x="42" y="85"/>
                  <a:pt x="42" y="85"/>
                </a:cubicBezTo>
                <a:cubicBezTo>
                  <a:pt x="42" y="142"/>
                  <a:pt x="42" y="142"/>
                  <a:pt x="42" y="142"/>
                </a:cubicBezTo>
                <a:cubicBezTo>
                  <a:pt x="42" y="147"/>
                  <a:pt x="46" y="151"/>
                  <a:pt x="50" y="151"/>
                </a:cubicBezTo>
                <a:cubicBezTo>
                  <a:pt x="55" y="151"/>
                  <a:pt x="59" y="147"/>
                  <a:pt x="59" y="142"/>
                </a:cubicBezTo>
                <a:cubicBezTo>
                  <a:pt x="59" y="34"/>
                  <a:pt x="59" y="34"/>
                  <a:pt x="59" y="34"/>
                </a:cubicBezTo>
                <a:cubicBezTo>
                  <a:pt x="59" y="24"/>
                  <a:pt x="59" y="24"/>
                  <a:pt x="59" y="24"/>
                </a:cubicBezTo>
                <a:cubicBezTo>
                  <a:pt x="59" y="23"/>
                  <a:pt x="60" y="21"/>
                  <a:pt x="62" y="21"/>
                </a:cubicBezTo>
                <a:cubicBezTo>
                  <a:pt x="64" y="21"/>
                  <a:pt x="66" y="23"/>
                  <a:pt x="66" y="24"/>
                </a:cubicBezTo>
                <a:cubicBezTo>
                  <a:pt x="66" y="34"/>
                  <a:pt x="66" y="34"/>
                  <a:pt x="66" y="34"/>
                </a:cubicBezTo>
                <a:cubicBezTo>
                  <a:pt x="66" y="61"/>
                  <a:pt x="66" y="61"/>
                  <a:pt x="66" y="61"/>
                </a:cubicBezTo>
                <a:cubicBezTo>
                  <a:pt x="66" y="64"/>
                  <a:pt x="68" y="67"/>
                  <a:pt x="71" y="67"/>
                </a:cubicBezTo>
                <a:cubicBezTo>
                  <a:pt x="75" y="67"/>
                  <a:pt x="77" y="64"/>
                  <a:pt x="77" y="61"/>
                </a:cubicBezTo>
                <a:cubicBezTo>
                  <a:pt x="77" y="34"/>
                  <a:pt x="77" y="34"/>
                  <a:pt x="77" y="34"/>
                </a:cubicBezTo>
                <a:cubicBezTo>
                  <a:pt x="77" y="34"/>
                  <a:pt x="77" y="34"/>
                  <a:pt x="77" y="34"/>
                </a:cubicBezTo>
                <a:cubicBezTo>
                  <a:pt x="77" y="16"/>
                  <a:pt x="77" y="16"/>
                  <a:pt x="77" y="16"/>
                </a:cubicBezTo>
                <a:cubicBezTo>
                  <a:pt x="77" y="7"/>
                  <a:pt x="70" y="0"/>
                  <a:pt x="62" y="0"/>
                </a:cubicBezTo>
                <a:close/>
              </a:path>
            </a:pathLst>
          </a:custGeom>
          <a:solidFill>
            <a:schemeClr val="tx1">
              <a:alpha val="100000"/>
            </a:schemeClr>
          </a:solidFill>
          <a:ln w="9525">
            <a:noFill/>
          </a:ln>
        </p:spPr>
        <p:txBody>
          <a:bodyPr/>
          <a:p>
            <a:endParaRPr lang="zh-CN" altLang="en-US"/>
          </a:p>
        </p:txBody>
      </p:sp>
      <p:sp>
        <p:nvSpPr>
          <p:cNvPr id="19515" name="Oval 95"/>
          <p:cNvSpPr/>
          <p:nvPr/>
        </p:nvSpPr>
        <p:spPr>
          <a:xfrm>
            <a:off x="6043613" y="1092200"/>
            <a:ext cx="119062" cy="128588"/>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9516" name="Freeform 96"/>
          <p:cNvSpPr/>
          <p:nvPr/>
        </p:nvSpPr>
        <p:spPr>
          <a:xfrm>
            <a:off x="5973763" y="1243013"/>
            <a:ext cx="260350" cy="550862"/>
          </a:xfrm>
          <a:custGeom>
            <a:avLst/>
            <a:gdLst>
              <a:gd name="txL" fmla="*/ 0 w 77"/>
              <a:gd name="txT" fmla="*/ 0 h 151"/>
              <a:gd name="txR" fmla="*/ 77 w 77"/>
              <a:gd name="txB" fmla="*/ 151 h 151"/>
            </a:gdLst>
            <a:ahLst/>
            <a:cxnLst>
              <a:cxn ang="0">
                <a:pos x="2147483647" y="0"/>
              </a:cxn>
              <a:cxn ang="0">
                <a:pos x="2147483647" y="0"/>
              </a:cxn>
              <a:cxn ang="0">
                <a:pos x="0" y="2147483647"/>
              </a:cxn>
              <a:cxn ang="0">
                <a:pos x="0"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77" h="151">
                <a:moveTo>
                  <a:pt x="62" y="0"/>
                </a:moveTo>
                <a:cubicBezTo>
                  <a:pt x="15" y="0"/>
                  <a:pt x="15" y="0"/>
                  <a:pt x="15" y="0"/>
                </a:cubicBezTo>
                <a:cubicBezTo>
                  <a:pt x="7" y="0"/>
                  <a:pt x="0" y="7"/>
                  <a:pt x="0" y="16"/>
                </a:cubicBezTo>
                <a:cubicBezTo>
                  <a:pt x="0" y="17"/>
                  <a:pt x="0" y="17"/>
                  <a:pt x="0" y="17"/>
                </a:cubicBezTo>
                <a:cubicBezTo>
                  <a:pt x="0" y="34"/>
                  <a:pt x="0" y="34"/>
                  <a:pt x="0" y="34"/>
                </a:cubicBezTo>
                <a:cubicBezTo>
                  <a:pt x="0" y="61"/>
                  <a:pt x="0" y="61"/>
                  <a:pt x="0" y="61"/>
                </a:cubicBezTo>
                <a:cubicBezTo>
                  <a:pt x="0" y="64"/>
                  <a:pt x="2" y="67"/>
                  <a:pt x="6" y="67"/>
                </a:cubicBezTo>
                <a:cubicBezTo>
                  <a:pt x="9" y="67"/>
                  <a:pt x="11" y="64"/>
                  <a:pt x="11" y="61"/>
                </a:cubicBezTo>
                <a:cubicBezTo>
                  <a:pt x="11" y="34"/>
                  <a:pt x="11" y="34"/>
                  <a:pt x="11" y="34"/>
                </a:cubicBezTo>
                <a:cubicBezTo>
                  <a:pt x="11" y="24"/>
                  <a:pt x="11" y="24"/>
                  <a:pt x="11" y="24"/>
                </a:cubicBezTo>
                <a:cubicBezTo>
                  <a:pt x="11" y="23"/>
                  <a:pt x="13" y="21"/>
                  <a:pt x="15" y="21"/>
                </a:cubicBezTo>
                <a:cubicBezTo>
                  <a:pt x="16" y="21"/>
                  <a:pt x="18" y="23"/>
                  <a:pt x="18" y="24"/>
                </a:cubicBezTo>
                <a:cubicBezTo>
                  <a:pt x="18" y="34"/>
                  <a:pt x="18" y="34"/>
                  <a:pt x="18" y="34"/>
                </a:cubicBezTo>
                <a:cubicBezTo>
                  <a:pt x="18" y="142"/>
                  <a:pt x="18" y="142"/>
                  <a:pt x="18" y="142"/>
                </a:cubicBezTo>
                <a:cubicBezTo>
                  <a:pt x="18" y="147"/>
                  <a:pt x="22" y="151"/>
                  <a:pt x="26" y="151"/>
                </a:cubicBezTo>
                <a:cubicBezTo>
                  <a:pt x="31" y="151"/>
                  <a:pt x="35" y="147"/>
                  <a:pt x="35" y="142"/>
                </a:cubicBezTo>
                <a:cubicBezTo>
                  <a:pt x="35" y="85"/>
                  <a:pt x="35" y="85"/>
                  <a:pt x="35" y="85"/>
                </a:cubicBezTo>
                <a:cubicBezTo>
                  <a:pt x="35" y="78"/>
                  <a:pt x="35" y="78"/>
                  <a:pt x="35" y="78"/>
                </a:cubicBezTo>
                <a:cubicBezTo>
                  <a:pt x="35" y="77"/>
                  <a:pt x="37" y="75"/>
                  <a:pt x="38" y="75"/>
                </a:cubicBezTo>
                <a:cubicBezTo>
                  <a:pt x="40" y="75"/>
                  <a:pt x="42" y="77"/>
                  <a:pt x="42" y="78"/>
                </a:cubicBezTo>
                <a:cubicBezTo>
                  <a:pt x="42" y="85"/>
                  <a:pt x="42" y="85"/>
                  <a:pt x="42" y="85"/>
                </a:cubicBezTo>
                <a:cubicBezTo>
                  <a:pt x="42" y="142"/>
                  <a:pt x="42" y="142"/>
                  <a:pt x="42" y="142"/>
                </a:cubicBezTo>
                <a:cubicBezTo>
                  <a:pt x="42" y="147"/>
                  <a:pt x="46" y="151"/>
                  <a:pt x="50" y="151"/>
                </a:cubicBezTo>
                <a:cubicBezTo>
                  <a:pt x="55" y="151"/>
                  <a:pt x="59" y="147"/>
                  <a:pt x="59" y="142"/>
                </a:cubicBezTo>
                <a:cubicBezTo>
                  <a:pt x="59" y="34"/>
                  <a:pt x="59" y="34"/>
                  <a:pt x="59" y="34"/>
                </a:cubicBezTo>
                <a:cubicBezTo>
                  <a:pt x="59" y="34"/>
                  <a:pt x="59" y="34"/>
                  <a:pt x="59" y="34"/>
                </a:cubicBezTo>
                <a:cubicBezTo>
                  <a:pt x="59" y="24"/>
                  <a:pt x="59" y="24"/>
                  <a:pt x="59" y="24"/>
                </a:cubicBezTo>
                <a:cubicBezTo>
                  <a:pt x="59" y="23"/>
                  <a:pt x="60" y="21"/>
                  <a:pt x="62" y="21"/>
                </a:cubicBezTo>
                <a:cubicBezTo>
                  <a:pt x="64" y="21"/>
                  <a:pt x="66" y="23"/>
                  <a:pt x="66" y="24"/>
                </a:cubicBezTo>
                <a:cubicBezTo>
                  <a:pt x="66" y="34"/>
                  <a:pt x="66" y="34"/>
                  <a:pt x="66" y="34"/>
                </a:cubicBezTo>
                <a:cubicBezTo>
                  <a:pt x="66" y="61"/>
                  <a:pt x="66" y="61"/>
                  <a:pt x="66" y="61"/>
                </a:cubicBezTo>
                <a:cubicBezTo>
                  <a:pt x="66" y="64"/>
                  <a:pt x="68" y="67"/>
                  <a:pt x="71" y="67"/>
                </a:cubicBezTo>
                <a:cubicBezTo>
                  <a:pt x="75" y="67"/>
                  <a:pt x="77" y="64"/>
                  <a:pt x="77" y="61"/>
                </a:cubicBezTo>
                <a:cubicBezTo>
                  <a:pt x="77" y="34"/>
                  <a:pt x="77" y="34"/>
                  <a:pt x="77" y="34"/>
                </a:cubicBezTo>
                <a:cubicBezTo>
                  <a:pt x="77" y="16"/>
                  <a:pt x="77" y="16"/>
                  <a:pt x="77" y="16"/>
                </a:cubicBezTo>
                <a:cubicBezTo>
                  <a:pt x="77" y="7"/>
                  <a:pt x="70" y="0"/>
                  <a:pt x="62" y="0"/>
                </a:cubicBezTo>
                <a:close/>
              </a:path>
            </a:pathLst>
          </a:custGeom>
          <a:solidFill>
            <a:schemeClr val="tx1">
              <a:alpha val="100000"/>
            </a:schemeClr>
          </a:solidFill>
          <a:ln w="9525">
            <a:noFill/>
          </a:ln>
        </p:spPr>
        <p:txBody>
          <a:bodyPr/>
          <a:p>
            <a:endParaRPr lang="zh-CN" altLang="en-US"/>
          </a:p>
        </p:txBody>
      </p:sp>
      <p:sp>
        <p:nvSpPr>
          <p:cNvPr id="19517" name="Oval 97"/>
          <p:cNvSpPr/>
          <p:nvPr/>
        </p:nvSpPr>
        <p:spPr>
          <a:xfrm>
            <a:off x="6375400" y="1092200"/>
            <a:ext cx="122238" cy="128588"/>
          </a:xfrm>
          <a:prstGeom prst="ellipse">
            <a:avLst/>
          </a:prstGeom>
          <a:solidFill>
            <a:schemeClr val="bg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9518" name="Freeform 98"/>
          <p:cNvSpPr/>
          <p:nvPr/>
        </p:nvSpPr>
        <p:spPr>
          <a:xfrm>
            <a:off x="6307138" y="1243013"/>
            <a:ext cx="261937" cy="550862"/>
          </a:xfrm>
          <a:custGeom>
            <a:avLst/>
            <a:gdLst>
              <a:gd name="txL" fmla="*/ 0 w 77"/>
              <a:gd name="txT" fmla="*/ 0 h 151"/>
              <a:gd name="txR" fmla="*/ 77 w 77"/>
              <a:gd name="txB" fmla="*/ 151 h 151"/>
            </a:gdLst>
            <a:ahLst/>
            <a:cxnLst>
              <a:cxn ang="0">
                <a:pos x="2147483647" y="0"/>
              </a:cxn>
              <a:cxn ang="0">
                <a:pos x="2147483647" y="0"/>
              </a:cxn>
              <a:cxn ang="0">
                <a:pos x="0" y="2147483647"/>
              </a:cxn>
              <a:cxn ang="0">
                <a:pos x="0"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77" h="151">
                <a:moveTo>
                  <a:pt x="62" y="0"/>
                </a:moveTo>
                <a:cubicBezTo>
                  <a:pt x="15" y="0"/>
                  <a:pt x="15" y="0"/>
                  <a:pt x="15" y="0"/>
                </a:cubicBezTo>
                <a:cubicBezTo>
                  <a:pt x="7" y="0"/>
                  <a:pt x="0" y="7"/>
                  <a:pt x="0" y="16"/>
                </a:cubicBezTo>
                <a:cubicBezTo>
                  <a:pt x="0" y="17"/>
                  <a:pt x="0" y="17"/>
                  <a:pt x="0" y="17"/>
                </a:cubicBezTo>
                <a:cubicBezTo>
                  <a:pt x="0" y="34"/>
                  <a:pt x="0" y="34"/>
                  <a:pt x="0" y="34"/>
                </a:cubicBezTo>
                <a:cubicBezTo>
                  <a:pt x="0" y="61"/>
                  <a:pt x="0" y="61"/>
                  <a:pt x="0" y="61"/>
                </a:cubicBezTo>
                <a:cubicBezTo>
                  <a:pt x="0" y="64"/>
                  <a:pt x="2" y="67"/>
                  <a:pt x="6" y="67"/>
                </a:cubicBezTo>
                <a:cubicBezTo>
                  <a:pt x="9" y="67"/>
                  <a:pt x="11" y="64"/>
                  <a:pt x="11" y="61"/>
                </a:cubicBezTo>
                <a:cubicBezTo>
                  <a:pt x="11" y="34"/>
                  <a:pt x="11" y="34"/>
                  <a:pt x="11" y="34"/>
                </a:cubicBezTo>
                <a:cubicBezTo>
                  <a:pt x="11" y="34"/>
                  <a:pt x="11" y="34"/>
                  <a:pt x="11" y="34"/>
                </a:cubicBezTo>
                <a:cubicBezTo>
                  <a:pt x="11" y="24"/>
                  <a:pt x="11" y="24"/>
                  <a:pt x="11" y="24"/>
                </a:cubicBezTo>
                <a:cubicBezTo>
                  <a:pt x="11" y="23"/>
                  <a:pt x="13" y="21"/>
                  <a:pt x="15" y="21"/>
                </a:cubicBezTo>
                <a:cubicBezTo>
                  <a:pt x="16" y="21"/>
                  <a:pt x="18" y="23"/>
                  <a:pt x="18" y="24"/>
                </a:cubicBezTo>
                <a:cubicBezTo>
                  <a:pt x="18" y="34"/>
                  <a:pt x="18" y="34"/>
                  <a:pt x="18" y="34"/>
                </a:cubicBezTo>
                <a:cubicBezTo>
                  <a:pt x="18" y="142"/>
                  <a:pt x="18" y="142"/>
                  <a:pt x="18" y="142"/>
                </a:cubicBezTo>
                <a:cubicBezTo>
                  <a:pt x="18" y="147"/>
                  <a:pt x="22" y="151"/>
                  <a:pt x="26" y="151"/>
                </a:cubicBezTo>
                <a:cubicBezTo>
                  <a:pt x="31" y="151"/>
                  <a:pt x="35" y="147"/>
                  <a:pt x="35" y="142"/>
                </a:cubicBezTo>
                <a:cubicBezTo>
                  <a:pt x="35" y="85"/>
                  <a:pt x="35" y="85"/>
                  <a:pt x="35" y="85"/>
                </a:cubicBezTo>
                <a:cubicBezTo>
                  <a:pt x="35" y="78"/>
                  <a:pt x="35" y="78"/>
                  <a:pt x="35" y="78"/>
                </a:cubicBezTo>
                <a:cubicBezTo>
                  <a:pt x="35" y="77"/>
                  <a:pt x="36" y="75"/>
                  <a:pt x="38" y="75"/>
                </a:cubicBezTo>
                <a:cubicBezTo>
                  <a:pt x="40" y="75"/>
                  <a:pt x="42" y="77"/>
                  <a:pt x="42" y="78"/>
                </a:cubicBezTo>
                <a:cubicBezTo>
                  <a:pt x="42" y="85"/>
                  <a:pt x="42" y="85"/>
                  <a:pt x="42" y="85"/>
                </a:cubicBezTo>
                <a:cubicBezTo>
                  <a:pt x="42" y="142"/>
                  <a:pt x="42" y="142"/>
                  <a:pt x="42" y="142"/>
                </a:cubicBezTo>
                <a:cubicBezTo>
                  <a:pt x="42" y="147"/>
                  <a:pt x="46" y="151"/>
                  <a:pt x="50" y="151"/>
                </a:cubicBezTo>
                <a:cubicBezTo>
                  <a:pt x="55" y="151"/>
                  <a:pt x="59" y="147"/>
                  <a:pt x="59" y="142"/>
                </a:cubicBezTo>
                <a:cubicBezTo>
                  <a:pt x="59" y="34"/>
                  <a:pt x="59" y="34"/>
                  <a:pt x="59" y="34"/>
                </a:cubicBezTo>
                <a:cubicBezTo>
                  <a:pt x="59" y="34"/>
                  <a:pt x="59" y="34"/>
                  <a:pt x="59" y="34"/>
                </a:cubicBezTo>
                <a:cubicBezTo>
                  <a:pt x="59" y="24"/>
                  <a:pt x="59" y="24"/>
                  <a:pt x="59" y="24"/>
                </a:cubicBezTo>
                <a:cubicBezTo>
                  <a:pt x="59" y="23"/>
                  <a:pt x="60" y="21"/>
                  <a:pt x="62" y="21"/>
                </a:cubicBezTo>
                <a:cubicBezTo>
                  <a:pt x="64" y="21"/>
                  <a:pt x="65" y="23"/>
                  <a:pt x="65" y="24"/>
                </a:cubicBezTo>
                <a:cubicBezTo>
                  <a:pt x="65" y="34"/>
                  <a:pt x="65" y="34"/>
                  <a:pt x="65" y="34"/>
                </a:cubicBezTo>
                <a:cubicBezTo>
                  <a:pt x="65" y="61"/>
                  <a:pt x="65" y="61"/>
                  <a:pt x="65" y="61"/>
                </a:cubicBezTo>
                <a:cubicBezTo>
                  <a:pt x="65" y="64"/>
                  <a:pt x="68" y="67"/>
                  <a:pt x="71" y="67"/>
                </a:cubicBezTo>
                <a:cubicBezTo>
                  <a:pt x="75" y="67"/>
                  <a:pt x="77" y="64"/>
                  <a:pt x="77" y="61"/>
                </a:cubicBezTo>
                <a:cubicBezTo>
                  <a:pt x="77" y="34"/>
                  <a:pt x="77" y="34"/>
                  <a:pt x="77" y="34"/>
                </a:cubicBezTo>
                <a:cubicBezTo>
                  <a:pt x="77" y="16"/>
                  <a:pt x="77" y="16"/>
                  <a:pt x="77" y="16"/>
                </a:cubicBezTo>
                <a:cubicBezTo>
                  <a:pt x="77" y="7"/>
                  <a:pt x="70" y="0"/>
                  <a:pt x="62" y="0"/>
                </a:cubicBezTo>
                <a:close/>
              </a:path>
            </a:pathLst>
          </a:custGeom>
          <a:solidFill>
            <a:schemeClr val="bg1">
              <a:alpha val="100000"/>
            </a:schemeClr>
          </a:solidFill>
          <a:ln w="9525">
            <a:noFill/>
          </a:ln>
        </p:spPr>
        <p:txBody>
          <a:bodyPr/>
          <a:p>
            <a:endParaRPr lang="zh-CN" altLang="en-US"/>
          </a:p>
        </p:txBody>
      </p:sp>
      <p:sp>
        <p:nvSpPr>
          <p:cNvPr id="19519" name="Oval 99"/>
          <p:cNvSpPr/>
          <p:nvPr/>
        </p:nvSpPr>
        <p:spPr>
          <a:xfrm>
            <a:off x="6710363" y="1092200"/>
            <a:ext cx="120650" cy="128588"/>
          </a:xfrm>
          <a:prstGeom prst="ellipse">
            <a:avLst/>
          </a:prstGeom>
          <a:solidFill>
            <a:schemeClr val="bg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9520" name="Freeform 100"/>
          <p:cNvSpPr/>
          <p:nvPr/>
        </p:nvSpPr>
        <p:spPr>
          <a:xfrm>
            <a:off x="6642100" y="1243013"/>
            <a:ext cx="260350" cy="550862"/>
          </a:xfrm>
          <a:custGeom>
            <a:avLst/>
            <a:gdLst>
              <a:gd name="txL" fmla="*/ 0 w 77"/>
              <a:gd name="txT" fmla="*/ 0 h 151"/>
              <a:gd name="txR" fmla="*/ 77 w 77"/>
              <a:gd name="txB" fmla="*/ 151 h 151"/>
            </a:gdLst>
            <a:ahLst/>
            <a:cxnLst>
              <a:cxn ang="0">
                <a:pos x="2147483647" y="0"/>
              </a:cxn>
              <a:cxn ang="0">
                <a:pos x="2147483647" y="0"/>
              </a:cxn>
              <a:cxn ang="0">
                <a:pos x="0" y="2147483647"/>
              </a:cxn>
              <a:cxn ang="0">
                <a:pos x="0"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77" h="151">
                <a:moveTo>
                  <a:pt x="62" y="0"/>
                </a:moveTo>
                <a:cubicBezTo>
                  <a:pt x="15" y="0"/>
                  <a:pt x="15" y="0"/>
                  <a:pt x="15" y="0"/>
                </a:cubicBezTo>
                <a:cubicBezTo>
                  <a:pt x="7" y="0"/>
                  <a:pt x="0" y="7"/>
                  <a:pt x="0" y="16"/>
                </a:cubicBezTo>
                <a:cubicBezTo>
                  <a:pt x="0" y="17"/>
                  <a:pt x="0" y="17"/>
                  <a:pt x="0" y="17"/>
                </a:cubicBezTo>
                <a:cubicBezTo>
                  <a:pt x="0" y="34"/>
                  <a:pt x="0" y="34"/>
                  <a:pt x="0" y="34"/>
                </a:cubicBezTo>
                <a:cubicBezTo>
                  <a:pt x="0" y="61"/>
                  <a:pt x="0" y="61"/>
                  <a:pt x="0" y="61"/>
                </a:cubicBezTo>
                <a:cubicBezTo>
                  <a:pt x="0" y="64"/>
                  <a:pt x="2" y="67"/>
                  <a:pt x="6" y="67"/>
                </a:cubicBezTo>
                <a:cubicBezTo>
                  <a:pt x="9" y="67"/>
                  <a:pt x="11" y="64"/>
                  <a:pt x="11" y="61"/>
                </a:cubicBezTo>
                <a:cubicBezTo>
                  <a:pt x="11" y="34"/>
                  <a:pt x="11" y="34"/>
                  <a:pt x="11" y="34"/>
                </a:cubicBezTo>
                <a:cubicBezTo>
                  <a:pt x="11" y="34"/>
                  <a:pt x="11" y="34"/>
                  <a:pt x="11" y="34"/>
                </a:cubicBezTo>
                <a:cubicBezTo>
                  <a:pt x="11" y="24"/>
                  <a:pt x="11" y="24"/>
                  <a:pt x="11" y="24"/>
                </a:cubicBezTo>
                <a:cubicBezTo>
                  <a:pt x="11" y="23"/>
                  <a:pt x="13" y="21"/>
                  <a:pt x="15" y="21"/>
                </a:cubicBezTo>
                <a:cubicBezTo>
                  <a:pt x="16" y="21"/>
                  <a:pt x="18" y="23"/>
                  <a:pt x="18" y="24"/>
                </a:cubicBezTo>
                <a:cubicBezTo>
                  <a:pt x="18" y="34"/>
                  <a:pt x="18" y="34"/>
                  <a:pt x="18" y="34"/>
                </a:cubicBezTo>
                <a:cubicBezTo>
                  <a:pt x="18" y="142"/>
                  <a:pt x="18" y="142"/>
                  <a:pt x="18" y="142"/>
                </a:cubicBezTo>
                <a:cubicBezTo>
                  <a:pt x="18" y="147"/>
                  <a:pt x="22" y="151"/>
                  <a:pt x="26" y="151"/>
                </a:cubicBezTo>
                <a:cubicBezTo>
                  <a:pt x="31" y="151"/>
                  <a:pt x="35" y="147"/>
                  <a:pt x="35" y="142"/>
                </a:cubicBezTo>
                <a:cubicBezTo>
                  <a:pt x="35" y="85"/>
                  <a:pt x="35" y="85"/>
                  <a:pt x="35" y="85"/>
                </a:cubicBezTo>
                <a:cubicBezTo>
                  <a:pt x="35" y="78"/>
                  <a:pt x="35" y="78"/>
                  <a:pt x="35" y="78"/>
                </a:cubicBezTo>
                <a:cubicBezTo>
                  <a:pt x="35" y="77"/>
                  <a:pt x="36" y="75"/>
                  <a:pt x="38" y="75"/>
                </a:cubicBezTo>
                <a:cubicBezTo>
                  <a:pt x="40" y="75"/>
                  <a:pt x="42" y="77"/>
                  <a:pt x="42" y="78"/>
                </a:cubicBezTo>
                <a:cubicBezTo>
                  <a:pt x="42" y="85"/>
                  <a:pt x="42" y="85"/>
                  <a:pt x="42" y="85"/>
                </a:cubicBezTo>
                <a:cubicBezTo>
                  <a:pt x="42" y="142"/>
                  <a:pt x="42" y="142"/>
                  <a:pt x="42" y="142"/>
                </a:cubicBezTo>
                <a:cubicBezTo>
                  <a:pt x="42" y="147"/>
                  <a:pt x="46" y="151"/>
                  <a:pt x="50" y="151"/>
                </a:cubicBezTo>
                <a:cubicBezTo>
                  <a:pt x="55" y="151"/>
                  <a:pt x="59" y="147"/>
                  <a:pt x="59" y="142"/>
                </a:cubicBezTo>
                <a:cubicBezTo>
                  <a:pt x="59" y="34"/>
                  <a:pt x="59" y="34"/>
                  <a:pt x="59" y="34"/>
                </a:cubicBezTo>
                <a:cubicBezTo>
                  <a:pt x="59" y="24"/>
                  <a:pt x="59" y="24"/>
                  <a:pt x="59" y="24"/>
                </a:cubicBezTo>
                <a:cubicBezTo>
                  <a:pt x="59" y="23"/>
                  <a:pt x="60" y="21"/>
                  <a:pt x="62" y="21"/>
                </a:cubicBezTo>
                <a:cubicBezTo>
                  <a:pt x="64" y="21"/>
                  <a:pt x="65" y="23"/>
                  <a:pt x="65" y="24"/>
                </a:cubicBezTo>
                <a:cubicBezTo>
                  <a:pt x="65" y="34"/>
                  <a:pt x="65" y="34"/>
                  <a:pt x="65" y="34"/>
                </a:cubicBezTo>
                <a:cubicBezTo>
                  <a:pt x="65" y="61"/>
                  <a:pt x="65" y="61"/>
                  <a:pt x="65" y="61"/>
                </a:cubicBezTo>
                <a:cubicBezTo>
                  <a:pt x="65" y="64"/>
                  <a:pt x="68" y="67"/>
                  <a:pt x="71" y="67"/>
                </a:cubicBezTo>
                <a:cubicBezTo>
                  <a:pt x="74" y="67"/>
                  <a:pt x="77" y="64"/>
                  <a:pt x="77" y="61"/>
                </a:cubicBezTo>
                <a:cubicBezTo>
                  <a:pt x="77" y="34"/>
                  <a:pt x="77" y="34"/>
                  <a:pt x="77" y="34"/>
                </a:cubicBezTo>
                <a:cubicBezTo>
                  <a:pt x="77" y="34"/>
                  <a:pt x="77" y="34"/>
                  <a:pt x="77" y="34"/>
                </a:cubicBezTo>
                <a:cubicBezTo>
                  <a:pt x="77" y="16"/>
                  <a:pt x="77" y="16"/>
                  <a:pt x="77" y="16"/>
                </a:cubicBezTo>
                <a:cubicBezTo>
                  <a:pt x="77" y="7"/>
                  <a:pt x="70" y="0"/>
                  <a:pt x="62" y="0"/>
                </a:cubicBezTo>
                <a:close/>
              </a:path>
            </a:pathLst>
          </a:custGeom>
          <a:solidFill>
            <a:schemeClr val="bg1">
              <a:alpha val="100000"/>
            </a:schemeClr>
          </a:solidFill>
          <a:ln w="9525">
            <a:noFill/>
          </a:ln>
        </p:spPr>
        <p:txBody>
          <a:bodyPr/>
          <a:p>
            <a:endParaRPr lang="zh-CN" altLang="en-US"/>
          </a:p>
        </p:txBody>
      </p:sp>
      <p:sp>
        <p:nvSpPr>
          <p:cNvPr id="19521" name="Oval 101"/>
          <p:cNvSpPr/>
          <p:nvPr/>
        </p:nvSpPr>
        <p:spPr>
          <a:xfrm>
            <a:off x="7043738" y="1092200"/>
            <a:ext cx="122237" cy="128588"/>
          </a:xfrm>
          <a:prstGeom prst="ellipse">
            <a:avLst/>
          </a:prstGeom>
          <a:solidFill>
            <a:schemeClr val="bg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9522" name="Freeform 102"/>
          <p:cNvSpPr/>
          <p:nvPr/>
        </p:nvSpPr>
        <p:spPr>
          <a:xfrm>
            <a:off x="6975475" y="1243013"/>
            <a:ext cx="260350" cy="550862"/>
          </a:xfrm>
          <a:custGeom>
            <a:avLst/>
            <a:gdLst>
              <a:gd name="txL" fmla="*/ 0 w 77"/>
              <a:gd name="txT" fmla="*/ 0 h 151"/>
              <a:gd name="txR" fmla="*/ 77 w 77"/>
              <a:gd name="txB" fmla="*/ 151 h 151"/>
            </a:gdLst>
            <a:ahLst/>
            <a:cxnLst>
              <a:cxn ang="0">
                <a:pos x="2147483647" y="0"/>
              </a:cxn>
              <a:cxn ang="0">
                <a:pos x="2147483647" y="0"/>
              </a:cxn>
              <a:cxn ang="0">
                <a:pos x="0" y="2147483647"/>
              </a:cxn>
              <a:cxn ang="0">
                <a:pos x="0"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77" h="151">
                <a:moveTo>
                  <a:pt x="62" y="0"/>
                </a:moveTo>
                <a:cubicBezTo>
                  <a:pt x="15" y="0"/>
                  <a:pt x="15" y="0"/>
                  <a:pt x="15" y="0"/>
                </a:cubicBezTo>
                <a:cubicBezTo>
                  <a:pt x="7" y="0"/>
                  <a:pt x="0" y="7"/>
                  <a:pt x="0" y="16"/>
                </a:cubicBezTo>
                <a:cubicBezTo>
                  <a:pt x="0" y="17"/>
                  <a:pt x="0" y="17"/>
                  <a:pt x="0" y="17"/>
                </a:cubicBezTo>
                <a:cubicBezTo>
                  <a:pt x="0" y="34"/>
                  <a:pt x="0" y="34"/>
                  <a:pt x="0" y="34"/>
                </a:cubicBezTo>
                <a:cubicBezTo>
                  <a:pt x="0" y="61"/>
                  <a:pt x="0" y="61"/>
                  <a:pt x="0" y="61"/>
                </a:cubicBezTo>
                <a:cubicBezTo>
                  <a:pt x="0" y="64"/>
                  <a:pt x="2" y="67"/>
                  <a:pt x="6" y="67"/>
                </a:cubicBezTo>
                <a:cubicBezTo>
                  <a:pt x="9" y="67"/>
                  <a:pt x="11" y="64"/>
                  <a:pt x="11" y="61"/>
                </a:cubicBezTo>
                <a:cubicBezTo>
                  <a:pt x="11" y="34"/>
                  <a:pt x="11" y="34"/>
                  <a:pt x="11" y="34"/>
                </a:cubicBezTo>
                <a:cubicBezTo>
                  <a:pt x="11" y="24"/>
                  <a:pt x="11" y="24"/>
                  <a:pt x="11" y="24"/>
                </a:cubicBezTo>
                <a:cubicBezTo>
                  <a:pt x="11" y="23"/>
                  <a:pt x="13" y="21"/>
                  <a:pt x="15" y="21"/>
                </a:cubicBezTo>
                <a:cubicBezTo>
                  <a:pt x="16" y="21"/>
                  <a:pt x="18" y="23"/>
                  <a:pt x="18" y="24"/>
                </a:cubicBezTo>
                <a:cubicBezTo>
                  <a:pt x="18" y="34"/>
                  <a:pt x="18" y="34"/>
                  <a:pt x="18" y="34"/>
                </a:cubicBezTo>
                <a:cubicBezTo>
                  <a:pt x="18" y="142"/>
                  <a:pt x="18" y="142"/>
                  <a:pt x="18" y="142"/>
                </a:cubicBezTo>
                <a:cubicBezTo>
                  <a:pt x="18" y="147"/>
                  <a:pt x="22" y="151"/>
                  <a:pt x="26" y="151"/>
                </a:cubicBezTo>
                <a:cubicBezTo>
                  <a:pt x="31" y="151"/>
                  <a:pt x="35" y="147"/>
                  <a:pt x="35" y="142"/>
                </a:cubicBezTo>
                <a:cubicBezTo>
                  <a:pt x="35" y="85"/>
                  <a:pt x="35" y="85"/>
                  <a:pt x="35" y="85"/>
                </a:cubicBezTo>
                <a:cubicBezTo>
                  <a:pt x="35" y="78"/>
                  <a:pt x="35" y="78"/>
                  <a:pt x="35" y="78"/>
                </a:cubicBezTo>
                <a:cubicBezTo>
                  <a:pt x="35" y="77"/>
                  <a:pt x="36" y="75"/>
                  <a:pt x="38" y="75"/>
                </a:cubicBezTo>
                <a:cubicBezTo>
                  <a:pt x="40" y="75"/>
                  <a:pt x="42" y="77"/>
                  <a:pt x="42" y="78"/>
                </a:cubicBezTo>
                <a:cubicBezTo>
                  <a:pt x="42" y="85"/>
                  <a:pt x="42" y="85"/>
                  <a:pt x="42" y="85"/>
                </a:cubicBezTo>
                <a:cubicBezTo>
                  <a:pt x="42" y="142"/>
                  <a:pt x="42" y="142"/>
                  <a:pt x="42" y="142"/>
                </a:cubicBezTo>
                <a:cubicBezTo>
                  <a:pt x="42" y="147"/>
                  <a:pt x="45" y="151"/>
                  <a:pt x="50" y="151"/>
                </a:cubicBezTo>
                <a:cubicBezTo>
                  <a:pt x="55" y="151"/>
                  <a:pt x="59" y="147"/>
                  <a:pt x="59" y="142"/>
                </a:cubicBezTo>
                <a:cubicBezTo>
                  <a:pt x="59" y="34"/>
                  <a:pt x="59" y="34"/>
                  <a:pt x="59" y="34"/>
                </a:cubicBezTo>
                <a:cubicBezTo>
                  <a:pt x="59" y="24"/>
                  <a:pt x="59" y="24"/>
                  <a:pt x="59" y="24"/>
                </a:cubicBezTo>
                <a:cubicBezTo>
                  <a:pt x="59" y="23"/>
                  <a:pt x="60" y="21"/>
                  <a:pt x="62" y="21"/>
                </a:cubicBezTo>
                <a:cubicBezTo>
                  <a:pt x="64" y="21"/>
                  <a:pt x="65" y="23"/>
                  <a:pt x="65" y="24"/>
                </a:cubicBezTo>
                <a:cubicBezTo>
                  <a:pt x="65" y="34"/>
                  <a:pt x="65" y="34"/>
                  <a:pt x="65" y="34"/>
                </a:cubicBezTo>
                <a:cubicBezTo>
                  <a:pt x="65" y="61"/>
                  <a:pt x="65" y="61"/>
                  <a:pt x="65" y="61"/>
                </a:cubicBezTo>
                <a:cubicBezTo>
                  <a:pt x="65" y="64"/>
                  <a:pt x="68" y="67"/>
                  <a:pt x="71" y="67"/>
                </a:cubicBezTo>
                <a:cubicBezTo>
                  <a:pt x="74" y="67"/>
                  <a:pt x="77" y="64"/>
                  <a:pt x="77" y="61"/>
                </a:cubicBezTo>
                <a:cubicBezTo>
                  <a:pt x="77" y="34"/>
                  <a:pt x="77" y="34"/>
                  <a:pt x="77" y="34"/>
                </a:cubicBezTo>
                <a:cubicBezTo>
                  <a:pt x="77" y="34"/>
                  <a:pt x="77" y="34"/>
                  <a:pt x="77" y="34"/>
                </a:cubicBezTo>
                <a:cubicBezTo>
                  <a:pt x="77" y="16"/>
                  <a:pt x="77" y="16"/>
                  <a:pt x="77" y="16"/>
                </a:cubicBezTo>
                <a:cubicBezTo>
                  <a:pt x="77" y="7"/>
                  <a:pt x="70" y="0"/>
                  <a:pt x="62" y="0"/>
                </a:cubicBezTo>
                <a:close/>
              </a:path>
            </a:pathLst>
          </a:custGeom>
          <a:solidFill>
            <a:schemeClr val="bg1">
              <a:alpha val="100000"/>
            </a:schemeClr>
          </a:solidFill>
          <a:ln w="9525">
            <a:noFill/>
          </a:ln>
        </p:spPr>
        <p:txBody>
          <a:bodyPr/>
          <a:p>
            <a:endParaRPr lang="zh-CN" altLang="en-US"/>
          </a:p>
        </p:txBody>
      </p:sp>
      <p:sp>
        <p:nvSpPr>
          <p:cNvPr id="19523" name="Oval 103"/>
          <p:cNvSpPr/>
          <p:nvPr/>
        </p:nvSpPr>
        <p:spPr>
          <a:xfrm>
            <a:off x="7378700" y="1092200"/>
            <a:ext cx="120650" cy="128588"/>
          </a:xfrm>
          <a:prstGeom prst="ellipse">
            <a:avLst/>
          </a:prstGeom>
          <a:solidFill>
            <a:schemeClr val="bg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9524" name="Freeform 104"/>
          <p:cNvSpPr/>
          <p:nvPr/>
        </p:nvSpPr>
        <p:spPr>
          <a:xfrm>
            <a:off x="7308850" y="1243013"/>
            <a:ext cx="261938" cy="550862"/>
          </a:xfrm>
          <a:custGeom>
            <a:avLst/>
            <a:gdLst>
              <a:gd name="txL" fmla="*/ 0 w 77"/>
              <a:gd name="txT" fmla="*/ 0 h 151"/>
              <a:gd name="txR" fmla="*/ 77 w 77"/>
              <a:gd name="txB" fmla="*/ 151 h 151"/>
            </a:gdLst>
            <a:ahLst/>
            <a:cxnLst>
              <a:cxn ang="0">
                <a:pos x="2147483647" y="0"/>
              </a:cxn>
              <a:cxn ang="0">
                <a:pos x="2147483647" y="0"/>
              </a:cxn>
              <a:cxn ang="0">
                <a:pos x="0" y="2147483647"/>
              </a:cxn>
              <a:cxn ang="0">
                <a:pos x="0"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77" h="151">
                <a:moveTo>
                  <a:pt x="62" y="0"/>
                </a:moveTo>
                <a:cubicBezTo>
                  <a:pt x="15" y="0"/>
                  <a:pt x="15" y="0"/>
                  <a:pt x="15" y="0"/>
                </a:cubicBezTo>
                <a:cubicBezTo>
                  <a:pt x="7" y="0"/>
                  <a:pt x="0" y="7"/>
                  <a:pt x="0" y="16"/>
                </a:cubicBezTo>
                <a:cubicBezTo>
                  <a:pt x="0" y="17"/>
                  <a:pt x="0" y="17"/>
                  <a:pt x="0" y="17"/>
                </a:cubicBezTo>
                <a:cubicBezTo>
                  <a:pt x="0" y="34"/>
                  <a:pt x="0" y="34"/>
                  <a:pt x="0" y="34"/>
                </a:cubicBezTo>
                <a:cubicBezTo>
                  <a:pt x="0" y="61"/>
                  <a:pt x="0" y="61"/>
                  <a:pt x="0" y="61"/>
                </a:cubicBezTo>
                <a:cubicBezTo>
                  <a:pt x="0" y="64"/>
                  <a:pt x="2" y="67"/>
                  <a:pt x="5" y="67"/>
                </a:cubicBezTo>
                <a:cubicBezTo>
                  <a:pt x="9" y="67"/>
                  <a:pt x="11" y="64"/>
                  <a:pt x="11" y="61"/>
                </a:cubicBezTo>
                <a:cubicBezTo>
                  <a:pt x="11" y="34"/>
                  <a:pt x="11" y="34"/>
                  <a:pt x="11" y="34"/>
                </a:cubicBezTo>
                <a:cubicBezTo>
                  <a:pt x="11" y="24"/>
                  <a:pt x="11" y="24"/>
                  <a:pt x="11" y="24"/>
                </a:cubicBezTo>
                <a:cubicBezTo>
                  <a:pt x="11" y="23"/>
                  <a:pt x="13" y="21"/>
                  <a:pt x="14" y="21"/>
                </a:cubicBezTo>
                <a:cubicBezTo>
                  <a:pt x="16" y="21"/>
                  <a:pt x="18" y="23"/>
                  <a:pt x="18" y="24"/>
                </a:cubicBezTo>
                <a:cubicBezTo>
                  <a:pt x="18" y="34"/>
                  <a:pt x="18" y="34"/>
                  <a:pt x="18" y="34"/>
                </a:cubicBezTo>
                <a:cubicBezTo>
                  <a:pt x="18" y="142"/>
                  <a:pt x="18" y="142"/>
                  <a:pt x="18" y="142"/>
                </a:cubicBezTo>
                <a:cubicBezTo>
                  <a:pt x="18" y="147"/>
                  <a:pt x="22" y="151"/>
                  <a:pt x="26" y="151"/>
                </a:cubicBezTo>
                <a:cubicBezTo>
                  <a:pt x="31" y="151"/>
                  <a:pt x="35" y="147"/>
                  <a:pt x="35" y="142"/>
                </a:cubicBezTo>
                <a:cubicBezTo>
                  <a:pt x="35" y="85"/>
                  <a:pt x="35" y="85"/>
                  <a:pt x="35" y="85"/>
                </a:cubicBezTo>
                <a:cubicBezTo>
                  <a:pt x="35" y="78"/>
                  <a:pt x="35" y="78"/>
                  <a:pt x="35" y="78"/>
                </a:cubicBezTo>
                <a:cubicBezTo>
                  <a:pt x="35" y="77"/>
                  <a:pt x="36" y="75"/>
                  <a:pt x="38" y="75"/>
                </a:cubicBezTo>
                <a:cubicBezTo>
                  <a:pt x="40" y="75"/>
                  <a:pt x="42" y="77"/>
                  <a:pt x="42" y="78"/>
                </a:cubicBezTo>
                <a:cubicBezTo>
                  <a:pt x="42" y="85"/>
                  <a:pt x="42" y="85"/>
                  <a:pt x="42" y="85"/>
                </a:cubicBezTo>
                <a:cubicBezTo>
                  <a:pt x="42" y="142"/>
                  <a:pt x="42" y="142"/>
                  <a:pt x="42" y="142"/>
                </a:cubicBezTo>
                <a:cubicBezTo>
                  <a:pt x="42" y="147"/>
                  <a:pt x="45" y="151"/>
                  <a:pt x="50" y="151"/>
                </a:cubicBezTo>
                <a:cubicBezTo>
                  <a:pt x="55" y="151"/>
                  <a:pt x="59" y="147"/>
                  <a:pt x="59" y="142"/>
                </a:cubicBezTo>
                <a:cubicBezTo>
                  <a:pt x="59" y="34"/>
                  <a:pt x="59" y="34"/>
                  <a:pt x="59" y="34"/>
                </a:cubicBezTo>
                <a:cubicBezTo>
                  <a:pt x="59" y="34"/>
                  <a:pt x="59" y="34"/>
                  <a:pt x="59" y="34"/>
                </a:cubicBezTo>
                <a:cubicBezTo>
                  <a:pt x="59" y="24"/>
                  <a:pt x="59" y="24"/>
                  <a:pt x="59" y="24"/>
                </a:cubicBezTo>
                <a:cubicBezTo>
                  <a:pt x="59" y="23"/>
                  <a:pt x="60" y="21"/>
                  <a:pt x="62" y="21"/>
                </a:cubicBezTo>
                <a:cubicBezTo>
                  <a:pt x="64" y="21"/>
                  <a:pt x="65" y="23"/>
                  <a:pt x="65" y="24"/>
                </a:cubicBezTo>
                <a:cubicBezTo>
                  <a:pt x="65" y="34"/>
                  <a:pt x="65" y="34"/>
                  <a:pt x="65" y="34"/>
                </a:cubicBezTo>
                <a:cubicBezTo>
                  <a:pt x="65" y="61"/>
                  <a:pt x="65" y="61"/>
                  <a:pt x="65" y="61"/>
                </a:cubicBezTo>
                <a:cubicBezTo>
                  <a:pt x="65" y="64"/>
                  <a:pt x="68" y="67"/>
                  <a:pt x="71" y="67"/>
                </a:cubicBezTo>
                <a:cubicBezTo>
                  <a:pt x="74" y="67"/>
                  <a:pt x="77" y="64"/>
                  <a:pt x="77" y="61"/>
                </a:cubicBezTo>
                <a:cubicBezTo>
                  <a:pt x="77" y="34"/>
                  <a:pt x="77" y="34"/>
                  <a:pt x="77" y="34"/>
                </a:cubicBezTo>
                <a:cubicBezTo>
                  <a:pt x="77" y="16"/>
                  <a:pt x="77" y="16"/>
                  <a:pt x="77" y="16"/>
                </a:cubicBezTo>
                <a:cubicBezTo>
                  <a:pt x="77" y="7"/>
                  <a:pt x="70" y="0"/>
                  <a:pt x="62" y="0"/>
                </a:cubicBezTo>
                <a:close/>
              </a:path>
            </a:pathLst>
          </a:custGeom>
          <a:solidFill>
            <a:schemeClr val="bg1">
              <a:alpha val="100000"/>
            </a:schemeClr>
          </a:solidFill>
          <a:ln w="9525">
            <a:noFill/>
          </a:ln>
        </p:spPr>
        <p:txBody>
          <a:bodyPr/>
          <a:p>
            <a:endParaRPr lang="zh-CN" altLang="en-US"/>
          </a:p>
        </p:txBody>
      </p:sp>
      <p:sp>
        <p:nvSpPr>
          <p:cNvPr id="19525" name="Oval 105"/>
          <p:cNvSpPr/>
          <p:nvPr/>
        </p:nvSpPr>
        <p:spPr>
          <a:xfrm>
            <a:off x="4049713" y="2087563"/>
            <a:ext cx="122237" cy="131762"/>
          </a:xfrm>
          <a:prstGeom prst="ellipse">
            <a:avLst/>
          </a:prstGeom>
          <a:solidFill>
            <a:schemeClr val="bg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9526" name="Freeform 106"/>
          <p:cNvSpPr/>
          <p:nvPr/>
        </p:nvSpPr>
        <p:spPr>
          <a:xfrm>
            <a:off x="3965575" y="2241550"/>
            <a:ext cx="288925" cy="546100"/>
          </a:xfrm>
          <a:custGeom>
            <a:avLst/>
            <a:gdLst>
              <a:gd name="txL" fmla="*/ 0 w 86"/>
              <a:gd name="txT" fmla="*/ 0 h 150"/>
              <a:gd name="txR" fmla="*/ 86 w 86"/>
              <a:gd name="txB" fmla="*/ 150 h 150"/>
            </a:gdLst>
            <a:ahLst/>
            <a:cxnLst>
              <a:cxn ang="0">
                <a:pos x="2147483647" y="2147483647"/>
              </a:cxn>
              <a:cxn ang="0">
                <a:pos x="2147483647" y="2147483647"/>
              </a:cxn>
              <a:cxn ang="0">
                <a:pos x="2147483647" y="2147483647"/>
              </a:cxn>
              <a:cxn ang="0">
                <a:pos x="2147483647" y="0"/>
              </a:cxn>
              <a:cxn ang="0">
                <a:pos x="2147483647" y="0"/>
              </a:cxn>
              <a:cxn ang="0">
                <a:pos x="2147483647" y="0"/>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86" h="150">
                <a:moveTo>
                  <a:pt x="85" y="58"/>
                </a:moveTo>
                <a:cubicBezTo>
                  <a:pt x="72" y="17"/>
                  <a:pt x="72" y="17"/>
                  <a:pt x="72" y="17"/>
                </a:cubicBezTo>
                <a:cubicBezTo>
                  <a:pt x="72" y="16"/>
                  <a:pt x="72" y="16"/>
                  <a:pt x="72" y="16"/>
                </a:cubicBezTo>
                <a:cubicBezTo>
                  <a:pt x="67" y="3"/>
                  <a:pt x="55" y="0"/>
                  <a:pt x="51" y="0"/>
                </a:cubicBezTo>
                <a:cubicBezTo>
                  <a:pt x="47" y="0"/>
                  <a:pt x="48" y="0"/>
                  <a:pt x="44" y="0"/>
                </a:cubicBezTo>
                <a:cubicBezTo>
                  <a:pt x="43" y="0"/>
                  <a:pt x="43" y="0"/>
                  <a:pt x="42" y="0"/>
                </a:cubicBezTo>
                <a:cubicBezTo>
                  <a:pt x="38" y="0"/>
                  <a:pt x="39" y="0"/>
                  <a:pt x="35" y="0"/>
                </a:cubicBezTo>
                <a:cubicBezTo>
                  <a:pt x="31" y="0"/>
                  <a:pt x="20" y="3"/>
                  <a:pt x="14" y="16"/>
                </a:cubicBezTo>
                <a:cubicBezTo>
                  <a:pt x="14" y="17"/>
                  <a:pt x="14" y="17"/>
                  <a:pt x="14" y="17"/>
                </a:cubicBezTo>
                <a:cubicBezTo>
                  <a:pt x="1" y="58"/>
                  <a:pt x="1" y="58"/>
                  <a:pt x="1" y="58"/>
                </a:cubicBezTo>
                <a:cubicBezTo>
                  <a:pt x="0" y="61"/>
                  <a:pt x="2" y="65"/>
                  <a:pt x="5" y="66"/>
                </a:cubicBezTo>
                <a:cubicBezTo>
                  <a:pt x="9" y="67"/>
                  <a:pt x="12" y="65"/>
                  <a:pt x="13" y="62"/>
                </a:cubicBezTo>
                <a:cubicBezTo>
                  <a:pt x="26" y="23"/>
                  <a:pt x="26" y="23"/>
                  <a:pt x="26" y="23"/>
                </a:cubicBezTo>
                <a:cubicBezTo>
                  <a:pt x="29" y="23"/>
                  <a:pt x="29" y="23"/>
                  <a:pt x="29" y="23"/>
                </a:cubicBezTo>
                <a:cubicBezTo>
                  <a:pt x="7" y="90"/>
                  <a:pt x="7" y="90"/>
                  <a:pt x="7" y="90"/>
                </a:cubicBezTo>
                <a:cubicBezTo>
                  <a:pt x="25" y="90"/>
                  <a:pt x="25" y="90"/>
                  <a:pt x="25" y="90"/>
                </a:cubicBezTo>
                <a:cubicBezTo>
                  <a:pt x="25" y="143"/>
                  <a:pt x="25" y="143"/>
                  <a:pt x="25" y="143"/>
                </a:cubicBezTo>
                <a:cubicBezTo>
                  <a:pt x="25" y="147"/>
                  <a:pt x="28" y="150"/>
                  <a:pt x="33" y="150"/>
                </a:cubicBezTo>
                <a:cubicBezTo>
                  <a:pt x="37" y="150"/>
                  <a:pt x="40" y="147"/>
                  <a:pt x="40" y="143"/>
                </a:cubicBezTo>
                <a:cubicBezTo>
                  <a:pt x="40" y="90"/>
                  <a:pt x="40" y="90"/>
                  <a:pt x="40" y="90"/>
                </a:cubicBezTo>
                <a:cubicBezTo>
                  <a:pt x="46" y="90"/>
                  <a:pt x="46" y="90"/>
                  <a:pt x="46" y="90"/>
                </a:cubicBezTo>
                <a:cubicBezTo>
                  <a:pt x="46" y="143"/>
                  <a:pt x="46" y="143"/>
                  <a:pt x="46" y="143"/>
                </a:cubicBezTo>
                <a:cubicBezTo>
                  <a:pt x="46" y="147"/>
                  <a:pt x="49" y="150"/>
                  <a:pt x="54" y="150"/>
                </a:cubicBezTo>
                <a:cubicBezTo>
                  <a:pt x="58" y="150"/>
                  <a:pt x="61" y="147"/>
                  <a:pt x="61" y="143"/>
                </a:cubicBezTo>
                <a:cubicBezTo>
                  <a:pt x="61" y="90"/>
                  <a:pt x="61" y="90"/>
                  <a:pt x="61" y="90"/>
                </a:cubicBezTo>
                <a:cubicBezTo>
                  <a:pt x="79" y="90"/>
                  <a:pt x="79" y="90"/>
                  <a:pt x="79" y="90"/>
                </a:cubicBezTo>
                <a:cubicBezTo>
                  <a:pt x="57" y="23"/>
                  <a:pt x="57" y="23"/>
                  <a:pt x="57" y="23"/>
                </a:cubicBezTo>
                <a:cubicBezTo>
                  <a:pt x="60" y="23"/>
                  <a:pt x="60" y="23"/>
                  <a:pt x="60" y="23"/>
                </a:cubicBezTo>
                <a:cubicBezTo>
                  <a:pt x="73" y="62"/>
                  <a:pt x="73" y="62"/>
                  <a:pt x="73" y="62"/>
                </a:cubicBezTo>
                <a:cubicBezTo>
                  <a:pt x="74" y="65"/>
                  <a:pt x="78" y="67"/>
                  <a:pt x="81" y="66"/>
                </a:cubicBezTo>
                <a:cubicBezTo>
                  <a:pt x="84" y="65"/>
                  <a:pt x="86" y="61"/>
                  <a:pt x="85" y="58"/>
                </a:cubicBezTo>
                <a:close/>
              </a:path>
            </a:pathLst>
          </a:custGeom>
          <a:solidFill>
            <a:schemeClr val="bg1">
              <a:alpha val="100000"/>
            </a:schemeClr>
          </a:solidFill>
          <a:ln w="9525">
            <a:noFill/>
          </a:ln>
        </p:spPr>
        <p:txBody>
          <a:bodyPr/>
          <a:p>
            <a:endParaRPr lang="zh-CN" altLang="en-US"/>
          </a:p>
        </p:txBody>
      </p:sp>
      <p:sp>
        <p:nvSpPr>
          <p:cNvPr id="19527" name="Oval 107"/>
          <p:cNvSpPr/>
          <p:nvPr/>
        </p:nvSpPr>
        <p:spPr>
          <a:xfrm>
            <a:off x="4384675" y="2087563"/>
            <a:ext cx="120650" cy="131762"/>
          </a:xfrm>
          <a:prstGeom prst="ellipse">
            <a:avLst/>
          </a:prstGeom>
          <a:solidFill>
            <a:schemeClr val="bg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9528" name="Freeform 108"/>
          <p:cNvSpPr/>
          <p:nvPr/>
        </p:nvSpPr>
        <p:spPr>
          <a:xfrm>
            <a:off x="4300538" y="2241550"/>
            <a:ext cx="287337" cy="546100"/>
          </a:xfrm>
          <a:custGeom>
            <a:avLst/>
            <a:gdLst>
              <a:gd name="txL" fmla="*/ 0 w 86"/>
              <a:gd name="txT" fmla="*/ 0 h 150"/>
              <a:gd name="txR" fmla="*/ 86 w 86"/>
              <a:gd name="txB" fmla="*/ 150 h 150"/>
            </a:gdLst>
            <a:ahLst/>
            <a:cxnLst>
              <a:cxn ang="0">
                <a:pos x="2147483647" y="2147483647"/>
              </a:cxn>
              <a:cxn ang="0">
                <a:pos x="2147483647" y="2147483647"/>
              </a:cxn>
              <a:cxn ang="0">
                <a:pos x="2147483647" y="2147483647"/>
              </a:cxn>
              <a:cxn ang="0">
                <a:pos x="2147483647" y="0"/>
              </a:cxn>
              <a:cxn ang="0">
                <a:pos x="2147483647" y="0"/>
              </a:cxn>
              <a:cxn ang="0">
                <a:pos x="2147483647" y="0"/>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86" h="150">
                <a:moveTo>
                  <a:pt x="85" y="58"/>
                </a:moveTo>
                <a:cubicBezTo>
                  <a:pt x="72" y="17"/>
                  <a:pt x="72" y="17"/>
                  <a:pt x="72" y="17"/>
                </a:cubicBezTo>
                <a:cubicBezTo>
                  <a:pt x="72" y="16"/>
                  <a:pt x="72" y="16"/>
                  <a:pt x="72" y="16"/>
                </a:cubicBezTo>
                <a:cubicBezTo>
                  <a:pt x="67" y="3"/>
                  <a:pt x="55" y="0"/>
                  <a:pt x="51" y="0"/>
                </a:cubicBezTo>
                <a:cubicBezTo>
                  <a:pt x="47" y="0"/>
                  <a:pt x="48" y="0"/>
                  <a:pt x="44" y="0"/>
                </a:cubicBezTo>
                <a:cubicBezTo>
                  <a:pt x="43" y="0"/>
                  <a:pt x="43" y="0"/>
                  <a:pt x="42" y="0"/>
                </a:cubicBezTo>
                <a:cubicBezTo>
                  <a:pt x="38" y="0"/>
                  <a:pt x="39" y="0"/>
                  <a:pt x="35" y="0"/>
                </a:cubicBezTo>
                <a:cubicBezTo>
                  <a:pt x="31" y="0"/>
                  <a:pt x="20" y="3"/>
                  <a:pt x="14" y="16"/>
                </a:cubicBezTo>
                <a:cubicBezTo>
                  <a:pt x="14" y="17"/>
                  <a:pt x="14" y="17"/>
                  <a:pt x="14" y="17"/>
                </a:cubicBezTo>
                <a:cubicBezTo>
                  <a:pt x="1" y="58"/>
                  <a:pt x="1" y="58"/>
                  <a:pt x="1" y="58"/>
                </a:cubicBezTo>
                <a:cubicBezTo>
                  <a:pt x="0" y="61"/>
                  <a:pt x="2" y="65"/>
                  <a:pt x="5" y="66"/>
                </a:cubicBezTo>
                <a:cubicBezTo>
                  <a:pt x="9" y="67"/>
                  <a:pt x="12" y="65"/>
                  <a:pt x="13" y="62"/>
                </a:cubicBezTo>
                <a:cubicBezTo>
                  <a:pt x="26" y="23"/>
                  <a:pt x="26" y="23"/>
                  <a:pt x="26" y="23"/>
                </a:cubicBezTo>
                <a:cubicBezTo>
                  <a:pt x="29" y="23"/>
                  <a:pt x="29" y="23"/>
                  <a:pt x="29" y="23"/>
                </a:cubicBezTo>
                <a:cubicBezTo>
                  <a:pt x="7" y="90"/>
                  <a:pt x="7" y="90"/>
                  <a:pt x="7" y="90"/>
                </a:cubicBezTo>
                <a:cubicBezTo>
                  <a:pt x="25" y="90"/>
                  <a:pt x="25" y="90"/>
                  <a:pt x="25" y="90"/>
                </a:cubicBezTo>
                <a:cubicBezTo>
                  <a:pt x="25" y="143"/>
                  <a:pt x="25" y="143"/>
                  <a:pt x="25" y="143"/>
                </a:cubicBezTo>
                <a:cubicBezTo>
                  <a:pt x="25" y="147"/>
                  <a:pt x="28" y="150"/>
                  <a:pt x="33" y="150"/>
                </a:cubicBezTo>
                <a:cubicBezTo>
                  <a:pt x="37" y="150"/>
                  <a:pt x="40" y="147"/>
                  <a:pt x="40" y="143"/>
                </a:cubicBezTo>
                <a:cubicBezTo>
                  <a:pt x="40" y="90"/>
                  <a:pt x="40" y="90"/>
                  <a:pt x="40" y="90"/>
                </a:cubicBezTo>
                <a:cubicBezTo>
                  <a:pt x="46" y="90"/>
                  <a:pt x="46" y="90"/>
                  <a:pt x="46" y="90"/>
                </a:cubicBezTo>
                <a:cubicBezTo>
                  <a:pt x="46" y="143"/>
                  <a:pt x="46" y="143"/>
                  <a:pt x="46" y="143"/>
                </a:cubicBezTo>
                <a:cubicBezTo>
                  <a:pt x="46" y="147"/>
                  <a:pt x="49" y="150"/>
                  <a:pt x="54" y="150"/>
                </a:cubicBezTo>
                <a:cubicBezTo>
                  <a:pt x="58" y="150"/>
                  <a:pt x="61" y="147"/>
                  <a:pt x="61" y="143"/>
                </a:cubicBezTo>
                <a:cubicBezTo>
                  <a:pt x="61" y="90"/>
                  <a:pt x="61" y="90"/>
                  <a:pt x="61" y="90"/>
                </a:cubicBezTo>
                <a:cubicBezTo>
                  <a:pt x="79" y="90"/>
                  <a:pt x="79" y="90"/>
                  <a:pt x="79" y="90"/>
                </a:cubicBezTo>
                <a:cubicBezTo>
                  <a:pt x="57" y="23"/>
                  <a:pt x="57" y="23"/>
                  <a:pt x="57" y="23"/>
                </a:cubicBezTo>
                <a:cubicBezTo>
                  <a:pt x="60" y="23"/>
                  <a:pt x="60" y="23"/>
                  <a:pt x="60" y="23"/>
                </a:cubicBezTo>
                <a:cubicBezTo>
                  <a:pt x="73" y="62"/>
                  <a:pt x="73" y="62"/>
                  <a:pt x="73" y="62"/>
                </a:cubicBezTo>
                <a:cubicBezTo>
                  <a:pt x="74" y="65"/>
                  <a:pt x="78" y="67"/>
                  <a:pt x="81" y="66"/>
                </a:cubicBezTo>
                <a:cubicBezTo>
                  <a:pt x="84" y="65"/>
                  <a:pt x="86" y="61"/>
                  <a:pt x="85" y="58"/>
                </a:cubicBezTo>
                <a:close/>
              </a:path>
            </a:pathLst>
          </a:custGeom>
          <a:solidFill>
            <a:schemeClr val="bg1">
              <a:alpha val="100000"/>
            </a:schemeClr>
          </a:solidFill>
          <a:ln w="9525">
            <a:noFill/>
          </a:ln>
        </p:spPr>
        <p:txBody>
          <a:bodyPr/>
          <a:p>
            <a:endParaRPr lang="zh-CN" altLang="en-US"/>
          </a:p>
        </p:txBody>
      </p:sp>
      <p:sp>
        <p:nvSpPr>
          <p:cNvPr id="19529" name="Oval 109"/>
          <p:cNvSpPr/>
          <p:nvPr/>
        </p:nvSpPr>
        <p:spPr>
          <a:xfrm>
            <a:off x="4718050" y="2087563"/>
            <a:ext cx="120650" cy="131762"/>
          </a:xfrm>
          <a:prstGeom prst="ellipse">
            <a:avLst/>
          </a:prstGeom>
          <a:solidFill>
            <a:schemeClr val="bg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9530" name="Freeform 110"/>
          <p:cNvSpPr/>
          <p:nvPr/>
        </p:nvSpPr>
        <p:spPr>
          <a:xfrm>
            <a:off x="4633913" y="2241550"/>
            <a:ext cx="288925" cy="546100"/>
          </a:xfrm>
          <a:custGeom>
            <a:avLst/>
            <a:gdLst>
              <a:gd name="txL" fmla="*/ 0 w 86"/>
              <a:gd name="txT" fmla="*/ 0 h 150"/>
              <a:gd name="txR" fmla="*/ 86 w 86"/>
              <a:gd name="txB" fmla="*/ 150 h 150"/>
            </a:gdLst>
            <a:ahLst/>
            <a:cxnLst>
              <a:cxn ang="0">
                <a:pos x="2147483647" y="2147483647"/>
              </a:cxn>
              <a:cxn ang="0">
                <a:pos x="2147483647" y="2147483647"/>
              </a:cxn>
              <a:cxn ang="0">
                <a:pos x="2147483647" y="2147483647"/>
              </a:cxn>
              <a:cxn ang="0">
                <a:pos x="2147483647" y="0"/>
              </a:cxn>
              <a:cxn ang="0">
                <a:pos x="2147483647" y="0"/>
              </a:cxn>
              <a:cxn ang="0">
                <a:pos x="2147483647" y="0"/>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86" h="150">
                <a:moveTo>
                  <a:pt x="85" y="58"/>
                </a:moveTo>
                <a:cubicBezTo>
                  <a:pt x="72" y="17"/>
                  <a:pt x="72" y="17"/>
                  <a:pt x="72" y="17"/>
                </a:cubicBezTo>
                <a:cubicBezTo>
                  <a:pt x="72" y="16"/>
                  <a:pt x="72" y="16"/>
                  <a:pt x="72" y="16"/>
                </a:cubicBezTo>
                <a:cubicBezTo>
                  <a:pt x="67" y="3"/>
                  <a:pt x="55" y="0"/>
                  <a:pt x="51" y="0"/>
                </a:cubicBezTo>
                <a:cubicBezTo>
                  <a:pt x="47" y="0"/>
                  <a:pt x="48" y="0"/>
                  <a:pt x="44" y="0"/>
                </a:cubicBezTo>
                <a:cubicBezTo>
                  <a:pt x="43" y="0"/>
                  <a:pt x="43" y="0"/>
                  <a:pt x="42" y="0"/>
                </a:cubicBezTo>
                <a:cubicBezTo>
                  <a:pt x="38" y="0"/>
                  <a:pt x="39" y="0"/>
                  <a:pt x="35" y="0"/>
                </a:cubicBezTo>
                <a:cubicBezTo>
                  <a:pt x="31" y="0"/>
                  <a:pt x="20" y="3"/>
                  <a:pt x="14" y="16"/>
                </a:cubicBezTo>
                <a:cubicBezTo>
                  <a:pt x="14" y="17"/>
                  <a:pt x="14" y="17"/>
                  <a:pt x="14" y="17"/>
                </a:cubicBezTo>
                <a:cubicBezTo>
                  <a:pt x="1" y="58"/>
                  <a:pt x="1" y="58"/>
                  <a:pt x="1" y="58"/>
                </a:cubicBezTo>
                <a:cubicBezTo>
                  <a:pt x="0" y="61"/>
                  <a:pt x="2" y="65"/>
                  <a:pt x="5" y="66"/>
                </a:cubicBezTo>
                <a:cubicBezTo>
                  <a:pt x="8" y="67"/>
                  <a:pt x="12" y="65"/>
                  <a:pt x="13" y="62"/>
                </a:cubicBezTo>
                <a:cubicBezTo>
                  <a:pt x="26" y="23"/>
                  <a:pt x="26" y="23"/>
                  <a:pt x="26" y="23"/>
                </a:cubicBezTo>
                <a:cubicBezTo>
                  <a:pt x="29" y="23"/>
                  <a:pt x="29" y="23"/>
                  <a:pt x="29" y="23"/>
                </a:cubicBezTo>
                <a:cubicBezTo>
                  <a:pt x="7" y="90"/>
                  <a:pt x="7" y="90"/>
                  <a:pt x="7" y="90"/>
                </a:cubicBezTo>
                <a:cubicBezTo>
                  <a:pt x="25" y="90"/>
                  <a:pt x="25" y="90"/>
                  <a:pt x="25" y="90"/>
                </a:cubicBezTo>
                <a:cubicBezTo>
                  <a:pt x="25" y="143"/>
                  <a:pt x="25" y="143"/>
                  <a:pt x="25" y="143"/>
                </a:cubicBezTo>
                <a:cubicBezTo>
                  <a:pt x="25" y="147"/>
                  <a:pt x="28" y="150"/>
                  <a:pt x="33" y="150"/>
                </a:cubicBezTo>
                <a:cubicBezTo>
                  <a:pt x="37" y="150"/>
                  <a:pt x="40" y="147"/>
                  <a:pt x="40" y="143"/>
                </a:cubicBezTo>
                <a:cubicBezTo>
                  <a:pt x="40" y="90"/>
                  <a:pt x="40" y="90"/>
                  <a:pt x="40" y="90"/>
                </a:cubicBezTo>
                <a:cubicBezTo>
                  <a:pt x="46" y="90"/>
                  <a:pt x="46" y="90"/>
                  <a:pt x="46" y="90"/>
                </a:cubicBezTo>
                <a:cubicBezTo>
                  <a:pt x="46" y="143"/>
                  <a:pt x="46" y="143"/>
                  <a:pt x="46" y="143"/>
                </a:cubicBezTo>
                <a:cubicBezTo>
                  <a:pt x="46" y="147"/>
                  <a:pt x="49" y="150"/>
                  <a:pt x="54" y="150"/>
                </a:cubicBezTo>
                <a:cubicBezTo>
                  <a:pt x="58" y="150"/>
                  <a:pt x="61" y="147"/>
                  <a:pt x="61" y="143"/>
                </a:cubicBezTo>
                <a:cubicBezTo>
                  <a:pt x="61" y="90"/>
                  <a:pt x="61" y="90"/>
                  <a:pt x="61" y="90"/>
                </a:cubicBezTo>
                <a:cubicBezTo>
                  <a:pt x="79" y="90"/>
                  <a:pt x="79" y="90"/>
                  <a:pt x="79" y="90"/>
                </a:cubicBezTo>
                <a:cubicBezTo>
                  <a:pt x="57" y="23"/>
                  <a:pt x="57" y="23"/>
                  <a:pt x="57" y="23"/>
                </a:cubicBezTo>
                <a:cubicBezTo>
                  <a:pt x="60" y="23"/>
                  <a:pt x="60" y="23"/>
                  <a:pt x="60" y="23"/>
                </a:cubicBezTo>
                <a:cubicBezTo>
                  <a:pt x="73" y="62"/>
                  <a:pt x="73" y="62"/>
                  <a:pt x="73" y="62"/>
                </a:cubicBezTo>
                <a:cubicBezTo>
                  <a:pt x="74" y="65"/>
                  <a:pt x="78" y="67"/>
                  <a:pt x="81" y="66"/>
                </a:cubicBezTo>
                <a:cubicBezTo>
                  <a:pt x="84" y="65"/>
                  <a:pt x="86" y="61"/>
                  <a:pt x="85" y="58"/>
                </a:cubicBezTo>
                <a:close/>
              </a:path>
            </a:pathLst>
          </a:custGeom>
          <a:solidFill>
            <a:schemeClr val="bg1">
              <a:alpha val="100000"/>
            </a:schemeClr>
          </a:solidFill>
          <a:ln w="9525">
            <a:noFill/>
          </a:ln>
        </p:spPr>
        <p:txBody>
          <a:bodyPr/>
          <a:p>
            <a:endParaRPr lang="zh-CN" altLang="en-US"/>
          </a:p>
        </p:txBody>
      </p:sp>
      <p:sp>
        <p:nvSpPr>
          <p:cNvPr id="19531" name="Oval 111"/>
          <p:cNvSpPr/>
          <p:nvPr/>
        </p:nvSpPr>
        <p:spPr>
          <a:xfrm>
            <a:off x="5051425" y="2087563"/>
            <a:ext cx="122238" cy="131762"/>
          </a:xfrm>
          <a:prstGeom prst="ellipse">
            <a:avLst/>
          </a:prstGeom>
          <a:solidFill>
            <a:schemeClr val="bg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9532" name="Freeform 112"/>
          <p:cNvSpPr/>
          <p:nvPr/>
        </p:nvSpPr>
        <p:spPr>
          <a:xfrm>
            <a:off x="4968875" y="2241550"/>
            <a:ext cx="287338" cy="546100"/>
          </a:xfrm>
          <a:custGeom>
            <a:avLst/>
            <a:gdLst>
              <a:gd name="txL" fmla="*/ 0 w 86"/>
              <a:gd name="txT" fmla="*/ 0 h 150"/>
              <a:gd name="txR" fmla="*/ 86 w 86"/>
              <a:gd name="txB" fmla="*/ 150 h 150"/>
            </a:gdLst>
            <a:ahLst/>
            <a:cxnLst>
              <a:cxn ang="0">
                <a:pos x="2147483647" y="2147483647"/>
              </a:cxn>
              <a:cxn ang="0">
                <a:pos x="2147483647" y="2147483647"/>
              </a:cxn>
              <a:cxn ang="0">
                <a:pos x="2147483647" y="2147483647"/>
              </a:cxn>
              <a:cxn ang="0">
                <a:pos x="2147483647" y="0"/>
              </a:cxn>
              <a:cxn ang="0">
                <a:pos x="2147483647" y="0"/>
              </a:cxn>
              <a:cxn ang="0">
                <a:pos x="2147483647" y="0"/>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86" h="150">
                <a:moveTo>
                  <a:pt x="85" y="58"/>
                </a:moveTo>
                <a:cubicBezTo>
                  <a:pt x="72" y="17"/>
                  <a:pt x="72" y="17"/>
                  <a:pt x="72" y="17"/>
                </a:cubicBezTo>
                <a:cubicBezTo>
                  <a:pt x="72" y="16"/>
                  <a:pt x="72" y="16"/>
                  <a:pt x="72" y="16"/>
                </a:cubicBezTo>
                <a:cubicBezTo>
                  <a:pt x="66" y="3"/>
                  <a:pt x="55" y="0"/>
                  <a:pt x="51" y="0"/>
                </a:cubicBezTo>
                <a:cubicBezTo>
                  <a:pt x="47" y="0"/>
                  <a:pt x="48" y="0"/>
                  <a:pt x="44" y="0"/>
                </a:cubicBezTo>
                <a:cubicBezTo>
                  <a:pt x="43" y="0"/>
                  <a:pt x="43" y="0"/>
                  <a:pt x="42" y="0"/>
                </a:cubicBezTo>
                <a:cubicBezTo>
                  <a:pt x="38" y="0"/>
                  <a:pt x="39" y="0"/>
                  <a:pt x="35" y="0"/>
                </a:cubicBezTo>
                <a:cubicBezTo>
                  <a:pt x="31" y="0"/>
                  <a:pt x="20" y="3"/>
                  <a:pt x="14" y="16"/>
                </a:cubicBezTo>
                <a:cubicBezTo>
                  <a:pt x="14" y="17"/>
                  <a:pt x="14" y="17"/>
                  <a:pt x="14" y="17"/>
                </a:cubicBezTo>
                <a:cubicBezTo>
                  <a:pt x="1" y="58"/>
                  <a:pt x="1" y="58"/>
                  <a:pt x="1" y="58"/>
                </a:cubicBezTo>
                <a:cubicBezTo>
                  <a:pt x="0" y="61"/>
                  <a:pt x="2" y="65"/>
                  <a:pt x="5" y="66"/>
                </a:cubicBezTo>
                <a:cubicBezTo>
                  <a:pt x="8" y="67"/>
                  <a:pt x="12" y="65"/>
                  <a:pt x="13" y="62"/>
                </a:cubicBezTo>
                <a:cubicBezTo>
                  <a:pt x="26" y="23"/>
                  <a:pt x="26" y="23"/>
                  <a:pt x="26" y="23"/>
                </a:cubicBezTo>
                <a:cubicBezTo>
                  <a:pt x="29" y="23"/>
                  <a:pt x="29" y="23"/>
                  <a:pt x="29" y="23"/>
                </a:cubicBezTo>
                <a:cubicBezTo>
                  <a:pt x="7" y="90"/>
                  <a:pt x="7" y="90"/>
                  <a:pt x="7" y="90"/>
                </a:cubicBezTo>
                <a:cubicBezTo>
                  <a:pt x="25" y="90"/>
                  <a:pt x="25" y="90"/>
                  <a:pt x="25" y="90"/>
                </a:cubicBezTo>
                <a:cubicBezTo>
                  <a:pt x="25" y="143"/>
                  <a:pt x="25" y="143"/>
                  <a:pt x="25" y="143"/>
                </a:cubicBezTo>
                <a:cubicBezTo>
                  <a:pt x="25" y="147"/>
                  <a:pt x="28" y="150"/>
                  <a:pt x="32" y="150"/>
                </a:cubicBezTo>
                <a:cubicBezTo>
                  <a:pt x="37" y="150"/>
                  <a:pt x="40" y="147"/>
                  <a:pt x="40" y="143"/>
                </a:cubicBezTo>
                <a:cubicBezTo>
                  <a:pt x="40" y="90"/>
                  <a:pt x="40" y="90"/>
                  <a:pt x="40" y="90"/>
                </a:cubicBezTo>
                <a:cubicBezTo>
                  <a:pt x="46" y="90"/>
                  <a:pt x="46" y="90"/>
                  <a:pt x="46" y="90"/>
                </a:cubicBezTo>
                <a:cubicBezTo>
                  <a:pt x="46" y="143"/>
                  <a:pt x="46" y="143"/>
                  <a:pt x="46" y="143"/>
                </a:cubicBezTo>
                <a:cubicBezTo>
                  <a:pt x="46" y="147"/>
                  <a:pt x="49" y="150"/>
                  <a:pt x="54" y="150"/>
                </a:cubicBezTo>
                <a:cubicBezTo>
                  <a:pt x="58" y="150"/>
                  <a:pt x="61" y="147"/>
                  <a:pt x="61" y="143"/>
                </a:cubicBezTo>
                <a:cubicBezTo>
                  <a:pt x="61" y="90"/>
                  <a:pt x="61" y="90"/>
                  <a:pt x="61" y="90"/>
                </a:cubicBezTo>
                <a:cubicBezTo>
                  <a:pt x="79" y="90"/>
                  <a:pt x="79" y="90"/>
                  <a:pt x="79" y="90"/>
                </a:cubicBezTo>
                <a:cubicBezTo>
                  <a:pt x="57" y="23"/>
                  <a:pt x="57" y="23"/>
                  <a:pt x="57" y="23"/>
                </a:cubicBezTo>
                <a:cubicBezTo>
                  <a:pt x="60" y="23"/>
                  <a:pt x="60" y="23"/>
                  <a:pt x="60" y="23"/>
                </a:cubicBezTo>
                <a:cubicBezTo>
                  <a:pt x="73" y="62"/>
                  <a:pt x="73" y="62"/>
                  <a:pt x="73" y="62"/>
                </a:cubicBezTo>
                <a:cubicBezTo>
                  <a:pt x="74" y="65"/>
                  <a:pt x="78" y="67"/>
                  <a:pt x="81" y="66"/>
                </a:cubicBezTo>
                <a:cubicBezTo>
                  <a:pt x="84" y="65"/>
                  <a:pt x="86" y="61"/>
                  <a:pt x="85" y="58"/>
                </a:cubicBezTo>
                <a:close/>
              </a:path>
            </a:pathLst>
          </a:custGeom>
          <a:solidFill>
            <a:schemeClr val="bg1">
              <a:alpha val="100000"/>
            </a:schemeClr>
          </a:solidFill>
          <a:ln w="9525">
            <a:noFill/>
          </a:ln>
        </p:spPr>
        <p:txBody>
          <a:bodyPr/>
          <a:p>
            <a:endParaRPr lang="zh-CN" altLang="en-US"/>
          </a:p>
        </p:txBody>
      </p:sp>
      <p:sp>
        <p:nvSpPr>
          <p:cNvPr id="19533" name="Oval 113"/>
          <p:cNvSpPr/>
          <p:nvPr/>
        </p:nvSpPr>
        <p:spPr>
          <a:xfrm>
            <a:off x="5386388" y="2087563"/>
            <a:ext cx="120650" cy="131762"/>
          </a:xfrm>
          <a:prstGeom prst="ellipse">
            <a:avLst/>
          </a:prstGeom>
          <a:solidFill>
            <a:schemeClr val="bg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9534" name="Freeform 114"/>
          <p:cNvSpPr/>
          <p:nvPr/>
        </p:nvSpPr>
        <p:spPr>
          <a:xfrm>
            <a:off x="5302250" y="2241550"/>
            <a:ext cx="288925" cy="546100"/>
          </a:xfrm>
          <a:custGeom>
            <a:avLst/>
            <a:gdLst>
              <a:gd name="txL" fmla="*/ 0 w 86"/>
              <a:gd name="txT" fmla="*/ 0 h 150"/>
              <a:gd name="txR" fmla="*/ 86 w 86"/>
              <a:gd name="txB" fmla="*/ 150 h 150"/>
            </a:gdLst>
            <a:ahLst/>
            <a:cxnLst>
              <a:cxn ang="0">
                <a:pos x="2147483647" y="2147483647"/>
              </a:cxn>
              <a:cxn ang="0">
                <a:pos x="2147483647" y="2147483647"/>
              </a:cxn>
              <a:cxn ang="0">
                <a:pos x="2147483647" y="2147483647"/>
              </a:cxn>
              <a:cxn ang="0">
                <a:pos x="2147483647" y="0"/>
              </a:cxn>
              <a:cxn ang="0">
                <a:pos x="2147483647" y="0"/>
              </a:cxn>
              <a:cxn ang="0">
                <a:pos x="2147483647" y="0"/>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86" h="150">
                <a:moveTo>
                  <a:pt x="85" y="58"/>
                </a:moveTo>
                <a:cubicBezTo>
                  <a:pt x="72" y="17"/>
                  <a:pt x="72" y="17"/>
                  <a:pt x="72" y="17"/>
                </a:cubicBezTo>
                <a:cubicBezTo>
                  <a:pt x="72" y="16"/>
                  <a:pt x="72" y="16"/>
                  <a:pt x="72" y="16"/>
                </a:cubicBezTo>
                <a:cubicBezTo>
                  <a:pt x="66" y="3"/>
                  <a:pt x="55" y="0"/>
                  <a:pt x="51" y="0"/>
                </a:cubicBezTo>
                <a:cubicBezTo>
                  <a:pt x="47" y="0"/>
                  <a:pt x="48" y="0"/>
                  <a:pt x="44" y="0"/>
                </a:cubicBezTo>
                <a:cubicBezTo>
                  <a:pt x="43" y="0"/>
                  <a:pt x="42" y="0"/>
                  <a:pt x="42" y="0"/>
                </a:cubicBezTo>
                <a:cubicBezTo>
                  <a:pt x="38" y="0"/>
                  <a:pt x="39" y="0"/>
                  <a:pt x="35" y="0"/>
                </a:cubicBezTo>
                <a:cubicBezTo>
                  <a:pt x="31" y="0"/>
                  <a:pt x="19" y="3"/>
                  <a:pt x="14" y="16"/>
                </a:cubicBezTo>
                <a:cubicBezTo>
                  <a:pt x="14" y="17"/>
                  <a:pt x="14" y="17"/>
                  <a:pt x="14" y="17"/>
                </a:cubicBezTo>
                <a:cubicBezTo>
                  <a:pt x="1" y="58"/>
                  <a:pt x="1" y="58"/>
                  <a:pt x="1" y="58"/>
                </a:cubicBezTo>
                <a:cubicBezTo>
                  <a:pt x="0" y="61"/>
                  <a:pt x="2" y="65"/>
                  <a:pt x="5" y="66"/>
                </a:cubicBezTo>
                <a:cubicBezTo>
                  <a:pt x="8" y="67"/>
                  <a:pt x="12" y="65"/>
                  <a:pt x="13" y="62"/>
                </a:cubicBezTo>
                <a:cubicBezTo>
                  <a:pt x="26" y="23"/>
                  <a:pt x="26" y="23"/>
                  <a:pt x="26" y="23"/>
                </a:cubicBezTo>
                <a:cubicBezTo>
                  <a:pt x="29" y="23"/>
                  <a:pt x="29" y="23"/>
                  <a:pt x="29" y="23"/>
                </a:cubicBezTo>
                <a:cubicBezTo>
                  <a:pt x="7" y="90"/>
                  <a:pt x="7" y="90"/>
                  <a:pt x="7" y="90"/>
                </a:cubicBezTo>
                <a:cubicBezTo>
                  <a:pt x="25" y="90"/>
                  <a:pt x="25" y="90"/>
                  <a:pt x="25" y="90"/>
                </a:cubicBezTo>
                <a:cubicBezTo>
                  <a:pt x="25" y="143"/>
                  <a:pt x="25" y="143"/>
                  <a:pt x="25" y="143"/>
                </a:cubicBezTo>
                <a:cubicBezTo>
                  <a:pt x="25" y="147"/>
                  <a:pt x="28" y="150"/>
                  <a:pt x="32" y="150"/>
                </a:cubicBezTo>
                <a:cubicBezTo>
                  <a:pt x="37" y="150"/>
                  <a:pt x="40" y="147"/>
                  <a:pt x="40" y="143"/>
                </a:cubicBezTo>
                <a:cubicBezTo>
                  <a:pt x="40" y="90"/>
                  <a:pt x="40" y="90"/>
                  <a:pt x="40" y="90"/>
                </a:cubicBezTo>
                <a:cubicBezTo>
                  <a:pt x="46" y="90"/>
                  <a:pt x="46" y="90"/>
                  <a:pt x="46" y="90"/>
                </a:cubicBezTo>
                <a:cubicBezTo>
                  <a:pt x="46" y="143"/>
                  <a:pt x="46" y="143"/>
                  <a:pt x="46" y="143"/>
                </a:cubicBezTo>
                <a:cubicBezTo>
                  <a:pt x="46" y="147"/>
                  <a:pt x="49" y="150"/>
                  <a:pt x="54" y="150"/>
                </a:cubicBezTo>
                <a:cubicBezTo>
                  <a:pt x="58" y="150"/>
                  <a:pt x="61" y="147"/>
                  <a:pt x="61" y="143"/>
                </a:cubicBezTo>
                <a:cubicBezTo>
                  <a:pt x="61" y="90"/>
                  <a:pt x="61" y="90"/>
                  <a:pt x="61" y="90"/>
                </a:cubicBezTo>
                <a:cubicBezTo>
                  <a:pt x="79" y="90"/>
                  <a:pt x="79" y="90"/>
                  <a:pt x="79" y="90"/>
                </a:cubicBezTo>
                <a:cubicBezTo>
                  <a:pt x="57" y="23"/>
                  <a:pt x="57" y="23"/>
                  <a:pt x="57" y="23"/>
                </a:cubicBezTo>
                <a:cubicBezTo>
                  <a:pt x="60" y="23"/>
                  <a:pt x="60" y="23"/>
                  <a:pt x="60" y="23"/>
                </a:cubicBezTo>
                <a:cubicBezTo>
                  <a:pt x="73" y="62"/>
                  <a:pt x="73" y="62"/>
                  <a:pt x="73" y="62"/>
                </a:cubicBezTo>
                <a:cubicBezTo>
                  <a:pt x="74" y="65"/>
                  <a:pt x="78" y="67"/>
                  <a:pt x="81" y="66"/>
                </a:cubicBezTo>
                <a:cubicBezTo>
                  <a:pt x="84" y="65"/>
                  <a:pt x="86" y="61"/>
                  <a:pt x="85" y="58"/>
                </a:cubicBezTo>
                <a:close/>
              </a:path>
            </a:pathLst>
          </a:custGeom>
          <a:solidFill>
            <a:schemeClr val="bg1">
              <a:alpha val="100000"/>
            </a:schemeClr>
          </a:solidFill>
          <a:ln w="9525">
            <a:noFill/>
          </a:ln>
        </p:spPr>
        <p:txBody>
          <a:bodyPr/>
          <a:p>
            <a:endParaRPr lang="zh-CN" altLang="en-US"/>
          </a:p>
        </p:txBody>
      </p:sp>
      <p:sp>
        <p:nvSpPr>
          <p:cNvPr id="19535" name="Oval 115"/>
          <p:cNvSpPr/>
          <p:nvPr/>
        </p:nvSpPr>
        <p:spPr>
          <a:xfrm>
            <a:off x="5719763" y="2087563"/>
            <a:ext cx="122237" cy="131762"/>
          </a:xfrm>
          <a:prstGeom prst="ellipse">
            <a:avLst/>
          </a:prstGeom>
          <a:solidFill>
            <a:schemeClr val="bg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9536" name="Freeform 116"/>
          <p:cNvSpPr/>
          <p:nvPr/>
        </p:nvSpPr>
        <p:spPr>
          <a:xfrm>
            <a:off x="5637213" y="2241550"/>
            <a:ext cx="287337" cy="546100"/>
          </a:xfrm>
          <a:custGeom>
            <a:avLst/>
            <a:gdLst>
              <a:gd name="txL" fmla="*/ 0 w 86"/>
              <a:gd name="txT" fmla="*/ 0 h 150"/>
              <a:gd name="txR" fmla="*/ 86 w 86"/>
              <a:gd name="txB" fmla="*/ 150 h 150"/>
            </a:gdLst>
            <a:ahLst/>
            <a:cxnLst>
              <a:cxn ang="0">
                <a:pos x="2147483647" y="2147483647"/>
              </a:cxn>
              <a:cxn ang="0">
                <a:pos x="2147483647" y="2147483647"/>
              </a:cxn>
              <a:cxn ang="0">
                <a:pos x="2147483647" y="2147483647"/>
              </a:cxn>
              <a:cxn ang="0">
                <a:pos x="2147483647" y="0"/>
              </a:cxn>
              <a:cxn ang="0">
                <a:pos x="2147483647" y="0"/>
              </a:cxn>
              <a:cxn ang="0">
                <a:pos x="2147483647" y="0"/>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86" h="150">
                <a:moveTo>
                  <a:pt x="85" y="58"/>
                </a:moveTo>
                <a:cubicBezTo>
                  <a:pt x="72" y="17"/>
                  <a:pt x="72" y="17"/>
                  <a:pt x="72" y="17"/>
                </a:cubicBezTo>
                <a:cubicBezTo>
                  <a:pt x="72" y="16"/>
                  <a:pt x="72" y="16"/>
                  <a:pt x="72" y="16"/>
                </a:cubicBezTo>
                <a:cubicBezTo>
                  <a:pt x="66" y="3"/>
                  <a:pt x="55" y="0"/>
                  <a:pt x="51" y="0"/>
                </a:cubicBezTo>
                <a:cubicBezTo>
                  <a:pt x="47" y="0"/>
                  <a:pt x="48" y="0"/>
                  <a:pt x="44" y="0"/>
                </a:cubicBezTo>
                <a:cubicBezTo>
                  <a:pt x="43" y="0"/>
                  <a:pt x="42" y="0"/>
                  <a:pt x="42" y="0"/>
                </a:cubicBezTo>
                <a:cubicBezTo>
                  <a:pt x="38" y="0"/>
                  <a:pt x="39" y="0"/>
                  <a:pt x="35" y="0"/>
                </a:cubicBezTo>
                <a:cubicBezTo>
                  <a:pt x="31" y="0"/>
                  <a:pt x="19" y="3"/>
                  <a:pt x="14" y="16"/>
                </a:cubicBezTo>
                <a:cubicBezTo>
                  <a:pt x="14" y="17"/>
                  <a:pt x="14" y="17"/>
                  <a:pt x="14" y="17"/>
                </a:cubicBezTo>
                <a:cubicBezTo>
                  <a:pt x="1" y="58"/>
                  <a:pt x="1" y="58"/>
                  <a:pt x="1" y="58"/>
                </a:cubicBezTo>
                <a:cubicBezTo>
                  <a:pt x="0" y="61"/>
                  <a:pt x="2" y="65"/>
                  <a:pt x="5" y="66"/>
                </a:cubicBezTo>
                <a:cubicBezTo>
                  <a:pt x="8" y="67"/>
                  <a:pt x="12" y="65"/>
                  <a:pt x="13" y="62"/>
                </a:cubicBezTo>
                <a:cubicBezTo>
                  <a:pt x="26" y="23"/>
                  <a:pt x="26" y="23"/>
                  <a:pt x="26" y="23"/>
                </a:cubicBezTo>
                <a:cubicBezTo>
                  <a:pt x="29" y="23"/>
                  <a:pt x="29" y="23"/>
                  <a:pt x="29" y="23"/>
                </a:cubicBezTo>
                <a:cubicBezTo>
                  <a:pt x="7" y="90"/>
                  <a:pt x="7" y="90"/>
                  <a:pt x="7" y="90"/>
                </a:cubicBezTo>
                <a:cubicBezTo>
                  <a:pt x="25" y="90"/>
                  <a:pt x="25" y="90"/>
                  <a:pt x="25" y="90"/>
                </a:cubicBezTo>
                <a:cubicBezTo>
                  <a:pt x="25" y="143"/>
                  <a:pt x="25" y="143"/>
                  <a:pt x="25" y="143"/>
                </a:cubicBezTo>
                <a:cubicBezTo>
                  <a:pt x="25" y="147"/>
                  <a:pt x="28" y="150"/>
                  <a:pt x="32" y="150"/>
                </a:cubicBezTo>
                <a:cubicBezTo>
                  <a:pt x="37" y="150"/>
                  <a:pt x="40" y="147"/>
                  <a:pt x="40" y="143"/>
                </a:cubicBezTo>
                <a:cubicBezTo>
                  <a:pt x="40" y="90"/>
                  <a:pt x="40" y="90"/>
                  <a:pt x="40" y="90"/>
                </a:cubicBezTo>
                <a:cubicBezTo>
                  <a:pt x="46" y="90"/>
                  <a:pt x="46" y="90"/>
                  <a:pt x="46" y="90"/>
                </a:cubicBezTo>
                <a:cubicBezTo>
                  <a:pt x="46" y="143"/>
                  <a:pt x="46" y="143"/>
                  <a:pt x="46" y="143"/>
                </a:cubicBezTo>
                <a:cubicBezTo>
                  <a:pt x="46" y="147"/>
                  <a:pt x="49" y="150"/>
                  <a:pt x="53" y="150"/>
                </a:cubicBezTo>
                <a:cubicBezTo>
                  <a:pt x="58" y="150"/>
                  <a:pt x="61" y="147"/>
                  <a:pt x="61" y="143"/>
                </a:cubicBezTo>
                <a:cubicBezTo>
                  <a:pt x="61" y="90"/>
                  <a:pt x="61" y="90"/>
                  <a:pt x="61" y="90"/>
                </a:cubicBezTo>
                <a:cubicBezTo>
                  <a:pt x="79" y="90"/>
                  <a:pt x="79" y="90"/>
                  <a:pt x="79" y="90"/>
                </a:cubicBezTo>
                <a:cubicBezTo>
                  <a:pt x="57" y="23"/>
                  <a:pt x="57" y="23"/>
                  <a:pt x="57" y="23"/>
                </a:cubicBezTo>
                <a:cubicBezTo>
                  <a:pt x="60" y="23"/>
                  <a:pt x="60" y="23"/>
                  <a:pt x="60" y="23"/>
                </a:cubicBezTo>
                <a:cubicBezTo>
                  <a:pt x="73" y="62"/>
                  <a:pt x="73" y="62"/>
                  <a:pt x="73" y="62"/>
                </a:cubicBezTo>
                <a:cubicBezTo>
                  <a:pt x="74" y="65"/>
                  <a:pt x="77" y="67"/>
                  <a:pt x="81" y="66"/>
                </a:cubicBezTo>
                <a:cubicBezTo>
                  <a:pt x="84" y="65"/>
                  <a:pt x="86" y="61"/>
                  <a:pt x="85" y="58"/>
                </a:cubicBezTo>
                <a:close/>
              </a:path>
            </a:pathLst>
          </a:custGeom>
          <a:solidFill>
            <a:schemeClr val="bg1">
              <a:alpha val="100000"/>
            </a:schemeClr>
          </a:solidFill>
          <a:ln w="9525">
            <a:noFill/>
          </a:ln>
        </p:spPr>
        <p:txBody>
          <a:bodyPr/>
          <a:p>
            <a:endParaRPr lang="zh-CN" altLang="en-US"/>
          </a:p>
        </p:txBody>
      </p:sp>
      <p:sp>
        <p:nvSpPr>
          <p:cNvPr id="19537" name="Oval 117"/>
          <p:cNvSpPr/>
          <p:nvPr/>
        </p:nvSpPr>
        <p:spPr>
          <a:xfrm>
            <a:off x="6054725" y="2087563"/>
            <a:ext cx="120650" cy="131762"/>
          </a:xfrm>
          <a:prstGeom prst="ellipse">
            <a:avLst/>
          </a:prstGeom>
          <a:solidFill>
            <a:schemeClr val="bg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9538" name="Freeform 118"/>
          <p:cNvSpPr/>
          <p:nvPr/>
        </p:nvSpPr>
        <p:spPr>
          <a:xfrm>
            <a:off x="5970588" y="2241550"/>
            <a:ext cx="288925" cy="546100"/>
          </a:xfrm>
          <a:custGeom>
            <a:avLst/>
            <a:gdLst>
              <a:gd name="txL" fmla="*/ 0 w 86"/>
              <a:gd name="txT" fmla="*/ 0 h 150"/>
              <a:gd name="txR" fmla="*/ 86 w 86"/>
              <a:gd name="txB" fmla="*/ 150 h 150"/>
            </a:gdLst>
            <a:ahLst/>
            <a:cxnLst>
              <a:cxn ang="0">
                <a:pos x="2147483647" y="2147483647"/>
              </a:cxn>
              <a:cxn ang="0">
                <a:pos x="2147483647" y="2147483647"/>
              </a:cxn>
              <a:cxn ang="0">
                <a:pos x="2147483647" y="2147483647"/>
              </a:cxn>
              <a:cxn ang="0">
                <a:pos x="2147483647" y="0"/>
              </a:cxn>
              <a:cxn ang="0">
                <a:pos x="2147483647" y="0"/>
              </a:cxn>
              <a:cxn ang="0">
                <a:pos x="2147483647" y="0"/>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86" h="150">
                <a:moveTo>
                  <a:pt x="85" y="58"/>
                </a:moveTo>
                <a:cubicBezTo>
                  <a:pt x="72" y="17"/>
                  <a:pt x="72" y="17"/>
                  <a:pt x="72" y="17"/>
                </a:cubicBezTo>
                <a:cubicBezTo>
                  <a:pt x="72" y="16"/>
                  <a:pt x="72" y="16"/>
                  <a:pt x="72" y="16"/>
                </a:cubicBezTo>
                <a:cubicBezTo>
                  <a:pt x="66" y="3"/>
                  <a:pt x="55" y="0"/>
                  <a:pt x="51" y="0"/>
                </a:cubicBezTo>
                <a:cubicBezTo>
                  <a:pt x="47" y="0"/>
                  <a:pt x="48" y="0"/>
                  <a:pt x="44" y="0"/>
                </a:cubicBezTo>
                <a:cubicBezTo>
                  <a:pt x="43" y="0"/>
                  <a:pt x="42" y="0"/>
                  <a:pt x="42" y="0"/>
                </a:cubicBezTo>
                <a:cubicBezTo>
                  <a:pt x="38" y="0"/>
                  <a:pt x="39" y="0"/>
                  <a:pt x="35" y="0"/>
                </a:cubicBezTo>
                <a:cubicBezTo>
                  <a:pt x="31" y="0"/>
                  <a:pt x="19" y="3"/>
                  <a:pt x="14" y="16"/>
                </a:cubicBezTo>
                <a:cubicBezTo>
                  <a:pt x="14" y="17"/>
                  <a:pt x="14" y="17"/>
                  <a:pt x="14" y="17"/>
                </a:cubicBezTo>
                <a:cubicBezTo>
                  <a:pt x="1" y="58"/>
                  <a:pt x="1" y="58"/>
                  <a:pt x="1" y="58"/>
                </a:cubicBezTo>
                <a:cubicBezTo>
                  <a:pt x="0" y="61"/>
                  <a:pt x="2" y="65"/>
                  <a:pt x="5" y="66"/>
                </a:cubicBezTo>
                <a:cubicBezTo>
                  <a:pt x="8" y="67"/>
                  <a:pt x="12" y="65"/>
                  <a:pt x="13" y="62"/>
                </a:cubicBezTo>
                <a:cubicBezTo>
                  <a:pt x="26" y="23"/>
                  <a:pt x="26" y="23"/>
                  <a:pt x="26" y="23"/>
                </a:cubicBezTo>
                <a:cubicBezTo>
                  <a:pt x="29" y="23"/>
                  <a:pt x="29" y="23"/>
                  <a:pt x="29" y="23"/>
                </a:cubicBezTo>
                <a:cubicBezTo>
                  <a:pt x="7" y="90"/>
                  <a:pt x="7" y="90"/>
                  <a:pt x="7" y="90"/>
                </a:cubicBezTo>
                <a:cubicBezTo>
                  <a:pt x="25" y="90"/>
                  <a:pt x="25" y="90"/>
                  <a:pt x="25" y="90"/>
                </a:cubicBezTo>
                <a:cubicBezTo>
                  <a:pt x="25" y="143"/>
                  <a:pt x="25" y="143"/>
                  <a:pt x="25" y="143"/>
                </a:cubicBezTo>
                <a:cubicBezTo>
                  <a:pt x="25" y="147"/>
                  <a:pt x="28" y="150"/>
                  <a:pt x="32" y="150"/>
                </a:cubicBezTo>
                <a:cubicBezTo>
                  <a:pt x="37" y="150"/>
                  <a:pt x="40" y="147"/>
                  <a:pt x="40" y="143"/>
                </a:cubicBezTo>
                <a:cubicBezTo>
                  <a:pt x="40" y="90"/>
                  <a:pt x="40" y="90"/>
                  <a:pt x="40" y="90"/>
                </a:cubicBezTo>
                <a:cubicBezTo>
                  <a:pt x="46" y="90"/>
                  <a:pt x="46" y="90"/>
                  <a:pt x="46" y="90"/>
                </a:cubicBezTo>
                <a:cubicBezTo>
                  <a:pt x="46" y="143"/>
                  <a:pt x="46" y="143"/>
                  <a:pt x="46" y="143"/>
                </a:cubicBezTo>
                <a:cubicBezTo>
                  <a:pt x="46" y="147"/>
                  <a:pt x="49" y="150"/>
                  <a:pt x="53" y="150"/>
                </a:cubicBezTo>
                <a:cubicBezTo>
                  <a:pt x="58" y="150"/>
                  <a:pt x="61" y="147"/>
                  <a:pt x="61" y="143"/>
                </a:cubicBezTo>
                <a:cubicBezTo>
                  <a:pt x="61" y="90"/>
                  <a:pt x="61" y="90"/>
                  <a:pt x="61" y="90"/>
                </a:cubicBezTo>
                <a:cubicBezTo>
                  <a:pt x="79" y="90"/>
                  <a:pt x="79" y="90"/>
                  <a:pt x="79" y="90"/>
                </a:cubicBezTo>
                <a:cubicBezTo>
                  <a:pt x="57" y="23"/>
                  <a:pt x="57" y="23"/>
                  <a:pt x="57" y="23"/>
                </a:cubicBezTo>
                <a:cubicBezTo>
                  <a:pt x="60" y="23"/>
                  <a:pt x="60" y="23"/>
                  <a:pt x="60" y="23"/>
                </a:cubicBezTo>
                <a:cubicBezTo>
                  <a:pt x="73" y="62"/>
                  <a:pt x="73" y="62"/>
                  <a:pt x="73" y="62"/>
                </a:cubicBezTo>
                <a:cubicBezTo>
                  <a:pt x="74" y="65"/>
                  <a:pt x="77" y="67"/>
                  <a:pt x="81" y="66"/>
                </a:cubicBezTo>
                <a:cubicBezTo>
                  <a:pt x="84" y="65"/>
                  <a:pt x="86" y="61"/>
                  <a:pt x="85" y="58"/>
                </a:cubicBezTo>
                <a:close/>
              </a:path>
            </a:pathLst>
          </a:custGeom>
          <a:solidFill>
            <a:schemeClr val="bg1">
              <a:alpha val="100000"/>
            </a:schemeClr>
          </a:solidFill>
          <a:ln w="9525">
            <a:noFill/>
          </a:ln>
        </p:spPr>
        <p:txBody>
          <a:bodyPr/>
          <a:p>
            <a:endParaRPr lang="zh-CN" altLang="en-US"/>
          </a:p>
        </p:txBody>
      </p:sp>
      <p:sp>
        <p:nvSpPr>
          <p:cNvPr id="19539" name="Oval 119"/>
          <p:cNvSpPr/>
          <p:nvPr/>
        </p:nvSpPr>
        <p:spPr>
          <a:xfrm>
            <a:off x="6388100" y="2087563"/>
            <a:ext cx="122238" cy="131762"/>
          </a:xfrm>
          <a:prstGeom prst="ellipse">
            <a:avLst/>
          </a:prstGeom>
          <a:solidFill>
            <a:schemeClr val="bg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9540" name="Freeform 120"/>
          <p:cNvSpPr/>
          <p:nvPr/>
        </p:nvSpPr>
        <p:spPr>
          <a:xfrm>
            <a:off x="6305550" y="2241550"/>
            <a:ext cx="287338" cy="546100"/>
          </a:xfrm>
          <a:custGeom>
            <a:avLst/>
            <a:gdLst>
              <a:gd name="txL" fmla="*/ 0 w 86"/>
              <a:gd name="txT" fmla="*/ 0 h 150"/>
              <a:gd name="txR" fmla="*/ 86 w 86"/>
              <a:gd name="txB" fmla="*/ 150 h 150"/>
            </a:gdLst>
            <a:ahLst/>
            <a:cxnLst>
              <a:cxn ang="0">
                <a:pos x="2147483647" y="2147483647"/>
              </a:cxn>
              <a:cxn ang="0">
                <a:pos x="2147483647" y="2147483647"/>
              </a:cxn>
              <a:cxn ang="0">
                <a:pos x="2147483647" y="2147483647"/>
              </a:cxn>
              <a:cxn ang="0">
                <a:pos x="2147483647" y="0"/>
              </a:cxn>
              <a:cxn ang="0">
                <a:pos x="2147483647" y="0"/>
              </a:cxn>
              <a:cxn ang="0">
                <a:pos x="2147483647" y="0"/>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86" h="150">
                <a:moveTo>
                  <a:pt x="85" y="58"/>
                </a:moveTo>
                <a:cubicBezTo>
                  <a:pt x="72" y="17"/>
                  <a:pt x="72" y="17"/>
                  <a:pt x="72" y="17"/>
                </a:cubicBezTo>
                <a:cubicBezTo>
                  <a:pt x="72" y="16"/>
                  <a:pt x="72" y="16"/>
                  <a:pt x="72" y="16"/>
                </a:cubicBezTo>
                <a:cubicBezTo>
                  <a:pt x="66" y="3"/>
                  <a:pt x="55" y="0"/>
                  <a:pt x="51" y="0"/>
                </a:cubicBezTo>
                <a:cubicBezTo>
                  <a:pt x="47" y="0"/>
                  <a:pt x="48" y="0"/>
                  <a:pt x="44" y="0"/>
                </a:cubicBezTo>
                <a:cubicBezTo>
                  <a:pt x="43" y="0"/>
                  <a:pt x="42" y="0"/>
                  <a:pt x="42" y="0"/>
                </a:cubicBezTo>
                <a:cubicBezTo>
                  <a:pt x="38" y="0"/>
                  <a:pt x="39" y="0"/>
                  <a:pt x="35" y="0"/>
                </a:cubicBezTo>
                <a:cubicBezTo>
                  <a:pt x="31" y="0"/>
                  <a:pt x="19" y="3"/>
                  <a:pt x="14" y="16"/>
                </a:cubicBezTo>
                <a:cubicBezTo>
                  <a:pt x="14" y="17"/>
                  <a:pt x="14" y="17"/>
                  <a:pt x="14" y="17"/>
                </a:cubicBezTo>
                <a:cubicBezTo>
                  <a:pt x="1" y="58"/>
                  <a:pt x="1" y="58"/>
                  <a:pt x="1" y="58"/>
                </a:cubicBezTo>
                <a:cubicBezTo>
                  <a:pt x="0" y="61"/>
                  <a:pt x="1" y="65"/>
                  <a:pt x="5" y="66"/>
                </a:cubicBezTo>
                <a:cubicBezTo>
                  <a:pt x="8" y="67"/>
                  <a:pt x="12" y="65"/>
                  <a:pt x="13" y="62"/>
                </a:cubicBezTo>
                <a:cubicBezTo>
                  <a:pt x="26" y="23"/>
                  <a:pt x="26" y="23"/>
                  <a:pt x="26" y="23"/>
                </a:cubicBezTo>
                <a:cubicBezTo>
                  <a:pt x="29" y="23"/>
                  <a:pt x="29" y="23"/>
                  <a:pt x="29" y="23"/>
                </a:cubicBezTo>
                <a:cubicBezTo>
                  <a:pt x="7" y="90"/>
                  <a:pt x="7" y="90"/>
                  <a:pt x="7" y="90"/>
                </a:cubicBezTo>
                <a:cubicBezTo>
                  <a:pt x="25" y="90"/>
                  <a:pt x="25" y="90"/>
                  <a:pt x="25" y="90"/>
                </a:cubicBezTo>
                <a:cubicBezTo>
                  <a:pt x="25" y="143"/>
                  <a:pt x="25" y="143"/>
                  <a:pt x="25" y="143"/>
                </a:cubicBezTo>
                <a:cubicBezTo>
                  <a:pt x="25" y="147"/>
                  <a:pt x="28" y="150"/>
                  <a:pt x="32" y="150"/>
                </a:cubicBezTo>
                <a:cubicBezTo>
                  <a:pt x="37" y="150"/>
                  <a:pt x="40" y="147"/>
                  <a:pt x="40" y="143"/>
                </a:cubicBezTo>
                <a:cubicBezTo>
                  <a:pt x="40" y="90"/>
                  <a:pt x="40" y="90"/>
                  <a:pt x="40" y="90"/>
                </a:cubicBezTo>
                <a:cubicBezTo>
                  <a:pt x="46" y="90"/>
                  <a:pt x="46" y="90"/>
                  <a:pt x="46" y="90"/>
                </a:cubicBezTo>
                <a:cubicBezTo>
                  <a:pt x="46" y="143"/>
                  <a:pt x="46" y="143"/>
                  <a:pt x="46" y="143"/>
                </a:cubicBezTo>
                <a:cubicBezTo>
                  <a:pt x="46" y="147"/>
                  <a:pt x="49" y="150"/>
                  <a:pt x="53" y="150"/>
                </a:cubicBezTo>
                <a:cubicBezTo>
                  <a:pt x="58" y="150"/>
                  <a:pt x="61" y="147"/>
                  <a:pt x="61" y="143"/>
                </a:cubicBezTo>
                <a:cubicBezTo>
                  <a:pt x="61" y="90"/>
                  <a:pt x="61" y="90"/>
                  <a:pt x="61" y="90"/>
                </a:cubicBezTo>
                <a:cubicBezTo>
                  <a:pt x="79" y="90"/>
                  <a:pt x="79" y="90"/>
                  <a:pt x="79" y="90"/>
                </a:cubicBezTo>
                <a:cubicBezTo>
                  <a:pt x="57" y="23"/>
                  <a:pt x="57" y="23"/>
                  <a:pt x="57" y="23"/>
                </a:cubicBezTo>
                <a:cubicBezTo>
                  <a:pt x="60" y="23"/>
                  <a:pt x="60" y="23"/>
                  <a:pt x="60" y="23"/>
                </a:cubicBezTo>
                <a:cubicBezTo>
                  <a:pt x="73" y="62"/>
                  <a:pt x="73" y="62"/>
                  <a:pt x="73" y="62"/>
                </a:cubicBezTo>
                <a:cubicBezTo>
                  <a:pt x="74" y="65"/>
                  <a:pt x="77" y="67"/>
                  <a:pt x="81" y="66"/>
                </a:cubicBezTo>
                <a:cubicBezTo>
                  <a:pt x="84" y="65"/>
                  <a:pt x="86" y="61"/>
                  <a:pt x="85" y="58"/>
                </a:cubicBezTo>
                <a:close/>
              </a:path>
            </a:pathLst>
          </a:custGeom>
          <a:solidFill>
            <a:schemeClr val="bg1">
              <a:alpha val="100000"/>
            </a:schemeClr>
          </a:solidFill>
          <a:ln w="9525">
            <a:noFill/>
          </a:ln>
        </p:spPr>
        <p:txBody>
          <a:bodyPr/>
          <a:p>
            <a:endParaRPr lang="zh-CN" altLang="en-US"/>
          </a:p>
        </p:txBody>
      </p:sp>
      <p:sp>
        <p:nvSpPr>
          <p:cNvPr id="19541" name="Oval 121"/>
          <p:cNvSpPr/>
          <p:nvPr/>
        </p:nvSpPr>
        <p:spPr>
          <a:xfrm>
            <a:off x="6711950" y="2087563"/>
            <a:ext cx="122238" cy="131762"/>
          </a:xfrm>
          <a:prstGeom prst="ellipse">
            <a:avLst/>
          </a:prstGeom>
          <a:solidFill>
            <a:schemeClr val="bg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9542" name="Freeform 122"/>
          <p:cNvSpPr/>
          <p:nvPr/>
        </p:nvSpPr>
        <p:spPr>
          <a:xfrm>
            <a:off x="6629400" y="2241550"/>
            <a:ext cx="287338" cy="546100"/>
          </a:xfrm>
          <a:custGeom>
            <a:avLst/>
            <a:gdLst>
              <a:gd name="txL" fmla="*/ 0 w 86"/>
              <a:gd name="txT" fmla="*/ 0 h 150"/>
              <a:gd name="txR" fmla="*/ 86 w 86"/>
              <a:gd name="txB" fmla="*/ 150 h 150"/>
            </a:gdLst>
            <a:ahLst/>
            <a:cxnLst>
              <a:cxn ang="0">
                <a:pos x="2147483647" y="2147483647"/>
              </a:cxn>
              <a:cxn ang="0">
                <a:pos x="2147483647" y="2147483647"/>
              </a:cxn>
              <a:cxn ang="0">
                <a:pos x="2147483647" y="2147483647"/>
              </a:cxn>
              <a:cxn ang="0">
                <a:pos x="2147483647" y="0"/>
              </a:cxn>
              <a:cxn ang="0">
                <a:pos x="2147483647" y="0"/>
              </a:cxn>
              <a:cxn ang="0">
                <a:pos x="2147483647" y="0"/>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86" h="150">
                <a:moveTo>
                  <a:pt x="85" y="58"/>
                </a:moveTo>
                <a:cubicBezTo>
                  <a:pt x="72" y="17"/>
                  <a:pt x="72" y="17"/>
                  <a:pt x="72" y="17"/>
                </a:cubicBezTo>
                <a:cubicBezTo>
                  <a:pt x="72" y="16"/>
                  <a:pt x="72" y="16"/>
                  <a:pt x="72" y="16"/>
                </a:cubicBezTo>
                <a:cubicBezTo>
                  <a:pt x="66" y="3"/>
                  <a:pt x="55" y="0"/>
                  <a:pt x="51" y="0"/>
                </a:cubicBezTo>
                <a:cubicBezTo>
                  <a:pt x="47" y="0"/>
                  <a:pt x="48" y="0"/>
                  <a:pt x="44" y="0"/>
                </a:cubicBezTo>
                <a:cubicBezTo>
                  <a:pt x="43" y="0"/>
                  <a:pt x="42" y="0"/>
                  <a:pt x="42" y="0"/>
                </a:cubicBezTo>
                <a:cubicBezTo>
                  <a:pt x="38" y="0"/>
                  <a:pt x="39" y="0"/>
                  <a:pt x="35" y="0"/>
                </a:cubicBezTo>
                <a:cubicBezTo>
                  <a:pt x="31" y="0"/>
                  <a:pt x="19" y="3"/>
                  <a:pt x="14" y="16"/>
                </a:cubicBezTo>
                <a:cubicBezTo>
                  <a:pt x="14" y="17"/>
                  <a:pt x="14" y="17"/>
                  <a:pt x="14" y="17"/>
                </a:cubicBezTo>
                <a:cubicBezTo>
                  <a:pt x="1" y="58"/>
                  <a:pt x="1" y="58"/>
                  <a:pt x="1" y="58"/>
                </a:cubicBezTo>
                <a:cubicBezTo>
                  <a:pt x="0" y="61"/>
                  <a:pt x="2" y="65"/>
                  <a:pt x="5" y="66"/>
                </a:cubicBezTo>
                <a:cubicBezTo>
                  <a:pt x="8" y="67"/>
                  <a:pt x="12" y="65"/>
                  <a:pt x="13" y="62"/>
                </a:cubicBezTo>
                <a:cubicBezTo>
                  <a:pt x="26" y="23"/>
                  <a:pt x="26" y="23"/>
                  <a:pt x="26" y="23"/>
                </a:cubicBezTo>
                <a:cubicBezTo>
                  <a:pt x="29" y="23"/>
                  <a:pt x="29" y="23"/>
                  <a:pt x="29" y="23"/>
                </a:cubicBezTo>
                <a:cubicBezTo>
                  <a:pt x="7" y="90"/>
                  <a:pt x="7" y="90"/>
                  <a:pt x="7" y="90"/>
                </a:cubicBezTo>
                <a:cubicBezTo>
                  <a:pt x="25" y="90"/>
                  <a:pt x="25" y="90"/>
                  <a:pt x="25" y="90"/>
                </a:cubicBezTo>
                <a:cubicBezTo>
                  <a:pt x="25" y="143"/>
                  <a:pt x="25" y="143"/>
                  <a:pt x="25" y="143"/>
                </a:cubicBezTo>
                <a:cubicBezTo>
                  <a:pt x="25" y="147"/>
                  <a:pt x="28" y="150"/>
                  <a:pt x="32" y="150"/>
                </a:cubicBezTo>
                <a:cubicBezTo>
                  <a:pt x="37" y="150"/>
                  <a:pt x="40" y="147"/>
                  <a:pt x="40" y="143"/>
                </a:cubicBezTo>
                <a:cubicBezTo>
                  <a:pt x="40" y="90"/>
                  <a:pt x="40" y="90"/>
                  <a:pt x="40" y="90"/>
                </a:cubicBezTo>
                <a:cubicBezTo>
                  <a:pt x="46" y="90"/>
                  <a:pt x="46" y="90"/>
                  <a:pt x="46" y="90"/>
                </a:cubicBezTo>
                <a:cubicBezTo>
                  <a:pt x="46" y="143"/>
                  <a:pt x="46" y="143"/>
                  <a:pt x="46" y="143"/>
                </a:cubicBezTo>
                <a:cubicBezTo>
                  <a:pt x="46" y="147"/>
                  <a:pt x="49" y="150"/>
                  <a:pt x="54" y="150"/>
                </a:cubicBezTo>
                <a:cubicBezTo>
                  <a:pt x="58" y="150"/>
                  <a:pt x="61" y="147"/>
                  <a:pt x="61" y="143"/>
                </a:cubicBezTo>
                <a:cubicBezTo>
                  <a:pt x="61" y="90"/>
                  <a:pt x="61" y="90"/>
                  <a:pt x="61" y="90"/>
                </a:cubicBezTo>
                <a:cubicBezTo>
                  <a:pt x="79" y="90"/>
                  <a:pt x="79" y="90"/>
                  <a:pt x="79" y="90"/>
                </a:cubicBezTo>
                <a:cubicBezTo>
                  <a:pt x="57" y="23"/>
                  <a:pt x="57" y="23"/>
                  <a:pt x="57" y="23"/>
                </a:cubicBezTo>
                <a:cubicBezTo>
                  <a:pt x="60" y="23"/>
                  <a:pt x="60" y="23"/>
                  <a:pt x="60" y="23"/>
                </a:cubicBezTo>
                <a:cubicBezTo>
                  <a:pt x="73" y="62"/>
                  <a:pt x="73" y="62"/>
                  <a:pt x="73" y="62"/>
                </a:cubicBezTo>
                <a:cubicBezTo>
                  <a:pt x="74" y="65"/>
                  <a:pt x="78" y="67"/>
                  <a:pt x="81" y="66"/>
                </a:cubicBezTo>
                <a:cubicBezTo>
                  <a:pt x="84" y="65"/>
                  <a:pt x="86" y="61"/>
                  <a:pt x="85" y="58"/>
                </a:cubicBezTo>
                <a:close/>
              </a:path>
            </a:pathLst>
          </a:custGeom>
          <a:solidFill>
            <a:schemeClr val="bg1">
              <a:alpha val="100000"/>
            </a:schemeClr>
          </a:solidFill>
          <a:ln w="9525">
            <a:noFill/>
          </a:ln>
        </p:spPr>
        <p:txBody>
          <a:bodyPr/>
          <a:p>
            <a:endParaRPr lang="zh-CN" altLang="en-US"/>
          </a:p>
        </p:txBody>
      </p:sp>
      <p:sp>
        <p:nvSpPr>
          <p:cNvPr id="19543" name="Oval 123"/>
          <p:cNvSpPr/>
          <p:nvPr/>
        </p:nvSpPr>
        <p:spPr>
          <a:xfrm>
            <a:off x="7046913" y="2087563"/>
            <a:ext cx="120650" cy="131762"/>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9544" name="Freeform 124"/>
          <p:cNvSpPr/>
          <p:nvPr/>
        </p:nvSpPr>
        <p:spPr>
          <a:xfrm>
            <a:off x="6962775" y="2241550"/>
            <a:ext cx="288925" cy="546100"/>
          </a:xfrm>
          <a:custGeom>
            <a:avLst/>
            <a:gdLst>
              <a:gd name="txL" fmla="*/ 0 w 86"/>
              <a:gd name="txT" fmla="*/ 0 h 150"/>
              <a:gd name="txR" fmla="*/ 86 w 86"/>
              <a:gd name="txB" fmla="*/ 150 h 150"/>
            </a:gdLst>
            <a:ahLst/>
            <a:cxnLst>
              <a:cxn ang="0">
                <a:pos x="2147483647" y="2147483647"/>
              </a:cxn>
              <a:cxn ang="0">
                <a:pos x="2147483647" y="2147483647"/>
              </a:cxn>
              <a:cxn ang="0">
                <a:pos x="2147483647" y="2147483647"/>
              </a:cxn>
              <a:cxn ang="0">
                <a:pos x="2147483647" y="0"/>
              </a:cxn>
              <a:cxn ang="0">
                <a:pos x="2147483647" y="0"/>
              </a:cxn>
              <a:cxn ang="0">
                <a:pos x="2147483647" y="0"/>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86" h="150">
                <a:moveTo>
                  <a:pt x="85" y="58"/>
                </a:moveTo>
                <a:cubicBezTo>
                  <a:pt x="72" y="17"/>
                  <a:pt x="72" y="17"/>
                  <a:pt x="72" y="17"/>
                </a:cubicBezTo>
                <a:cubicBezTo>
                  <a:pt x="72" y="16"/>
                  <a:pt x="72" y="16"/>
                  <a:pt x="72" y="16"/>
                </a:cubicBezTo>
                <a:cubicBezTo>
                  <a:pt x="66" y="3"/>
                  <a:pt x="55" y="0"/>
                  <a:pt x="51" y="0"/>
                </a:cubicBezTo>
                <a:cubicBezTo>
                  <a:pt x="47" y="0"/>
                  <a:pt x="48" y="0"/>
                  <a:pt x="44" y="0"/>
                </a:cubicBezTo>
                <a:cubicBezTo>
                  <a:pt x="43" y="0"/>
                  <a:pt x="42" y="0"/>
                  <a:pt x="42" y="0"/>
                </a:cubicBezTo>
                <a:cubicBezTo>
                  <a:pt x="38" y="0"/>
                  <a:pt x="39" y="0"/>
                  <a:pt x="35" y="0"/>
                </a:cubicBezTo>
                <a:cubicBezTo>
                  <a:pt x="31" y="0"/>
                  <a:pt x="19" y="3"/>
                  <a:pt x="14" y="16"/>
                </a:cubicBezTo>
                <a:cubicBezTo>
                  <a:pt x="14" y="17"/>
                  <a:pt x="14" y="17"/>
                  <a:pt x="14" y="17"/>
                </a:cubicBezTo>
                <a:cubicBezTo>
                  <a:pt x="1" y="58"/>
                  <a:pt x="1" y="58"/>
                  <a:pt x="1" y="58"/>
                </a:cubicBezTo>
                <a:cubicBezTo>
                  <a:pt x="0" y="61"/>
                  <a:pt x="2" y="65"/>
                  <a:pt x="5" y="66"/>
                </a:cubicBezTo>
                <a:cubicBezTo>
                  <a:pt x="8" y="67"/>
                  <a:pt x="12" y="65"/>
                  <a:pt x="13" y="62"/>
                </a:cubicBezTo>
                <a:cubicBezTo>
                  <a:pt x="26" y="23"/>
                  <a:pt x="26" y="23"/>
                  <a:pt x="26" y="23"/>
                </a:cubicBezTo>
                <a:cubicBezTo>
                  <a:pt x="29" y="23"/>
                  <a:pt x="29" y="23"/>
                  <a:pt x="29" y="23"/>
                </a:cubicBezTo>
                <a:cubicBezTo>
                  <a:pt x="7" y="90"/>
                  <a:pt x="7" y="90"/>
                  <a:pt x="7" y="90"/>
                </a:cubicBezTo>
                <a:cubicBezTo>
                  <a:pt x="25" y="90"/>
                  <a:pt x="25" y="90"/>
                  <a:pt x="25" y="90"/>
                </a:cubicBezTo>
                <a:cubicBezTo>
                  <a:pt x="25" y="143"/>
                  <a:pt x="25" y="143"/>
                  <a:pt x="25" y="143"/>
                </a:cubicBezTo>
                <a:cubicBezTo>
                  <a:pt x="25" y="147"/>
                  <a:pt x="28" y="150"/>
                  <a:pt x="32" y="150"/>
                </a:cubicBezTo>
                <a:cubicBezTo>
                  <a:pt x="37" y="150"/>
                  <a:pt x="40" y="147"/>
                  <a:pt x="40" y="143"/>
                </a:cubicBezTo>
                <a:cubicBezTo>
                  <a:pt x="40" y="90"/>
                  <a:pt x="40" y="90"/>
                  <a:pt x="40" y="90"/>
                </a:cubicBezTo>
                <a:cubicBezTo>
                  <a:pt x="46" y="90"/>
                  <a:pt x="46" y="90"/>
                  <a:pt x="46" y="90"/>
                </a:cubicBezTo>
                <a:cubicBezTo>
                  <a:pt x="46" y="143"/>
                  <a:pt x="46" y="143"/>
                  <a:pt x="46" y="143"/>
                </a:cubicBezTo>
                <a:cubicBezTo>
                  <a:pt x="46" y="147"/>
                  <a:pt x="49" y="150"/>
                  <a:pt x="53" y="150"/>
                </a:cubicBezTo>
                <a:cubicBezTo>
                  <a:pt x="58" y="150"/>
                  <a:pt x="61" y="147"/>
                  <a:pt x="61" y="143"/>
                </a:cubicBezTo>
                <a:cubicBezTo>
                  <a:pt x="61" y="90"/>
                  <a:pt x="61" y="90"/>
                  <a:pt x="61" y="90"/>
                </a:cubicBezTo>
                <a:cubicBezTo>
                  <a:pt x="79" y="90"/>
                  <a:pt x="79" y="90"/>
                  <a:pt x="79" y="90"/>
                </a:cubicBezTo>
                <a:cubicBezTo>
                  <a:pt x="57" y="23"/>
                  <a:pt x="57" y="23"/>
                  <a:pt x="57" y="23"/>
                </a:cubicBezTo>
                <a:cubicBezTo>
                  <a:pt x="60" y="23"/>
                  <a:pt x="60" y="23"/>
                  <a:pt x="60" y="23"/>
                </a:cubicBezTo>
                <a:cubicBezTo>
                  <a:pt x="73" y="62"/>
                  <a:pt x="73" y="62"/>
                  <a:pt x="73" y="62"/>
                </a:cubicBezTo>
                <a:cubicBezTo>
                  <a:pt x="74" y="65"/>
                  <a:pt x="77" y="67"/>
                  <a:pt x="81" y="66"/>
                </a:cubicBezTo>
                <a:cubicBezTo>
                  <a:pt x="84" y="65"/>
                  <a:pt x="86" y="61"/>
                  <a:pt x="85" y="58"/>
                </a:cubicBezTo>
                <a:close/>
              </a:path>
            </a:pathLst>
          </a:custGeom>
          <a:solidFill>
            <a:schemeClr val="tx1">
              <a:alpha val="100000"/>
            </a:schemeClr>
          </a:solidFill>
          <a:ln w="9525">
            <a:noFill/>
          </a:ln>
        </p:spPr>
        <p:txBody>
          <a:bodyPr/>
          <a:p>
            <a:endParaRPr lang="zh-CN" altLang="en-US"/>
          </a:p>
        </p:txBody>
      </p:sp>
      <p:sp>
        <p:nvSpPr>
          <p:cNvPr id="19545" name="Oval 125"/>
          <p:cNvSpPr/>
          <p:nvPr/>
        </p:nvSpPr>
        <p:spPr>
          <a:xfrm>
            <a:off x="7380288" y="2087563"/>
            <a:ext cx="122237" cy="131762"/>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9546" name="Freeform 126"/>
          <p:cNvSpPr/>
          <p:nvPr/>
        </p:nvSpPr>
        <p:spPr>
          <a:xfrm>
            <a:off x="7296150" y="2241550"/>
            <a:ext cx="288925" cy="546100"/>
          </a:xfrm>
          <a:custGeom>
            <a:avLst/>
            <a:gdLst>
              <a:gd name="txL" fmla="*/ 0 w 86"/>
              <a:gd name="txT" fmla="*/ 0 h 150"/>
              <a:gd name="txR" fmla="*/ 86 w 86"/>
              <a:gd name="txB" fmla="*/ 150 h 150"/>
            </a:gdLst>
            <a:ahLst/>
            <a:cxnLst>
              <a:cxn ang="0">
                <a:pos x="2147483647" y="2147483647"/>
              </a:cxn>
              <a:cxn ang="0">
                <a:pos x="2147483647" y="2147483647"/>
              </a:cxn>
              <a:cxn ang="0">
                <a:pos x="2147483647" y="2147483647"/>
              </a:cxn>
              <a:cxn ang="0">
                <a:pos x="2147483647" y="0"/>
              </a:cxn>
              <a:cxn ang="0">
                <a:pos x="2147483647" y="0"/>
              </a:cxn>
              <a:cxn ang="0">
                <a:pos x="2147483647" y="0"/>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86" h="150">
                <a:moveTo>
                  <a:pt x="85" y="58"/>
                </a:moveTo>
                <a:cubicBezTo>
                  <a:pt x="72" y="17"/>
                  <a:pt x="72" y="17"/>
                  <a:pt x="72" y="17"/>
                </a:cubicBezTo>
                <a:cubicBezTo>
                  <a:pt x="72" y="16"/>
                  <a:pt x="72" y="16"/>
                  <a:pt x="72" y="16"/>
                </a:cubicBezTo>
                <a:cubicBezTo>
                  <a:pt x="66" y="3"/>
                  <a:pt x="55" y="0"/>
                  <a:pt x="51" y="0"/>
                </a:cubicBezTo>
                <a:cubicBezTo>
                  <a:pt x="47" y="0"/>
                  <a:pt x="48" y="0"/>
                  <a:pt x="44" y="0"/>
                </a:cubicBezTo>
                <a:cubicBezTo>
                  <a:pt x="43" y="0"/>
                  <a:pt x="42" y="0"/>
                  <a:pt x="42" y="0"/>
                </a:cubicBezTo>
                <a:cubicBezTo>
                  <a:pt x="38" y="0"/>
                  <a:pt x="39" y="0"/>
                  <a:pt x="35" y="0"/>
                </a:cubicBezTo>
                <a:cubicBezTo>
                  <a:pt x="31" y="0"/>
                  <a:pt x="19" y="3"/>
                  <a:pt x="14" y="16"/>
                </a:cubicBezTo>
                <a:cubicBezTo>
                  <a:pt x="14" y="17"/>
                  <a:pt x="14" y="17"/>
                  <a:pt x="14" y="17"/>
                </a:cubicBezTo>
                <a:cubicBezTo>
                  <a:pt x="1" y="58"/>
                  <a:pt x="1" y="58"/>
                  <a:pt x="1" y="58"/>
                </a:cubicBezTo>
                <a:cubicBezTo>
                  <a:pt x="0" y="61"/>
                  <a:pt x="2" y="65"/>
                  <a:pt x="5" y="66"/>
                </a:cubicBezTo>
                <a:cubicBezTo>
                  <a:pt x="8" y="67"/>
                  <a:pt x="12" y="65"/>
                  <a:pt x="13" y="62"/>
                </a:cubicBezTo>
                <a:cubicBezTo>
                  <a:pt x="26" y="23"/>
                  <a:pt x="26" y="23"/>
                  <a:pt x="26" y="23"/>
                </a:cubicBezTo>
                <a:cubicBezTo>
                  <a:pt x="29" y="23"/>
                  <a:pt x="29" y="23"/>
                  <a:pt x="29" y="23"/>
                </a:cubicBezTo>
                <a:cubicBezTo>
                  <a:pt x="7" y="90"/>
                  <a:pt x="7" y="90"/>
                  <a:pt x="7" y="90"/>
                </a:cubicBezTo>
                <a:cubicBezTo>
                  <a:pt x="25" y="90"/>
                  <a:pt x="25" y="90"/>
                  <a:pt x="25" y="90"/>
                </a:cubicBezTo>
                <a:cubicBezTo>
                  <a:pt x="25" y="143"/>
                  <a:pt x="25" y="143"/>
                  <a:pt x="25" y="143"/>
                </a:cubicBezTo>
                <a:cubicBezTo>
                  <a:pt x="25" y="147"/>
                  <a:pt x="28" y="150"/>
                  <a:pt x="32" y="150"/>
                </a:cubicBezTo>
                <a:cubicBezTo>
                  <a:pt x="37" y="150"/>
                  <a:pt x="40" y="147"/>
                  <a:pt x="40" y="143"/>
                </a:cubicBezTo>
                <a:cubicBezTo>
                  <a:pt x="40" y="90"/>
                  <a:pt x="40" y="90"/>
                  <a:pt x="40" y="90"/>
                </a:cubicBezTo>
                <a:cubicBezTo>
                  <a:pt x="46" y="90"/>
                  <a:pt x="46" y="90"/>
                  <a:pt x="46" y="90"/>
                </a:cubicBezTo>
                <a:cubicBezTo>
                  <a:pt x="46" y="143"/>
                  <a:pt x="46" y="143"/>
                  <a:pt x="46" y="143"/>
                </a:cubicBezTo>
                <a:cubicBezTo>
                  <a:pt x="46" y="147"/>
                  <a:pt x="49" y="150"/>
                  <a:pt x="53" y="150"/>
                </a:cubicBezTo>
                <a:cubicBezTo>
                  <a:pt x="58" y="150"/>
                  <a:pt x="61" y="147"/>
                  <a:pt x="61" y="143"/>
                </a:cubicBezTo>
                <a:cubicBezTo>
                  <a:pt x="61" y="90"/>
                  <a:pt x="61" y="90"/>
                  <a:pt x="61" y="90"/>
                </a:cubicBezTo>
                <a:cubicBezTo>
                  <a:pt x="79" y="90"/>
                  <a:pt x="79" y="90"/>
                  <a:pt x="79" y="90"/>
                </a:cubicBezTo>
                <a:cubicBezTo>
                  <a:pt x="57" y="23"/>
                  <a:pt x="57" y="23"/>
                  <a:pt x="57" y="23"/>
                </a:cubicBezTo>
                <a:cubicBezTo>
                  <a:pt x="60" y="23"/>
                  <a:pt x="60" y="23"/>
                  <a:pt x="60" y="23"/>
                </a:cubicBezTo>
                <a:cubicBezTo>
                  <a:pt x="73" y="62"/>
                  <a:pt x="73" y="62"/>
                  <a:pt x="73" y="62"/>
                </a:cubicBezTo>
                <a:cubicBezTo>
                  <a:pt x="74" y="65"/>
                  <a:pt x="77" y="67"/>
                  <a:pt x="81" y="66"/>
                </a:cubicBezTo>
                <a:cubicBezTo>
                  <a:pt x="84" y="65"/>
                  <a:pt x="86" y="61"/>
                  <a:pt x="85" y="58"/>
                </a:cubicBezTo>
                <a:close/>
              </a:path>
            </a:pathLst>
          </a:custGeom>
          <a:solidFill>
            <a:schemeClr val="tx1">
              <a:alpha val="100000"/>
            </a:schemeClr>
          </a:solidFill>
          <a:ln w="9525">
            <a:noFill/>
          </a:ln>
        </p:spPr>
        <p:txBody>
          <a:bodyPr/>
          <a:p>
            <a:endParaRPr lang="zh-CN" altLang="en-US"/>
          </a:p>
        </p:txBody>
      </p:sp>
      <p:sp>
        <p:nvSpPr>
          <p:cNvPr id="19547" name="矩形 106"/>
          <p:cNvSpPr/>
          <p:nvPr/>
        </p:nvSpPr>
        <p:spPr>
          <a:xfrm>
            <a:off x="2057400" y="1155700"/>
            <a:ext cx="1882775" cy="277813"/>
          </a:xfrm>
          <a:prstGeom prst="rect">
            <a:avLst/>
          </a:prstGeom>
          <a:noFill/>
          <a:ln w="9525">
            <a:noFill/>
          </a:ln>
        </p:spPr>
        <p:txBody>
          <a:bodyPr wrap="none">
            <a:spAutoFit/>
          </a:bodyPr>
          <a:p>
            <a:r>
              <a:rPr lang="en-US" altLang="zh-CN" sz="1200" dirty="0">
                <a:solidFill>
                  <a:srgbClr val="000000"/>
                </a:solidFill>
                <a:latin typeface="时尚中黑简体" pitchFamily="2" charset="-122"/>
                <a:ea typeface="时尚中黑简体" pitchFamily="2" charset="-122"/>
                <a:sym typeface="时尚中黑简体" pitchFamily="2" charset="-122"/>
              </a:rPr>
              <a:t>Click to add your text </a:t>
            </a:r>
            <a:endParaRPr lang="zh-CN" altLang="en-US" dirty="0">
              <a:latin typeface="Arial" panose="020B0604020202020204" pitchFamily="34" charset="0"/>
            </a:endParaRPr>
          </a:p>
        </p:txBody>
      </p:sp>
      <p:sp>
        <p:nvSpPr>
          <p:cNvPr id="19548" name="矩形 107"/>
          <p:cNvSpPr/>
          <p:nvPr/>
        </p:nvSpPr>
        <p:spPr>
          <a:xfrm>
            <a:off x="2063750" y="2162175"/>
            <a:ext cx="1905000" cy="276225"/>
          </a:xfrm>
          <a:prstGeom prst="rect">
            <a:avLst/>
          </a:prstGeom>
          <a:noFill/>
          <a:ln w="9525">
            <a:noFill/>
          </a:ln>
        </p:spPr>
        <p:txBody>
          <a:bodyPr>
            <a:spAutoFit/>
          </a:bodyPr>
          <a:p>
            <a:r>
              <a:rPr lang="en-US" altLang="zh-CN" sz="1200" dirty="0">
                <a:solidFill>
                  <a:srgbClr val="000000"/>
                </a:solidFill>
                <a:latin typeface="时尚中黑简体" pitchFamily="2" charset="-122"/>
                <a:ea typeface="时尚中黑简体" pitchFamily="2" charset="-122"/>
                <a:sym typeface="时尚中黑简体" pitchFamily="2" charset="-122"/>
              </a:rPr>
              <a:t>Click to add your text </a:t>
            </a:r>
            <a:endParaRPr lang="zh-CN" altLang="en-US" dirty="0">
              <a:latin typeface="Arial" panose="020B0604020202020204" pitchFamily="34" charset="0"/>
            </a:endParaRPr>
          </a:p>
        </p:txBody>
      </p:sp>
      <p:sp>
        <p:nvSpPr>
          <p:cNvPr id="19549" name="矩形 108"/>
          <p:cNvSpPr/>
          <p:nvPr/>
        </p:nvSpPr>
        <p:spPr>
          <a:xfrm>
            <a:off x="-69850" y="3455988"/>
            <a:ext cx="9321800" cy="1687512"/>
          </a:xfrm>
          <a:prstGeom prst="rect">
            <a:avLst/>
          </a:prstGeom>
          <a:solidFill>
            <a:schemeClr val="tx1"/>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9550" name="TextBox 109"/>
          <p:cNvSpPr/>
          <p:nvPr/>
        </p:nvSpPr>
        <p:spPr>
          <a:xfrm>
            <a:off x="2374900" y="4129723"/>
            <a:ext cx="6121400" cy="706755"/>
          </a:xfrm>
          <a:prstGeom prst="rect">
            <a:avLst/>
          </a:prstGeom>
          <a:noFill/>
          <a:ln w="9525">
            <a:noFill/>
          </a:ln>
        </p:spPr>
        <p:txBody>
          <a:bodyPr>
            <a:spAutoFit/>
          </a:bodyPr>
          <a:p>
            <a:r>
              <a:rPr lang="zh-CN" altLang="en-US" sz="1000" dirty="0">
                <a:solidFill>
                  <a:schemeClr val="bg1"/>
                </a:solidFill>
                <a:latin typeface="时尚中黑简体" pitchFamily="2" charset="-122"/>
                <a:ea typeface="时尚中黑简体" pitchFamily="2" charset="-122"/>
                <a:sym typeface="时尚中黑简体" pitchFamily="2" charset="-122"/>
              </a:rPr>
              <a:t>                         </a:t>
            </a:r>
            <a:r>
              <a:rPr lang="zh-CN" altLang="en-US" sz="1000" b="1" dirty="0">
                <a:solidFill>
                  <a:srgbClr val="FFFFFF"/>
                </a:solidFill>
                <a:latin typeface="时尚中黑简体" pitchFamily="2" charset="-122"/>
                <a:ea typeface="时尚中黑简体" pitchFamily="2" charset="-122"/>
                <a:sym typeface="时尚中黑简体" pitchFamily="2" charset="-122"/>
              </a:rPr>
              <a:t>Click to enterClick to enterClick to enterClick to enterClick to enterClick to enterClick to enterClick to enterClick to enterClick to enterClick to enterClick to enterClick to enterClick to enterClick to enterClick to enterClick to enterClick to enterClick to enterClick to enterClick to enterClick to enterClick to enter</a:t>
            </a:r>
            <a:endParaRPr lang="zh-CN" altLang="en-US" sz="1000" dirty="0">
              <a:solidFill>
                <a:schemeClr val="bg1"/>
              </a:solidFill>
              <a:latin typeface="时尚中黑简体" pitchFamily="2" charset="-122"/>
              <a:ea typeface="时尚中黑简体" pitchFamily="2" charset="-122"/>
              <a:sym typeface="时尚中黑简体" pitchFamily="2" charset="-122"/>
            </a:endParaRPr>
          </a:p>
        </p:txBody>
      </p:sp>
      <p:sp>
        <p:nvSpPr>
          <p:cNvPr id="19551" name="Freeform 19"/>
          <p:cNvSpPr>
            <a:spLocks noEditPoints="1"/>
          </p:cNvSpPr>
          <p:nvPr/>
        </p:nvSpPr>
        <p:spPr>
          <a:xfrm>
            <a:off x="1076325" y="4076700"/>
            <a:ext cx="749300" cy="739775"/>
          </a:xfrm>
          <a:custGeom>
            <a:avLst/>
            <a:gdLst>
              <a:gd name="txL" fmla="*/ 0 w 222"/>
              <a:gd name="txT" fmla="*/ 0 h 234"/>
              <a:gd name="txR" fmla="*/ 222 w 222"/>
              <a:gd name="txB" fmla="*/ 234 h 234"/>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22" h="234">
                <a:moveTo>
                  <a:pt x="149" y="19"/>
                </a:moveTo>
                <a:lnTo>
                  <a:pt x="170" y="30"/>
                </a:lnTo>
                <a:lnTo>
                  <a:pt x="201" y="19"/>
                </a:lnTo>
                <a:lnTo>
                  <a:pt x="180" y="9"/>
                </a:lnTo>
                <a:lnTo>
                  <a:pt x="149" y="19"/>
                </a:lnTo>
                <a:close/>
                <a:moveTo>
                  <a:pt x="31" y="170"/>
                </a:moveTo>
                <a:lnTo>
                  <a:pt x="7" y="158"/>
                </a:lnTo>
                <a:lnTo>
                  <a:pt x="7" y="212"/>
                </a:lnTo>
                <a:lnTo>
                  <a:pt x="31" y="222"/>
                </a:lnTo>
                <a:lnTo>
                  <a:pt x="31" y="170"/>
                </a:lnTo>
                <a:close/>
                <a:moveTo>
                  <a:pt x="85" y="104"/>
                </a:moveTo>
                <a:lnTo>
                  <a:pt x="106" y="115"/>
                </a:lnTo>
                <a:lnTo>
                  <a:pt x="137" y="101"/>
                </a:lnTo>
                <a:lnTo>
                  <a:pt x="116" y="92"/>
                </a:lnTo>
                <a:lnTo>
                  <a:pt x="85" y="104"/>
                </a:lnTo>
                <a:close/>
                <a:moveTo>
                  <a:pt x="69" y="104"/>
                </a:moveTo>
                <a:lnTo>
                  <a:pt x="76" y="99"/>
                </a:lnTo>
                <a:lnTo>
                  <a:pt x="113" y="85"/>
                </a:lnTo>
                <a:lnTo>
                  <a:pt x="116" y="82"/>
                </a:lnTo>
                <a:lnTo>
                  <a:pt x="116" y="85"/>
                </a:lnTo>
                <a:lnTo>
                  <a:pt x="132" y="92"/>
                </a:lnTo>
                <a:lnTo>
                  <a:pt x="132" y="26"/>
                </a:lnTo>
                <a:lnTo>
                  <a:pt x="132" y="19"/>
                </a:lnTo>
                <a:lnTo>
                  <a:pt x="139" y="16"/>
                </a:lnTo>
                <a:lnTo>
                  <a:pt x="180" y="0"/>
                </a:lnTo>
                <a:lnTo>
                  <a:pt x="182" y="0"/>
                </a:lnTo>
                <a:lnTo>
                  <a:pt x="213" y="16"/>
                </a:lnTo>
                <a:lnTo>
                  <a:pt x="222" y="19"/>
                </a:lnTo>
                <a:lnTo>
                  <a:pt x="222" y="167"/>
                </a:lnTo>
                <a:lnTo>
                  <a:pt x="170" y="186"/>
                </a:lnTo>
                <a:lnTo>
                  <a:pt x="165" y="184"/>
                </a:lnTo>
                <a:lnTo>
                  <a:pt x="156" y="179"/>
                </a:lnTo>
                <a:lnTo>
                  <a:pt x="156" y="191"/>
                </a:lnTo>
                <a:lnTo>
                  <a:pt x="106" y="210"/>
                </a:lnTo>
                <a:lnTo>
                  <a:pt x="99" y="208"/>
                </a:lnTo>
                <a:lnTo>
                  <a:pt x="87" y="200"/>
                </a:lnTo>
                <a:lnTo>
                  <a:pt x="87" y="217"/>
                </a:lnTo>
                <a:lnTo>
                  <a:pt x="38" y="234"/>
                </a:lnTo>
                <a:lnTo>
                  <a:pt x="33" y="231"/>
                </a:lnTo>
                <a:lnTo>
                  <a:pt x="2" y="217"/>
                </a:lnTo>
                <a:lnTo>
                  <a:pt x="0" y="217"/>
                </a:lnTo>
                <a:lnTo>
                  <a:pt x="0" y="215"/>
                </a:lnTo>
                <a:lnTo>
                  <a:pt x="0" y="153"/>
                </a:lnTo>
                <a:lnTo>
                  <a:pt x="0" y="148"/>
                </a:lnTo>
                <a:lnTo>
                  <a:pt x="7" y="144"/>
                </a:lnTo>
                <a:lnTo>
                  <a:pt x="45" y="130"/>
                </a:lnTo>
                <a:lnTo>
                  <a:pt x="47" y="127"/>
                </a:lnTo>
                <a:lnTo>
                  <a:pt x="47" y="130"/>
                </a:lnTo>
                <a:lnTo>
                  <a:pt x="80" y="144"/>
                </a:lnTo>
                <a:lnTo>
                  <a:pt x="87" y="148"/>
                </a:lnTo>
                <a:lnTo>
                  <a:pt x="87" y="193"/>
                </a:lnTo>
                <a:lnTo>
                  <a:pt x="99" y="198"/>
                </a:lnTo>
                <a:lnTo>
                  <a:pt x="99" y="125"/>
                </a:lnTo>
                <a:lnTo>
                  <a:pt x="76" y="115"/>
                </a:lnTo>
                <a:lnTo>
                  <a:pt x="76" y="141"/>
                </a:lnTo>
                <a:lnTo>
                  <a:pt x="69" y="139"/>
                </a:lnTo>
                <a:lnTo>
                  <a:pt x="69" y="108"/>
                </a:lnTo>
                <a:lnTo>
                  <a:pt x="69" y="104"/>
                </a:lnTo>
                <a:close/>
                <a:moveTo>
                  <a:pt x="139" y="94"/>
                </a:moveTo>
                <a:lnTo>
                  <a:pt x="149" y="99"/>
                </a:lnTo>
                <a:lnTo>
                  <a:pt x="156" y="104"/>
                </a:lnTo>
                <a:lnTo>
                  <a:pt x="156" y="172"/>
                </a:lnTo>
                <a:lnTo>
                  <a:pt x="163" y="174"/>
                </a:lnTo>
                <a:lnTo>
                  <a:pt x="163" y="42"/>
                </a:lnTo>
                <a:lnTo>
                  <a:pt x="139" y="30"/>
                </a:lnTo>
                <a:lnTo>
                  <a:pt x="139" y="94"/>
                </a:lnTo>
                <a:close/>
                <a:moveTo>
                  <a:pt x="17" y="148"/>
                </a:moveTo>
                <a:lnTo>
                  <a:pt x="38" y="158"/>
                </a:lnTo>
                <a:lnTo>
                  <a:pt x="69" y="146"/>
                </a:lnTo>
                <a:lnTo>
                  <a:pt x="47" y="137"/>
                </a:lnTo>
                <a:lnTo>
                  <a:pt x="17" y="148"/>
                </a:lnTo>
                <a:close/>
                <a:moveTo>
                  <a:pt x="170" y="37"/>
                </a:moveTo>
                <a:lnTo>
                  <a:pt x="173" y="37"/>
                </a:lnTo>
                <a:lnTo>
                  <a:pt x="170" y="37"/>
                </a:lnTo>
                <a:close/>
              </a:path>
            </a:pathLst>
          </a:custGeom>
          <a:solidFill>
            <a:schemeClr val="bg1">
              <a:alpha val="100000"/>
            </a:schemeClr>
          </a:solidFill>
          <a:ln w="9525">
            <a:noFill/>
          </a:ln>
        </p:spPr>
        <p:txBody>
          <a:bodyPr/>
          <a:p>
            <a:endParaRPr lang="zh-CN" altLang="en-US"/>
          </a:p>
        </p:txBody>
      </p:sp>
      <p:sp>
        <p:nvSpPr>
          <p:cNvPr id="19552" name="矩形 3"/>
          <p:cNvSpPr/>
          <p:nvPr/>
        </p:nvSpPr>
        <p:spPr>
          <a:xfrm>
            <a:off x="2374900" y="3778250"/>
            <a:ext cx="2698750" cy="521970"/>
          </a:xfrm>
          <a:prstGeom prst="rect">
            <a:avLst/>
          </a:prstGeom>
          <a:noFill/>
          <a:ln w="9525">
            <a:noFill/>
          </a:ln>
        </p:spPr>
        <p:txBody>
          <a:bodyPr wrap="none">
            <a:spAutoFit/>
          </a:bodyPr>
          <a:p>
            <a:pPr algn="l"/>
            <a:r>
              <a:rPr lang="zh-CN" altLang="en-US" sz="2800" b="1" dirty="0">
                <a:solidFill>
                  <a:srgbClr val="FFFFFF"/>
                </a:solidFill>
                <a:latin typeface="时尚中黑简体" pitchFamily="2" charset="-122"/>
                <a:ea typeface="时尚中黑简体" pitchFamily="2" charset="-122"/>
                <a:sym typeface="时尚中黑简体" pitchFamily="2" charset="-122"/>
              </a:rPr>
              <a:t>Click to enter</a:t>
            </a:r>
            <a:endParaRPr lang="zh-CN" altLang="en-US" sz="2800" dirty="0">
              <a:solidFill>
                <a:srgbClr val="000000"/>
              </a:solidFill>
              <a:latin typeface="Calibri" panose="020F0502020204030204" pitchFamily="34" charset="0"/>
              <a:sym typeface="宋体" panose="02010600030101010101" pitchFamily="2" charset="-122"/>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0482" name="Group 2"/>
          <p:cNvGrpSpPr/>
          <p:nvPr/>
        </p:nvGrpSpPr>
        <p:grpSpPr>
          <a:xfrm>
            <a:off x="346075" y="-4171950"/>
            <a:ext cx="8607425" cy="12411075"/>
            <a:chOff x="0" y="0"/>
            <a:chExt cx="8607633" cy="12412842"/>
          </a:xfrm>
        </p:grpSpPr>
        <p:sp>
          <p:nvSpPr>
            <p:cNvPr id="20488" name="矩形 19"/>
            <p:cNvSpPr/>
            <p:nvPr/>
          </p:nvSpPr>
          <p:spPr>
            <a:xfrm rot="-3453600">
              <a:off x="-4429559" y="4429558"/>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0489" name="矩形 13"/>
            <p:cNvSpPr/>
            <p:nvPr/>
          </p:nvSpPr>
          <p:spPr>
            <a:xfrm rot="-3453600">
              <a:off x="-873819" y="7411312"/>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0490" name="矩形 14"/>
            <p:cNvSpPr/>
            <p:nvPr/>
          </p:nvSpPr>
          <p:spPr>
            <a:xfrm rot="-3453600">
              <a:off x="-1629903" y="71950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0491" name="矩形 15"/>
            <p:cNvSpPr/>
            <p:nvPr/>
          </p:nvSpPr>
          <p:spPr>
            <a:xfrm rot="-3453600">
              <a:off x="-1989944" y="6283911"/>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0492" name="矩形 16"/>
            <p:cNvSpPr/>
            <p:nvPr/>
          </p:nvSpPr>
          <p:spPr>
            <a:xfrm rot="-3453600">
              <a:off x="-2349983" y="5352499"/>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0493" name="矩形 17"/>
            <p:cNvSpPr/>
            <p:nvPr/>
          </p:nvSpPr>
          <p:spPr>
            <a:xfrm rot="-3453600">
              <a:off x="-3142071" y="5136475"/>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0494" name="矩形 18"/>
            <p:cNvSpPr/>
            <p:nvPr/>
          </p:nvSpPr>
          <p:spPr>
            <a:xfrm rot="-3453600">
              <a:off x="-3862151" y="49133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0495" name="矩形 1"/>
            <p:cNvSpPr/>
            <p:nvPr/>
          </p:nvSpPr>
          <p:spPr>
            <a:xfrm rot="-3453600">
              <a:off x="4872985" y="8678195"/>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0496" name="矩形 8"/>
            <p:cNvSpPr/>
            <p:nvPr/>
          </p:nvSpPr>
          <p:spPr>
            <a:xfrm rot="-3453600">
              <a:off x="4116901" y="8461973"/>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0497" name="矩形 9"/>
            <p:cNvSpPr/>
            <p:nvPr/>
          </p:nvSpPr>
          <p:spPr>
            <a:xfrm rot="-3453600">
              <a:off x="3756860" y="7550794"/>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0498" name="矩形 10"/>
            <p:cNvSpPr/>
            <p:nvPr/>
          </p:nvSpPr>
          <p:spPr>
            <a:xfrm rot="-3453600">
              <a:off x="3396821" y="6619382"/>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0499" name="矩形 11"/>
            <p:cNvSpPr/>
            <p:nvPr/>
          </p:nvSpPr>
          <p:spPr>
            <a:xfrm rot="-3453600">
              <a:off x="2676741" y="6403358"/>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0500" name="矩形 12"/>
            <p:cNvSpPr/>
            <p:nvPr/>
          </p:nvSpPr>
          <p:spPr>
            <a:xfrm rot="-3453600">
              <a:off x="1569210" y="6353549"/>
              <a:ext cx="7491950"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grpSp>
      <p:pic>
        <p:nvPicPr>
          <p:cNvPr id="20483" name="Picture 2"/>
          <p:cNvPicPr>
            <a:picLocks noChangeAspect="1"/>
          </p:cNvPicPr>
          <p:nvPr/>
        </p:nvPicPr>
        <p:blipFill>
          <a:blip r:embed="rId1"/>
          <a:stretch>
            <a:fillRect/>
          </a:stretch>
        </p:blipFill>
        <p:spPr>
          <a:xfrm>
            <a:off x="-161925" y="238125"/>
            <a:ext cx="3654425" cy="482600"/>
          </a:xfrm>
          <a:prstGeom prst="rect">
            <a:avLst/>
          </a:prstGeom>
          <a:noFill/>
          <a:ln w="9525">
            <a:noFill/>
          </a:ln>
        </p:spPr>
      </p:pic>
      <p:sp>
        <p:nvSpPr>
          <p:cNvPr id="20484" name="矩形 7"/>
          <p:cNvSpPr/>
          <p:nvPr/>
        </p:nvSpPr>
        <p:spPr>
          <a:xfrm>
            <a:off x="539750" y="247650"/>
            <a:ext cx="2643505" cy="460375"/>
          </a:xfrm>
          <a:prstGeom prst="rect">
            <a:avLst/>
          </a:prstGeom>
          <a:noFill/>
          <a:ln w="9525">
            <a:noFill/>
          </a:ln>
        </p:spPr>
        <p:txBody>
          <a:bodyPr wrap="square">
            <a:spAutoFit/>
          </a:bodyPr>
          <a:p>
            <a:r>
              <a:rPr lang="zh-CN" altLang="en-US" sz="2400" b="1" dirty="0">
                <a:solidFill>
                  <a:srgbClr val="FFFFFF"/>
                </a:solidFill>
                <a:latin typeface="时尚中黑简体" pitchFamily="2" charset="-122"/>
                <a:ea typeface="时尚中黑简体" pitchFamily="2" charset="-122"/>
                <a:sym typeface="时尚中黑简体" pitchFamily="2" charset="-122"/>
              </a:rPr>
              <a:t>Click to enter</a:t>
            </a:r>
            <a:endParaRPr lang="zh-CN" altLang="en-US" sz="2400" b="1" dirty="0">
              <a:solidFill>
                <a:schemeClr val="bg1"/>
              </a:solidFill>
              <a:latin typeface="时尚中黑简体" pitchFamily="2" charset="-122"/>
              <a:ea typeface="时尚中黑简体" pitchFamily="2" charset="-122"/>
              <a:sym typeface="时尚中黑简体" pitchFamily="2" charset="-122"/>
            </a:endParaRPr>
          </a:p>
        </p:txBody>
      </p:sp>
      <p:pic>
        <p:nvPicPr>
          <p:cNvPr id="20485" name="Picture 3"/>
          <p:cNvPicPr>
            <a:picLocks noChangeAspect="1"/>
          </p:cNvPicPr>
          <p:nvPr/>
        </p:nvPicPr>
        <p:blipFill>
          <a:blip r:embed="rId2"/>
          <a:stretch>
            <a:fillRect/>
          </a:stretch>
        </p:blipFill>
        <p:spPr>
          <a:xfrm>
            <a:off x="4181475" y="933450"/>
            <a:ext cx="3890963" cy="3892550"/>
          </a:xfrm>
          <a:prstGeom prst="rect">
            <a:avLst/>
          </a:prstGeom>
          <a:noFill/>
          <a:ln w="9525">
            <a:noFill/>
          </a:ln>
        </p:spPr>
      </p:pic>
      <p:sp>
        <p:nvSpPr>
          <p:cNvPr id="20486" name="矩形 25"/>
          <p:cNvSpPr/>
          <p:nvPr/>
        </p:nvSpPr>
        <p:spPr>
          <a:xfrm>
            <a:off x="1214438" y="1995488"/>
            <a:ext cx="3005137" cy="1108075"/>
          </a:xfrm>
          <a:prstGeom prst="rect">
            <a:avLst/>
          </a:prstGeom>
          <a:noFill/>
          <a:ln w="9525">
            <a:noFill/>
          </a:ln>
        </p:spPr>
        <p:txBody>
          <a:bodyPr>
            <a:spAutoFit/>
          </a:bodyPr>
          <a:p>
            <a:r>
              <a:rPr lang="en-US" altLang="zh-CN" sz="6600" b="1" dirty="0">
                <a:solidFill>
                  <a:srgbClr val="FF0000"/>
                </a:solidFill>
                <a:latin typeface="时尚中黑简体" pitchFamily="2" charset="-122"/>
                <a:ea typeface="时尚中黑简体" pitchFamily="2" charset="-122"/>
                <a:sym typeface="时尚中黑简体" pitchFamily="2" charset="-122"/>
              </a:rPr>
              <a:t>Part 4</a:t>
            </a:r>
            <a:endParaRPr lang="zh-CN" altLang="en-US" sz="6600" b="1" dirty="0">
              <a:solidFill>
                <a:srgbClr val="FF0000"/>
              </a:solidFill>
              <a:latin typeface="时尚中黑简体" pitchFamily="2" charset="-122"/>
              <a:ea typeface="时尚中黑简体" pitchFamily="2" charset="-122"/>
              <a:sym typeface="时尚中黑简体" pitchFamily="2" charset="-122"/>
            </a:endParaRPr>
          </a:p>
        </p:txBody>
      </p:sp>
      <p:sp>
        <p:nvSpPr>
          <p:cNvPr id="20487" name="矩形 26"/>
          <p:cNvSpPr/>
          <p:nvPr/>
        </p:nvSpPr>
        <p:spPr>
          <a:xfrm>
            <a:off x="1042988" y="3117850"/>
            <a:ext cx="2744787" cy="460375"/>
          </a:xfrm>
          <a:prstGeom prst="rect">
            <a:avLst/>
          </a:prstGeom>
          <a:solidFill>
            <a:schemeClr val="bg1"/>
          </a:solidFill>
          <a:ln w="9525">
            <a:noFill/>
          </a:ln>
        </p:spPr>
        <p:txBody>
          <a:bodyPr>
            <a:spAutoFit/>
          </a:bodyPr>
          <a:p>
            <a:r>
              <a:rPr lang="zh-CN" altLang="en-US" sz="2400" b="1" dirty="0">
                <a:solidFill>
                  <a:schemeClr val="tx1"/>
                </a:solidFill>
                <a:latin typeface="时尚中黑简体" pitchFamily="2" charset="-122"/>
                <a:ea typeface="时尚中黑简体" pitchFamily="2" charset="-122"/>
                <a:sym typeface="时尚中黑简体" pitchFamily="2" charset="-122"/>
              </a:rPr>
              <a:t>Click to enter</a:t>
            </a:r>
            <a:endParaRPr lang="zh-CN" altLang="en-US" sz="2400" b="1" dirty="0">
              <a:solidFill>
                <a:schemeClr val="tx1"/>
              </a:solidFill>
              <a:latin typeface="时尚中黑简体" pitchFamily="2" charset="-122"/>
              <a:ea typeface="时尚中黑简体" pitchFamily="2" charset="-122"/>
              <a:sym typeface="时尚中黑简体" pitchFamily="2" charset="-122"/>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3074" name="Group 2"/>
          <p:cNvGrpSpPr/>
          <p:nvPr/>
        </p:nvGrpSpPr>
        <p:grpSpPr>
          <a:xfrm>
            <a:off x="346075" y="-4171950"/>
            <a:ext cx="8607425" cy="12411075"/>
            <a:chOff x="0" y="0"/>
            <a:chExt cx="8607633" cy="12412842"/>
          </a:xfrm>
        </p:grpSpPr>
        <p:sp>
          <p:nvSpPr>
            <p:cNvPr id="3080" name="矩形 19"/>
            <p:cNvSpPr/>
            <p:nvPr/>
          </p:nvSpPr>
          <p:spPr>
            <a:xfrm rot="-3453600">
              <a:off x="-4429559" y="4429558"/>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3081" name="矩形 13"/>
            <p:cNvSpPr/>
            <p:nvPr/>
          </p:nvSpPr>
          <p:spPr>
            <a:xfrm rot="-3453600">
              <a:off x="-873819" y="7411312"/>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3082" name="矩形 14"/>
            <p:cNvSpPr/>
            <p:nvPr/>
          </p:nvSpPr>
          <p:spPr>
            <a:xfrm rot="-3453600">
              <a:off x="-1629903" y="71950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3083" name="矩形 15"/>
            <p:cNvSpPr/>
            <p:nvPr/>
          </p:nvSpPr>
          <p:spPr>
            <a:xfrm rot="-3453600">
              <a:off x="-1989944" y="6283911"/>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3084" name="矩形 16"/>
            <p:cNvSpPr/>
            <p:nvPr/>
          </p:nvSpPr>
          <p:spPr>
            <a:xfrm rot="-3453600">
              <a:off x="-2349983" y="5352499"/>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3085" name="矩形 17"/>
            <p:cNvSpPr/>
            <p:nvPr/>
          </p:nvSpPr>
          <p:spPr>
            <a:xfrm rot="-3453600">
              <a:off x="-3142071" y="5136475"/>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3086" name="矩形 18"/>
            <p:cNvSpPr/>
            <p:nvPr/>
          </p:nvSpPr>
          <p:spPr>
            <a:xfrm rot="-3453600">
              <a:off x="-3862151" y="49133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3087" name="矩形 1"/>
            <p:cNvSpPr/>
            <p:nvPr/>
          </p:nvSpPr>
          <p:spPr>
            <a:xfrm rot="-3453600">
              <a:off x="4872985" y="8678195"/>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3088" name="矩形 8"/>
            <p:cNvSpPr/>
            <p:nvPr/>
          </p:nvSpPr>
          <p:spPr>
            <a:xfrm rot="-3453600">
              <a:off x="4116901" y="8461973"/>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3089" name="矩形 9"/>
            <p:cNvSpPr/>
            <p:nvPr/>
          </p:nvSpPr>
          <p:spPr>
            <a:xfrm rot="-3453600">
              <a:off x="3756860" y="7550794"/>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3090" name="矩形 10"/>
            <p:cNvSpPr/>
            <p:nvPr/>
          </p:nvSpPr>
          <p:spPr>
            <a:xfrm rot="-3453600">
              <a:off x="3396821" y="6619382"/>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3091" name="矩形 11"/>
            <p:cNvSpPr/>
            <p:nvPr/>
          </p:nvSpPr>
          <p:spPr>
            <a:xfrm rot="-3453600">
              <a:off x="2676741" y="6403358"/>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3092" name="矩形 12"/>
            <p:cNvSpPr/>
            <p:nvPr/>
          </p:nvSpPr>
          <p:spPr>
            <a:xfrm rot="-3453600">
              <a:off x="1569210" y="6353549"/>
              <a:ext cx="7491950"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grpSp>
      <p:sp>
        <p:nvSpPr>
          <p:cNvPr id="3075" name="矩形 21"/>
          <p:cNvSpPr/>
          <p:nvPr/>
        </p:nvSpPr>
        <p:spPr>
          <a:xfrm>
            <a:off x="1214438" y="1995488"/>
            <a:ext cx="3005137" cy="1108075"/>
          </a:xfrm>
          <a:prstGeom prst="rect">
            <a:avLst/>
          </a:prstGeom>
          <a:noFill/>
          <a:ln w="9525">
            <a:noFill/>
          </a:ln>
        </p:spPr>
        <p:txBody>
          <a:bodyPr>
            <a:spAutoFit/>
          </a:bodyPr>
          <a:p>
            <a:r>
              <a:rPr lang="en-US" altLang="zh-CN" sz="6600" b="1" dirty="0">
                <a:solidFill>
                  <a:srgbClr val="FF0000"/>
                </a:solidFill>
                <a:latin typeface="时尚中黑简体" pitchFamily="2" charset="-122"/>
                <a:ea typeface="时尚中黑简体" pitchFamily="2" charset="-122"/>
                <a:sym typeface="时尚中黑简体" pitchFamily="2" charset="-122"/>
              </a:rPr>
              <a:t>Part 1</a:t>
            </a:r>
            <a:endParaRPr lang="zh-CN" altLang="en-US" sz="6600" b="1" dirty="0">
              <a:solidFill>
                <a:srgbClr val="FF0000"/>
              </a:solidFill>
              <a:latin typeface="时尚中黑简体" pitchFamily="2" charset="-122"/>
              <a:ea typeface="时尚中黑简体" pitchFamily="2" charset="-122"/>
              <a:sym typeface="时尚中黑简体" pitchFamily="2" charset="-122"/>
            </a:endParaRPr>
          </a:p>
        </p:txBody>
      </p:sp>
      <p:sp>
        <p:nvSpPr>
          <p:cNvPr id="3076" name="矩形 23"/>
          <p:cNvSpPr/>
          <p:nvPr/>
        </p:nvSpPr>
        <p:spPr>
          <a:xfrm>
            <a:off x="1042988" y="3117850"/>
            <a:ext cx="2744787" cy="306705"/>
          </a:xfrm>
          <a:prstGeom prst="rect">
            <a:avLst/>
          </a:prstGeom>
          <a:solidFill>
            <a:schemeClr val="bg1"/>
          </a:solidFill>
          <a:ln w="9525">
            <a:noFill/>
          </a:ln>
        </p:spPr>
        <p:txBody>
          <a:bodyPr>
            <a:spAutoFit/>
          </a:bodyPr>
          <a:p>
            <a:r>
              <a:rPr lang="zh-CN" altLang="en-US" sz="1400" b="1" dirty="0">
                <a:solidFill>
                  <a:srgbClr val="000000"/>
                </a:solidFill>
                <a:latin typeface="时尚中黑简体" pitchFamily="2" charset="-122"/>
                <a:ea typeface="时尚中黑简体" pitchFamily="2" charset="-122"/>
                <a:sym typeface="时尚中黑简体" pitchFamily="2" charset="-122"/>
              </a:rPr>
              <a:t>Click to enter text content</a:t>
            </a:r>
            <a:endParaRPr lang="zh-CN" altLang="en-US" sz="1400" b="1" dirty="0">
              <a:solidFill>
                <a:srgbClr val="000000"/>
              </a:solidFill>
              <a:latin typeface="时尚中黑简体" pitchFamily="2" charset="-122"/>
              <a:ea typeface="时尚中黑简体" pitchFamily="2" charset="-122"/>
              <a:sym typeface="时尚中黑简体" pitchFamily="2" charset="-122"/>
            </a:endParaRPr>
          </a:p>
        </p:txBody>
      </p:sp>
      <p:pic>
        <p:nvPicPr>
          <p:cNvPr id="3077" name="Picture 2"/>
          <p:cNvPicPr>
            <a:picLocks noChangeAspect="1"/>
          </p:cNvPicPr>
          <p:nvPr/>
        </p:nvPicPr>
        <p:blipFill>
          <a:blip r:embed="rId1"/>
          <a:stretch>
            <a:fillRect/>
          </a:stretch>
        </p:blipFill>
        <p:spPr>
          <a:xfrm>
            <a:off x="-161925" y="238125"/>
            <a:ext cx="3654425" cy="482600"/>
          </a:xfrm>
          <a:prstGeom prst="rect">
            <a:avLst/>
          </a:prstGeom>
          <a:noFill/>
          <a:ln w="9525">
            <a:noFill/>
          </a:ln>
        </p:spPr>
      </p:pic>
      <p:sp>
        <p:nvSpPr>
          <p:cNvPr id="3078" name="矩形 7"/>
          <p:cNvSpPr/>
          <p:nvPr/>
        </p:nvSpPr>
        <p:spPr>
          <a:xfrm>
            <a:off x="539750" y="247650"/>
            <a:ext cx="2952750" cy="460375"/>
          </a:xfrm>
          <a:prstGeom prst="rect">
            <a:avLst/>
          </a:prstGeom>
          <a:noFill/>
          <a:ln w="9525">
            <a:noFill/>
          </a:ln>
        </p:spPr>
        <p:txBody>
          <a:bodyPr>
            <a:spAutoFit/>
          </a:bodyPr>
          <a:p>
            <a:r>
              <a:rPr lang="en-US" altLang="zh-CN" sz="2400" b="1" dirty="0">
                <a:solidFill>
                  <a:schemeClr val="bg1"/>
                </a:solidFill>
                <a:latin typeface="时尚中黑简体" pitchFamily="2" charset="-122"/>
                <a:ea typeface="时尚中黑简体" pitchFamily="2" charset="-122"/>
                <a:sym typeface="时尚中黑简体" pitchFamily="2" charset="-122"/>
              </a:rPr>
              <a:t>FREEPPT7.COM</a:t>
            </a:r>
            <a:endParaRPr lang="en-US" altLang="zh-CN" sz="2400" b="1" dirty="0">
              <a:solidFill>
                <a:schemeClr val="bg1"/>
              </a:solidFill>
              <a:latin typeface="时尚中黑简体" pitchFamily="2" charset="-122"/>
              <a:ea typeface="时尚中黑简体" pitchFamily="2" charset="-122"/>
              <a:sym typeface="时尚中黑简体" pitchFamily="2" charset="-122"/>
            </a:endParaRPr>
          </a:p>
        </p:txBody>
      </p:sp>
      <p:pic>
        <p:nvPicPr>
          <p:cNvPr id="3079" name="Picture 3"/>
          <p:cNvPicPr>
            <a:picLocks noChangeAspect="1"/>
          </p:cNvPicPr>
          <p:nvPr/>
        </p:nvPicPr>
        <p:blipFill>
          <a:blip r:embed="rId2"/>
          <a:stretch>
            <a:fillRect/>
          </a:stretch>
        </p:blipFill>
        <p:spPr>
          <a:xfrm>
            <a:off x="4216400" y="933450"/>
            <a:ext cx="3894138" cy="3908425"/>
          </a:xfrm>
          <a:prstGeom prst="rect">
            <a:avLst/>
          </a:prstGeom>
          <a:noFill/>
          <a:ln w="9525">
            <a:noFill/>
          </a:ln>
        </p:spPr>
      </p:pic>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1506" name="Group 2"/>
          <p:cNvGrpSpPr/>
          <p:nvPr/>
        </p:nvGrpSpPr>
        <p:grpSpPr>
          <a:xfrm>
            <a:off x="346075" y="-4171950"/>
            <a:ext cx="8607425" cy="12411075"/>
            <a:chOff x="0" y="0"/>
            <a:chExt cx="8607633" cy="12412842"/>
          </a:xfrm>
        </p:grpSpPr>
        <p:sp>
          <p:nvSpPr>
            <p:cNvPr id="21574" name="矩形 19"/>
            <p:cNvSpPr/>
            <p:nvPr/>
          </p:nvSpPr>
          <p:spPr>
            <a:xfrm rot="-3453600">
              <a:off x="-4429559" y="4429558"/>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1575" name="矩形 13"/>
            <p:cNvSpPr/>
            <p:nvPr/>
          </p:nvSpPr>
          <p:spPr>
            <a:xfrm rot="-3453600">
              <a:off x="-873819" y="7411312"/>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1576" name="矩形 14"/>
            <p:cNvSpPr/>
            <p:nvPr/>
          </p:nvSpPr>
          <p:spPr>
            <a:xfrm rot="-3453600">
              <a:off x="-1629903" y="71950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1577" name="矩形 15"/>
            <p:cNvSpPr/>
            <p:nvPr/>
          </p:nvSpPr>
          <p:spPr>
            <a:xfrm rot="-3453600">
              <a:off x="-1989944" y="6283911"/>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1578" name="矩形 16"/>
            <p:cNvSpPr/>
            <p:nvPr/>
          </p:nvSpPr>
          <p:spPr>
            <a:xfrm rot="-3453600">
              <a:off x="-2349983" y="5352499"/>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1579" name="矩形 17"/>
            <p:cNvSpPr/>
            <p:nvPr/>
          </p:nvSpPr>
          <p:spPr>
            <a:xfrm rot="-3453600">
              <a:off x="-3142071" y="5136475"/>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1580" name="矩形 18"/>
            <p:cNvSpPr/>
            <p:nvPr/>
          </p:nvSpPr>
          <p:spPr>
            <a:xfrm rot="-3453600">
              <a:off x="-3862151" y="49133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1581" name="矩形 1"/>
            <p:cNvSpPr/>
            <p:nvPr/>
          </p:nvSpPr>
          <p:spPr>
            <a:xfrm rot="-3453600">
              <a:off x="4872985" y="8678195"/>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1582" name="矩形 8"/>
            <p:cNvSpPr/>
            <p:nvPr/>
          </p:nvSpPr>
          <p:spPr>
            <a:xfrm rot="-3453600">
              <a:off x="4116901" y="8461973"/>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1583" name="矩形 9"/>
            <p:cNvSpPr/>
            <p:nvPr/>
          </p:nvSpPr>
          <p:spPr>
            <a:xfrm rot="-3453600">
              <a:off x="3756860" y="7550794"/>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1584" name="矩形 10"/>
            <p:cNvSpPr/>
            <p:nvPr/>
          </p:nvSpPr>
          <p:spPr>
            <a:xfrm rot="-3453600">
              <a:off x="3396821" y="6619382"/>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1585" name="矩形 11"/>
            <p:cNvSpPr/>
            <p:nvPr/>
          </p:nvSpPr>
          <p:spPr>
            <a:xfrm rot="-3453600">
              <a:off x="2676741" y="6403358"/>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1586" name="矩形 12"/>
            <p:cNvSpPr/>
            <p:nvPr/>
          </p:nvSpPr>
          <p:spPr>
            <a:xfrm rot="-3453600">
              <a:off x="1569210" y="6353549"/>
              <a:ext cx="7491950"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grpSp>
      <p:pic>
        <p:nvPicPr>
          <p:cNvPr id="21507" name="Picture 2"/>
          <p:cNvPicPr>
            <a:picLocks noChangeAspect="1"/>
          </p:cNvPicPr>
          <p:nvPr/>
        </p:nvPicPr>
        <p:blipFill>
          <a:blip r:embed="rId1"/>
          <a:stretch>
            <a:fillRect/>
          </a:stretch>
        </p:blipFill>
        <p:spPr>
          <a:xfrm>
            <a:off x="-161925" y="238125"/>
            <a:ext cx="3654425" cy="482600"/>
          </a:xfrm>
          <a:prstGeom prst="rect">
            <a:avLst/>
          </a:prstGeom>
          <a:noFill/>
          <a:ln w="9525">
            <a:noFill/>
          </a:ln>
        </p:spPr>
      </p:pic>
      <p:sp>
        <p:nvSpPr>
          <p:cNvPr id="21508" name="矩形 7"/>
          <p:cNvSpPr/>
          <p:nvPr/>
        </p:nvSpPr>
        <p:spPr>
          <a:xfrm>
            <a:off x="539750" y="247650"/>
            <a:ext cx="2644775" cy="460375"/>
          </a:xfrm>
          <a:prstGeom prst="rect">
            <a:avLst/>
          </a:prstGeom>
          <a:noFill/>
          <a:ln w="9525">
            <a:noFill/>
          </a:ln>
        </p:spPr>
        <p:txBody>
          <a:bodyPr>
            <a:spAutoFit/>
          </a:bodyPr>
          <a:p>
            <a:r>
              <a:rPr lang="zh-CN" altLang="en-US" sz="2400" b="1" dirty="0">
                <a:solidFill>
                  <a:srgbClr val="FFFFFF"/>
                </a:solidFill>
                <a:latin typeface="时尚中黑简体" pitchFamily="2" charset="-122"/>
                <a:ea typeface="时尚中黑简体" pitchFamily="2" charset="-122"/>
                <a:sym typeface="时尚中黑简体" pitchFamily="2" charset="-122"/>
              </a:rPr>
              <a:t>Click to enter</a:t>
            </a:r>
            <a:endParaRPr lang="zh-CN" altLang="en-US" dirty="0">
              <a:latin typeface="Arial" panose="020B0604020202020204" pitchFamily="34" charset="0"/>
            </a:endParaRPr>
          </a:p>
        </p:txBody>
      </p:sp>
      <p:sp>
        <p:nvSpPr>
          <p:cNvPr id="21509" name="Rectangle 6"/>
          <p:cNvSpPr/>
          <p:nvPr/>
        </p:nvSpPr>
        <p:spPr>
          <a:xfrm>
            <a:off x="1525588" y="979488"/>
            <a:ext cx="26987" cy="2951162"/>
          </a:xfrm>
          <a:prstGeom prst="rect">
            <a:avLst/>
          </a:prstGeom>
          <a:solidFill>
            <a:schemeClr val="bg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21510" name="Freeform 7"/>
          <p:cNvSpPr/>
          <p:nvPr/>
        </p:nvSpPr>
        <p:spPr>
          <a:xfrm>
            <a:off x="2039938" y="979488"/>
            <a:ext cx="1587" cy="2951162"/>
          </a:xfrm>
          <a:custGeom>
            <a:avLst/>
            <a:gdLst>
              <a:gd name="txL" fmla="*/ 0 w 635"/>
              <a:gd name="txT" fmla="*/ 0 h 1859"/>
              <a:gd name="txR" fmla="*/ 635 w 635"/>
              <a:gd name="txB" fmla="*/ 1859 h 1859"/>
            </a:gdLst>
            <a:ahLst/>
            <a:cxnLst>
              <a:cxn ang="0">
                <a:pos x="0" y="0"/>
              </a:cxn>
              <a:cxn ang="0">
                <a:pos x="0" y="2147483647"/>
              </a:cxn>
              <a:cxn ang="0">
                <a:pos x="0" y="0"/>
              </a:cxn>
            </a:cxnLst>
            <a:rect l="txL" t="txT" r="txR" b="txB"/>
            <a:pathLst>
              <a:path w="635" h="1859">
                <a:moveTo>
                  <a:pt x="0" y="0"/>
                </a:moveTo>
                <a:lnTo>
                  <a:pt x="0" y="1859"/>
                </a:lnTo>
                <a:lnTo>
                  <a:pt x="0" y="0"/>
                </a:lnTo>
                <a:close/>
              </a:path>
            </a:pathLst>
          </a:custGeom>
          <a:solidFill>
            <a:schemeClr val="bg1">
              <a:alpha val="100000"/>
            </a:schemeClr>
          </a:solidFill>
          <a:ln w="25400" cap="flat" cmpd="sng">
            <a:solidFill>
              <a:schemeClr val="bg1">
                <a:alpha val="100000"/>
              </a:schemeClr>
            </a:solidFill>
            <a:prstDash val="solid"/>
            <a:miter lim="800000"/>
            <a:headEnd type="none" w="med" len="med"/>
            <a:tailEnd type="none" w="med" len="med"/>
          </a:ln>
        </p:spPr>
        <p:txBody>
          <a:bodyPr/>
          <a:p>
            <a:endParaRPr lang="zh-CN" altLang="en-US"/>
          </a:p>
        </p:txBody>
      </p:sp>
      <p:sp>
        <p:nvSpPr>
          <p:cNvPr id="21511" name="Line 8"/>
          <p:cNvSpPr/>
          <p:nvPr/>
        </p:nvSpPr>
        <p:spPr>
          <a:xfrm>
            <a:off x="2039938" y="979488"/>
            <a:ext cx="1587" cy="2951162"/>
          </a:xfrm>
          <a:prstGeom prst="line">
            <a:avLst/>
          </a:prstGeom>
          <a:ln w="9525">
            <a:noFill/>
          </a:ln>
        </p:spPr>
      </p:sp>
      <p:sp>
        <p:nvSpPr>
          <p:cNvPr id="21512" name="Freeform 9"/>
          <p:cNvSpPr/>
          <p:nvPr/>
        </p:nvSpPr>
        <p:spPr>
          <a:xfrm>
            <a:off x="2547938" y="979488"/>
            <a:ext cx="1587" cy="2951162"/>
          </a:xfrm>
          <a:custGeom>
            <a:avLst/>
            <a:gdLst>
              <a:gd name="txL" fmla="*/ 0 w 635"/>
              <a:gd name="txT" fmla="*/ 0 h 1859"/>
              <a:gd name="txR" fmla="*/ 635 w 635"/>
              <a:gd name="txB" fmla="*/ 1859 h 1859"/>
            </a:gdLst>
            <a:ahLst/>
            <a:cxnLst>
              <a:cxn ang="0">
                <a:pos x="0" y="0"/>
              </a:cxn>
              <a:cxn ang="0">
                <a:pos x="0" y="2147483647"/>
              </a:cxn>
              <a:cxn ang="0">
                <a:pos x="0" y="0"/>
              </a:cxn>
            </a:cxnLst>
            <a:rect l="txL" t="txT" r="txR" b="txB"/>
            <a:pathLst>
              <a:path w="635" h="1859">
                <a:moveTo>
                  <a:pt x="0" y="0"/>
                </a:moveTo>
                <a:lnTo>
                  <a:pt x="0" y="1859"/>
                </a:lnTo>
                <a:lnTo>
                  <a:pt x="0" y="0"/>
                </a:lnTo>
                <a:close/>
              </a:path>
            </a:pathLst>
          </a:custGeom>
          <a:solidFill>
            <a:schemeClr val="bg1">
              <a:alpha val="100000"/>
            </a:schemeClr>
          </a:solidFill>
          <a:ln w="25400" cap="flat" cmpd="sng">
            <a:solidFill>
              <a:schemeClr val="bg1">
                <a:alpha val="100000"/>
              </a:schemeClr>
            </a:solidFill>
            <a:prstDash val="solid"/>
            <a:miter lim="800000"/>
            <a:headEnd type="none" w="med" len="med"/>
            <a:tailEnd type="none" w="med" len="med"/>
          </a:ln>
        </p:spPr>
        <p:txBody>
          <a:bodyPr/>
          <a:p>
            <a:endParaRPr lang="zh-CN" altLang="en-US"/>
          </a:p>
        </p:txBody>
      </p:sp>
      <p:sp>
        <p:nvSpPr>
          <p:cNvPr id="21513" name="Line 10"/>
          <p:cNvSpPr/>
          <p:nvPr/>
        </p:nvSpPr>
        <p:spPr>
          <a:xfrm>
            <a:off x="2547938" y="979488"/>
            <a:ext cx="1587" cy="2951162"/>
          </a:xfrm>
          <a:prstGeom prst="line">
            <a:avLst/>
          </a:prstGeom>
          <a:ln w="9525">
            <a:noFill/>
          </a:ln>
        </p:spPr>
      </p:sp>
      <p:sp>
        <p:nvSpPr>
          <p:cNvPr id="21514" name="Freeform 11"/>
          <p:cNvSpPr/>
          <p:nvPr/>
        </p:nvSpPr>
        <p:spPr>
          <a:xfrm>
            <a:off x="3054350" y="979488"/>
            <a:ext cx="1588" cy="2951162"/>
          </a:xfrm>
          <a:custGeom>
            <a:avLst/>
            <a:gdLst>
              <a:gd name="txL" fmla="*/ 0 w 635"/>
              <a:gd name="txT" fmla="*/ 0 h 1859"/>
              <a:gd name="txR" fmla="*/ 635 w 635"/>
              <a:gd name="txB" fmla="*/ 1859 h 1859"/>
            </a:gdLst>
            <a:ahLst/>
            <a:cxnLst>
              <a:cxn ang="0">
                <a:pos x="0" y="0"/>
              </a:cxn>
              <a:cxn ang="0">
                <a:pos x="0" y="2147483647"/>
              </a:cxn>
              <a:cxn ang="0">
                <a:pos x="0" y="0"/>
              </a:cxn>
            </a:cxnLst>
            <a:rect l="txL" t="txT" r="txR" b="txB"/>
            <a:pathLst>
              <a:path w="635" h="1859">
                <a:moveTo>
                  <a:pt x="0" y="0"/>
                </a:moveTo>
                <a:lnTo>
                  <a:pt x="0" y="1859"/>
                </a:lnTo>
                <a:lnTo>
                  <a:pt x="0" y="0"/>
                </a:lnTo>
                <a:close/>
              </a:path>
            </a:pathLst>
          </a:custGeom>
          <a:solidFill>
            <a:schemeClr val="bg1">
              <a:alpha val="100000"/>
            </a:schemeClr>
          </a:solidFill>
          <a:ln w="25400" cap="flat" cmpd="sng">
            <a:solidFill>
              <a:schemeClr val="bg1">
                <a:alpha val="100000"/>
              </a:schemeClr>
            </a:solidFill>
            <a:prstDash val="solid"/>
            <a:miter lim="800000"/>
            <a:headEnd type="none" w="med" len="med"/>
            <a:tailEnd type="none" w="med" len="med"/>
          </a:ln>
        </p:spPr>
        <p:txBody>
          <a:bodyPr/>
          <a:p>
            <a:endParaRPr lang="zh-CN" altLang="en-US"/>
          </a:p>
        </p:txBody>
      </p:sp>
      <p:sp>
        <p:nvSpPr>
          <p:cNvPr id="21515" name="Line 12"/>
          <p:cNvSpPr/>
          <p:nvPr/>
        </p:nvSpPr>
        <p:spPr>
          <a:xfrm>
            <a:off x="3054350" y="979488"/>
            <a:ext cx="1588" cy="2951162"/>
          </a:xfrm>
          <a:prstGeom prst="line">
            <a:avLst/>
          </a:prstGeom>
          <a:ln w="9525">
            <a:noFill/>
          </a:ln>
        </p:spPr>
      </p:sp>
      <p:sp>
        <p:nvSpPr>
          <p:cNvPr id="21516" name="Freeform 13"/>
          <p:cNvSpPr/>
          <p:nvPr/>
        </p:nvSpPr>
        <p:spPr>
          <a:xfrm>
            <a:off x="3560763" y="979488"/>
            <a:ext cx="1587" cy="2951162"/>
          </a:xfrm>
          <a:custGeom>
            <a:avLst/>
            <a:gdLst>
              <a:gd name="txL" fmla="*/ 0 w 635"/>
              <a:gd name="txT" fmla="*/ 0 h 1859"/>
              <a:gd name="txR" fmla="*/ 635 w 635"/>
              <a:gd name="txB" fmla="*/ 1859 h 1859"/>
            </a:gdLst>
            <a:ahLst/>
            <a:cxnLst>
              <a:cxn ang="0">
                <a:pos x="0" y="0"/>
              </a:cxn>
              <a:cxn ang="0">
                <a:pos x="0" y="2147483647"/>
              </a:cxn>
              <a:cxn ang="0">
                <a:pos x="0" y="0"/>
              </a:cxn>
            </a:cxnLst>
            <a:rect l="txL" t="txT" r="txR" b="txB"/>
            <a:pathLst>
              <a:path w="635" h="1859">
                <a:moveTo>
                  <a:pt x="0" y="0"/>
                </a:moveTo>
                <a:lnTo>
                  <a:pt x="0" y="1859"/>
                </a:lnTo>
                <a:lnTo>
                  <a:pt x="0" y="0"/>
                </a:lnTo>
                <a:close/>
              </a:path>
            </a:pathLst>
          </a:custGeom>
          <a:solidFill>
            <a:schemeClr val="bg1">
              <a:alpha val="100000"/>
            </a:schemeClr>
          </a:solidFill>
          <a:ln w="25400" cap="flat" cmpd="sng">
            <a:solidFill>
              <a:schemeClr val="bg1">
                <a:alpha val="100000"/>
              </a:schemeClr>
            </a:solidFill>
            <a:prstDash val="solid"/>
            <a:miter lim="800000"/>
            <a:headEnd type="none" w="med" len="med"/>
            <a:tailEnd type="none" w="med" len="med"/>
          </a:ln>
        </p:spPr>
        <p:txBody>
          <a:bodyPr/>
          <a:p>
            <a:endParaRPr lang="zh-CN" altLang="en-US"/>
          </a:p>
        </p:txBody>
      </p:sp>
      <p:sp>
        <p:nvSpPr>
          <p:cNvPr id="21517" name="Line 14"/>
          <p:cNvSpPr/>
          <p:nvPr/>
        </p:nvSpPr>
        <p:spPr>
          <a:xfrm>
            <a:off x="3560763" y="979488"/>
            <a:ext cx="1587" cy="2951162"/>
          </a:xfrm>
          <a:prstGeom prst="line">
            <a:avLst/>
          </a:prstGeom>
          <a:ln w="9525">
            <a:noFill/>
          </a:ln>
        </p:spPr>
      </p:sp>
      <p:sp>
        <p:nvSpPr>
          <p:cNvPr id="21518" name="Freeform 15"/>
          <p:cNvSpPr/>
          <p:nvPr/>
        </p:nvSpPr>
        <p:spPr>
          <a:xfrm>
            <a:off x="4067175" y="979488"/>
            <a:ext cx="1588" cy="2951162"/>
          </a:xfrm>
          <a:custGeom>
            <a:avLst/>
            <a:gdLst>
              <a:gd name="txL" fmla="*/ 0 w 635"/>
              <a:gd name="txT" fmla="*/ 0 h 1859"/>
              <a:gd name="txR" fmla="*/ 635 w 635"/>
              <a:gd name="txB" fmla="*/ 1859 h 1859"/>
            </a:gdLst>
            <a:ahLst/>
            <a:cxnLst>
              <a:cxn ang="0">
                <a:pos x="0" y="0"/>
              </a:cxn>
              <a:cxn ang="0">
                <a:pos x="0" y="2147483647"/>
              </a:cxn>
              <a:cxn ang="0">
                <a:pos x="0" y="0"/>
              </a:cxn>
            </a:cxnLst>
            <a:rect l="txL" t="txT" r="txR" b="txB"/>
            <a:pathLst>
              <a:path w="635" h="1859">
                <a:moveTo>
                  <a:pt x="0" y="0"/>
                </a:moveTo>
                <a:lnTo>
                  <a:pt x="0" y="1859"/>
                </a:lnTo>
                <a:lnTo>
                  <a:pt x="0" y="0"/>
                </a:lnTo>
                <a:close/>
              </a:path>
            </a:pathLst>
          </a:custGeom>
          <a:solidFill>
            <a:schemeClr val="bg1">
              <a:alpha val="100000"/>
            </a:schemeClr>
          </a:solidFill>
          <a:ln w="25400" cap="flat" cmpd="sng">
            <a:solidFill>
              <a:schemeClr val="bg1">
                <a:alpha val="100000"/>
              </a:schemeClr>
            </a:solidFill>
            <a:prstDash val="solid"/>
            <a:miter lim="800000"/>
            <a:headEnd type="none" w="med" len="med"/>
            <a:tailEnd type="none" w="med" len="med"/>
          </a:ln>
        </p:spPr>
        <p:txBody>
          <a:bodyPr/>
          <a:p>
            <a:endParaRPr lang="zh-CN" altLang="en-US"/>
          </a:p>
        </p:txBody>
      </p:sp>
      <p:sp>
        <p:nvSpPr>
          <p:cNvPr id="21519" name="Line 16"/>
          <p:cNvSpPr/>
          <p:nvPr/>
        </p:nvSpPr>
        <p:spPr>
          <a:xfrm>
            <a:off x="4067175" y="979488"/>
            <a:ext cx="1588" cy="2951162"/>
          </a:xfrm>
          <a:prstGeom prst="line">
            <a:avLst/>
          </a:prstGeom>
          <a:ln w="9525">
            <a:noFill/>
          </a:ln>
        </p:spPr>
      </p:sp>
      <p:sp>
        <p:nvSpPr>
          <p:cNvPr id="21520" name="Freeform 17"/>
          <p:cNvSpPr/>
          <p:nvPr/>
        </p:nvSpPr>
        <p:spPr>
          <a:xfrm>
            <a:off x="4573588" y="979488"/>
            <a:ext cx="1587" cy="2951162"/>
          </a:xfrm>
          <a:custGeom>
            <a:avLst/>
            <a:gdLst>
              <a:gd name="txL" fmla="*/ 0 w 635"/>
              <a:gd name="txT" fmla="*/ 0 h 1859"/>
              <a:gd name="txR" fmla="*/ 635 w 635"/>
              <a:gd name="txB" fmla="*/ 1859 h 1859"/>
            </a:gdLst>
            <a:ahLst/>
            <a:cxnLst>
              <a:cxn ang="0">
                <a:pos x="0" y="0"/>
              </a:cxn>
              <a:cxn ang="0">
                <a:pos x="0" y="2147483647"/>
              </a:cxn>
              <a:cxn ang="0">
                <a:pos x="0" y="0"/>
              </a:cxn>
            </a:cxnLst>
            <a:rect l="txL" t="txT" r="txR" b="txB"/>
            <a:pathLst>
              <a:path w="635" h="1859">
                <a:moveTo>
                  <a:pt x="0" y="0"/>
                </a:moveTo>
                <a:lnTo>
                  <a:pt x="0" y="1859"/>
                </a:lnTo>
                <a:lnTo>
                  <a:pt x="0" y="0"/>
                </a:lnTo>
                <a:close/>
              </a:path>
            </a:pathLst>
          </a:custGeom>
          <a:solidFill>
            <a:schemeClr val="bg1">
              <a:alpha val="100000"/>
            </a:schemeClr>
          </a:solidFill>
          <a:ln w="25400" cap="flat" cmpd="sng">
            <a:solidFill>
              <a:schemeClr val="bg1">
                <a:alpha val="100000"/>
              </a:schemeClr>
            </a:solidFill>
            <a:prstDash val="solid"/>
            <a:miter lim="800000"/>
            <a:headEnd type="none" w="med" len="med"/>
            <a:tailEnd type="none" w="med" len="med"/>
          </a:ln>
        </p:spPr>
        <p:txBody>
          <a:bodyPr/>
          <a:p>
            <a:endParaRPr lang="zh-CN" altLang="en-US"/>
          </a:p>
        </p:txBody>
      </p:sp>
      <p:sp>
        <p:nvSpPr>
          <p:cNvPr id="21521" name="Line 18"/>
          <p:cNvSpPr/>
          <p:nvPr/>
        </p:nvSpPr>
        <p:spPr>
          <a:xfrm>
            <a:off x="4573588" y="979488"/>
            <a:ext cx="1587" cy="2951162"/>
          </a:xfrm>
          <a:prstGeom prst="line">
            <a:avLst/>
          </a:prstGeom>
          <a:ln w="9525">
            <a:noFill/>
          </a:ln>
        </p:spPr>
      </p:sp>
      <p:sp>
        <p:nvSpPr>
          <p:cNvPr id="21522" name="Freeform 19"/>
          <p:cNvSpPr/>
          <p:nvPr/>
        </p:nvSpPr>
        <p:spPr>
          <a:xfrm>
            <a:off x="5080000" y="979488"/>
            <a:ext cx="1588" cy="2951162"/>
          </a:xfrm>
          <a:custGeom>
            <a:avLst/>
            <a:gdLst>
              <a:gd name="txL" fmla="*/ 0 w 635"/>
              <a:gd name="txT" fmla="*/ 0 h 1859"/>
              <a:gd name="txR" fmla="*/ 635 w 635"/>
              <a:gd name="txB" fmla="*/ 1859 h 1859"/>
            </a:gdLst>
            <a:ahLst/>
            <a:cxnLst>
              <a:cxn ang="0">
                <a:pos x="0" y="0"/>
              </a:cxn>
              <a:cxn ang="0">
                <a:pos x="0" y="2147483647"/>
              </a:cxn>
              <a:cxn ang="0">
                <a:pos x="0" y="0"/>
              </a:cxn>
            </a:cxnLst>
            <a:rect l="txL" t="txT" r="txR" b="txB"/>
            <a:pathLst>
              <a:path w="635" h="1859">
                <a:moveTo>
                  <a:pt x="0" y="0"/>
                </a:moveTo>
                <a:lnTo>
                  <a:pt x="0" y="1859"/>
                </a:lnTo>
                <a:lnTo>
                  <a:pt x="0" y="0"/>
                </a:lnTo>
                <a:close/>
              </a:path>
            </a:pathLst>
          </a:custGeom>
          <a:solidFill>
            <a:schemeClr val="bg1">
              <a:alpha val="100000"/>
            </a:schemeClr>
          </a:solidFill>
          <a:ln w="25400" cap="flat" cmpd="sng">
            <a:solidFill>
              <a:schemeClr val="bg1">
                <a:alpha val="100000"/>
              </a:schemeClr>
            </a:solidFill>
            <a:prstDash val="solid"/>
            <a:miter lim="800000"/>
            <a:headEnd type="none" w="med" len="med"/>
            <a:tailEnd type="none" w="med" len="med"/>
          </a:ln>
        </p:spPr>
        <p:txBody>
          <a:bodyPr/>
          <a:p>
            <a:endParaRPr lang="zh-CN" altLang="en-US"/>
          </a:p>
        </p:txBody>
      </p:sp>
      <p:sp>
        <p:nvSpPr>
          <p:cNvPr id="21523" name="Line 20"/>
          <p:cNvSpPr/>
          <p:nvPr/>
        </p:nvSpPr>
        <p:spPr>
          <a:xfrm>
            <a:off x="5080000" y="979488"/>
            <a:ext cx="1588" cy="2951162"/>
          </a:xfrm>
          <a:prstGeom prst="line">
            <a:avLst/>
          </a:prstGeom>
          <a:ln w="9525">
            <a:noFill/>
          </a:ln>
        </p:spPr>
      </p:sp>
      <p:sp>
        <p:nvSpPr>
          <p:cNvPr id="21524" name="Freeform 21"/>
          <p:cNvSpPr/>
          <p:nvPr/>
        </p:nvSpPr>
        <p:spPr>
          <a:xfrm>
            <a:off x="5578475" y="979488"/>
            <a:ext cx="1588" cy="2951162"/>
          </a:xfrm>
          <a:custGeom>
            <a:avLst/>
            <a:gdLst>
              <a:gd name="txL" fmla="*/ 0 w 635"/>
              <a:gd name="txT" fmla="*/ 0 h 1859"/>
              <a:gd name="txR" fmla="*/ 635 w 635"/>
              <a:gd name="txB" fmla="*/ 1859 h 1859"/>
            </a:gdLst>
            <a:ahLst/>
            <a:cxnLst>
              <a:cxn ang="0">
                <a:pos x="0" y="0"/>
              </a:cxn>
              <a:cxn ang="0">
                <a:pos x="0" y="2147483647"/>
              </a:cxn>
              <a:cxn ang="0">
                <a:pos x="0" y="0"/>
              </a:cxn>
            </a:cxnLst>
            <a:rect l="txL" t="txT" r="txR" b="txB"/>
            <a:pathLst>
              <a:path w="635" h="1859">
                <a:moveTo>
                  <a:pt x="0" y="0"/>
                </a:moveTo>
                <a:lnTo>
                  <a:pt x="0" y="1859"/>
                </a:lnTo>
                <a:lnTo>
                  <a:pt x="0" y="0"/>
                </a:lnTo>
                <a:close/>
              </a:path>
            </a:pathLst>
          </a:custGeom>
          <a:solidFill>
            <a:schemeClr val="bg1">
              <a:alpha val="100000"/>
            </a:schemeClr>
          </a:solidFill>
          <a:ln w="25400" cap="flat" cmpd="sng">
            <a:solidFill>
              <a:schemeClr val="bg1">
                <a:alpha val="100000"/>
              </a:schemeClr>
            </a:solidFill>
            <a:prstDash val="solid"/>
            <a:miter lim="800000"/>
            <a:headEnd type="none" w="med" len="med"/>
            <a:tailEnd type="none" w="med" len="med"/>
          </a:ln>
        </p:spPr>
        <p:txBody>
          <a:bodyPr/>
          <a:p>
            <a:endParaRPr lang="zh-CN" altLang="en-US"/>
          </a:p>
        </p:txBody>
      </p:sp>
      <p:sp>
        <p:nvSpPr>
          <p:cNvPr id="21525" name="Line 22"/>
          <p:cNvSpPr/>
          <p:nvPr/>
        </p:nvSpPr>
        <p:spPr>
          <a:xfrm>
            <a:off x="5578475" y="979488"/>
            <a:ext cx="1588" cy="2951162"/>
          </a:xfrm>
          <a:prstGeom prst="line">
            <a:avLst/>
          </a:prstGeom>
          <a:ln w="9525">
            <a:noFill/>
          </a:ln>
        </p:spPr>
      </p:sp>
      <p:sp>
        <p:nvSpPr>
          <p:cNvPr id="21526" name="Freeform 23"/>
          <p:cNvSpPr/>
          <p:nvPr/>
        </p:nvSpPr>
        <p:spPr>
          <a:xfrm>
            <a:off x="6084888" y="979488"/>
            <a:ext cx="1587" cy="2951162"/>
          </a:xfrm>
          <a:custGeom>
            <a:avLst/>
            <a:gdLst>
              <a:gd name="txL" fmla="*/ 0 w 635"/>
              <a:gd name="txT" fmla="*/ 0 h 1859"/>
              <a:gd name="txR" fmla="*/ 635 w 635"/>
              <a:gd name="txB" fmla="*/ 1859 h 1859"/>
            </a:gdLst>
            <a:ahLst/>
            <a:cxnLst>
              <a:cxn ang="0">
                <a:pos x="0" y="0"/>
              </a:cxn>
              <a:cxn ang="0">
                <a:pos x="0" y="2147483647"/>
              </a:cxn>
              <a:cxn ang="0">
                <a:pos x="0" y="0"/>
              </a:cxn>
            </a:cxnLst>
            <a:rect l="txL" t="txT" r="txR" b="txB"/>
            <a:pathLst>
              <a:path w="635" h="1859">
                <a:moveTo>
                  <a:pt x="0" y="0"/>
                </a:moveTo>
                <a:lnTo>
                  <a:pt x="0" y="1859"/>
                </a:lnTo>
                <a:lnTo>
                  <a:pt x="0" y="0"/>
                </a:lnTo>
                <a:close/>
              </a:path>
            </a:pathLst>
          </a:custGeom>
          <a:solidFill>
            <a:schemeClr val="bg1">
              <a:alpha val="100000"/>
            </a:schemeClr>
          </a:solidFill>
          <a:ln w="25400" cap="flat" cmpd="sng">
            <a:solidFill>
              <a:schemeClr val="bg1">
                <a:alpha val="100000"/>
              </a:schemeClr>
            </a:solidFill>
            <a:prstDash val="solid"/>
            <a:miter lim="800000"/>
            <a:headEnd type="none" w="med" len="med"/>
            <a:tailEnd type="none" w="med" len="med"/>
          </a:ln>
        </p:spPr>
        <p:txBody>
          <a:bodyPr/>
          <a:p>
            <a:endParaRPr lang="zh-CN" altLang="en-US"/>
          </a:p>
        </p:txBody>
      </p:sp>
      <p:sp>
        <p:nvSpPr>
          <p:cNvPr id="21527" name="Line 24"/>
          <p:cNvSpPr/>
          <p:nvPr/>
        </p:nvSpPr>
        <p:spPr>
          <a:xfrm>
            <a:off x="6084888" y="979488"/>
            <a:ext cx="1587" cy="2951162"/>
          </a:xfrm>
          <a:prstGeom prst="line">
            <a:avLst/>
          </a:prstGeom>
          <a:ln w="9525">
            <a:noFill/>
          </a:ln>
        </p:spPr>
      </p:sp>
      <p:sp>
        <p:nvSpPr>
          <p:cNvPr id="21528" name="Freeform 25"/>
          <p:cNvSpPr/>
          <p:nvPr/>
        </p:nvSpPr>
        <p:spPr>
          <a:xfrm>
            <a:off x="6591300" y="979488"/>
            <a:ext cx="1588" cy="2951162"/>
          </a:xfrm>
          <a:custGeom>
            <a:avLst/>
            <a:gdLst>
              <a:gd name="txL" fmla="*/ 0 w 635"/>
              <a:gd name="txT" fmla="*/ 0 h 1859"/>
              <a:gd name="txR" fmla="*/ 635 w 635"/>
              <a:gd name="txB" fmla="*/ 1859 h 1859"/>
            </a:gdLst>
            <a:ahLst/>
            <a:cxnLst>
              <a:cxn ang="0">
                <a:pos x="0" y="0"/>
              </a:cxn>
              <a:cxn ang="0">
                <a:pos x="0" y="2147483647"/>
              </a:cxn>
              <a:cxn ang="0">
                <a:pos x="0" y="0"/>
              </a:cxn>
            </a:cxnLst>
            <a:rect l="txL" t="txT" r="txR" b="txB"/>
            <a:pathLst>
              <a:path w="635" h="1859">
                <a:moveTo>
                  <a:pt x="0" y="0"/>
                </a:moveTo>
                <a:lnTo>
                  <a:pt x="0" y="1859"/>
                </a:lnTo>
                <a:lnTo>
                  <a:pt x="0" y="0"/>
                </a:lnTo>
                <a:close/>
              </a:path>
            </a:pathLst>
          </a:custGeom>
          <a:solidFill>
            <a:schemeClr val="bg1">
              <a:alpha val="100000"/>
            </a:schemeClr>
          </a:solidFill>
          <a:ln w="25400" cap="flat" cmpd="sng">
            <a:solidFill>
              <a:schemeClr val="bg1">
                <a:alpha val="100000"/>
              </a:schemeClr>
            </a:solidFill>
            <a:prstDash val="solid"/>
            <a:miter lim="800000"/>
            <a:headEnd type="none" w="med" len="med"/>
            <a:tailEnd type="none" w="med" len="med"/>
          </a:ln>
        </p:spPr>
        <p:txBody>
          <a:bodyPr/>
          <a:p>
            <a:endParaRPr lang="zh-CN" altLang="en-US"/>
          </a:p>
        </p:txBody>
      </p:sp>
      <p:sp>
        <p:nvSpPr>
          <p:cNvPr id="21529" name="Line 26"/>
          <p:cNvSpPr/>
          <p:nvPr/>
        </p:nvSpPr>
        <p:spPr>
          <a:xfrm>
            <a:off x="6591300" y="979488"/>
            <a:ext cx="1588" cy="2951162"/>
          </a:xfrm>
          <a:prstGeom prst="line">
            <a:avLst/>
          </a:prstGeom>
          <a:ln w="9525">
            <a:noFill/>
          </a:ln>
        </p:spPr>
      </p:sp>
      <p:sp>
        <p:nvSpPr>
          <p:cNvPr id="21530" name="Freeform 27"/>
          <p:cNvSpPr/>
          <p:nvPr/>
        </p:nvSpPr>
        <p:spPr>
          <a:xfrm>
            <a:off x="7097713" y="979488"/>
            <a:ext cx="1587" cy="2951162"/>
          </a:xfrm>
          <a:custGeom>
            <a:avLst/>
            <a:gdLst>
              <a:gd name="txL" fmla="*/ 0 w 635"/>
              <a:gd name="txT" fmla="*/ 0 h 1859"/>
              <a:gd name="txR" fmla="*/ 635 w 635"/>
              <a:gd name="txB" fmla="*/ 1859 h 1859"/>
            </a:gdLst>
            <a:ahLst/>
            <a:cxnLst>
              <a:cxn ang="0">
                <a:pos x="0" y="0"/>
              </a:cxn>
              <a:cxn ang="0">
                <a:pos x="0" y="2147483647"/>
              </a:cxn>
              <a:cxn ang="0">
                <a:pos x="0" y="0"/>
              </a:cxn>
            </a:cxnLst>
            <a:rect l="txL" t="txT" r="txR" b="txB"/>
            <a:pathLst>
              <a:path w="635" h="1859">
                <a:moveTo>
                  <a:pt x="0" y="0"/>
                </a:moveTo>
                <a:lnTo>
                  <a:pt x="0" y="1859"/>
                </a:lnTo>
                <a:lnTo>
                  <a:pt x="0" y="0"/>
                </a:lnTo>
                <a:close/>
              </a:path>
            </a:pathLst>
          </a:custGeom>
          <a:solidFill>
            <a:schemeClr val="bg1">
              <a:alpha val="100000"/>
            </a:schemeClr>
          </a:solidFill>
          <a:ln w="25400" cap="flat" cmpd="sng">
            <a:solidFill>
              <a:schemeClr val="bg1">
                <a:alpha val="100000"/>
              </a:schemeClr>
            </a:solidFill>
            <a:prstDash val="solid"/>
            <a:miter lim="800000"/>
            <a:headEnd type="none" w="med" len="med"/>
            <a:tailEnd type="none" w="med" len="med"/>
          </a:ln>
        </p:spPr>
        <p:txBody>
          <a:bodyPr/>
          <a:p>
            <a:endParaRPr lang="zh-CN" altLang="en-US"/>
          </a:p>
        </p:txBody>
      </p:sp>
      <p:sp>
        <p:nvSpPr>
          <p:cNvPr id="21531" name="Line 28"/>
          <p:cNvSpPr/>
          <p:nvPr/>
        </p:nvSpPr>
        <p:spPr>
          <a:xfrm>
            <a:off x="7097713" y="979488"/>
            <a:ext cx="1587" cy="2951162"/>
          </a:xfrm>
          <a:prstGeom prst="line">
            <a:avLst/>
          </a:prstGeom>
          <a:ln w="9525">
            <a:noFill/>
          </a:ln>
        </p:spPr>
      </p:sp>
      <p:sp>
        <p:nvSpPr>
          <p:cNvPr id="21532" name="Freeform 29"/>
          <p:cNvSpPr/>
          <p:nvPr/>
        </p:nvSpPr>
        <p:spPr>
          <a:xfrm>
            <a:off x="7604125" y="979488"/>
            <a:ext cx="1588" cy="2951162"/>
          </a:xfrm>
          <a:custGeom>
            <a:avLst/>
            <a:gdLst>
              <a:gd name="txL" fmla="*/ 0 w 635"/>
              <a:gd name="txT" fmla="*/ 0 h 1859"/>
              <a:gd name="txR" fmla="*/ 635 w 635"/>
              <a:gd name="txB" fmla="*/ 1859 h 1859"/>
            </a:gdLst>
            <a:ahLst/>
            <a:cxnLst>
              <a:cxn ang="0">
                <a:pos x="0" y="0"/>
              </a:cxn>
              <a:cxn ang="0">
                <a:pos x="0" y="2147483647"/>
              </a:cxn>
              <a:cxn ang="0">
                <a:pos x="0" y="0"/>
              </a:cxn>
            </a:cxnLst>
            <a:rect l="txL" t="txT" r="txR" b="txB"/>
            <a:pathLst>
              <a:path w="635" h="1859">
                <a:moveTo>
                  <a:pt x="0" y="0"/>
                </a:moveTo>
                <a:lnTo>
                  <a:pt x="0" y="1859"/>
                </a:lnTo>
                <a:lnTo>
                  <a:pt x="0" y="0"/>
                </a:lnTo>
                <a:close/>
              </a:path>
            </a:pathLst>
          </a:custGeom>
          <a:solidFill>
            <a:schemeClr val="bg1">
              <a:alpha val="100000"/>
            </a:schemeClr>
          </a:solidFill>
          <a:ln w="25400" cap="flat" cmpd="sng">
            <a:solidFill>
              <a:schemeClr val="bg1">
                <a:alpha val="100000"/>
              </a:schemeClr>
            </a:solidFill>
            <a:prstDash val="solid"/>
            <a:miter lim="800000"/>
            <a:headEnd type="none" w="med" len="med"/>
            <a:tailEnd type="none" w="med" len="med"/>
          </a:ln>
        </p:spPr>
        <p:txBody>
          <a:bodyPr/>
          <a:p>
            <a:endParaRPr lang="zh-CN" altLang="en-US"/>
          </a:p>
        </p:txBody>
      </p:sp>
      <p:sp>
        <p:nvSpPr>
          <p:cNvPr id="21533" name="Line 30"/>
          <p:cNvSpPr/>
          <p:nvPr/>
        </p:nvSpPr>
        <p:spPr>
          <a:xfrm>
            <a:off x="7604125" y="979488"/>
            <a:ext cx="1588" cy="2951162"/>
          </a:xfrm>
          <a:prstGeom prst="line">
            <a:avLst/>
          </a:prstGeom>
          <a:ln w="9525">
            <a:noFill/>
          </a:ln>
        </p:spPr>
      </p:sp>
      <p:sp>
        <p:nvSpPr>
          <p:cNvPr id="21534" name="Rectangle 31"/>
          <p:cNvSpPr/>
          <p:nvPr/>
        </p:nvSpPr>
        <p:spPr>
          <a:xfrm>
            <a:off x="1543050" y="3913188"/>
            <a:ext cx="6283325" cy="26987"/>
          </a:xfrm>
          <a:prstGeom prst="rect">
            <a:avLst/>
          </a:prstGeom>
          <a:solidFill>
            <a:schemeClr val="bg1"/>
          </a:solidFill>
          <a:ln w="25400" cap="flat" cmpd="sng">
            <a:solidFill>
              <a:schemeClr val="bg1"/>
            </a:solidFill>
            <a:prstDash val="solid"/>
            <a:miter/>
            <a:headEnd type="none" w="med" len="med"/>
            <a:tailEnd type="none" w="med" len="med"/>
          </a:ln>
        </p:spPr>
        <p:txBody>
          <a:bodyPr/>
          <a:p>
            <a:endParaRPr lang="zh-CN" altLang="en-US" dirty="0">
              <a:solidFill>
                <a:srgbClr val="000000"/>
              </a:solidFill>
              <a:latin typeface="时尚中黑简体" pitchFamily="2" charset="-122"/>
              <a:ea typeface="时尚中黑简体" pitchFamily="2" charset="-122"/>
              <a:sym typeface="时尚中黑简体" pitchFamily="2" charset="-122"/>
            </a:endParaRPr>
          </a:p>
        </p:txBody>
      </p:sp>
      <p:sp>
        <p:nvSpPr>
          <p:cNvPr id="21535" name="Freeform 32"/>
          <p:cNvSpPr/>
          <p:nvPr/>
        </p:nvSpPr>
        <p:spPr>
          <a:xfrm>
            <a:off x="1543050" y="3441700"/>
            <a:ext cx="6283325" cy="0"/>
          </a:xfrm>
          <a:custGeom>
            <a:avLst/>
            <a:gdLst>
              <a:gd name="txL" fmla="*/ 0 w 3958"/>
              <a:gd name="txT" fmla="*/ 0 h 635"/>
              <a:gd name="txR" fmla="*/ 3958 w 3958"/>
              <a:gd name="txB" fmla="*/ 0 h 635"/>
            </a:gdLst>
            <a:ahLst/>
            <a:cxnLst>
              <a:cxn ang="0">
                <a:pos x="0" y="0"/>
              </a:cxn>
              <a:cxn ang="0">
                <a:pos x="2147483647" y="0"/>
              </a:cxn>
              <a:cxn ang="0">
                <a:pos x="0" y="0"/>
              </a:cxn>
            </a:cxnLst>
            <a:rect l="txL" t="txT" r="txR" b="txB"/>
            <a:pathLst>
              <a:path w="3958" h="635">
                <a:moveTo>
                  <a:pt x="0" y="0"/>
                </a:moveTo>
                <a:lnTo>
                  <a:pt x="3958" y="0"/>
                </a:lnTo>
                <a:lnTo>
                  <a:pt x="0" y="0"/>
                </a:lnTo>
                <a:close/>
              </a:path>
            </a:pathLst>
          </a:custGeom>
          <a:solidFill>
            <a:schemeClr val="bg1">
              <a:alpha val="100000"/>
            </a:schemeClr>
          </a:solidFill>
          <a:ln w="25400" cap="flat" cmpd="sng">
            <a:solidFill>
              <a:schemeClr val="bg1">
                <a:alpha val="100000"/>
              </a:schemeClr>
            </a:solidFill>
            <a:prstDash val="solid"/>
            <a:miter lim="800000"/>
            <a:headEnd type="none" w="med" len="med"/>
            <a:tailEnd type="none" w="med" len="med"/>
          </a:ln>
        </p:spPr>
        <p:txBody>
          <a:bodyPr/>
          <a:p>
            <a:endParaRPr lang="zh-CN" altLang="en-US"/>
          </a:p>
        </p:txBody>
      </p:sp>
      <p:sp>
        <p:nvSpPr>
          <p:cNvPr id="21536" name="Line 33"/>
          <p:cNvSpPr/>
          <p:nvPr/>
        </p:nvSpPr>
        <p:spPr>
          <a:xfrm>
            <a:off x="1543050" y="3441700"/>
            <a:ext cx="6283325" cy="0"/>
          </a:xfrm>
          <a:prstGeom prst="line">
            <a:avLst/>
          </a:prstGeom>
          <a:ln w="25400" cap="flat" cmpd="sng">
            <a:solidFill>
              <a:schemeClr val="bg1"/>
            </a:solidFill>
            <a:prstDash val="solid"/>
            <a:headEnd type="none" w="med" len="med"/>
            <a:tailEnd type="none" w="med" len="med"/>
          </a:ln>
        </p:spPr>
      </p:sp>
      <p:sp>
        <p:nvSpPr>
          <p:cNvPr id="21537" name="Freeform 34"/>
          <p:cNvSpPr/>
          <p:nvPr/>
        </p:nvSpPr>
        <p:spPr>
          <a:xfrm>
            <a:off x="1543050" y="2952750"/>
            <a:ext cx="6283325" cy="0"/>
          </a:xfrm>
          <a:custGeom>
            <a:avLst/>
            <a:gdLst>
              <a:gd name="txL" fmla="*/ 0 w 3958"/>
              <a:gd name="txT" fmla="*/ 0 h 635"/>
              <a:gd name="txR" fmla="*/ 3958 w 3958"/>
              <a:gd name="txB" fmla="*/ 0 h 635"/>
            </a:gdLst>
            <a:ahLst/>
            <a:cxnLst>
              <a:cxn ang="0">
                <a:pos x="0" y="0"/>
              </a:cxn>
              <a:cxn ang="0">
                <a:pos x="2147483647" y="0"/>
              </a:cxn>
              <a:cxn ang="0">
                <a:pos x="0" y="0"/>
              </a:cxn>
            </a:cxnLst>
            <a:rect l="txL" t="txT" r="txR" b="txB"/>
            <a:pathLst>
              <a:path w="3958" h="635">
                <a:moveTo>
                  <a:pt x="0" y="0"/>
                </a:moveTo>
                <a:lnTo>
                  <a:pt x="3958" y="0"/>
                </a:lnTo>
                <a:lnTo>
                  <a:pt x="0" y="0"/>
                </a:lnTo>
                <a:close/>
              </a:path>
            </a:pathLst>
          </a:custGeom>
          <a:solidFill>
            <a:schemeClr val="bg1">
              <a:alpha val="100000"/>
            </a:schemeClr>
          </a:solidFill>
          <a:ln w="25400" cap="flat" cmpd="sng">
            <a:solidFill>
              <a:schemeClr val="bg1">
                <a:alpha val="100000"/>
              </a:schemeClr>
            </a:solidFill>
            <a:prstDash val="solid"/>
            <a:miter lim="800000"/>
            <a:headEnd type="none" w="med" len="med"/>
            <a:tailEnd type="none" w="med" len="med"/>
          </a:ln>
        </p:spPr>
        <p:txBody>
          <a:bodyPr/>
          <a:p>
            <a:endParaRPr lang="zh-CN" altLang="en-US"/>
          </a:p>
        </p:txBody>
      </p:sp>
      <p:sp>
        <p:nvSpPr>
          <p:cNvPr id="21538" name="Line 35"/>
          <p:cNvSpPr/>
          <p:nvPr/>
        </p:nvSpPr>
        <p:spPr>
          <a:xfrm>
            <a:off x="1543050" y="2952750"/>
            <a:ext cx="6283325" cy="0"/>
          </a:xfrm>
          <a:prstGeom prst="line">
            <a:avLst/>
          </a:prstGeom>
          <a:ln w="25400" cap="flat" cmpd="sng">
            <a:solidFill>
              <a:schemeClr val="bg1"/>
            </a:solidFill>
            <a:prstDash val="solid"/>
            <a:headEnd type="none" w="med" len="med"/>
            <a:tailEnd type="none" w="med" len="med"/>
          </a:ln>
        </p:spPr>
      </p:sp>
      <p:sp>
        <p:nvSpPr>
          <p:cNvPr id="21539" name="Freeform 36"/>
          <p:cNvSpPr/>
          <p:nvPr/>
        </p:nvSpPr>
        <p:spPr>
          <a:xfrm>
            <a:off x="1543050" y="2463800"/>
            <a:ext cx="6283325" cy="0"/>
          </a:xfrm>
          <a:custGeom>
            <a:avLst/>
            <a:gdLst>
              <a:gd name="txL" fmla="*/ 0 w 3958"/>
              <a:gd name="txT" fmla="*/ 0 h 635"/>
              <a:gd name="txR" fmla="*/ 3958 w 3958"/>
              <a:gd name="txB" fmla="*/ 0 h 635"/>
            </a:gdLst>
            <a:ahLst/>
            <a:cxnLst>
              <a:cxn ang="0">
                <a:pos x="0" y="0"/>
              </a:cxn>
              <a:cxn ang="0">
                <a:pos x="2147483647" y="0"/>
              </a:cxn>
              <a:cxn ang="0">
                <a:pos x="0" y="0"/>
              </a:cxn>
            </a:cxnLst>
            <a:rect l="txL" t="txT" r="txR" b="txB"/>
            <a:pathLst>
              <a:path w="3958" h="635">
                <a:moveTo>
                  <a:pt x="0" y="0"/>
                </a:moveTo>
                <a:lnTo>
                  <a:pt x="3958" y="0"/>
                </a:lnTo>
                <a:lnTo>
                  <a:pt x="0" y="0"/>
                </a:lnTo>
                <a:close/>
              </a:path>
            </a:pathLst>
          </a:custGeom>
          <a:solidFill>
            <a:schemeClr val="bg1">
              <a:alpha val="100000"/>
            </a:schemeClr>
          </a:solidFill>
          <a:ln w="25400" cap="flat" cmpd="sng">
            <a:solidFill>
              <a:schemeClr val="bg1">
                <a:alpha val="100000"/>
              </a:schemeClr>
            </a:solidFill>
            <a:prstDash val="solid"/>
            <a:miter lim="800000"/>
            <a:headEnd type="none" w="med" len="med"/>
            <a:tailEnd type="none" w="med" len="med"/>
          </a:ln>
        </p:spPr>
        <p:txBody>
          <a:bodyPr/>
          <a:p>
            <a:endParaRPr lang="zh-CN" altLang="en-US"/>
          </a:p>
        </p:txBody>
      </p:sp>
      <p:sp>
        <p:nvSpPr>
          <p:cNvPr id="21540" name="Line 37"/>
          <p:cNvSpPr/>
          <p:nvPr/>
        </p:nvSpPr>
        <p:spPr>
          <a:xfrm>
            <a:off x="1543050" y="2463800"/>
            <a:ext cx="6283325" cy="0"/>
          </a:xfrm>
          <a:prstGeom prst="line">
            <a:avLst/>
          </a:prstGeom>
          <a:ln w="25400" cap="flat" cmpd="sng">
            <a:solidFill>
              <a:schemeClr val="bg1"/>
            </a:solidFill>
            <a:prstDash val="solid"/>
            <a:headEnd type="none" w="med" len="med"/>
            <a:tailEnd type="none" w="med" len="med"/>
          </a:ln>
        </p:spPr>
      </p:sp>
      <p:sp>
        <p:nvSpPr>
          <p:cNvPr id="21541" name="Freeform 38"/>
          <p:cNvSpPr/>
          <p:nvPr/>
        </p:nvSpPr>
        <p:spPr>
          <a:xfrm>
            <a:off x="1543050" y="1974850"/>
            <a:ext cx="6283325" cy="0"/>
          </a:xfrm>
          <a:custGeom>
            <a:avLst/>
            <a:gdLst>
              <a:gd name="txL" fmla="*/ 0 w 3958"/>
              <a:gd name="txT" fmla="*/ 0 h 635"/>
              <a:gd name="txR" fmla="*/ 3958 w 3958"/>
              <a:gd name="txB" fmla="*/ 0 h 635"/>
            </a:gdLst>
            <a:ahLst/>
            <a:cxnLst>
              <a:cxn ang="0">
                <a:pos x="0" y="0"/>
              </a:cxn>
              <a:cxn ang="0">
                <a:pos x="2147483647" y="0"/>
              </a:cxn>
              <a:cxn ang="0">
                <a:pos x="0" y="0"/>
              </a:cxn>
            </a:cxnLst>
            <a:rect l="txL" t="txT" r="txR" b="txB"/>
            <a:pathLst>
              <a:path w="3958" h="635">
                <a:moveTo>
                  <a:pt x="0" y="0"/>
                </a:moveTo>
                <a:lnTo>
                  <a:pt x="3958" y="0"/>
                </a:lnTo>
                <a:lnTo>
                  <a:pt x="0" y="0"/>
                </a:lnTo>
                <a:close/>
              </a:path>
            </a:pathLst>
          </a:custGeom>
          <a:solidFill>
            <a:schemeClr val="bg1">
              <a:alpha val="100000"/>
            </a:schemeClr>
          </a:solidFill>
          <a:ln w="25400" cap="flat" cmpd="sng">
            <a:solidFill>
              <a:schemeClr val="bg1">
                <a:alpha val="100000"/>
              </a:schemeClr>
            </a:solidFill>
            <a:prstDash val="solid"/>
            <a:miter lim="800000"/>
            <a:headEnd type="none" w="med" len="med"/>
            <a:tailEnd type="none" w="med" len="med"/>
          </a:ln>
        </p:spPr>
        <p:txBody>
          <a:bodyPr/>
          <a:p>
            <a:endParaRPr lang="zh-CN" altLang="en-US"/>
          </a:p>
        </p:txBody>
      </p:sp>
      <p:sp>
        <p:nvSpPr>
          <p:cNvPr id="21542" name="Line 39"/>
          <p:cNvSpPr/>
          <p:nvPr/>
        </p:nvSpPr>
        <p:spPr>
          <a:xfrm>
            <a:off x="1543050" y="1974850"/>
            <a:ext cx="6283325" cy="0"/>
          </a:xfrm>
          <a:prstGeom prst="line">
            <a:avLst/>
          </a:prstGeom>
          <a:ln w="25400" cap="flat" cmpd="sng">
            <a:solidFill>
              <a:schemeClr val="bg1"/>
            </a:solidFill>
            <a:prstDash val="solid"/>
            <a:headEnd type="none" w="med" len="med"/>
            <a:tailEnd type="none" w="med" len="med"/>
          </a:ln>
        </p:spPr>
      </p:sp>
      <p:sp>
        <p:nvSpPr>
          <p:cNvPr id="21543" name="Freeform 40"/>
          <p:cNvSpPr/>
          <p:nvPr/>
        </p:nvSpPr>
        <p:spPr>
          <a:xfrm>
            <a:off x="1543050" y="1485900"/>
            <a:ext cx="6283325" cy="0"/>
          </a:xfrm>
          <a:custGeom>
            <a:avLst/>
            <a:gdLst>
              <a:gd name="txL" fmla="*/ 0 w 3958"/>
              <a:gd name="txT" fmla="*/ 0 h 635"/>
              <a:gd name="txR" fmla="*/ 3958 w 3958"/>
              <a:gd name="txB" fmla="*/ 0 h 635"/>
            </a:gdLst>
            <a:ahLst/>
            <a:cxnLst>
              <a:cxn ang="0">
                <a:pos x="0" y="0"/>
              </a:cxn>
              <a:cxn ang="0">
                <a:pos x="2147483647" y="0"/>
              </a:cxn>
              <a:cxn ang="0">
                <a:pos x="0" y="0"/>
              </a:cxn>
            </a:cxnLst>
            <a:rect l="txL" t="txT" r="txR" b="txB"/>
            <a:pathLst>
              <a:path w="3958" h="635">
                <a:moveTo>
                  <a:pt x="0" y="0"/>
                </a:moveTo>
                <a:lnTo>
                  <a:pt x="3958" y="0"/>
                </a:lnTo>
                <a:lnTo>
                  <a:pt x="0" y="0"/>
                </a:lnTo>
                <a:close/>
              </a:path>
            </a:pathLst>
          </a:custGeom>
          <a:solidFill>
            <a:schemeClr val="bg1">
              <a:alpha val="100000"/>
            </a:schemeClr>
          </a:solidFill>
          <a:ln w="25400" cap="flat" cmpd="sng">
            <a:solidFill>
              <a:schemeClr val="bg1">
                <a:alpha val="100000"/>
              </a:schemeClr>
            </a:solidFill>
            <a:prstDash val="solid"/>
            <a:miter lim="800000"/>
            <a:headEnd type="none" w="med" len="med"/>
            <a:tailEnd type="none" w="med" len="med"/>
          </a:ln>
        </p:spPr>
        <p:txBody>
          <a:bodyPr/>
          <a:p>
            <a:endParaRPr lang="zh-CN" altLang="en-US"/>
          </a:p>
        </p:txBody>
      </p:sp>
      <p:sp>
        <p:nvSpPr>
          <p:cNvPr id="21544" name="Line 41"/>
          <p:cNvSpPr/>
          <p:nvPr/>
        </p:nvSpPr>
        <p:spPr>
          <a:xfrm>
            <a:off x="1543050" y="1485900"/>
            <a:ext cx="6283325" cy="0"/>
          </a:xfrm>
          <a:prstGeom prst="line">
            <a:avLst/>
          </a:prstGeom>
          <a:ln w="9525">
            <a:noFill/>
          </a:ln>
        </p:spPr>
      </p:sp>
      <p:grpSp>
        <p:nvGrpSpPr>
          <p:cNvPr id="21545" name="Group 54"/>
          <p:cNvGrpSpPr/>
          <p:nvPr/>
        </p:nvGrpSpPr>
        <p:grpSpPr>
          <a:xfrm>
            <a:off x="1533525" y="1663700"/>
            <a:ext cx="6169025" cy="1155700"/>
            <a:chOff x="0" y="0"/>
            <a:chExt cx="6169025" cy="1155700"/>
          </a:xfrm>
        </p:grpSpPr>
        <p:sp>
          <p:nvSpPr>
            <p:cNvPr id="21565" name="Freeform 42"/>
            <p:cNvSpPr/>
            <p:nvPr/>
          </p:nvSpPr>
          <p:spPr>
            <a:xfrm>
              <a:off x="0" y="53975"/>
              <a:ext cx="6169025" cy="1084262"/>
            </a:xfrm>
            <a:custGeom>
              <a:avLst/>
              <a:gdLst>
                <a:gd name="txL" fmla="*/ 0 w 3886"/>
                <a:gd name="txT" fmla="*/ 0 h 683"/>
                <a:gd name="txR" fmla="*/ 3886 w 3886"/>
                <a:gd name="txB" fmla="*/ 683 h 683"/>
              </a:gdLst>
              <a:ahLst/>
              <a:cxnLst>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3886" h="683">
                  <a:moveTo>
                    <a:pt x="6" y="683"/>
                  </a:moveTo>
                  <a:lnTo>
                    <a:pt x="0" y="672"/>
                  </a:lnTo>
                  <a:lnTo>
                    <a:pt x="420" y="364"/>
                  </a:lnTo>
                  <a:lnTo>
                    <a:pt x="829" y="638"/>
                  </a:lnTo>
                  <a:lnTo>
                    <a:pt x="1165" y="246"/>
                  </a:lnTo>
                  <a:lnTo>
                    <a:pt x="1725" y="62"/>
                  </a:lnTo>
                  <a:lnTo>
                    <a:pt x="2133" y="364"/>
                  </a:lnTo>
                  <a:lnTo>
                    <a:pt x="2676" y="0"/>
                  </a:lnTo>
                  <a:lnTo>
                    <a:pt x="3080" y="594"/>
                  </a:lnTo>
                  <a:lnTo>
                    <a:pt x="3410" y="336"/>
                  </a:lnTo>
                  <a:lnTo>
                    <a:pt x="3886" y="414"/>
                  </a:lnTo>
                  <a:lnTo>
                    <a:pt x="3886" y="431"/>
                  </a:lnTo>
                  <a:lnTo>
                    <a:pt x="3415" y="347"/>
                  </a:lnTo>
                  <a:lnTo>
                    <a:pt x="3074" y="610"/>
                  </a:lnTo>
                  <a:lnTo>
                    <a:pt x="2671" y="17"/>
                  </a:lnTo>
                  <a:lnTo>
                    <a:pt x="2133" y="381"/>
                  </a:lnTo>
                  <a:lnTo>
                    <a:pt x="1725" y="78"/>
                  </a:lnTo>
                  <a:lnTo>
                    <a:pt x="1176" y="258"/>
                  </a:lnTo>
                  <a:lnTo>
                    <a:pt x="835" y="661"/>
                  </a:lnTo>
                  <a:lnTo>
                    <a:pt x="426" y="381"/>
                  </a:lnTo>
                  <a:lnTo>
                    <a:pt x="6" y="683"/>
                  </a:lnTo>
                  <a:close/>
                </a:path>
              </a:pathLst>
            </a:custGeom>
            <a:solidFill>
              <a:schemeClr val="tx1">
                <a:alpha val="100000"/>
              </a:schemeClr>
            </a:solidFill>
            <a:ln w="9525">
              <a:noFill/>
            </a:ln>
          </p:spPr>
          <p:txBody>
            <a:bodyPr/>
            <a:p>
              <a:endParaRPr lang="zh-CN" altLang="en-US"/>
            </a:p>
          </p:txBody>
        </p:sp>
        <p:sp>
          <p:nvSpPr>
            <p:cNvPr id="21566" name="Oval 43"/>
            <p:cNvSpPr/>
            <p:nvPr/>
          </p:nvSpPr>
          <p:spPr>
            <a:xfrm>
              <a:off x="604837" y="577850"/>
              <a:ext cx="133350" cy="133350"/>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21567" name="Oval 44"/>
            <p:cNvSpPr/>
            <p:nvPr/>
          </p:nvSpPr>
          <p:spPr>
            <a:xfrm>
              <a:off x="1254125" y="1031875"/>
              <a:ext cx="133350" cy="123825"/>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21568" name="Oval 45"/>
            <p:cNvSpPr/>
            <p:nvPr/>
          </p:nvSpPr>
          <p:spPr>
            <a:xfrm>
              <a:off x="1787525" y="382588"/>
              <a:ext cx="133350" cy="133350"/>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21569" name="Oval 46"/>
            <p:cNvSpPr/>
            <p:nvPr/>
          </p:nvSpPr>
          <p:spPr>
            <a:xfrm>
              <a:off x="2667000" y="98425"/>
              <a:ext cx="133350" cy="133350"/>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21570" name="Oval 47"/>
            <p:cNvSpPr/>
            <p:nvPr/>
          </p:nvSpPr>
          <p:spPr>
            <a:xfrm>
              <a:off x="3316287" y="577850"/>
              <a:ext cx="133350" cy="133350"/>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21571" name="Oval 48"/>
            <p:cNvSpPr/>
            <p:nvPr/>
          </p:nvSpPr>
          <p:spPr>
            <a:xfrm>
              <a:off x="4178300" y="0"/>
              <a:ext cx="133350" cy="133350"/>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21572" name="Oval 49"/>
            <p:cNvSpPr/>
            <p:nvPr/>
          </p:nvSpPr>
          <p:spPr>
            <a:xfrm>
              <a:off x="4818062" y="942975"/>
              <a:ext cx="123825" cy="133350"/>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21573" name="Oval 50"/>
            <p:cNvSpPr/>
            <p:nvPr/>
          </p:nvSpPr>
          <p:spPr>
            <a:xfrm>
              <a:off x="5351462" y="533400"/>
              <a:ext cx="133350" cy="133350"/>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grpSp>
      <p:grpSp>
        <p:nvGrpSpPr>
          <p:cNvPr id="21546" name="Group 64"/>
          <p:cNvGrpSpPr/>
          <p:nvPr/>
        </p:nvGrpSpPr>
        <p:grpSpPr>
          <a:xfrm>
            <a:off x="1525588" y="1752600"/>
            <a:ext cx="6184900" cy="1982788"/>
            <a:chOff x="0" y="0"/>
            <a:chExt cx="6184900" cy="1982788"/>
          </a:xfrm>
        </p:grpSpPr>
        <p:sp>
          <p:nvSpPr>
            <p:cNvPr id="21556" name="Freeform 51"/>
            <p:cNvSpPr/>
            <p:nvPr/>
          </p:nvSpPr>
          <p:spPr>
            <a:xfrm>
              <a:off x="0" y="0"/>
              <a:ext cx="6184900" cy="1930400"/>
            </a:xfrm>
            <a:custGeom>
              <a:avLst/>
              <a:gdLst>
                <a:gd name="txL" fmla="*/ 0 w 3896"/>
                <a:gd name="txT" fmla="*/ 0 h 1216"/>
                <a:gd name="txR" fmla="*/ 3896 w 3896"/>
                <a:gd name="txB" fmla="*/ 1216 h 1216"/>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Lst>
              <a:rect l="txL" t="txT" r="txR" b="txB"/>
              <a:pathLst>
                <a:path w="3896" h="1216">
                  <a:moveTo>
                    <a:pt x="2133" y="1216"/>
                  </a:moveTo>
                  <a:lnTo>
                    <a:pt x="1724" y="616"/>
                  </a:lnTo>
                  <a:lnTo>
                    <a:pt x="1170" y="443"/>
                  </a:lnTo>
                  <a:lnTo>
                    <a:pt x="834" y="308"/>
                  </a:lnTo>
                  <a:lnTo>
                    <a:pt x="431" y="56"/>
                  </a:lnTo>
                  <a:lnTo>
                    <a:pt x="17" y="1148"/>
                  </a:lnTo>
                  <a:lnTo>
                    <a:pt x="0" y="1143"/>
                  </a:lnTo>
                  <a:lnTo>
                    <a:pt x="425" y="40"/>
                  </a:lnTo>
                  <a:lnTo>
                    <a:pt x="840" y="297"/>
                  </a:lnTo>
                  <a:lnTo>
                    <a:pt x="1175" y="432"/>
                  </a:lnTo>
                  <a:lnTo>
                    <a:pt x="1735" y="605"/>
                  </a:lnTo>
                  <a:lnTo>
                    <a:pt x="1735" y="611"/>
                  </a:lnTo>
                  <a:lnTo>
                    <a:pt x="2133" y="1193"/>
                  </a:lnTo>
                  <a:lnTo>
                    <a:pt x="2676" y="527"/>
                  </a:lnTo>
                  <a:lnTo>
                    <a:pt x="3079" y="902"/>
                  </a:lnTo>
                  <a:lnTo>
                    <a:pt x="3415" y="594"/>
                  </a:lnTo>
                  <a:lnTo>
                    <a:pt x="3885" y="0"/>
                  </a:lnTo>
                  <a:lnTo>
                    <a:pt x="3896" y="12"/>
                  </a:lnTo>
                  <a:lnTo>
                    <a:pt x="3426" y="605"/>
                  </a:lnTo>
                  <a:lnTo>
                    <a:pt x="3079" y="919"/>
                  </a:lnTo>
                  <a:lnTo>
                    <a:pt x="2676" y="549"/>
                  </a:lnTo>
                  <a:lnTo>
                    <a:pt x="2133" y="1216"/>
                  </a:lnTo>
                  <a:close/>
                </a:path>
              </a:pathLst>
            </a:custGeom>
            <a:solidFill>
              <a:schemeClr val="tx1">
                <a:alpha val="100000"/>
              </a:schemeClr>
            </a:solidFill>
            <a:ln w="9525">
              <a:noFill/>
            </a:ln>
          </p:spPr>
          <p:txBody>
            <a:bodyPr/>
            <a:p>
              <a:endParaRPr lang="zh-CN" altLang="en-US"/>
            </a:p>
          </p:txBody>
        </p:sp>
        <p:sp>
          <p:nvSpPr>
            <p:cNvPr id="21557" name="Oval 52"/>
            <p:cNvSpPr/>
            <p:nvPr/>
          </p:nvSpPr>
          <p:spPr>
            <a:xfrm>
              <a:off x="612775" y="9525"/>
              <a:ext cx="133350" cy="133350"/>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21558" name="Oval 53"/>
            <p:cNvSpPr/>
            <p:nvPr/>
          </p:nvSpPr>
          <p:spPr>
            <a:xfrm>
              <a:off x="1262063" y="419099"/>
              <a:ext cx="133350" cy="133200"/>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21559" name="Oval 54"/>
            <p:cNvSpPr/>
            <p:nvPr/>
          </p:nvSpPr>
          <p:spPr>
            <a:xfrm>
              <a:off x="1812925" y="631825"/>
              <a:ext cx="133350" cy="133350"/>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21560" name="Oval 55"/>
            <p:cNvSpPr/>
            <p:nvPr/>
          </p:nvSpPr>
          <p:spPr>
            <a:xfrm>
              <a:off x="2684463" y="908050"/>
              <a:ext cx="123825" cy="133350"/>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21561" name="Oval 56"/>
            <p:cNvSpPr/>
            <p:nvPr/>
          </p:nvSpPr>
          <p:spPr>
            <a:xfrm>
              <a:off x="3324225" y="1849438"/>
              <a:ext cx="133350" cy="133350"/>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21562" name="Oval 57"/>
            <p:cNvSpPr/>
            <p:nvPr/>
          </p:nvSpPr>
          <p:spPr>
            <a:xfrm>
              <a:off x="4186238" y="800100"/>
              <a:ext cx="133350" cy="133350"/>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21563" name="Oval 58"/>
            <p:cNvSpPr/>
            <p:nvPr/>
          </p:nvSpPr>
          <p:spPr>
            <a:xfrm>
              <a:off x="4826000" y="1370013"/>
              <a:ext cx="123825" cy="133350"/>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21564" name="Oval 59"/>
            <p:cNvSpPr/>
            <p:nvPr/>
          </p:nvSpPr>
          <p:spPr>
            <a:xfrm>
              <a:off x="5359400" y="871538"/>
              <a:ext cx="133350" cy="133350"/>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grpSp>
      <p:sp>
        <p:nvSpPr>
          <p:cNvPr id="21547" name="圆角矩形 76"/>
          <p:cNvSpPr/>
          <p:nvPr/>
        </p:nvSpPr>
        <p:spPr>
          <a:xfrm>
            <a:off x="2028825" y="4162425"/>
            <a:ext cx="2409825" cy="641350"/>
          </a:xfrm>
          <a:prstGeom prst="roundRect">
            <a:avLst>
              <a:gd name="adj" fmla="val 16667"/>
            </a:avLst>
          </a:prstGeom>
          <a:solidFill>
            <a:schemeClr val="bg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21548" name="矩形 77"/>
          <p:cNvSpPr/>
          <p:nvPr/>
        </p:nvSpPr>
        <p:spPr>
          <a:xfrm>
            <a:off x="2495550" y="4129088"/>
            <a:ext cx="1958975" cy="708025"/>
          </a:xfrm>
          <a:prstGeom prst="rect">
            <a:avLst/>
          </a:prstGeom>
          <a:noFill/>
          <a:ln w="9525">
            <a:noFill/>
          </a:ln>
        </p:spPr>
        <p:txBody>
          <a:bodyPr wrap="none">
            <a:spAutoFit/>
          </a:bodyPr>
          <a:p>
            <a:pPr algn="ctr"/>
            <a:r>
              <a:rPr lang="en-US" altLang="zh-CN" sz="2000" b="1" dirty="0">
                <a:solidFill>
                  <a:srgbClr val="000000"/>
                </a:solidFill>
                <a:latin typeface="时尚中黑简体" pitchFamily="2" charset="-122"/>
                <a:ea typeface="时尚中黑简体" pitchFamily="2" charset="-122"/>
                <a:sym typeface="时尚中黑简体" pitchFamily="2" charset="-122"/>
              </a:rPr>
              <a:t>Click to </a:t>
            </a:r>
            <a:endParaRPr lang="zh-CN" altLang="en-US" sz="2000" b="1" dirty="0">
              <a:solidFill>
                <a:srgbClr val="000000"/>
              </a:solidFill>
              <a:latin typeface="时尚中黑简体" pitchFamily="2" charset="-122"/>
              <a:ea typeface="时尚中黑简体" pitchFamily="2" charset="-122"/>
              <a:sym typeface="时尚中黑简体" pitchFamily="2" charset="-122"/>
            </a:endParaRPr>
          </a:p>
          <a:p>
            <a:pPr algn="ctr"/>
            <a:r>
              <a:rPr lang="en-US" altLang="zh-CN" sz="2000" b="1" dirty="0">
                <a:solidFill>
                  <a:srgbClr val="000000"/>
                </a:solidFill>
                <a:latin typeface="时尚中黑简体" pitchFamily="2" charset="-122"/>
                <a:ea typeface="时尚中黑简体" pitchFamily="2" charset="-122"/>
                <a:sym typeface="时尚中黑简体" pitchFamily="2" charset="-122"/>
              </a:rPr>
              <a:t>add your text </a:t>
            </a:r>
            <a:endParaRPr lang="zh-CN" altLang="en-US" dirty="0">
              <a:latin typeface="Arial" panose="020B0604020202020204" pitchFamily="34" charset="0"/>
            </a:endParaRPr>
          </a:p>
        </p:txBody>
      </p:sp>
      <p:sp>
        <p:nvSpPr>
          <p:cNvPr id="21549" name="圆角矩形 78"/>
          <p:cNvSpPr/>
          <p:nvPr/>
        </p:nvSpPr>
        <p:spPr>
          <a:xfrm>
            <a:off x="5091113" y="4162425"/>
            <a:ext cx="2408237" cy="641350"/>
          </a:xfrm>
          <a:prstGeom prst="roundRect">
            <a:avLst>
              <a:gd name="adj" fmla="val 16667"/>
            </a:avLst>
          </a:prstGeom>
          <a:solidFill>
            <a:schemeClr val="bg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21550" name="矩形 79"/>
          <p:cNvSpPr/>
          <p:nvPr/>
        </p:nvSpPr>
        <p:spPr>
          <a:xfrm>
            <a:off x="5565775" y="4129088"/>
            <a:ext cx="1958975" cy="708025"/>
          </a:xfrm>
          <a:prstGeom prst="rect">
            <a:avLst/>
          </a:prstGeom>
          <a:noFill/>
          <a:ln w="9525">
            <a:noFill/>
          </a:ln>
        </p:spPr>
        <p:txBody>
          <a:bodyPr wrap="none">
            <a:spAutoFit/>
          </a:bodyPr>
          <a:p>
            <a:pPr algn="ctr"/>
            <a:r>
              <a:rPr lang="en-US" altLang="zh-CN" sz="2000" b="1" dirty="0">
                <a:solidFill>
                  <a:srgbClr val="000000"/>
                </a:solidFill>
                <a:latin typeface="时尚中黑简体" pitchFamily="2" charset="-122"/>
                <a:ea typeface="时尚中黑简体" pitchFamily="2" charset="-122"/>
                <a:sym typeface="时尚中黑简体" pitchFamily="2" charset="-122"/>
              </a:rPr>
              <a:t>Click to </a:t>
            </a:r>
            <a:endParaRPr lang="zh-CN" altLang="en-US" sz="2000" b="1" dirty="0">
              <a:solidFill>
                <a:srgbClr val="000000"/>
              </a:solidFill>
              <a:latin typeface="时尚中黑简体" pitchFamily="2" charset="-122"/>
              <a:ea typeface="时尚中黑简体" pitchFamily="2" charset="-122"/>
              <a:sym typeface="时尚中黑简体" pitchFamily="2" charset="-122"/>
            </a:endParaRPr>
          </a:p>
          <a:p>
            <a:pPr algn="ctr"/>
            <a:r>
              <a:rPr lang="en-US" altLang="zh-CN" sz="2000" b="1" dirty="0">
                <a:solidFill>
                  <a:srgbClr val="000000"/>
                </a:solidFill>
                <a:latin typeface="时尚中黑简体" pitchFamily="2" charset="-122"/>
                <a:ea typeface="时尚中黑简体" pitchFamily="2" charset="-122"/>
                <a:sym typeface="时尚中黑简体" pitchFamily="2" charset="-122"/>
              </a:rPr>
              <a:t>add your text </a:t>
            </a:r>
            <a:endParaRPr lang="zh-CN" altLang="en-US" dirty="0">
              <a:latin typeface="Arial" panose="020B0604020202020204" pitchFamily="34" charset="0"/>
            </a:endParaRPr>
          </a:p>
        </p:txBody>
      </p:sp>
      <p:grpSp>
        <p:nvGrpSpPr>
          <p:cNvPr id="21551" name="Group 78"/>
          <p:cNvGrpSpPr/>
          <p:nvPr/>
        </p:nvGrpSpPr>
        <p:grpSpPr>
          <a:xfrm>
            <a:off x="1778000" y="4144963"/>
            <a:ext cx="647700" cy="658812"/>
            <a:chOff x="0" y="0"/>
            <a:chExt cx="648072" cy="658991"/>
          </a:xfrm>
        </p:grpSpPr>
        <p:sp>
          <p:nvSpPr>
            <p:cNvPr id="21554" name="椭圆 81"/>
            <p:cNvSpPr/>
            <p:nvPr/>
          </p:nvSpPr>
          <p:spPr>
            <a:xfrm>
              <a:off x="0" y="0"/>
              <a:ext cx="648072" cy="658991"/>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21555" name="Freeform 86"/>
            <p:cNvSpPr>
              <a:spLocks noEditPoints="1"/>
            </p:cNvSpPr>
            <p:nvPr/>
          </p:nvSpPr>
          <p:spPr>
            <a:xfrm>
              <a:off x="148822" y="150288"/>
              <a:ext cx="334851" cy="358413"/>
            </a:xfrm>
            <a:custGeom>
              <a:avLst/>
              <a:gdLst>
                <a:gd name="txL" fmla="*/ 0 w 292"/>
                <a:gd name="txT" fmla="*/ 0 h 294"/>
                <a:gd name="txR" fmla="*/ 292 w 292"/>
                <a:gd name="txB" fmla="*/ 294 h 294"/>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92" h="294">
                  <a:moveTo>
                    <a:pt x="292" y="140"/>
                  </a:moveTo>
                  <a:cubicBezTo>
                    <a:pt x="287" y="113"/>
                    <a:pt x="287" y="113"/>
                    <a:pt x="287" y="113"/>
                  </a:cubicBezTo>
                  <a:cubicBezTo>
                    <a:pt x="286" y="110"/>
                    <a:pt x="284" y="108"/>
                    <a:pt x="280" y="107"/>
                  </a:cubicBezTo>
                  <a:cubicBezTo>
                    <a:pt x="239" y="105"/>
                    <a:pt x="239" y="105"/>
                    <a:pt x="239" y="105"/>
                  </a:cubicBezTo>
                  <a:cubicBezTo>
                    <a:pt x="237" y="102"/>
                    <a:pt x="235" y="98"/>
                    <a:pt x="233" y="95"/>
                  </a:cubicBezTo>
                  <a:cubicBezTo>
                    <a:pt x="252" y="58"/>
                    <a:pt x="252" y="58"/>
                    <a:pt x="252" y="58"/>
                  </a:cubicBezTo>
                  <a:cubicBezTo>
                    <a:pt x="254" y="55"/>
                    <a:pt x="253" y="51"/>
                    <a:pt x="250" y="49"/>
                  </a:cubicBezTo>
                  <a:cubicBezTo>
                    <a:pt x="229" y="32"/>
                    <a:pt x="229" y="32"/>
                    <a:pt x="229" y="32"/>
                  </a:cubicBezTo>
                  <a:cubicBezTo>
                    <a:pt x="227" y="29"/>
                    <a:pt x="223" y="29"/>
                    <a:pt x="220" y="31"/>
                  </a:cubicBezTo>
                  <a:cubicBezTo>
                    <a:pt x="187" y="57"/>
                    <a:pt x="187" y="57"/>
                    <a:pt x="187" y="57"/>
                  </a:cubicBezTo>
                  <a:cubicBezTo>
                    <a:pt x="184" y="55"/>
                    <a:pt x="181" y="54"/>
                    <a:pt x="177" y="53"/>
                  </a:cubicBezTo>
                  <a:cubicBezTo>
                    <a:pt x="167" y="6"/>
                    <a:pt x="167" y="6"/>
                    <a:pt x="167" y="6"/>
                  </a:cubicBezTo>
                  <a:cubicBezTo>
                    <a:pt x="166" y="3"/>
                    <a:pt x="163" y="0"/>
                    <a:pt x="160" y="0"/>
                  </a:cubicBezTo>
                  <a:cubicBezTo>
                    <a:pt x="132" y="0"/>
                    <a:pt x="132" y="0"/>
                    <a:pt x="132" y="0"/>
                  </a:cubicBezTo>
                  <a:cubicBezTo>
                    <a:pt x="129" y="0"/>
                    <a:pt x="126" y="3"/>
                    <a:pt x="125" y="6"/>
                  </a:cubicBezTo>
                  <a:cubicBezTo>
                    <a:pt x="115" y="53"/>
                    <a:pt x="115" y="53"/>
                    <a:pt x="115" y="53"/>
                  </a:cubicBezTo>
                  <a:cubicBezTo>
                    <a:pt x="111" y="54"/>
                    <a:pt x="108" y="55"/>
                    <a:pt x="105" y="57"/>
                  </a:cubicBezTo>
                  <a:cubicBezTo>
                    <a:pt x="72" y="31"/>
                    <a:pt x="72" y="31"/>
                    <a:pt x="72" y="31"/>
                  </a:cubicBezTo>
                  <a:cubicBezTo>
                    <a:pt x="69" y="29"/>
                    <a:pt x="65" y="29"/>
                    <a:pt x="63" y="31"/>
                  </a:cubicBezTo>
                  <a:cubicBezTo>
                    <a:pt x="42" y="49"/>
                    <a:pt x="42" y="49"/>
                    <a:pt x="42" y="49"/>
                  </a:cubicBezTo>
                  <a:cubicBezTo>
                    <a:pt x="39" y="51"/>
                    <a:pt x="39" y="55"/>
                    <a:pt x="40" y="58"/>
                  </a:cubicBezTo>
                  <a:cubicBezTo>
                    <a:pt x="59" y="95"/>
                    <a:pt x="59" y="95"/>
                    <a:pt x="59" y="95"/>
                  </a:cubicBezTo>
                  <a:cubicBezTo>
                    <a:pt x="57" y="98"/>
                    <a:pt x="55" y="102"/>
                    <a:pt x="53" y="105"/>
                  </a:cubicBezTo>
                  <a:cubicBezTo>
                    <a:pt x="12" y="107"/>
                    <a:pt x="12" y="107"/>
                    <a:pt x="12" y="107"/>
                  </a:cubicBezTo>
                  <a:cubicBezTo>
                    <a:pt x="8" y="107"/>
                    <a:pt x="6" y="110"/>
                    <a:pt x="5" y="113"/>
                  </a:cubicBezTo>
                  <a:cubicBezTo>
                    <a:pt x="0" y="140"/>
                    <a:pt x="0" y="140"/>
                    <a:pt x="0" y="140"/>
                  </a:cubicBezTo>
                  <a:cubicBezTo>
                    <a:pt x="0" y="143"/>
                    <a:pt x="1" y="147"/>
                    <a:pt x="4" y="148"/>
                  </a:cubicBezTo>
                  <a:cubicBezTo>
                    <a:pt x="43" y="164"/>
                    <a:pt x="43" y="164"/>
                    <a:pt x="43" y="164"/>
                  </a:cubicBezTo>
                  <a:cubicBezTo>
                    <a:pt x="44" y="168"/>
                    <a:pt x="44" y="172"/>
                    <a:pt x="45" y="176"/>
                  </a:cubicBezTo>
                  <a:cubicBezTo>
                    <a:pt x="14" y="204"/>
                    <a:pt x="14" y="204"/>
                    <a:pt x="14" y="204"/>
                  </a:cubicBezTo>
                  <a:cubicBezTo>
                    <a:pt x="12" y="206"/>
                    <a:pt x="11" y="210"/>
                    <a:pt x="13" y="213"/>
                  </a:cubicBezTo>
                  <a:cubicBezTo>
                    <a:pt x="27" y="237"/>
                    <a:pt x="27" y="237"/>
                    <a:pt x="27" y="237"/>
                  </a:cubicBezTo>
                  <a:cubicBezTo>
                    <a:pt x="28" y="239"/>
                    <a:pt x="32" y="241"/>
                    <a:pt x="35" y="240"/>
                  </a:cubicBezTo>
                  <a:cubicBezTo>
                    <a:pt x="75" y="227"/>
                    <a:pt x="75" y="227"/>
                    <a:pt x="75" y="227"/>
                  </a:cubicBezTo>
                  <a:cubicBezTo>
                    <a:pt x="78" y="230"/>
                    <a:pt x="81" y="233"/>
                    <a:pt x="84" y="235"/>
                  </a:cubicBezTo>
                  <a:cubicBezTo>
                    <a:pt x="79" y="276"/>
                    <a:pt x="79" y="276"/>
                    <a:pt x="79" y="276"/>
                  </a:cubicBezTo>
                  <a:cubicBezTo>
                    <a:pt x="78" y="280"/>
                    <a:pt x="80" y="283"/>
                    <a:pt x="83" y="284"/>
                  </a:cubicBezTo>
                  <a:cubicBezTo>
                    <a:pt x="109" y="293"/>
                    <a:pt x="109" y="293"/>
                    <a:pt x="109" y="293"/>
                  </a:cubicBezTo>
                  <a:cubicBezTo>
                    <a:pt x="112" y="294"/>
                    <a:pt x="116" y="293"/>
                    <a:pt x="118" y="291"/>
                  </a:cubicBezTo>
                  <a:cubicBezTo>
                    <a:pt x="140" y="255"/>
                    <a:pt x="140" y="255"/>
                    <a:pt x="140" y="255"/>
                  </a:cubicBezTo>
                  <a:cubicBezTo>
                    <a:pt x="142" y="255"/>
                    <a:pt x="144" y="256"/>
                    <a:pt x="146" y="256"/>
                  </a:cubicBezTo>
                  <a:cubicBezTo>
                    <a:pt x="148" y="256"/>
                    <a:pt x="150" y="255"/>
                    <a:pt x="152" y="255"/>
                  </a:cubicBezTo>
                  <a:cubicBezTo>
                    <a:pt x="174" y="291"/>
                    <a:pt x="174" y="291"/>
                    <a:pt x="174" y="291"/>
                  </a:cubicBezTo>
                  <a:cubicBezTo>
                    <a:pt x="176" y="293"/>
                    <a:pt x="180" y="294"/>
                    <a:pt x="183" y="293"/>
                  </a:cubicBezTo>
                  <a:cubicBezTo>
                    <a:pt x="209" y="284"/>
                    <a:pt x="209" y="284"/>
                    <a:pt x="209" y="284"/>
                  </a:cubicBezTo>
                  <a:cubicBezTo>
                    <a:pt x="212" y="283"/>
                    <a:pt x="214" y="280"/>
                    <a:pt x="213" y="276"/>
                  </a:cubicBezTo>
                  <a:cubicBezTo>
                    <a:pt x="208" y="235"/>
                    <a:pt x="208" y="235"/>
                    <a:pt x="208" y="235"/>
                  </a:cubicBezTo>
                  <a:cubicBezTo>
                    <a:pt x="211" y="232"/>
                    <a:pt x="214" y="230"/>
                    <a:pt x="217" y="227"/>
                  </a:cubicBezTo>
                  <a:cubicBezTo>
                    <a:pt x="257" y="240"/>
                    <a:pt x="257" y="240"/>
                    <a:pt x="257" y="240"/>
                  </a:cubicBezTo>
                  <a:cubicBezTo>
                    <a:pt x="260" y="241"/>
                    <a:pt x="264" y="239"/>
                    <a:pt x="265" y="237"/>
                  </a:cubicBezTo>
                  <a:cubicBezTo>
                    <a:pt x="279" y="213"/>
                    <a:pt x="279" y="213"/>
                    <a:pt x="279" y="213"/>
                  </a:cubicBezTo>
                  <a:cubicBezTo>
                    <a:pt x="281" y="210"/>
                    <a:pt x="280" y="206"/>
                    <a:pt x="278" y="204"/>
                  </a:cubicBezTo>
                  <a:cubicBezTo>
                    <a:pt x="247" y="176"/>
                    <a:pt x="247" y="176"/>
                    <a:pt x="247" y="176"/>
                  </a:cubicBezTo>
                  <a:cubicBezTo>
                    <a:pt x="248" y="172"/>
                    <a:pt x="248" y="168"/>
                    <a:pt x="249" y="164"/>
                  </a:cubicBezTo>
                  <a:cubicBezTo>
                    <a:pt x="288" y="148"/>
                    <a:pt x="288" y="148"/>
                    <a:pt x="288" y="148"/>
                  </a:cubicBezTo>
                  <a:cubicBezTo>
                    <a:pt x="291" y="147"/>
                    <a:pt x="292" y="144"/>
                    <a:pt x="292" y="140"/>
                  </a:cubicBezTo>
                  <a:close/>
                  <a:moveTo>
                    <a:pt x="204" y="152"/>
                  </a:moveTo>
                  <a:cubicBezTo>
                    <a:pt x="204" y="168"/>
                    <a:pt x="197" y="182"/>
                    <a:pt x="187" y="193"/>
                  </a:cubicBezTo>
                  <a:cubicBezTo>
                    <a:pt x="176" y="203"/>
                    <a:pt x="162" y="210"/>
                    <a:pt x="146" y="210"/>
                  </a:cubicBezTo>
                  <a:cubicBezTo>
                    <a:pt x="130" y="210"/>
                    <a:pt x="116" y="203"/>
                    <a:pt x="105" y="193"/>
                  </a:cubicBezTo>
                  <a:cubicBezTo>
                    <a:pt x="95" y="182"/>
                    <a:pt x="88" y="168"/>
                    <a:pt x="88" y="152"/>
                  </a:cubicBezTo>
                  <a:cubicBezTo>
                    <a:pt x="88" y="136"/>
                    <a:pt x="95" y="121"/>
                    <a:pt x="105" y="111"/>
                  </a:cubicBezTo>
                  <a:cubicBezTo>
                    <a:pt x="116" y="100"/>
                    <a:pt x="130" y="94"/>
                    <a:pt x="146" y="94"/>
                  </a:cubicBezTo>
                  <a:cubicBezTo>
                    <a:pt x="162" y="94"/>
                    <a:pt x="176" y="100"/>
                    <a:pt x="187" y="111"/>
                  </a:cubicBezTo>
                  <a:cubicBezTo>
                    <a:pt x="197" y="121"/>
                    <a:pt x="204" y="136"/>
                    <a:pt x="204" y="152"/>
                  </a:cubicBezTo>
                  <a:close/>
                </a:path>
              </a:pathLst>
            </a:custGeom>
            <a:solidFill>
              <a:schemeClr val="bg2">
                <a:alpha val="100000"/>
              </a:schemeClr>
            </a:solidFill>
            <a:ln w="9525">
              <a:noFill/>
            </a:ln>
          </p:spPr>
          <p:txBody>
            <a:bodyPr/>
            <a:p>
              <a:endParaRPr lang="zh-CN" altLang="en-US"/>
            </a:p>
          </p:txBody>
        </p:sp>
      </p:grpSp>
      <p:sp>
        <p:nvSpPr>
          <p:cNvPr id="21552" name="椭圆 83"/>
          <p:cNvSpPr/>
          <p:nvPr/>
        </p:nvSpPr>
        <p:spPr>
          <a:xfrm>
            <a:off x="4840288" y="4144963"/>
            <a:ext cx="647700" cy="658812"/>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pic>
        <p:nvPicPr>
          <p:cNvPr id="21553" name="Picture 34" descr="Efficiency.png"/>
          <p:cNvPicPr>
            <a:picLocks noChangeAspect="1"/>
          </p:cNvPicPr>
          <p:nvPr/>
        </p:nvPicPr>
        <p:blipFill>
          <a:blip r:embed="rId2"/>
          <a:stretch>
            <a:fillRect/>
          </a:stretch>
        </p:blipFill>
        <p:spPr>
          <a:xfrm>
            <a:off x="4902200" y="4219575"/>
            <a:ext cx="523875" cy="533400"/>
          </a:xfrm>
          <a:prstGeom prst="rect">
            <a:avLst/>
          </a:prstGeom>
          <a:noFill/>
          <a:ln w="9525">
            <a:noFill/>
          </a:ln>
        </p:spPr>
      </p:pic>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2530" name="Group 2"/>
          <p:cNvGrpSpPr/>
          <p:nvPr/>
        </p:nvGrpSpPr>
        <p:grpSpPr>
          <a:xfrm>
            <a:off x="346075" y="-4171950"/>
            <a:ext cx="8607425" cy="12411075"/>
            <a:chOff x="0" y="0"/>
            <a:chExt cx="8607633" cy="12412842"/>
          </a:xfrm>
        </p:grpSpPr>
        <p:sp>
          <p:nvSpPr>
            <p:cNvPr id="22557" name="矩形 19"/>
            <p:cNvSpPr/>
            <p:nvPr/>
          </p:nvSpPr>
          <p:spPr>
            <a:xfrm rot="-3453600">
              <a:off x="-4429559" y="4429558"/>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2558" name="矩形 13"/>
            <p:cNvSpPr/>
            <p:nvPr/>
          </p:nvSpPr>
          <p:spPr>
            <a:xfrm rot="-3453600">
              <a:off x="-873819" y="7411312"/>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2559" name="矩形 14"/>
            <p:cNvSpPr/>
            <p:nvPr/>
          </p:nvSpPr>
          <p:spPr>
            <a:xfrm rot="-3453600">
              <a:off x="-1629903" y="71950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2560" name="矩形 15"/>
            <p:cNvSpPr/>
            <p:nvPr/>
          </p:nvSpPr>
          <p:spPr>
            <a:xfrm rot="-3453600">
              <a:off x="-1989944" y="6283911"/>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2561" name="矩形 16"/>
            <p:cNvSpPr/>
            <p:nvPr/>
          </p:nvSpPr>
          <p:spPr>
            <a:xfrm rot="-3453600">
              <a:off x="-2349983" y="5352499"/>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2562" name="矩形 17"/>
            <p:cNvSpPr/>
            <p:nvPr/>
          </p:nvSpPr>
          <p:spPr>
            <a:xfrm rot="-3453600">
              <a:off x="-3142071" y="5136475"/>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2563" name="矩形 18"/>
            <p:cNvSpPr/>
            <p:nvPr/>
          </p:nvSpPr>
          <p:spPr>
            <a:xfrm rot="-3453600">
              <a:off x="-3862151" y="49133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2564" name="矩形 1"/>
            <p:cNvSpPr/>
            <p:nvPr/>
          </p:nvSpPr>
          <p:spPr>
            <a:xfrm rot="-3453600">
              <a:off x="4872985" y="8678195"/>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2565" name="矩形 8"/>
            <p:cNvSpPr/>
            <p:nvPr/>
          </p:nvSpPr>
          <p:spPr>
            <a:xfrm rot="-3453600">
              <a:off x="4116901" y="8461973"/>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2566" name="矩形 9"/>
            <p:cNvSpPr/>
            <p:nvPr/>
          </p:nvSpPr>
          <p:spPr>
            <a:xfrm rot="-3453600">
              <a:off x="3756860" y="7550794"/>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2567" name="矩形 10"/>
            <p:cNvSpPr/>
            <p:nvPr/>
          </p:nvSpPr>
          <p:spPr>
            <a:xfrm rot="-3453600">
              <a:off x="3396821" y="6619382"/>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2568" name="矩形 11"/>
            <p:cNvSpPr/>
            <p:nvPr/>
          </p:nvSpPr>
          <p:spPr>
            <a:xfrm rot="-3453600">
              <a:off x="2676741" y="6403358"/>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2569" name="矩形 12"/>
            <p:cNvSpPr/>
            <p:nvPr/>
          </p:nvSpPr>
          <p:spPr>
            <a:xfrm rot="-3453600">
              <a:off x="1569210" y="6353549"/>
              <a:ext cx="7491950"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grpSp>
      <p:pic>
        <p:nvPicPr>
          <p:cNvPr id="22531" name="Picture 2"/>
          <p:cNvPicPr>
            <a:picLocks noChangeAspect="1"/>
          </p:cNvPicPr>
          <p:nvPr/>
        </p:nvPicPr>
        <p:blipFill>
          <a:blip r:embed="rId1"/>
          <a:stretch>
            <a:fillRect/>
          </a:stretch>
        </p:blipFill>
        <p:spPr>
          <a:xfrm>
            <a:off x="-161925" y="238125"/>
            <a:ext cx="3654425" cy="482600"/>
          </a:xfrm>
          <a:prstGeom prst="rect">
            <a:avLst/>
          </a:prstGeom>
          <a:noFill/>
          <a:ln w="9525">
            <a:noFill/>
          </a:ln>
        </p:spPr>
      </p:pic>
      <p:sp>
        <p:nvSpPr>
          <p:cNvPr id="22532" name="矩形 7"/>
          <p:cNvSpPr/>
          <p:nvPr/>
        </p:nvSpPr>
        <p:spPr>
          <a:xfrm>
            <a:off x="539750" y="247650"/>
            <a:ext cx="2644775" cy="460375"/>
          </a:xfrm>
          <a:prstGeom prst="rect">
            <a:avLst/>
          </a:prstGeom>
          <a:noFill/>
          <a:ln w="9525">
            <a:noFill/>
          </a:ln>
        </p:spPr>
        <p:txBody>
          <a:bodyPr>
            <a:spAutoFit/>
          </a:bodyPr>
          <a:p>
            <a:r>
              <a:rPr lang="zh-CN" altLang="en-US" sz="2400" b="1" dirty="0">
                <a:solidFill>
                  <a:srgbClr val="FFFFFF"/>
                </a:solidFill>
                <a:latin typeface="时尚中黑简体" pitchFamily="2" charset="-122"/>
                <a:ea typeface="时尚中黑简体" pitchFamily="2" charset="-122"/>
                <a:sym typeface="时尚中黑简体" pitchFamily="2" charset="-122"/>
              </a:rPr>
              <a:t>Click to enter</a:t>
            </a:r>
            <a:endParaRPr lang="zh-CN" altLang="en-US" dirty="0">
              <a:latin typeface="Arial" panose="020B0604020202020204" pitchFamily="34" charset="0"/>
            </a:endParaRPr>
          </a:p>
        </p:txBody>
      </p:sp>
      <p:sp>
        <p:nvSpPr>
          <p:cNvPr id="22533" name="Rectangle 47"/>
          <p:cNvSpPr/>
          <p:nvPr/>
        </p:nvSpPr>
        <p:spPr>
          <a:xfrm rot="677035">
            <a:off x="1947863" y="2706688"/>
            <a:ext cx="5549900" cy="188912"/>
          </a:xfrm>
          <a:prstGeom prst="rect">
            <a:avLst/>
          </a:prstGeom>
          <a:solidFill>
            <a:schemeClr val="bg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22534" name="Rectangle 47"/>
          <p:cNvSpPr/>
          <p:nvPr/>
        </p:nvSpPr>
        <p:spPr>
          <a:xfrm>
            <a:off x="-9525" y="3379788"/>
            <a:ext cx="7534275" cy="155575"/>
          </a:xfrm>
          <a:prstGeom prst="rect">
            <a:avLst/>
          </a:prstGeom>
          <a:solidFill>
            <a:schemeClr val="bg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22535" name="Rectangle 47"/>
          <p:cNvSpPr/>
          <p:nvPr/>
        </p:nvSpPr>
        <p:spPr>
          <a:xfrm>
            <a:off x="1619250" y="1995488"/>
            <a:ext cx="7524750" cy="179387"/>
          </a:xfrm>
          <a:prstGeom prst="rect">
            <a:avLst/>
          </a:prstGeom>
          <a:solidFill>
            <a:schemeClr val="bg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22536" name="Freeform 56"/>
          <p:cNvSpPr>
            <a:spLocks noEditPoints="1"/>
          </p:cNvSpPr>
          <p:nvPr/>
        </p:nvSpPr>
        <p:spPr>
          <a:xfrm>
            <a:off x="4070350" y="3036888"/>
            <a:ext cx="855663" cy="865187"/>
          </a:xfrm>
          <a:custGeom>
            <a:avLst/>
            <a:gdLst>
              <a:gd name="txL" fmla="*/ 0 w 228"/>
              <a:gd name="txT" fmla="*/ 0 h 231"/>
              <a:gd name="txR" fmla="*/ 228 w 228"/>
              <a:gd name="txB" fmla="*/ 231 h 231"/>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28" h="231">
                <a:moveTo>
                  <a:pt x="151" y="15"/>
                </a:moveTo>
                <a:cubicBezTo>
                  <a:pt x="200" y="33"/>
                  <a:pt x="228" y="83"/>
                  <a:pt x="219" y="135"/>
                </a:cubicBezTo>
                <a:cubicBezTo>
                  <a:pt x="208" y="192"/>
                  <a:pt x="153" y="231"/>
                  <a:pt x="95" y="220"/>
                </a:cubicBezTo>
                <a:cubicBezTo>
                  <a:pt x="89" y="219"/>
                  <a:pt x="83" y="217"/>
                  <a:pt x="78" y="215"/>
                </a:cubicBezTo>
                <a:cubicBezTo>
                  <a:pt x="29" y="198"/>
                  <a:pt x="0" y="147"/>
                  <a:pt x="9" y="96"/>
                </a:cubicBezTo>
                <a:cubicBezTo>
                  <a:pt x="20" y="38"/>
                  <a:pt x="76" y="0"/>
                  <a:pt x="133" y="11"/>
                </a:cubicBezTo>
                <a:cubicBezTo>
                  <a:pt x="139" y="12"/>
                  <a:pt x="145" y="13"/>
                  <a:pt x="151" y="15"/>
                </a:cubicBezTo>
                <a:close/>
                <a:moveTo>
                  <a:pt x="78" y="213"/>
                </a:moveTo>
                <a:cubicBezTo>
                  <a:pt x="84" y="215"/>
                  <a:pt x="90" y="217"/>
                  <a:pt x="95" y="218"/>
                </a:cubicBezTo>
                <a:cubicBezTo>
                  <a:pt x="152" y="228"/>
                  <a:pt x="206" y="191"/>
                  <a:pt x="217" y="134"/>
                </a:cubicBezTo>
                <a:cubicBezTo>
                  <a:pt x="226" y="84"/>
                  <a:pt x="198" y="35"/>
                  <a:pt x="150" y="18"/>
                </a:cubicBezTo>
                <a:cubicBezTo>
                  <a:pt x="144" y="16"/>
                  <a:pt x="139" y="14"/>
                  <a:pt x="133" y="13"/>
                </a:cubicBezTo>
                <a:cubicBezTo>
                  <a:pt x="76" y="3"/>
                  <a:pt x="22" y="40"/>
                  <a:pt x="12" y="97"/>
                </a:cubicBezTo>
                <a:cubicBezTo>
                  <a:pt x="3" y="147"/>
                  <a:pt x="31" y="196"/>
                  <a:pt x="78" y="213"/>
                </a:cubicBezTo>
                <a:close/>
              </a:path>
            </a:pathLst>
          </a:custGeom>
          <a:solidFill>
            <a:schemeClr val="tx1">
              <a:alpha val="100000"/>
            </a:schemeClr>
          </a:solidFill>
          <a:ln w="9525">
            <a:noFill/>
          </a:ln>
        </p:spPr>
        <p:txBody>
          <a:bodyPr/>
          <a:p>
            <a:endParaRPr lang="zh-CN" altLang="en-US"/>
          </a:p>
        </p:txBody>
      </p:sp>
      <p:sp>
        <p:nvSpPr>
          <p:cNvPr id="22537" name="Freeform 57"/>
          <p:cNvSpPr/>
          <p:nvPr/>
        </p:nvSpPr>
        <p:spPr>
          <a:xfrm>
            <a:off x="4108450" y="3078163"/>
            <a:ext cx="784225" cy="782637"/>
          </a:xfrm>
          <a:custGeom>
            <a:avLst/>
            <a:gdLst>
              <a:gd name="txL" fmla="*/ 0 w 209"/>
              <a:gd name="txT" fmla="*/ 0 h 209"/>
              <a:gd name="txR" fmla="*/ 209 w 209"/>
              <a:gd name="txB" fmla="*/ 209 h 209"/>
            </a:gdLst>
            <a:ahLst/>
            <a:cxnLst>
              <a:cxn ang="0">
                <a:pos x="2147483647" y="2147483647"/>
              </a:cxn>
              <a:cxn ang="0">
                <a:pos x="2147483647" y="2147483647"/>
              </a:cxn>
              <a:cxn ang="0">
                <a:pos x="2147483647" y="2147483647"/>
              </a:cxn>
              <a:cxn ang="0">
                <a:pos x="2147483647" y="2147483647"/>
              </a:cxn>
              <a:cxn ang="0">
                <a:pos x="2147483647" y="2147483647"/>
              </a:cxn>
            </a:cxnLst>
            <a:rect l="txL" t="txT" r="txR" b="txB"/>
            <a:pathLst>
              <a:path w="209" h="209">
                <a:moveTo>
                  <a:pt x="9" y="87"/>
                </a:moveTo>
                <a:cubicBezTo>
                  <a:pt x="19" y="34"/>
                  <a:pt x="69" y="0"/>
                  <a:pt x="122" y="9"/>
                </a:cubicBezTo>
                <a:cubicBezTo>
                  <a:pt x="174" y="19"/>
                  <a:pt x="209" y="69"/>
                  <a:pt x="199" y="122"/>
                </a:cubicBezTo>
                <a:cubicBezTo>
                  <a:pt x="190" y="174"/>
                  <a:pt x="139" y="209"/>
                  <a:pt x="87" y="199"/>
                </a:cubicBezTo>
                <a:cubicBezTo>
                  <a:pt x="34" y="190"/>
                  <a:pt x="0" y="139"/>
                  <a:pt x="9" y="87"/>
                </a:cubicBezTo>
                <a:close/>
              </a:path>
            </a:pathLst>
          </a:custGeom>
          <a:solidFill>
            <a:schemeClr val="tx1">
              <a:alpha val="100000"/>
            </a:schemeClr>
          </a:solidFill>
          <a:ln w="9525">
            <a:noFill/>
          </a:ln>
        </p:spPr>
        <p:txBody>
          <a:bodyPr/>
          <a:p>
            <a:endParaRPr lang="zh-CN" altLang="en-US"/>
          </a:p>
        </p:txBody>
      </p:sp>
      <p:grpSp>
        <p:nvGrpSpPr>
          <p:cNvPr id="22538" name="Group 23"/>
          <p:cNvGrpSpPr/>
          <p:nvPr/>
        </p:nvGrpSpPr>
        <p:grpSpPr>
          <a:xfrm>
            <a:off x="4329113" y="3317875"/>
            <a:ext cx="338137" cy="322263"/>
            <a:chOff x="0" y="0"/>
            <a:chExt cx="288925" cy="311150"/>
          </a:xfrm>
        </p:grpSpPr>
        <p:sp>
          <p:nvSpPr>
            <p:cNvPr id="22555" name="Freeform 34"/>
            <p:cNvSpPr/>
            <p:nvPr/>
          </p:nvSpPr>
          <p:spPr>
            <a:xfrm>
              <a:off x="0" y="209550"/>
              <a:ext cx="288925" cy="101600"/>
            </a:xfrm>
            <a:custGeom>
              <a:avLst/>
              <a:gdLst>
                <a:gd name="txL" fmla="*/ 0 w 182"/>
                <a:gd name="txT" fmla="*/ 0 h 64"/>
                <a:gd name="txR" fmla="*/ 182 w 182"/>
                <a:gd name="txB" fmla="*/ 64 h 64"/>
              </a:gdLst>
              <a:ahLst/>
              <a:cxnLst>
                <a:cxn ang="0">
                  <a:pos x="0" y="0"/>
                </a:cxn>
                <a:cxn ang="0">
                  <a:pos x="2147483647" y="0"/>
                </a:cxn>
                <a:cxn ang="0">
                  <a:pos x="2147483647" y="2147483647"/>
                </a:cxn>
                <a:cxn ang="0">
                  <a:pos x="2147483647" y="2147483647"/>
                </a:cxn>
                <a:cxn ang="0">
                  <a:pos x="2147483647" y="0"/>
                </a:cxn>
                <a:cxn ang="0">
                  <a:pos x="2147483647" y="0"/>
                </a:cxn>
                <a:cxn ang="0">
                  <a:pos x="2147483647" y="2147483647"/>
                </a:cxn>
                <a:cxn ang="0">
                  <a:pos x="2147483647" y="2147483647"/>
                </a:cxn>
                <a:cxn ang="0">
                  <a:pos x="2147483647" y="2147483647"/>
                </a:cxn>
                <a:cxn ang="0">
                  <a:pos x="2147483647" y="2147483647"/>
                </a:cxn>
                <a:cxn ang="0">
                  <a:pos x="0" y="2147483647"/>
                </a:cxn>
                <a:cxn ang="0">
                  <a:pos x="0" y="2147483647"/>
                </a:cxn>
                <a:cxn ang="0">
                  <a:pos x="0" y="0"/>
                </a:cxn>
              </a:cxnLst>
              <a:rect l="txL" t="txT" r="txR" b="txB"/>
              <a:pathLst>
                <a:path w="182" h="64">
                  <a:moveTo>
                    <a:pt x="0" y="0"/>
                  </a:moveTo>
                  <a:lnTo>
                    <a:pt x="28" y="0"/>
                  </a:lnTo>
                  <a:lnTo>
                    <a:pt x="28" y="35"/>
                  </a:lnTo>
                  <a:lnTo>
                    <a:pt x="154" y="35"/>
                  </a:lnTo>
                  <a:lnTo>
                    <a:pt x="154" y="0"/>
                  </a:lnTo>
                  <a:lnTo>
                    <a:pt x="182" y="0"/>
                  </a:lnTo>
                  <a:lnTo>
                    <a:pt x="182" y="35"/>
                  </a:lnTo>
                  <a:lnTo>
                    <a:pt x="182" y="64"/>
                  </a:lnTo>
                  <a:lnTo>
                    <a:pt x="154" y="64"/>
                  </a:lnTo>
                  <a:lnTo>
                    <a:pt x="28" y="64"/>
                  </a:lnTo>
                  <a:lnTo>
                    <a:pt x="0" y="64"/>
                  </a:lnTo>
                  <a:lnTo>
                    <a:pt x="0" y="35"/>
                  </a:lnTo>
                  <a:lnTo>
                    <a:pt x="0" y="0"/>
                  </a:lnTo>
                  <a:close/>
                </a:path>
              </a:pathLst>
            </a:custGeom>
            <a:solidFill>
              <a:schemeClr val="bg1">
                <a:alpha val="100000"/>
              </a:schemeClr>
            </a:solidFill>
            <a:ln w="9525">
              <a:noFill/>
            </a:ln>
          </p:spPr>
          <p:txBody>
            <a:bodyPr/>
            <a:p>
              <a:endParaRPr lang="zh-CN" altLang="en-US"/>
            </a:p>
          </p:txBody>
        </p:sp>
        <p:sp>
          <p:nvSpPr>
            <p:cNvPr id="22556" name="Freeform 35"/>
            <p:cNvSpPr/>
            <p:nvPr/>
          </p:nvSpPr>
          <p:spPr>
            <a:xfrm>
              <a:off x="60325" y="0"/>
              <a:ext cx="171450" cy="209550"/>
            </a:xfrm>
            <a:custGeom>
              <a:avLst/>
              <a:gdLst>
                <a:gd name="txL" fmla="*/ 0 w 108"/>
                <a:gd name="txT" fmla="*/ 0 h 132"/>
                <a:gd name="txR" fmla="*/ 108 w 108"/>
                <a:gd name="txB" fmla="*/ 132 h 132"/>
              </a:gdLst>
              <a:ahLst/>
              <a:cxnLst>
                <a:cxn ang="0">
                  <a:pos x="2147483647" y="0"/>
                </a:cxn>
                <a:cxn ang="0">
                  <a:pos x="2147483647" y="2147483647"/>
                </a:cxn>
                <a:cxn ang="0">
                  <a:pos x="0" y="2147483647"/>
                </a:cxn>
                <a:cxn ang="0">
                  <a:pos x="2147483647" y="2147483647"/>
                </a:cxn>
                <a:cxn ang="0">
                  <a:pos x="2147483647" y="2147483647"/>
                </a:cxn>
                <a:cxn ang="0">
                  <a:pos x="2147483647" y="2147483647"/>
                </a:cxn>
                <a:cxn ang="0">
                  <a:pos x="2147483647" y="0"/>
                </a:cxn>
                <a:cxn ang="0">
                  <a:pos x="2147483647" y="0"/>
                </a:cxn>
              </a:cxnLst>
              <a:rect l="txL" t="txT" r="txR" b="txB"/>
              <a:pathLst>
                <a:path w="108" h="132">
                  <a:moveTo>
                    <a:pt x="28" y="0"/>
                  </a:moveTo>
                  <a:lnTo>
                    <a:pt x="28" y="66"/>
                  </a:lnTo>
                  <a:lnTo>
                    <a:pt x="0" y="66"/>
                  </a:lnTo>
                  <a:lnTo>
                    <a:pt x="54" y="132"/>
                  </a:lnTo>
                  <a:lnTo>
                    <a:pt x="108" y="66"/>
                  </a:lnTo>
                  <a:lnTo>
                    <a:pt x="80" y="66"/>
                  </a:lnTo>
                  <a:lnTo>
                    <a:pt x="80" y="0"/>
                  </a:lnTo>
                  <a:lnTo>
                    <a:pt x="28" y="0"/>
                  </a:lnTo>
                  <a:close/>
                </a:path>
              </a:pathLst>
            </a:custGeom>
            <a:solidFill>
              <a:schemeClr val="bg1">
                <a:alpha val="100000"/>
              </a:schemeClr>
            </a:solidFill>
            <a:ln w="9525">
              <a:noFill/>
            </a:ln>
          </p:spPr>
          <p:txBody>
            <a:bodyPr/>
            <a:p>
              <a:endParaRPr lang="zh-CN" altLang="en-US"/>
            </a:p>
          </p:txBody>
        </p:sp>
      </p:grpSp>
      <p:sp>
        <p:nvSpPr>
          <p:cNvPr id="22539" name="Freeform 10"/>
          <p:cNvSpPr>
            <a:spLocks noEditPoints="1"/>
          </p:cNvSpPr>
          <p:nvPr/>
        </p:nvSpPr>
        <p:spPr>
          <a:xfrm>
            <a:off x="4048125" y="1612900"/>
            <a:ext cx="855663" cy="862013"/>
          </a:xfrm>
          <a:custGeom>
            <a:avLst/>
            <a:gdLst>
              <a:gd name="txL" fmla="*/ 0 w 228"/>
              <a:gd name="txT" fmla="*/ 0 h 230"/>
              <a:gd name="txR" fmla="*/ 228 w 228"/>
              <a:gd name="txB" fmla="*/ 230 h 230"/>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28" h="230">
                <a:moveTo>
                  <a:pt x="151" y="15"/>
                </a:moveTo>
                <a:cubicBezTo>
                  <a:pt x="200" y="33"/>
                  <a:pt x="228" y="83"/>
                  <a:pt x="219" y="134"/>
                </a:cubicBezTo>
                <a:cubicBezTo>
                  <a:pt x="208" y="192"/>
                  <a:pt x="153" y="230"/>
                  <a:pt x="95" y="220"/>
                </a:cubicBezTo>
                <a:cubicBezTo>
                  <a:pt x="89" y="219"/>
                  <a:pt x="83" y="217"/>
                  <a:pt x="78" y="215"/>
                </a:cubicBezTo>
                <a:cubicBezTo>
                  <a:pt x="29" y="197"/>
                  <a:pt x="0" y="147"/>
                  <a:pt x="9" y="96"/>
                </a:cubicBezTo>
                <a:cubicBezTo>
                  <a:pt x="20" y="38"/>
                  <a:pt x="76" y="0"/>
                  <a:pt x="133" y="10"/>
                </a:cubicBezTo>
                <a:cubicBezTo>
                  <a:pt x="139" y="11"/>
                  <a:pt x="145" y="13"/>
                  <a:pt x="151" y="15"/>
                </a:cubicBezTo>
                <a:close/>
                <a:moveTo>
                  <a:pt x="78" y="213"/>
                </a:moveTo>
                <a:cubicBezTo>
                  <a:pt x="84" y="215"/>
                  <a:pt x="90" y="216"/>
                  <a:pt x="95" y="217"/>
                </a:cubicBezTo>
                <a:cubicBezTo>
                  <a:pt x="152" y="228"/>
                  <a:pt x="206" y="190"/>
                  <a:pt x="217" y="134"/>
                </a:cubicBezTo>
                <a:cubicBezTo>
                  <a:pt x="226" y="84"/>
                  <a:pt x="198" y="35"/>
                  <a:pt x="150" y="17"/>
                </a:cubicBezTo>
                <a:cubicBezTo>
                  <a:pt x="144" y="15"/>
                  <a:pt x="139" y="14"/>
                  <a:pt x="133" y="12"/>
                </a:cubicBezTo>
                <a:cubicBezTo>
                  <a:pt x="76" y="2"/>
                  <a:pt x="22" y="40"/>
                  <a:pt x="12" y="96"/>
                </a:cubicBezTo>
                <a:cubicBezTo>
                  <a:pt x="3" y="146"/>
                  <a:pt x="31" y="195"/>
                  <a:pt x="78" y="213"/>
                </a:cubicBezTo>
                <a:close/>
              </a:path>
            </a:pathLst>
          </a:custGeom>
          <a:solidFill>
            <a:schemeClr val="tx1">
              <a:alpha val="100000"/>
            </a:schemeClr>
          </a:solidFill>
          <a:ln w="9525">
            <a:noFill/>
          </a:ln>
        </p:spPr>
        <p:txBody>
          <a:bodyPr/>
          <a:p>
            <a:endParaRPr lang="zh-CN" altLang="en-US"/>
          </a:p>
        </p:txBody>
      </p:sp>
      <p:sp>
        <p:nvSpPr>
          <p:cNvPr id="22540" name="Freeform 11"/>
          <p:cNvSpPr/>
          <p:nvPr/>
        </p:nvSpPr>
        <p:spPr>
          <a:xfrm>
            <a:off x="4086225" y="1651000"/>
            <a:ext cx="784225" cy="787400"/>
          </a:xfrm>
          <a:custGeom>
            <a:avLst/>
            <a:gdLst>
              <a:gd name="txL" fmla="*/ 0 w 209"/>
              <a:gd name="txT" fmla="*/ 0 h 210"/>
              <a:gd name="txR" fmla="*/ 209 w 209"/>
              <a:gd name="txB" fmla="*/ 210 h 210"/>
            </a:gdLst>
            <a:ahLst/>
            <a:cxnLst>
              <a:cxn ang="0">
                <a:pos x="2147483647" y="2147483647"/>
              </a:cxn>
              <a:cxn ang="0">
                <a:pos x="2147483647" y="2147483647"/>
              </a:cxn>
              <a:cxn ang="0">
                <a:pos x="2147483647" y="2147483647"/>
              </a:cxn>
              <a:cxn ang="0">
                <a:pos x="2147483647" y="2147483647"/>
              </a:cxn>
              <a:cxn ang="0">
                <a:pos x="2147483647" y="2147483647"/>
              </a:cxn>
            </a:cxnLst>
            <a:rect l="txL" t="txT" r="txR" b="txB"/>
            <a:pathLst>
              <a:path w="209" h="210">
                <a:moveTo>
                  <a:pt x="9" y="88"/>
                </a:moveTo>
                <a:cubicBezTo>
                  <a:pt x="19" y="35"/>
                  <a:pt x="69" y="0"/>
                  <a:pt x="122" y="10"/>
                </a:cubicBezTo>
                <a:cubicBezTo>
                  <a:pt x="174" y="19"/>
                  <a:pt x="209" y="70"/>
                  <a:pt x="199" y="122"/>
                </a:cubicBezTo>
                <a:cubicBezTo>
                  <a:pt x="190" y="175"/>
                  <a:pt x="139" y="210"/>
                  <a:pt x="87" y="200"/>
                </a:cubicBezTo>
                <a:cubicBezTo>
                  <a:pt x="34" y="190"/>
                  <a:pt x="0" y="140"/>
                  <a:pt x="9" y="88"/>
                </a:cubicBezTo>
                <a:close/>
              </a:path>
            </a:pathLst>
          </a:custGeom>
          <a:solidFill>
            <a:schemeClr val="tx1">
              <a:alpha val="100000"/>
            </a:schemeClr>
          </a:solidFill>
          <a:ln w="9525">
            <a:noFill/>
          </a:ln>
        </p:spPr>
        <p:txBody>
          <a:bodyPr/>
          <a:p>
            <a:endParaRPr lang="zh-CN" altLang="en-US"/>
          </a:p>
        </p:txBody>
      </p:sp>
      <p:sp>
        <p:nvSpPr>
          <p:cNvPr id="22541" name="Freeform 103"/>
          <p:cNvSpPr>
            <a:spLocks noEditPoints="1"/>
          </p:cNvSpPr>
          <p:nvPr/>
        </p:nvSpPr>
        <p:spPr>
          <a:xfrm>
            <a:off x="4211638" y="1846263"/>
            <a:ext cx="490537" cy="403225"/>
          </a:xfrm>
          <a:custGeom>
            <a:avLst/>
            <a:gdLst>
              <a:gd name="txL" fmla="*/ 0 w 94"/>
              <a:gd name="txT" fmla="*/ 0 h 79"/>
              <a:gd name="txR" fmla="*/ 94 w 94"/>
              <a:gd name="txB" fmla="*/ 79 h 79"/>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94" h="79">
                <a:moveTo>
                  <a:pt x="39" y="0"/>
                </a:moveTo>
                <a:cubicBezTo>
                  <a:pt x="50" y="0"/>
                  <a:pt x="59" y="3"/>
                  <a:pt x="66" y="8"/>
                </a:cubicBezTo>
                <a:cubicBezTo>
                  <a:pt x="74" y="13"/>
                  <a:pt x="78" y="20"/>
                  <a:pt x="78" y="28"/>
                </a:cubicBezTo>
                <a:cubicBezTo>
                  <a:pt x="78" y="30"/>
                  <a:pt x="78" y="32"/>
                  <a:pt x="78" y="34"/>
                </a:cubicBezTo>
                <a:cubicBezTo>
                  <a:pt x="80" y="34"/>
                  <a:pt x="83" y="36"/>
                  <a:pt x="85" y="37"/>
                </a:cubicBezTo>
                <a:cubicBezTo>
                  <a:pt x="90" y="41"/>
                  <a:pt x="94" y="46"/>
                  <a:pt x="94" y="52"/>
                </a:cubicBezTo>
                <a:cubicBezTo>
                  <a:pt x="94" y="55"/>
                  <a:pt x="92" y="59"/>
                  <a:pt x="90" y="62"/>
                </a:cubicBezTo>
                <a:cubicBezTo>
                  <a:pt x="88" y="64"/>
                  <a:pt x="86" y="66"/>
                  <a:pt x="83" y="68"/>
                </a:cubicBezTo>
                <a:cubicBezTo>
                  <a:pt x="84" y="75"/>
                  <a:pt x="84" y="75"/>
                  <a:pt x="84" y="75"/>
                </a:cubicBezTo>
                <a:cubicBezTo>
                  <a:pt x="84" y="75"/>
                  <a:pt x="84" y="75"/>
                  <a:pt x="84" y="75"/>
                </a:cubicBezTo>
                <a:cubicBezTo>
                  <a:pt x="84" y="76"/>
                  <a:pt x="83" y="77"/>
                  <a:pt x="83" y="77"/>
                </a:cubicBezTo>
                <a:cubicBezTo>
                  <a:pt x="82" y="79"/>
                  <a:pt x="80" y="79"/>
                  <a:pt x="78" y="77"/>
                </a:cubicBezTo>
                <a:cubicBezTo>
                  <a:pt x="72" y="72"/>
                  <a:pt x="72" y="72"/>
                  <a:pt x="72" y="72"/>
                </a:cubicBezTo>
                <a:cubicBezTo>
                  <a:pt x="72" y="72"/>
                  <a:pt x="71" y="72"/>
                  <a:pt x="70" y="72"/>
                </a:cubicBezTo>
                <a:cubicBezTo>
                  <a:pt x="70" y="72"/>
                  <a:pt x="70" y="72"/>
                  <a:pt x="70" y="72"/>
                </a:cubicBezTo>
                <a:cubicBezTo>
                  <a:pt x="70" y="72"/>
                  <a:pt x="70" y="72"/>
                  <a:pt x="70" y="72"/>
                </a:cubicBezTo>
                <a:cubicBezTo>
                  <a:pt x="68" y="72"/>
                  <a:pt x="67" y="72"/>
                  <a:pt x="65" y="72"/>
                </a:cubicBezTo>
                <a:cubicBezTo>
                  <a:pt x="58" y="72"/>
                  <a:pt x="51" y="70"/>
                  <a:pt x="46" y="67"/>
                </a:cubicBezTo>
                <a:cubicBezTo>
                  <a:pt x="41" y="64"/>
                  <a:pt x="38" y="60"/>
                  <a:pt x="37" y="55"/>
                </a:cubicBezTo>
                <a:cubicBezTo>
                  <a:pt x="36" y="55"/>
                  <a:pt x="34" y="55"/>
                  <a:pt x="33" y="55"/>
                </a:cubicBezTo>
                <a:cubicBezTo>
                  <a:pt x="31" y="55"/>
                  <a:pt x="30" y="55"/>
                  <a:pt x="28" y="54"/>
                </a:cubicBezTo>
                <a:cubicBezTo>
                  <a:pt x="19" y="63"/>
                  <a:pt x="19" y="63"/>
                  <a:pt x="19" y="63"/>
                </a:cubicBezTo>
                <a:cubicBezTo>
                  <a:pt x="18" y="64"/>
                  <a:pt x="16" y="64"/>
                  <a:pt x="15" y="63"/>
                </a:cubicBezTo>
                <a:cubicBezTo>
                  <a:pt x="15" y="63"/>
                  <a:pt x="14" y="62"/>
                  <a:pt x="14" y="61"/>
                </a:cubicBezTo>
                <a:cubicBezTo>
                  <a:pt x="14" y="61"/>
                  <a:pt x="14" y="61"/>
                  <a:pt x="14" y="61"/>
                </a:cubicBezTo>
                <a:cubicBezTo>
                  <a:pt x="15" y="50"/>
                  <a:pt x="15" y="50"/>
                  <a:pt x="15" y="50"/>
                </a:cubicBezTo>
                <a:cubicBezTo>
                  <a:pt x="11" y="47"/>
                  <a:pt x="7" y="44"/>
                  <a:pt x="5" y="41"/>
                </a:cubicBezTo>
                <a:cubicBezTo>
                  <a:pt x="2" y="37"/>
                  <a:pt x="0" y="32"/>
                  <a:pt x="0" y="28"/>
                </a:cubicBezTo>
                <a:cubicBezTo>
                  <a:pt x="0" y="20"/>
                  <a:pt x="5" y="13"/>
                  <a:pt x="12" y="8"/>
                </a:cubicBezTo>
                <a:cubicBezTo>
                  <a:pt x="19" y="3"/>
                  <a:pt x="29" y="0"/>
                  <a:pt x="39" y="0"/>
                </a:cubicBezTo>
                <a:close/>
                <a:moveTo>
                  <a:pt x="76" y="50"/>
                </a:moveTo>
                <a:cubicBezTo>
                  <a:pt x="75" y="50"/>
                  <a:pt x="74" y="51"/>
                  <a:pt x="74" y="52"/>
                </a:cubicBezTo>
                <a:cubicBezTo>
                  <a:pt x="74" y="54"/>
                  <a:pt x="75" y="55"/>
                  <a:pt x="76" y="55"/>
                </a:cubicBezTo>
                <a:cubicBezTo>
                  <a:pt x="78" y="55"/>
                  <a:pt x="79" y="54"/>
                  <a:pt x="79" y="52"/>
                </a:cubicBezTo>
                <a:cubicBezTo>
                  <a:pt x="79" y="51"/>
                  <a:pt x="78" y="50"/>
                  <a:pt x="76" y="50"/>
                </a:cubicBezTo>
                <a:close/>
                <a:moveTo>
                  <a:pt x="66" y="50"/>
                </a:moveTo>
                <a:cubicBezTo>
                  <a:pt x="65" y="50"/>
                  <a:pt x="64" y="51"/>
                  <a:pt x="64" y="52"/>
                </a:cubicBezTo>
                <a:cubicBezTo>
                  <a:pt x="64" y="54"/>
                  <a:pt x="65" y="55"/>
                  <a:pt x="66" y="55"/>
                </a:cubicBezTo>
                <a:cubicBezTo>
                  <a:pt x="68" y="55"/>
                  <a:pt x="69" y="54"/>
                  <a:pt x="69" y="52"/>
                </a:cubicBezTo>
                <a:cubicBezTo>
                  <a:pt x="69" y="51"/>
                  <a:pt x="68" y="50"/>
                  <a:pt x="66" y="50"/>
                </a:cubicBezTo>
                <a:close/>
                <a:moveTo>
                  <a:pt x="26" y="25"/>
                </a:moveTo>
                <a:cubicBezTo>
                  <a:pt x="24" y="25"/>
                  <a:pt x="23" y="26"/>
                  <a:pt x="23" y="28"/>
                </a:cubicBezTo>
                <a:cubicBezTo>
                  <a:pt x="23" y="29"/>
                  <a:pt x="24" y="31"/>
                  <a:pt x="26" y="31"/>
                </a:cubicBezTo>
                <a:cubicBezTo>
                  <a:pt x="28" y="31"/>
                  <a:pt x="29" y="29"/>
                  <a:pt x="29" y="28"/>
                </a:cubicBezTo>
                <a:cubicBezTo>
                  <a:pt x="29" y="26"/>
                  <a:pt x="28" y="25"/>
                  <a:pt x="26" y="25"/>
                </a:cubicBezTo>
                <a:close/>
                <a:moveTo>
                  <a:pt x="51" y="25"/>
                </a:moveTo>
                <a:cubicBezTo>
                  <a:pt x="49" y="25"/>
                  <a:pt x="48" y="26"/>
                  <a:pt x="48" y="28"/>
                </a:cubicBezTo>
                <a:cubicBezTo>
                  <a:pt x="48" y="29"/>
                  <a:pt x="49" y="31"/>
                  <a:pt x="51" y="31"/>
                </a:cubicBezTo>
                <a:cubicBezTo>
                  <a:pt x="53" y="31"/>
                  <a:pt x="54" y="29"/>
                  <a:pt x="54" y="28"/>
                </a:cubicBezTo>
                <a:cubicBezTo>
                  <a:pt x="54" y="26"/>
                  <a:pt x="53" y="25"/>
                  <a:pt x="51" y="25"/>
                </a:cubicBezTo>
                <a:close/>
                <a:moveTo>
                  <a:pt x="38" y="25"/>
                </a:moveTo>
                <a:cubicBezTo>
                  <a:pt x="36" y="25"/>
                  <a:pt x="35" y="26"/>
                  <a:pt x="35" y="28"/>
                </a:cubicBezTo>
                <a:cubicBezTo>
                  <a:pt x="35" y="29"/>
                  <a:pt x="36" y="31"/>
                  <a:pt x="38" y="31"/>
                </a:cubicBezTo>
                <a:cubicBezTo>
                  <a:pt x="40" y="31"/>
                  <a:pt x="41" y="29"/>
                  <a:pt x="41" y="28"/>
                </a:cubicBezTo>
                <a:cubicBezTo>
                  <a:pt x="41" y="26"/>
                  <a:pt x="40" y="25"/>
                  <a:pt x="38" y="25"/>
                </a:cubicBezTo>
                <a:close/>
                <a:moveTo>
                  <a:pt x="75" y="39"/>
                </a:moveTo>
                <a:cubicBezTo>
                  <a:pt x="73" y="42"/>
                  <a:pt x="70" y="45"/>
                  <a:pt x="66" y="48"/>
                </a:cubicBezTo>
                <a:cubicBezTo>
                  <a:pt x="60" y="52"/>
                  <a:pt x="52" y="55"/>
                  <a:pt x="44" y="55"/>
                </a:cubicBezTo>
                <a:cubicBezTo>
                  <a:pt x="45" y="58"/>
                  <a:pt x="47" y="60"/>
                  <a:pt x="49" y="62"/>
                </a:cubicBezTo>
                <a:cubicBezTo>
                  <a:pt x="53" y="64"/>
                  <a:pt x="59" y="66"/>
                  <a:pt x="65" y="66"/>
                </a:cubicBezTo>
                <a:cubicBezTo>
                  <a:pt x="67" y="66"/>
                  <a:pt x="68" y="66"/>
                  <a:pt x="69" y="66"/>
                </a:cubicBezTo>
                <a:cubicBezTo>
                  <a:pt x="69" y="66"/>
                  <a:pt x="69" y="66"/>
                  <a:pt x="69" y="66"/>
                </a:cubicBezTo>
                <a:cubicBezTo>
                  <a:pt x="70" y="66"/>
                  <a:pt x="72" y="66"/>
                  <a:pt x="73" y="65"/>
                </a:cubicBezTo>
                <a:cubicBezTo>
                  <a:pt x="74" y="65"/>
                  <a:pt x="75" y="65"/>
                  <a:pt x="76" y="66"/>
                </a:cubicBezTo>
                <a:cubicBezTo>
                  <a:pt x="77" y="68"/>
                  <a:pt x="77" y="68"/>
                  <a:pt x="77" y="68"/>
                </a:cubicBezTo>
                <a:cubicBezTo>
                  <a:pt x="77" y="66"/>
                  <a:pt x="77" y="66"/>
                  <a:pt x="77" y="66"/>
                </a:cubicBezTo>
                <a:cubicBezTo>
                  <a:pt x="77" y="65"/>
                  <a:pt x="78" y="64"/>
                  <a:pt x="79" y="63"/>
                </a:cubicBezTo>
                <a:cubicBezTo>
                  <a:pt x="82" y="62"/>
                  <a:pt x="84" y="60"/>
                  <a:pt x="85" y="58"/>
                </a:cubicBezTo>
                <a:cubicBezTo>
                  <a:pt x="87" y="56"/>
                  <a:pt x="87" y="54"/>
                  <a:pt x="87" y="52"/>
                </a:cubicBezTo>
                <a:cubicBezTo>
                  <a:pt x="87" y="48"/>
                  <a:pt x="85" y="45"/>
                  <a:pt x="81" y="42"/>
                </a:cubicBezTo>
                <a:cubicBezTo>
                  <a:pt x="80" y="41"/>
                  <a:pt x="77" y="40"/>
                  <a:pt x="75" y="39"/>
                </a:cubicBezTo>
                <a:close/>
                <a:moveTo>
                  <a:pt x="63" y="13"/>
                </a:moveTo>
                <a:cubicBezTo>
                  <a:pt x="57" y="9"/>
                  <a:pt x="49" y="6"/>
                  <a:pt x="39" y="6"/>
                </a:cubicBezTo>
                <a:cubicBezTo>
                  <a:pt x="30" y="6"/>
                  <a:pt x="22" y="9"/>
                  <a:pt x="15" y="13"/>
                </a:cubicBezTo>
                <a:cubicBezTo>
                  <a:pt x="10" y="17"/>
                  <a:pt x="6" y="22"/>
                  <a:pt x="6" y="28"/>
                </a:cubicBezTo>
                <a:cubicBezTo>
                  <a:pt x="6" y="31"/>
                  <a:pt x="7" y="34"/>
                  <a:pt x="10" y="37"/>
                </a:cubicBezTo>
                <a:cubicBezTo>
                  <a:pt x="12" y="40"/>
                  <a:pt x="15" y="43"/>
                  <a:pt x="19" y="45"/>
                </a:cubicBezTo>
                <a:cubicBezTo>
                  <a:pt x="20" y="45"/>
                  <a:pt x="21" y="47"/>
                  <a:pt x="21" y="48"/>
                </a:cubicBezTo>
                <a:cubicBezTo>
                  <a:pt x="21" y="53"/>
                  <a:pt x="21" y="53"/>
                  <a:pt x="21" y="53"/>
                </a:cubicBezTo>
                <a:cubicBezTo>
                  <a:pt x="25" y="49"/>
                  <a:pt x="25" y="49"/>
                  <a:pt x="25" y="49"/>
                </a:cubicBezTo>
                <a:cubicBezTo>
                  <a:pt x="26" y="48"/>
                  <a:pt x="27" y="48"/>
                  <a:pt x="28" y="48"/>
                </a:cubicBezTo>
                <a:cubicBezTo>
                  <a:pt x="30" y="49"/>
                  <a:pt x="32" y="49"/>
                  <a:pt x="34" y="49"/>
                </a:cubicBezTo>
                <a:cubicBezTo>
                  <a:pt x="35" y="49"/>
                  <a:pt x="37" y="49"/>
                  <a:pt x="39" y="49"/>
                </a:cubicBezTo>
                <a:cubicBezTo>
                  <a:pt x="49" y="49"/>
                  <a:pt x="57" y="47"/>
                  <a:pt x="63" y="43"/>
                </a:cubicBezTo>
                <a:cubicBezTo>
                  <a:pt x="69" y="39"/>
                  <a:pt x="72" y="34"/>
                  <a:pt x="72" y="28"/>
                </a:cubicBezTo>
                <a:cubicBezTo>
                  <a:pt x="72" y="22"/>
                  <a:pt x="69" y="17"/>
                  <a:pt x="63" y="13"/>
                </a:cubicBezTo>
                <a:close/>
              </a:path>
            </a:pathLst>
          </a:custGeom>
          <a:solidFill>
            <a:schemeClr val="bg1">
              <a:alpha val="100000"/>
            </a:schemeClr>
          </a:solidFill>
          <a:ln w="9525">
            <a:noFill/>
          </a:ln>
        </p:spPr>
        <p:txBody>
          <a:bodyPr/>
          <a:p>
            <a:endParaRPr lang="zh-CN" altLang="en-US"/>
          </a:p>
        </p:txBody>
      </p:sp>
      <p:sp>
        <p:nvSpPr>
          <p:cNvPr id="22542" name="Freeform 8"/>
          <p:cNvSpPr>
            <a:spLocks noEditPoints="1"/>
          </p:cNvSpPr>
          <p:nvPr/>
        </p:nvSpPr>
        <p:spPr>
          <a:xfrm>
            <a:off x="1449388" y="1612900"/>
            <a:ext cx="855662" cy="862013"/>
          </a:xfrm>
          <a:custGeom>
            <a:avLst/>
            <a:gdLst>
              <a:gd name="txL" fmla="*/ 0 w 228"/>
              <a:gd name="txT" fmla="*/ 0 h 230"/>
              <a:gd name="txR" fmla="*/ 228 w 228"/>
              <a:gd name="txB" fmla="*/ 230 h 230"/>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28" h="230">
                <a:moveTo>
                  <a:pt x="151" y="15"/>
                </a:moveTo>
                <a:cubicBezTo>
                  <a:pt x="200" y="33"/>
                  <a:pt x="228" y="83"/>
                  <a:pt x="219" y="134"/>
                </a:cubicBezTo>
                <a:cubicBezTo>
                  <a:pt x="209" y="192"/>
                  <a:pt x="153" y="230"/>
                  <a:pt x="95" y="220"/>
                </a:cubicBezTo>
                <a:cubicBezTo>
                  <a:pt x="89" y="219"/>
                  <a:pt x="83" y="217"/>
                  <a:pt x="78" y="215"/>
                </a:cubicBezTo>
                <a:cubicBezTo>
                  <a:pt x="29" y="197"/>
                  <a:pt x="0" y="147"/>
                  <a:pt x="10" y="96"/>
                </a:cubicBezTo>
                <a:cubicBezTo>
                  <a:pt x="20" y="38"/>
                  <a:pt x="76" y="0"/>
                  <a:pt x="133" y="10"/>
                </a:cubicBezTo>
                <a:cubicBezTo>
                  <a:pt x="139" y="11"/>
                  <a:pt x="145" y="13"/>
                  <a:pt x="151" y="15"/>
                </a:cubicBezTo>
                <a:close/>
                <a:moveTo>
                  <a:pt x="79" y="213"/>
                </a:moveTo>
                <a:cubicBezTo>
                  <a:pt x="84" y="215"/>
                  <a:pt x="90" y="216"/>
                  <a:pt x="96" y="217"/>
                </a:cubicBezTo>
                <a:cubicBezTo>
                  <a:pt x="152" y="228"/>
                  <a:pt x="206" y="190"/>
                  <a:pt x="217" y="134"/>
                </a:cubicBezTo>
                <a:cubicBezTo>
                  <a:pt x="226" y="84"/>
                  <a:pt x="198" y="35"/>
                  <a:pt x="150" y="17"/>
                </a:cubicBezTo>
                <a:cubicBezTo>
                  <a:pt x="145" y="15"/>
                  <a:pt x="139" y="14"/>
                  <a:pt x="133" y="12"/>
                </a:cubicBezTo>
                <a:cubicBezTo>
                  <a:pt x="77" y="2"/>
                  <a:pt x="22" y="40"/>
                  <a:pt x="12" y="96"/>
                </a:cubicBezTo>
                <a:cubicBezTo>
                  <a:pt x="3" y="146"/>
                  <a:pt x="31" y="195"/>
                  <a:pt x="79" y="213"/>
                </a:cubicBezTo>
                <a:close/>
              </a:path>
            </a:pathLst>
          </a:custGeom>
          <a:solidFill>
            <a:schemeClr val="tx1">
              <a:alpha val="100000"/>
            </a:schemeClr>
          </a:solidFill>
          <a:ln w="9525">
            <a:noFill/>
          </a:ln>
        </p:spPr>
        <p:txBody>
          <a:bodyPr/>
          <a:p>
            <a:endParaRPr lang="zh-CN" altLang="en-US"/>
          </a:p>
        </p:txBody>
      </p:sp>
      <p:sp>
        <p:nvSpPr>
          <p:cNvPr id="22543" name="Freeform 9"/>
          <p:cNvSpPr/>
          <p:nvPr/>
        </p:nvSpPr>
        <p:spPr>
          <a:xfrm>
            <a:off x="1487488" y="1651000"/>
            <a:ext cx="784225" cy="787400"/>
          </a:xfrm>
          <a:custGeom>
            <a:avLst/>
            <a:gdLst>
              <a:gd name="txL" fmla="*/ 0 w 209"/>
              <a:gd name="txT" fmla="*/ 0 h 210"/>
              <a:gd name="txR" fmla="*/ 209 w 209"/>
              <a:gd name="txB" fmla="*/ 210 h 210"/>
            </a:gdLst>
            <a:ahLst/>
            <a:cxnLst>
              <a:cxn ang="0">
                <a:pos x="2147483647" y="2147483647"/>
              </a:cxn>
              <a:cxn ang="0">
                <a:pos x="2147483647" y="2147483647"/>
              </a:cxn>
              <a:cxn ang="0">
                <a:pos x="2147483647" y="2147483647"/>
              </a:cxn>
              <a:cxn ang="0">
                <a:pos x="2147483647" y="2147483647"/>
              </a:cxn>
              <a:cxn ang="0">
                <a:pos x="2147483647" y="2147483647"/>
              </a:cxn>
            </a:cxnLst>
            <a:rect l="txL" t="txT" r="txR" b="txB"/>
            <a:pathLst>
              <a:path w="209" h="210">
                <a:moveTo>
                  <a:pt x="9" y="88"/>
                </a:moveTo>
                <a:cubicBezTo>
                  <a:pt x="19" y="35"/>
                  <a:pt x="69" y="0"/>
                  <a:pt x="122" y="10"/>
                </a:cubicBezTo>
                <a:cubicBezTo>
                  <a:pt x="174" y="19"/>
                  <a:pt x="209" y="70"/>
                  <a:pt x="199" y="122"/>
                </a:cubicBezTo>
                <a:cubicBezTo>
                  <a:pt x="190" y="175"/>
                  <a:pt x="139" y="210"/>
                  <a:pt x="87" y="200"/>
                </a:cubicBezTo>
                <a:cubicBezTo>
                  <a:pt x="34" y="190"/>
                  <a:pt x="0" y="140"/>
                  <a:pt x="9" y="88"/>
                </a:cubicBezTo>
                <a:close/>
              </a:path>
            </a:pathLst>
          </a:custGeom>
          <a:solidFill>
            <a:schemeClr val="tx1">
              <a:alpha val="100000"/>
            </a:schemeClr>
          </a:solidFill>
          <a:ln w="9525">
            <a:noFill/>
          </a:ln>
        </p:spPr>
        <p:txBody>
          <a:bodyPr/>
          <a:p>
            <a:endParaRPr lang="zh-CN" altLang="en-US"/>
          </a:p>
        </p:txBody>
      </p:sp>
      <p:sp>
        <p:nvSpPr>
          <p:cNvPr id="22544" name="Freeform 180"/>
          <p:cNvSpPr>
            <a:spLocks noEditPoints="1"/>
          </p:cNvSpPr>
          <p:nvPr/>
        </p:nvSpPr>
        <p:spPr>
          <a:xfrm>
            <a:off x="1671638" y="1835150"/>
            <a:ext cx="415925" cy="425450"/>
          </a:xfrm>
          <a:custGeom>
            <a:avLst/>
            <a:gdLst>
              <a:gd name="txL" fmla="*/ 0 w 79"/>
              <a:gd name="txT" fmla="*/ 0 h 79"/>
              <a:gd name="txR" fmla="*/ 79 w 79"/>
              <a:gd name="txB" fmla="*/ 79 h 79"/>
            </a:gdLst>
            <a:ahLst/>
            <a:cxnLst>
              <a:cxn ang="0">
                <a:pos x="2147483647" y="2147483647"/>
              </a:cxn>
              <a:cxn ang="0">
                <a:pos x="2147483647" y="2147483647"/>
              </a:cxn>
              <a:cxn ang="0">
                <a:pos x="2147483647" y="2147483647"/>
              </a:cxn>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79" h="79">
                <a:moveTo>
                  <a:pt x="57" y="16"/>
                </a:moveTo>
                <a:cubicBezTo>
                  <a:pt x="53" y="30"/>
                  <a:pt x="53" y="30"/>
                  <a:pt x="53" y="30"/>
                </a:cubicBezTo>
                <a:cubicBezTo>
                  <a:pt x="33" y="11"/>
                  <a:pt x="33" y="11"/>
                  <a:pt x="33" y="11"/>
                </a:cubicBezTo>
                <a:cubicBezTo>
                  <a:pt x="41" y="9"/>
                  <a:pt x="48" y="9"/>
                  <a:pt x="57" y="16"/>
                </a:cubicBezTo>
                <a:close/>
                <a:moveTo>
                  <a:pt x="39" y="0"/>
                </a:moveTo>
                <a:cubicBezTo>
                  <a:pt x="28" y="0"/>
                  <a:pt x="19" y="4"/>
                  <a:pt x="11" y="11"/>
                </a:cubicBezTo>
                <a:cubicBezTo>
                  <a:pt x="4" y="18"/>
                  <a:pt x="0" y="28"/>
                  <a:pt x="0" y="39"/>
                </a:cubicBezTo>
                <a:cubicBezTo>
                  <a:pt x="0" y="50"/>
                  <a:pt x="4" y="60"/>
                  <a:pt x="11" y="67"/>
                </a:cubicBezTo>
                <a:cubicBezTo>
                  <a:pt x="19" y="74"/>
                  <a:pt x="28" y="79"/>
                  <a:pt x="39" y="79"/>
                </a:cubicBezTo>
                <a:cubicBezTo>
                  <a:pt x="50" y="79"/>
                  <a:pt x="60" y="74"/>
                  <a:pt x="67" y="67"/>
                </a:cubicBezTo>
                <a:cubicBezTo>
                  <a:pt x="75" y="60"/>
                  <a:pt x="79" y="50"/>
                  <a:pt x="79" y="39"/>
                </a:cubicBezTo>
                <a:cubicBezTo>
                  <a:pt x="79" y="28"/>
                  <a:pt x="75" y="18"/>
                  <a:pt x="67" y="11"/>
                </a:cubicBezTo>
                <a:cubicBezTo>
                  <a:pt x="60" y="4"/>
                  <a:pt x="50" y="0"/>
                  <a:pt x="39" y="0"/>
                </a:cubicBezTo>
                <a:close/>
                <a:moveTo>
                  <a:pt x="63" y="16"/>
                </a:moveTo>
                <a:cubicBezTo>
                  <a:pt x="57" y="10"/>
                  <a:pt x="49" y="6"/>
                  <a:pt x="39" y="6"/>
                </a:cubicBezTo>
                <a:cubicBezTo>
                  <a:pt x="30" y="6"/>
                  <a:pt x="22" y="10"/>
                  <a:pt x="16" y="16"/>
                </a:cubicBezTo>
                <a:cubicBezTo>
                  <a:pt x="10" y="22"/>
                  <a:pt x="6" y="30"/>
                  <a:pt x="6" y="39"/>
                </a:cubicBezTo>
                <a:cubicBezTo>
                  <a:pt x="6" y="48"/>
                  <a:pt x="10" y="57"/>
                  <a:pt x="16" y="63"/>
                </a:cubicBezTo>
                <a:cubicBezTo>
                  <a:pt x="22" y="69"/>
                  <a:pt x="30" y="73"/>
                  <a:pt x="39" y="73"/>
                </a:cubicBezTo>
                <a:cubicBezTo>
                  <a:pt x="49" y="73"/>
                  <a:pt x="57" y="69"/>
                  <a:pt x="63" y="63"/>
                </a:cubicBezTo>
                <a:cubicBezTo>
                  <a:pt x="69" y="57"/>
                  <a:pt x="73" y="48"/>
                  <a:pt x="73" y="39"/>
                </a:cubicBezTo>
                <a:cubicBezTo>
                  <a:pt x="73" y="30"/>
                  <a:pt x="69" y="22"/>
                  <a:pt x="63" y="16"/>
                </a:cubicBezTo>
                <a:close/>
                <a:moveTo>
                  <a:pt x="28" y="13"/>
                </a:moveTo>
                <a:cubicBezTo>
                  <a:pt x="18" y="17"/>
                  <a:pt x="14" y="24"/>
                  <a:pt x="12" y="31"/>
                </a:cubicBezTo>
                <a:cubicBezTo>
                  <a:pt x="40" y="25"/>
                  <a:pt x="40" y="25"/>
                  <a:pt x="40" y="25"/>
                </a:cubicBezTo>
                <a:cubicBezTo>
                  <a:pt x="28" y="13"/>
                  <a:pt x="28" y="13"/>
                  <a:pt x="28" y="13"/>
                </a:cubicBezTo>
                <a:close/>
                <a:moveTo>
                  <a:pt x="11" y="36"/>
                </a:moveTo>
                <a:cubicBezTo>
                  <a:pt x="28" y="32"/>
                  <a:pt x="28" y="32"/>
                  <a:pt x="28" y="32"/>
                </a:cubicBezTo>
                <a:cubicBezTo>
                  <a:pt x="18" y="59"/>
                  <a:pt x="18" y="59"/>
                  <a:pt x="18" y="59"/>
                </a:cubicBezTo>
                <a:cubicBezTo>
                  <a:pt x="13" y="54"/>
                  <a:pt x="10" y="47"/>
                  <a:pt x="11" y="36"/>
                </a:cubicBezTo>
                <a:close/>
                <a:moveTo>
                  <a:pt x="23" y="63"/>
                </a:moveTo>
                <a:cubicBezTo>
                  <a:pt x="28" y="47"/>
                  <a:pt x="28" y="47"/>
                  <a:pt x="28" y="47"/>
                </a:cubicBezTo>
                <a:cubicBezTo>
                  <a:pt x="47" y="68"/>
                  <a:pt x="47" y="68"/>
                  <a:pt x="47" y="68"/>
                </a:cubicBezTo>
                <a:cubicBezTo>
                  <a:pt x="39" y="69"/>
                  <a:pt x="32" y="69"/>
                  <a:pt x="23" y="63"/>
                </a:cubicBezTo>
                <a:close/>
                <a:moveTo>
                  <a:pt x="51" y="65"/>
                </a:moveTo>
                <a:cubicBezTo>
                  <a:pt x="40" y="54"/>
                  <a:pt x="40" y="54"/>
                  <a:pt x="40" y="54"/>
                </a:cubicBezTo>
                <a:cubicBezTo>
                  <a:pt x="67" y="47"/>
                  <a:pt x="67" y="47"/>
                  <a:pt x="67" y="47"/>
                </a:cubicBezTo>
                <a:cubicBezTo>
                  <a:pt x="65" y="55"/>
                  <a:pt x="61" y="61"/>
                  <a:pt x="51" y="65"/>
                </a:cubicBezTo>
                <a:close/>
                <a:moveTo>
                  <a:pt x="68" y="42"/>
                </a:moveTo>
                <a:cubicBezTo>
                  <a:pt x="69" y="31"/>
                  <a:pt x="66" y="25"/>
                  <a:pt x="61" y="19"/>
                </a:cubicBezTo>
                <a:cubicBezTo>
                  <a:pt x="53" y="46"/>
                  <a:pt x="53" y="46"/>
                  <a:pt x="53" y="46"/>
                </a:cubicBezTo>
                <a:lnTo>
                  <a:pt x="68" y="42"/>
                </a:lnTo>
                <a:close/>
              </a:path>
            </a:pathLst>
          </a:custGeom>
          <a:solidFill>
            <a:schemeClr val="bg1">
              <a:alpha val="100000"/>
            </a:schemeClr>
          </a:solidFill>
          <a:ln w="9525">
            <a:noFill/>
          </a:ln>
        </p:spPr>
        <p:txBody>
          <a:bodyPr/>
          <a:p>
            <a:endParaRPr lang="zh-CN" altLang="en-US"/>
          </a:p>
        </p:txBody>
      </p:sp>
      <p:sp>
        <p:nvSpPr>
          <p:cNvPr id="22545" name="Freeform 58"/>
          <p:cNvSpPr>
            <a:spLocks noEditPoints="1"/>
          </p:cNvSpPr>
          <p:nvPr/>
        </p:nvSpPr>
        <p:spPr>
          <a:xfrm>
            <a:off x="6981825" y="3074988"/>
            <a:ext cx="854075" cy="865187"/>
          </a:xfrm>
          <a:custGeom>
            <a:avLst/>
            <a:gdLst>
              <a:gd name="txL" fmla="*/ 0 w 228"/>
              <a:gd name="txT" fmla="*/ 0 h 231"/>
              <a:gd name="txR" fmla="*/ 228 w 228"/>
              <a:gd name="txB" fmla="*/ 231 h 231"/>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28" h="231">
                <a:moveTo>
                  <a:pt x="151" y="15"/>
                </a:moveTo>
                <a:cubicBezTo>
                  <a:pt x="200" y="33"/>
                  <a:pt x="228" y="83"/>
                  <a:pt x="219" y="134"/>
                </a:cubicBezTo>
                <a:cubicBezTo>
                  <a:pt x="208" y="192"/>
                  <a:pt x="153" y="231"/>
                  <a:pt x="95" y="220"/>
                </a:cubicBezTo>
                <a:cubicBezTo>
                  <a:pt x="89" y="219"/>
                  <a:pt x="83" y="217"/>
                  <a:pt x="78" y="215"/>
                </a:cubicBezTo>
                <a:cubicBezTo>
                  <a:pt x="29" y="197"/>
                  <a:pt x="0" y="147"/>
                  <a:pt x="9" y="96"/>
                </a:cubicBezTo>
                <a:cubicBezTo>
                  <a:pt x="20" y="38"/>
                  <a:pt x="76" y="0"/>
                  <a:pt x="133" y="10"/>
                </a:cubicBezTo>
                <a:cubicBezTo>
                  <a:pt x="139" y="12"/>
                  <a:pt x="145" y="13"/>
                  <a:pt x="151" y="15"/>
                </a:cubicBezTo>
                <a:close/>
                <a:moveTo>
                  <a:pt x="79" y="213"/>
                </a:moveTo>
                <a:cubicBezTo>
                  <a:pt x="84" y="215"/>
                  <a:pt x="90" y="217"/>
                  <a:pt x="95" y="218"/>
                </a:cubicBezTo>
                <a:cubicBezTo>
                  <a:pt x="152" y="228"/>
                  <a:pt x="206" y="190"/>
                  <a:pt x="217" y="134"/>
                </a:cubicBezTo>
                <a:cubicBezTo>
                  <a:pt x="226" y="84"/>
                  <a:pt x="198" y="35"/>
                  <a:pt x="150" y="17"/>
                </a:cubicBezTo>
                <a:cubicBezTo>
                  <a:pt x="145" y="15"/>
                  <a:pt x="139" y="14"/>
                  <a:pt x="133" y="13"/>
                </a:cubicBezTo>
                <a:cubicBezTo>
                  <a:pt x="77" y="2"/>
                  <a:pt x="22" y="40"/>
                  <a:pt x="12" y="96"/>
                </a:cubicBezTo>
                <a:cubicBezTo>
                  <a:pt x="3" y="147"/>
                  <a:pt x="31" y="196"/>
                  <a:pt x="79" y="213"/>
                </a:cubicBezTo>
                <a:close/>
              </a:path>
            </a:pathLst>
          </a:custGeom>
          <a:solidFill>
            <a:schemeClr val="tx1">
              <a:alpha val="100000"/>
            </a:schemeClr>
          </a:solidFill>
          <a:ln w="9525">
            <a:noFill/>
          </a:ln>
        </p:spPr>
        <p:txBody>
          <a:bodyPr/>
          <a:p>
            <a:endParaRPr lang="zh-CN" altLang="en-US"/>
          </a:p>
        </p:txBody>
      </p:sp>
      <p:sp>
        <p:nvSpPr>
          <p:cNvPr id="22546" name="Freeform 59"/>
          <p:cNvSpPr/>
          <p:nvPr/>
        </p:nvSpPr>
        <p:spPr>
          <a:xfrm>
            <a:off x="7018338" y="3116263"/>
            <a:ext cx="784225" cy="782637"/>
          </a:xfrm>
          <a:custGeom>
            <a:avLst/>
            <a:gdLst>
              <a:gd name="txL" fmla="*/ 0 w 209"/>
              <a:gd name="txT" fmla="*/ 0 h 209"/>
              <a:gd name="txR" fmla="*/ 209 w 209"/>
              <a:gd name="txB" fmla="*/ 209 h 209"/>
            </a:gdLst>
            <a:ahLst/>
            <a:cxnLst>
              <a:cxn ang="0">
                <a:pos x="2147483647" y="2147483647"/>
              </a:cxn>
              <a:cxn ang="0">
                <a:pos x="2147483647" y="2147483647"/>
              </a:cxn>
              <a:cxn ang="0">
                <a:pos x="2147483647" y="2147483647"/>
              </a:cxn>
              <a:cxn ang="0">
                <a:pos x="2147483647" y="2147483647"/>
              </a:cxn>
              <a:cxn ang="0">
                <a:pos x="2147483647" y="2147483647"/>
              </a:cxn>
            </a:cxnLst>
            <a:rect l="txL" t="txT" r="txR" b="txB"/>
            <a:pathLst>
              <a:path w="209" h="209">
                <a:moveTo>
                  <a:pt x="9" y="87"/>
                </a:moveTo>
                <a:cubicBezTo>
                  <a:pt x="19" y="34"/>
                  <a:pt x="69" y="0"/>
                  <a:pt x="122" y="9"/>
                </a:cubicBezTo>
                <a:cubicBezTo>
                  <a:pt x="174" y="19"/>
                  <a:pt x="209" y="69"/>
                  <a:pt x="199" y="122"/>
                </a:cubicBezTo>
                <a:cubicBezTo>
                  <a:pt x="190" y="174"/>
                  <a:pt x="139" y="209"/>
                  <a:pt x="87" y="199"/>
                </a:cubicBezTo>
                <a:cubicBezTo>
                  <a:pt x="34" y="190"/>
                  <a:pt x="0" y="139"/>
                  <a:pt x="9" y="87"/>
                </a:cubicBezTo>
                <a:close/>
              </a:path>
            </a:pathLst>
          </a:custGeom>
          <a:solidFill>
            <a:schemeClr val="tx1">
              <a:alpha val="100000"/>
            </a:schemeClr>
          </a:solidFill>
          <a:ln w="9525">
            <a:noFill/>
          </a:ln>
        </p:spPr>
        <p:txBody>
          <a:bodyPr/>
          <a:p>
            <a:endParaRPr lang="zh-CN" altLang="en-US"/>
          </a:p>
        </p:txBody>
      </p:sp>
      <p:sp>
        <p:nvSpPr>
          <p:cNvPr id="22547" name="Freeform 214"/>
          <p:cNvSpPr>
            <a:spLocks noEditPoints="1"/>
          </p:cNvSpPr>
          <p:nvPr/>
        </p:nvSpPr>
        <p:spPr>
          <a:xfrm>
            <a:off x="7248525" y="3317875"/>
            <a:ext cx="355600" cy="365125"/>
          </a:xfrm>
          <a:custGeom>
            <a:avLst/>
            <a:gdLst>
              <a:gd name="txL" fmla="*/ 0 w 73"/>
              <a:gd name="txT" fmla="*/ 0 h 74"/>
              <a:gd name="txR" fmla="*/ 73 w 73"/>
              <a:gd name="txB" fmla="*/ 74 h 74"/>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73" h="74">
                <a:moveTo>
                  <a:pt x="33" y="12"/>
                </a:moveTo>
                <a:cubicBezTo>
                  <a:pt x="41" y="11"/>
                  <a:pt x="49" y="14"/>
                  <a:pt x="55" y="18"/>
                </a:cubicBezTo>
                <a:cubicBezTo>
                  <a:pt x="61" y="23"/>
                  <a:pt x="65" y="30"/>
                  <a:pt x="66" y="38"/>
                </a:cubicBezTo>
                <a:cubicBezTo>
                  <a:pt x="67" y="46"/>
                  <a:pt x="65" y="53"/>
                  <a:pt x="60" y="59"/>
                </a:cubicBezTo>
                <a:cubicBezTo>
                  <a:pt x="62" y="74"/>
                  <a:pt x="62" y="74"/>
                  <a:pt x="62" y="74"/>
                </a:cubicBezTo>
                <a:cubicBezTo>
                  <a:pt x="58" y="74"/>
                  <a:pt x="58" y="74"/>
                  <a:pt x="58" y="74"/>
                </a:cubicBezTo>
                <a:cubicBezTo>
                  <a:pt x="53" y="67"/>
                  <a:pt x="53" y="67"/>
                  <a:pt x="53" y="67"/>
                </a:cubicBezTo>
                <a:cubicBezTo>
                  <a:pt x="49" y="69"/>
                  <a:pt x="44" y="71"/>
                  <a:pt x="39" y="72"/>
                </a:cubicBezTo>
                <a:cubicBezTo>
                  <a:pt x="39" y="72"/>
                  <a:pt x="39" y="72"/>
                  <a:pt x="39" y="72"/>
                </a:cubicBezTo>
                <a:cubicBezTo>
                  <a:pt x="39" y="72"/>
                  <a:pt x="39" y="72"/>
                  <a:pt x="39" y="72"/>
                </a:cubicBezTo>
                <a:cubicBezTo>
                  <a:pt x="32" y="72"/>
                  <a:pt x="26" y="71"/>
                  <a:pt x="20" y="67"/>
                </a:cubicBezTo>
                <a:cubicBezTo>
                  <a:pt x="15" y="74"/>
                  <a:pt x="15" y="74"/>
                  <a:pt x="15" y="74"/>
                </a:cubicBezTo>
                <a:cubicBezTo>
                  <a:pt x="11" y="74"/>
                  <a:pt x="11" y="74"/>
                  <a:pt x="11" y="74"/>
                </a:cubicBezTo>
                <a:cubicBezTo>
                  <a:pt x="13" y="60"/>
                  <a:pt x="13" y="60"/>
                  <a:pt x="13" y="60"/>
                </a:cubicBezTo>
                <a:cubicBezTo>
                  <a:pt x="9" y="56"/>
                  <a:pt x="7" y="51"/>
                  <a:pt x="6" y="45"/>
                </a:cubicBezTo>
                <a:cubicBezTo>
                  <a:pt x="6" y="45"/>
                  <a:pt x="6" y="45"/>
                  <a:pt x="6" y="45"/>
                </a:cubicBezTo>
                <a:cubicBezTo>
                  <a:pt x="6" y="45"/>
                  <a:pt x="6" y="45"/>
                  <a:pt x="6" y="45"/>
                </a:cubicBezTo>
                <a:cubicBezTo>
                  <a:pt x="4" y="29"/>
                  <a:pt x="16" y="14"/>
                  <a:pt x="33" y="12"/>
                </a:cubicBezTo>
                <a:close/>
                <a:moveTo>
                  <a:pt x="37" y="37"/>
                </a:moveTo>
                <a:cubicBezTo>
                  <a:pt x="36" y="37"/>
                  <a:pt x="35" y="37"/>
                  <a:pt x="34" y="37"/>
                </a:cubicBezTo>
                <a:cubicBezTo>
                  <a:pt x="32" y="33"/>
                  <a:pt x="29" y="28"/>
                  <a:pt x="26" y="24"/>
                </a:cubicBezTo>
                <a:cubicBezTo>
                  <a:pt x="26" y="24"/>
                  <a:pt x="25" y="24"/>
                  <a:pt x="25" y="24"/>
                </a:cubicBezTo>
                <a:cubicBezTo>
                  <a:pt x="27" y="29"/>
                  <a:pt x="30" y="34"/>
                  <a:pt x="33" y="38"/>
                </a:cubicBezTo>
                <a:cubicBezTo>
                  <a:pt x="32" y="39"/>
                  <a:pt x="32" y="41"/>
                  <a:pt x="32" y="42"/>
                </a:cubicBezTo>
                <a:cubicBezTo>
                  <a:pt x="32" y="45"/>
                  <a:pt x="34" y="47"/>
                  <a:pt x="37" y="47"/>
                </a:cubicBezTo>
                <a:cubicBezTo>
                  <a:pt x="40" y="47"/>
                  <a:pt x="42" y="45"/>
                  <a:pt x="42" y="42"/>
                </a:cubicBezTo>
                <a:cubicBezTo>
                  <a:pt x="42" y="42"/>
                  <a:pt x="42" y="41"/>
                  <a:pt x="42" y="41"/>
                </a:cubicBezTo>
                <a:cubicBezTo>
                  <a:pt x="45" y="38"/>
                  <a:pt x="48" y="35"/>
                  <a:pt x="51" y="31"/>
                </a:cubicBezTo>
                <a:cubicBezTo>
                  <a:pt x="50" y="30"/>
                  <a:pt x="49" y="29"/>
                  <a:pt x="48" y="28"/>
                </a:cubicBezTo>
                <a:cubicBezTo>
                  <a:pt x="45" y="31"/>
                  <a:pt x="42" y="34"/>
                  <a:pt x="39" y="37"/>
                </a:cubicBezTo>
                <a:cubicBezTo>
                  <a:pt x="38" y="37"/>
                  <a:pt x="38" y="37"/>
                  <a:pt x="37" y="37"/>
                </a:cubicBezTo>
                <a:close/>
                <a:moveTo>
                  <a:pt x="67" y="0"/>
                </a:moveTo>
                <a:cubicBezTo>
                  <a:pt x="63" y="3"/>
                  <a:pt x="63" y="3"/>
                  <a:pt x="63" y="3"/>
                </a:cubicBezTo>
                <a:cubicBezTo>
                  <a:pt x="57" y="0"/>
                  <a:pt x="50" y="1"/>
                  <a:pt x="45" y="7"/>
                </a:cubicBezTo>
                <a:cubicBezTo>
                  <a:pt x="45" y="7"/>
                  <a:pt x="45" y="7"/>
                  <a:pt x="45" y="7"/>
                </a:cubicBezTo>
                <a:cubicBezTo>
                  <a:pt x="68" y="27"/>
                  <a:pt x="68" y="27"/>
                  <a:pt x="68" y="27"/>
                </a:cubicBezTo>
                <a:cubicBezTo>
                  <a:pt x="68" y="27"/>
                  <a:pt x="68" y="27"/>
                  <a:pt x="68" y="26"/>
                </a:cubicBezTo>
                <a:cubicBezTo>
                  <a:pt x="73" y="21"/>
                  <a:pt x="73" y="12"/>
                  <a:pt x="68" y="7"/>
                </a:cubicBezTo>
                <a:cubicBezTo>
                  <a:pt x="70" y="2"/>
                  <a:pt x="70" y="2"/>
                  <a:pt x="70" y="2"/>
                </a:cubicBezTo>
                <a:cubicBezTo>
                  <a:pt x="67" y="0"/>
                  <a:pt x="67" y="0"/>
                  <a:pt x="67" y="0"/>
                </a:cubicBezTo>
                <a:close/>
                <a:moveTo>
                  <a:pt x="5" y="2"/>
                </a:moveTo>
                <a:cubicBezTo>
                  <a:pt x="6" y="6"/>
                  <a:pt x="6" y="6"/>
                  <a:pt x="6" y="6"/>
                </a:cubicBezTo>
                <a:cubicBezTo>
                  <a:pt x="1" y="11"/>
                  <a:pt x="0" y="19"/>
                  <a:pt x="4" y="25"/>
                </a:cubicBezTo>
                <a:cubicBezTo>
                  <a:pt x="4" y="25"/>
                  <a:pt x="4" y="25"/>
                  <a:pt x="4" y="25"/>
                </a:cubicBezTo>
                <a:cubicBezTo>
                  <a:pt x="29" y="8"/>
                  <a:pt x="29" y="8"/>
                  <a:pt x="29" y="8"/>
                </a:cubicBezTo>
                <a:cubicBezTo>
                  <a:pt x="29" y="8"/>
                  <a:pt x="29" y="8"/>
                  <a:pt x="29" y="8"/>
                </a:cubicBezTo>
                <a:cubicBezTo>
                  <a:pt x="25" y="2"/>
                  <a:pt x="17" y="0"/>
                  <a:pt x="11" y="3"/>
                </a:cubicBezTo>
                <a:cubicBezTo>
                  <a:pt x="7" y="0"/>
                  <a:pt x="7" y="0"/>
                  <a:pt x="7" y="0"/>
                </a:cubicBezTo>
                <a:cubicBezTo>
                  <a:pt x="5" y="2"/>
                  <a:pt x="5" y="2"/>
                  <a:pt x="5" y="2"/>
                </a:cubicBezTo>
                <a:close/>
                <a:moveTo>
                  <a:pt x="51" y="23"/>
                </a:moveTo>
                <a:cubicBezTo>
                  <a:pt x="46" y="19"/>
                  <a:pt x="40" y="17"/>
                  <a:pt x="33" y="18"/>
                </a:cubicBezTo>
                <a:cubicBezTo>
                  <a:pt x="27" y="19"/>
                  <a:pt x="21" y="22"/>
                  <a:pt x="17" y="27"/>
                </a:cubicBezTo>
                <a:cubicBezTo>
                  <a:pt x="14" y="32"/>
                  <a:pt x="12" y="38"/>
                  <a:pt x="12" y="44"/>
                </a:cubicBezTo>
                <a:cubicBezTo>
                  <a:pt x="12" y="44"/>
                  <a:pt x="12" y="44"/>
                  <a:pt x="12" y="44"/>
                </a:cubicBezTo>
                <a:cubicBezTo>
                  <a:pt x="13" y="51"/>
                  <a:pt x="16" y="57"/>
                  <a:pt x="21" y="60"/>
                </a:cubicBezTo>
                <a:cubicBezTo>
                  <a:pt x="26" y="64"/>
                  <a:pt x="32" y="66"/>
                  <a:pt x="39" y="65"/>
                </a:cubicBezTo>
                <a:cubicBezTo>
                  <a:pt x="39" y="65"/>
                  <a:pt x="39" y="65"/>
                  <a:pt x="39" y="65"/>
                </a:cubicBezTo>
                <a:cubicBezTo>
                  <a:pt x="45" y="65"/>
                  <a:pt x="51" y="61"/>
                  <a:pt x="55" y="57"/>
                </a:cubicBezTo>
                <a:cubicBezTo>
                  <a:pt x="58" y="52"/>
                  <a:pt x="60" y="46"/>
                  <a:pt x="60" y="39"/>
                </a:cubicBezTo>
                <a:cubicBezTo>
                  <a:pt x="59" y="33"/>
                  <a:pt x="56" y="27"/>
                  <a:pt x="51" y="23"/>
                </a:cubicBezTo>
                <a:close/>
              </a:path>
            </a:pathLst>
          </a:custGeom>
          <a:solidFill>
            <a:schemeClr val="bg1">
              <a:alpha val="100000"/>
            </a:schemeClr>
          </a:solidFill>
          <a:ln w="9525">
            <a:noFill/>
          </a:ln>
        </p:spPr>
        <p:txBody>
          <a:bodyPr/>
          <a:p>
            <a:endParaRPr lang="zh-CN" altLang="en-US"/>
          </a:p>
        </p:txBody>
      </p:sp>
      <p:sp>
        <p:nvSpPr>
          <p:cNvPr id="22548" name="Freeform 54"/>
          <p:cNvSpPr>
            <a:spLocks noEditPoints="1"/>
          </p:cNvSpPr>
          <p:nvPr/>
        </p:nvSpPr>
        <p:spPr>
          <a:xfrm>
            <a:off x="1487488" y="3063875"/>
            <a:ext cx="854075" cy="865188"/>
          </a:xfrm>
          <a:custGeom>
            <a:avLst/>
            <a:gdLst>
              <a:gd name="txL" fmla="*/ 0 w 228"/>
              <a:gd name="txT" fmla="*/ 0 h 231"/>
              <a:gd name="txR" fmla="*/ 228 w 228"/>
              <a:gd name="txB" fmla="*/ 231 h 231"/>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28" h="231">
                <a:moveTo>
                  <a:pt x="151" y="15"/>
                </a:moveTo>
                <a:cubicBezTo>
                  <a:pt x="200" y="33"/>
                  <a:pt x="228" y="83"/>
                  <a:pt x="219" y="134"/>
                </a:cubicBezTo>
                <a:cubicBezTo>
                  <a:pt x="208" y="192"/>
                  <a:pt x="153" y="231"/>
                  <a:pt x="95" y="220"/>
                </a:cubicBezTo>
                <a:cubicBezTo>
                  <a:pt x="89" y="219"/>
                  <a:pt x="83" y="217"/>
                  <a:pt x="78" y="215"/>
                </a:cubicBezTo>
                <a:cubicBezTo>
                  <a:pt x="29" y="198"/>
                  <a:pt x="0" y="147"/>
                  <a:pt x="9" y="96"/>
                </a:cubicBezTo>
                <a:cubicBezTo>
                  <a:pt x="20" y="38"/>
                  <a:pt x="76" y="0"/>
                  <a:pt x="133" y="10"/>
                </a:cubicBezTo>
                <a:cubicBezTo>
                  <a:pt x="139" y="12"/>
                  <a:pt x="145" y="13"/>
                  <a:pt x="151" y="15"/>
                </a:cubicBezTo>
                <a:close/>
                <a:moveTo>
                  <a:pt x="78" y="213"/>
                </a:moveTo>
                <a:cubicBezTo>
                  <a:pt x="84" y="215"/>
                  <a:pt x="90" y="217"/>
                  <a:pt x="95" y="218"/>
                </a:cubicBezTo>
                <a:cubicBezTo>
                  <a:pt x="152" y="228"/>
                  <a:pt x="206" y="191"/>
                  <a:pt x="217" y="134"/>
                </a:cubicBezTo>
                <a:cubicBezTo>
                  <a:pt x="226" y="84"/>
                  <a:pt x="198" y="35"/>
                  <a:pt x="150" y="17"/>
                </a:cubicBezTo>
                <a:cubicBezTo>
                  <a:pt x="144" y="15"/>
                  <a:pt x="139" y="14"/>
                  <a:pt x="133" y="13"/>
                </a:cubicBezTo>
                <a:cubicBezTo>
                  <a:pt x="76" y="2"/>
                  <a:pt x="22" y="40"/>
                  <a:pt x="12" y="97"/>
                </a:cubicBezTo>
                <a:cubicBezTo>
                  <a:pt x="3" y="147"/>
                  <a:pt x="31" y="196"/>
                  <a:pt x="78" y="213"/>
                </a:cubicBezTo>
                <a:close/>
              </a:path>
            </a:pathLst>
          </a:custGeom>
          <a:solidFill>
            <a:schemeClr val="tx1">
              <a:alpha val="100000"/>
            </a:schemeClr>
          </a:solidFill>
          <a:ln w="9525">
            <a:noFill/>
          </a:ln>
        </p:spPr>
        <p:txBody>
          <a:bodyPr/>
          <a:p>
            <a:endParaRPr lang="zh-CN" altLang="en-US"/>
          </a:p>
        </p:txBody>
      </p:sp>
      <p:sp>
        <p:nvSpPr>
          <p:cNvPr id="22549" name="Freeform 55"/>
          <p:cNvSpPr/>
          <p:nvPr/>
        </p:nvSpPr>
        <p:spPr>
          <a:xfrm>
            <a:off x="1524000" y="3103563"/>
            <a:ext cx="784225" cy="784225"/>
          </a:xfrm>
          <a:custGeom>
            <a:avLst/>
            <a:gdLst>
              <a:gd name="txL" fmla="*/ 0 w 209"/>
              <a:gd name="txT" fmla="*/ 0 h 209"/>
              <a:gd name="txR" fmla="*/ 209 w 209"/>
              <a:gd name="txB" fmla="*/ 209 h 209"/>
            </a:gdLst>
            <a:ahLst/>
            <a:cxnLst>
              <a:cxn ang="0">
                <a:pos x="2147483647" y="2147483647"/>
              </a:cxn>
              <a:cxn ang="0">
                <a:pos x="2147483647" y="2147483647"/>
              </a:cxn>
              <a:cxn ang="0">
                <a:pos x="2147483647" y="2147483647"/>
              </a:cxn>
              <a:cxn ang="0">
                <a:pos x="2147483647" y="2147483647"/>
              </a:cxn>
              <a:cxn ang="0">
                <a:pos x="2147483647" y="2147483647"/>
              </a:cxn>
            </a:cxnLst>
            <a:rect l="txL" t="txT" r="txR" b="txB"/>
            <a:pathLst>
              <a:path w="209" h="209">
                <a:moveTo>
                  <a:pt x="9" y="87"/>
                </a:moveTo>
                <a:cubicBezTo>
                  <a:pt x="19" y="34"/>
                  <a:pt x="69" y="0"/>
                  <a:pt x="122" y="9"/>
                </a:cubicBezTo>
                <a:cubicBezTo>
                  <a:pt x="174" y="19"/>
                  <a:pt x="209" y="69"/>
                  <a:pt x="199" y="122"/>
                </a:cubicBezTo>
                <a:cubicBezTo>
                  <a:pt x="190" y="174"/>
                  <a:pt x="139" y="209"/>
                  <a:pt x="87" y="199"/>
                </a:cubicBezTo>
                <a:cubicBezTo>
                  <a:pt x="34" y="190"/>
                  <a:pt x="0" y="139"/>
                  <a:pt x="9" y="87"/>
                </a:cubicBezTo>
                <a:close/>
              </a:path>
            </a:pathLst>
          </a:custGeom>
          <a:solidFill>
            <a:schemeClr val="tx1">
              <a:alpha val="100000"/>
            </a:schemeClr>
          </a:solidFill>
          <a:ln w="9525">
            <a:noFill/>
          </a:ln>
        </p:spPr>
        <p:txBody>
          <a:bodyPr/>
          <a:p>
            <a:endParaRPr lang="zh-CN" altLang="en-US"/>
          </a:p>
        </p:txBody>
      </p:sp>
      <p:sp>
        <p:nvSpPr>
          <p:cNvPr id="22550" name="Freeform 224"/>
          <p:cNvSpPr>
            <a:spLocks noEditPoints="1"/>
          </p:cNvSpPr>
          <p:nvPr/>
        </p:nvSpPr>
        <p:spPr>
          <a:xfrm>
            <a:off x="1763713" y="3330575"/>
            <a:ext cx="303212" cy="352425"/>
          </a:xfrm>
          <a:custGeom>
            <a:avLst/>
            <a:gdLst>
              <a:gd name="txL" fmla="*/ 0 w 64"/>
              <a:gd name="txT" fmla="*/ 0 h 70"/>
              <a:gd name="txR" fmla="*/ 64 w 64"/>
              <a:gd name="txB" fmla="*/ 70 h 70"/>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0"/>
              </a:cxn>
              <a:cxn ang="0">
                <a:pos x="2147483647" y="0"/>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64" h="70">
                <a:moveTo>
                  <a:pt x="19" y="62"/>
                </a:moveTo>
                <a:cubicBezTo>
                  <a:pt x="24" y="58"/>
                  <a:pt x="27" y="53"/>
                  <a:pt x="28" y="47"/>
                </a:cubicBezTo>
                <a:cubicBezTo>
                  <a:pt x="26" y="47"/>
                  <a:pt x="26" y="47"/>
                  <a:pt x="26" y="47"/>
                </a:cubicBezTo>
                <a:cubicBezTo>
                  <a:pt x="26" y="43"/>
                  <a:pt x="26" y="43"/>
                  <a:pt x="26" y="43"/>
                </a:cubicBezTo>
                <a:cubicBezTo>
                  <a:pt x="39" y="43"/>
                  <a:pt x="39" y="43"/>
                  <a:pt x="39" y="43"/>
                </a:cubicBezTo>
                <a:cubicBezTo>
                  <a:pt x="39" y="47"/>
                  <a:pt x="39" y="47"/>
                  <a:pt x="39" y="47"/>
                </a:cubicBezTo>
                <a:cubicBezTo>
                  <a:pt x="37" y="47"/>
                  <a:pt x="37" y="47"/>
                  <a:pt x="37" y="47"/>
                </a:cubicBezTo>
                <a:cubicBezTo>
                  <a:pt x="38" y="53"/>
                  <a:pt x="42" y="58"/>
                  <a:pt x="47" y="62"/>
                </a:cubicBezTo>
                <a:cubicBezTo>
                  <a:pt x="53" y="62"/>
                  <a:pt x="53" y="62"/>
                  <a:pt x="53" y="62"/>
                </a:cubicBezTo>
                <a:cubicBezTo>
                  <a:pt x="53" y="70"/>
                  <a:pt x="53" y="70"/>
                  <a:pt x="53" y="70"/>
                </a:cubicBezTo>
                <a:cubicBezTo>
                  <a:pt x="12" y="70"/>
                  <a:pt x="12" y="70"/>
                  <a:pt x="12" y="70"/>
                </a:cubicBezTo>
                <a:cubicBezTo>
                  <a:pt x="12" y="62"/>
                  <a:pt x="12" y="62"/>
                  <a:pt x="12" y="62"/>
                </a:cubicBezTo>
                <a:cubicBezTo>
                  <a:pt x="19" y="62"/>
                  <a:pt x="19" y="62"/>
                  <a:pt x="19" y="62"/>
                </a:cubicBezTo>
                <a:close/>
                <a:moveTo>
                  <a:pt x="26" y="6"/>
                </a:moveTo>
                <a:cubicBezTo>
                  <a:pt x="25" y="33"/>
                  <a:pt x="25" y="33"/>
                  <a:pt x="25" y="33"/>
                </a:cubicBezTo>
                <a:cubicBezTo>
                  <a:pt x="24" y="36"/>
                  <a:pt x="24" y="36"/>
                  <a:pt x="24" y="36"/>
                </a:cubicBezTo>
                <a:cubicBezTo>
                  <a:pt x="23" y="35"/>
                  <a:pt x="22" y="35"/>
                  <a:pt x="20" y="33"/>
                </a:cubicBezTo>
                <a:cubicBezTo>
                  <a:pt x="19" y="33"/>
                  <a:pt x="18" y="32"/>
                  <a:pt x="18" y="30"/>
                </a:cubicBezTo>
                <a:cubicBezTo>
                  <a:pt x="18" y="30"/>
                  <a:pt x="18" y="30"/>
                  <a:pt x="18" y="30"/>
                </a:cubicBezTo>
                <a:cubicBezTo>
                  <a:pt x="18" y="29"/>
                  <a:pt x="18" y="29"/>
                  <a:pt x="18" y="29"/>
                </a:cubicBezTo>
                <a:cubicBezTo>
                  <a:pt x="19" y="26"/>
                  <a:pt x="21" y="22"/>
                  <a:pt x="21" y="18"/>
                </a:cubicBezTo>
                <a:cubicBezTo>
                  <a:pt x="22" y="14"/>
                  <a:pt x="22" y="10"/>
                  <a:pt x="23" y="6"/>
                </a:cubicBezTo>
                <a:cubicBezTo>
                  <a:pt x="26" y="6"/>
                  <a:pt x="26" y="6"/>
                  <a:pt x="26" y="6"/>
                </a:cubicBezTo>
                <a:close/>
                <a:moveTo>
                  <a:pt x="17" y="11"/>
                </a:moveTo>
                <a:cubicBezTo>
                  <a:pt x="13" y="10"/>
                  <a:pt x="13" y="10"/>
                  <a:pt x="13" y="10"/>
                </a:cubicBezTo>
                <a:cubicBezTo>
                  <a:pt x="13" y="7"/>
                  <a:pt x="13" y="7"/>
                  <a:pt x="13" y="7"/>
                </a:cubicBezTo>
                <a:cubicBezTo>
                  <a:pt x="5" y="7"/>
                  <a:pt x="5" y="7"/>
                  <a:pt x="5" y="7"/>
                </a:cubicBezTo>
                <a:cubicBezTo>
                  <a:pt x="6" y="11"/>
                  <a:pt x="7" y="15"/>
                  <a:pt x="9" y="18"/>
                </a:cubicBezTo>
                <a:cubicBezTo>
                  <a:pt x="11" y="20"/>
                  <a:pt x="13" y="23"/>
                  <a:pt x="16" y="25"/>
                </a:cubicBezTo>
                <a:cubicBezTo>
                  <a:pt x="17" y="20"/>
                  <a:pt x="18" y="14"/>
                  <a:pt x="19" y="7"/>
                </a:cubicBezTo>
                <a:cubicBezTo>
                  <a:pt x="18" y="7"/>
                  <a:pt x="18" y="7"/>
                  <a:pt x="18" y="7"/>
                </a:cubicBezTo>
                <a:cubicBezTo>
                  <a:pt x="17" y="11"/>
                  <a:pt x="17" y="11"/>
                  <a:pt x="17" y="11"/>
                </a:cubicBezTo>
                <a:close/>
                <a:moveTo>
                  <a:pt x="13" y="3"/>
                </a:moveTo>
                <a:cubicBezTo>
                  <a:pt x="3" y="3"/>
                  <a:pt x="3" y="3"/>
                  <a:pt x="3" y="3"/>
                </a:cubicBezTo>
                <a:cubicBezTo>
                  <a:pt x="0" y="3"/>
                  <a:pt x="0" y="3"/>
                  <a:pt x="0" y="3"/>
                </a:cubicBezTo>
                <a:cubicBezTo>
                  <a:pt x="1" y="6"/>
                  <a:pt x="1" y="6"/>
                  <a:pt x="1" y="6"/>
                </a:cubicBezTo>
                <a:cubicBezTo>
                  <a:pt x="2" y="11"/>
                  <a:pt x="3" y="16"/>
                  <a:pt x="6" y="20"/>
                </a:cubicBezTo>
                <a:cubicBezTo>
                  <a:pt x="8" y="23"/>
                  <a:pt x="11" y="26"/>
                  <a:pt x="15" y="29"/>
                </a:cubicBezTo>
                <a:cubicBezTo>
                  <a:pt x="14" y="29"/>
                  <a:pt x="14" y="30"/>
                  <a:pt x="14" y="31"/>
                </a:cubicBezTo>
                <a:cubicBezTo>
                  <a:pt x="21" y="45"/>
                  <a:pt x="43" y="45"/>
                  <a:pt x="51" y="31"/>
                </a:cubicBezTo>
                <a:cubicBezTo>
                  <a:pt x="50" y="30"/>
                  <a:pt x="50" y="29"/>
                  <a:pt x="49" y="29"/>
                </a:cubicBezTo>
                <a:cubicBezTo>
                  <a:pt x="53" y="26"/>
                  <a:pt x="56" y="23"/>
                  <a:pt x="58" y="20"/>
                </a:cubicBezTo>
                <a:cubicBezTo>
                  <a:pt x="61" y="16"/>
                  <a:pt x="63" y="11"/>
                  <a:pt x="63" y="6"/>
                </a:cubicBezTo>
                <a:cubicBezTo>
                  <a:pt x="64" y="3"/>
                  <a:pt x="64" y="3"/>
                  <a:pt x="64" y="3"/>
                </a:cubicBezTo>
                <a:cubicBezTo>
                  <a:pt x="61" y="3"/>
                  <a:pt x="61" y="3"/>
                  <a:pt x="61" y="3"/>
                </a:cubicBezTo>
                <a:cubicBezTo>
                  <a:pt x="51" y="3"/>
                  <a:pt x="51" y="3"/>
                  <a:pt x="51" y="3"/>
                </a:cubicBezTo>
                <a:cubicBezTo>
                  <a:pt x="52" y="2"/>
                  <a:pt x="53" y="1"/>
                  <a:pt x="53" y="0"/>
                </a:cubicBezTo>
                <a:cubicBezTo>
                  <a:pt x="43" y="0"/>
                  <a:pt x="43" y="0"/>
                  <a:pt x="43" y="0"/>
                </a:cubicBezTo>
                <a:cubicBezTo>
                  <a:pt x="21" y="0"/>
                  <a:pt x="21" y="0"/>
                  <a:pt x="21" y="0"/>
                </a:cubicBezTo>
                <a:cubicBezTo>
                  <a:pt x="11" y="0"/>
                  <a:pt x="11" y="0"/>
                  <a:pt x="11" y="0"/>
                </a:cubicBezTo>
                <a:cubicBezTo>
                  <a:pt x="11" y="1"/>
                  <a:pt x="12" y="2"/>
                  <a:pt x="13" y="3"/>
                </a:cubicBezTo>
                <a:close/>
                <a:moveTo>
                  <a:pt x="46" y="7"/>
                </a:moveTo>
                <a:cubicBezTo>
                  <a:pt x="48" y="11"/>
                  <a:pt x="48" y="11"/>
                  <a:pt x="48" y="11"/>
                </a:cubicBezTo>
                <a:cubicBezTo>
                  <a:pt x="51" y="10"/>
                  <a:pt x="51" y="10"/>
                  <a:pt x="51" y="10"/>
                </a:cubicBezTo>
                <a:cubicBezTo>
                  <a:pt x="51" y="7"/>
                  <a:pt x="51" y="7"/>
                  <a:pt x="51" y="7"/>
                </a:cubicBezTo>
                <a:cubicBezTo>
                  <a:pt x="59" y="7"/>
                  <a:pt x="59" y="7"/>
                  <a:pt x="59" y="7"/>
                </a:cubicBezTo>
                <a:cubicBezTo>
                  <a:pt x="58" y="11"/>
                  <a:pt x="57" y="15"/>
                  <a:pt x="55" y="18"/>
                </a:cubicBezTo>
                <a:cubicBezTo>
                  <a:pt x="53" y="20"/>
                  <a:pt x="51" y="23"/>
                  <a:pt x="48" y="25"/>
                </a:cubicBezTo>
                <a:cubicBezTo>
                  <a:pt x="47" y="20"/>
                  <a:pt x="46" y="14"/>
                  <a:pt x="46" y="7"/>
                </a:cubicBezTo>
                <a:cubicBezTo>
                  <a:pt x="46" y="7"/>
                  <a:pt x="46" y="7"/>
                  <a:pt x="46" y="7"/>
                </a:cubicBezTo>
                <a:close/>
              </a:path>
            </a:pathLst>
          </a:custGeom>
          <a:solidFill>
            <a:schemeClr val="bg1">
              <a:alpha val="100000"/>
            </a:schemeClr>
          </a:solidFill>
          <a:ln w="9525">
            <a:noFill/>
          </a:ln>
        </p:spPr>
        <p:txBody>
          <a:bodyPr/>
          <a:p>
            <a:endParaRPr lang="zh-CN" altLang="en-US"/>
          </a:p>
        </p:txBody>
      </p:sp>
      <p:sp>
        <p:nvSpPr>
          <p:cNvPr id="22551" name="Freeform 12"/>
          <p:cNvSpPr>
            <a:spLocks noEditPoints="1"/>
          </p:cNvSpPr>
          <p:nvPr/>
        </p:nvSpPr>
        <p:spPr>
          <a:xfrm>
            <a:off x="6958013" y="1631950"/>
            <a:ext cx="855662" cy="862013"/>
          </a:xfrm>
          <a:custGeom>
            <a:avLst/>
            <a:gdLst>
              <a:gd name="txL" fmla="*/ 0 w 228"/>
              <a:gd name="txT" fmla="*/ 0 h 230"/>
              <a:gd name="txR" fmla="*/ 228 w 228"/>
              <a:gd name="txB" fmla="*/ 230 h 230"/>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28" h="230">
                <a:moveTo>
                  <a:pt x="151" y="15"/>
                </a:moveTo>
                <a:cubicBezTo>
                  <a:pt x="200" y="33"/>
                  <a:pt x="228" y="83"/>
                  <a:pt x="219" y="134"/>
                </a:cubicBezTo>
                <a:cubicBezTo>
                  <a:pt x="208" y="192"/>
                  <a:pt x="153" y="230"/>
                  <a:pt x="95" y="220"/>
                </a:cubicBezTo>
                <a:cubicBezTo>
                  <a:pt x="89" y="219"/>
                  <a:pt x="83" y="217"/>
                  <a:pt x="78" y="215"/>
                </a:cubicBezTo>
                <a:cubicBezTo>
                  <a:pt x="29" y="197"/>
                  <a:pt x="0" y="147"/>
                  <a:pt x="9" y="96"/>
                </a:cubicBezTo>
                <a:cubicBezTo>
                  <a:pt x="20" y="38"/>
                  <a:pt x="76" y="0"/>
                  <a:pt x="133" y="10"/>
                </a:cubicBezTo>
                <a:cubicBezTo>
                  <a:pt x="139" y="11"/>
                  <a:pt x="145" y="13"/>
                  <a:pt x="151" y="15"/>
                </a:cubicBezTo>
                <a:close/>
                <a:moveTo>
                  <a:pt x="79" y="213"/>
                </a:moveTo>
                <a:cubicBezTo>
                  <a:pt x="84" y="215"/>
                  <a:pt x="90" y="216"/>
                  <a:pt x="95" y="217"/>
                </a:cubicBezTo>
                <a:cubicBezTo>
                  <a:pt x="152" y="228"/>
                  <a:pt x="206" y="190"/>
                  <a:pt x="217" y="134"/>
                </a:cubicBezTo>
                <a:cubicBezTo>
                  <a:pt x="226" y="84"/>
                  <a:pt x="198" y="34"/>
                  <a:pt x="150" y="17"/>
                </a:cubicBezTo>
                <a:cubicBezTo>
                  <a:pt x="145" y="15"/>
                  <a:pt x="139" y="14"/>
                  <a:pt x="133" y="12"/>
                </a:cubicBezTo>
                <a:cubicBezTo>
                  <a:pt x="77" y="2"/>
                  <a:pt x="22" y="40"/>
                  <a:pt x="12" y="96"/>
                </a:cubicBezTo>
                <a:cubicBezTo>
                  <a:pt x="3" y="146"/>
                  <a:pt x="31" y="195"/>
                  <a:pt x="79" y="213"/>
                </a:cubicBezTo>
                <a:close/>
              </a:path>
            </a:pathLst>
          </a:custGeom>
          <a:solidFill>
            <a:schemeClr val="tx1">
              <a:alpha val="100000"/>
            </a:schemeClr>
          </a:solidFill>
          <a:ln w="9525">
            <a:noFill/>
          </a:ln>
        </p:spPr>
        <p:txBody>
          <a:bodyPr/>
          <a:p>
            <a:endParaRPr lang="zh-CN" altLang="en-US"/>
          </a:p>
        </p:txBody>
      </p:sp>
      <p:sp>
        <p:nvSpPr>
          <p:cNvPr id="22552" name="Freeform 13"/>
          <p:cNvSpPr/>
          <p:nvPr/>
        </p:nvSpPr>
        <p:spPr>
          <a:xfrm>
            <a:off x="6996113" y="1670050"/>
            <a:ext cx="782637" cy="785813"/>
          </a:xfrm>
          <a:custGeom>
            <a:avLst/>
            <a:gdLst>
              <a:gd name="txL" fmla="*/ 0 w 209"/>
              <a:gd name="txT" fmla="*/ 0 h 210"/>
              <a:gd name="txR" fmla="*/ 209 w 209"/>
              <a:gd name="txB" fmla="*/ 210 h 210"/>
            </a:gdLst>
            <a:ahLst/>
            <a:cxnLst>
              <a:cxn ang="0">
                <a:pos x="2147483647" y="2147483647"/>
              </a:cxn>
              <a:cxn ang="0">
                <a:pos x="2147483647" y="2147483647"/>
              </a:cxn>
              <a:cxn ang="0">
                <a:pos x="2147483647" y="2147483647"/>
              </a:cxn>
              <a:cxn ang="0">
                <a:pos x="2147483647" y="2147483647"/>
              </a:cxn>
              <a:cxn ang="0">
                <a:pos x="2147483647" y="2147483647"/>
              </a:cxn>
            </a:cxnLst>
            <a:rect l="txL" t="txT" r="txR" b="txB"/>
            <a:pathLst>
              <a:path w="209" h="210">
                <a:moveTo>
                  <a:pt x="9" y="88"/>
                </a:moveTo>
                <a:cubicBezTo>
                  <a:pt x="19" y="35"/>
                  <a:pt x="69" y="0"/>
                  <a:pt x="122" y="10"/>
                </a:cubicBezTo>
                <a:cubicBezTo>
                  <a:pt x="174" y="19"/>
                  <a:pt x="209" y="70"/>
                  <a:pt x="199" y="122"/>
                </a:cubicBezTo>
                <a:cubicBezTo>
                  <a:pt x="190" y="175"/>
                  <a:pt x="139" y="210"/>
                  <a:pt x="87" y="200"/>
                </a:cubicBezTo>
                <a:cubicBezTo>
                  <a:pt x="34" y="190"/>
                  <a:pt x="0" y="140"/>
                  <a:pt x="9" y="88"/>
                </a:cubicBezTo>
                <a:close/>
              </a:path>
            </a:pathLst>
          </a:custGeom>
          <a:solidFill>
            <a:schemeClr val="tx1">
              <a:alpha val="100000"/>
            </a:schemeClr>
          </a:solidFill>
          <a:ln w="9525">
            <a:noFill/>
          </a:ln>
        </p:spPr>
        <p:txBody>
          <a:bodyPr/>
          <a:p>
            <a:endParaRPr lang="zh-CN" altLang="en-US"/>
          </a:p>
        </p:txBody>
      </p:sp>
      <p:sp>
        <p:nvSpPr>
          <p:cNvPr id="22553" name="Freeform 251"/>
          <p:cNvSpPr>
            <a:spLocks noEditPoints="1"/>
          </p:cNvSpPr>
          <p:nvPr/>
        </p:nvSpPr>
        <p:spPr>
          <a:xfrm>
            <a:off x="7172325" y="1839913"/>
            <a:ext cx="431800" cy="398462"/>
          </a:xfrm>
          <a:custGeom>
            <a:avLst/>
            <a:gdLst>
              <a:gd name="txL" fmla="*/ 0 w 69"/>
              <a:gd name="txT" fmla="*/ 0 h 73"/>
              <a:gd name="txR" fmla="*/ 69 w 69"/>
              <a:gd name="txB" fmla="*/ 73 h 73"/>
            </a:gdLst>
            <a:ahLst/>
            <a:cxnLst>
              <a:cxn ang="0">
                <a:pos x="0" y="2147483647"/>
              </a:cxn>
              <a:cxn ang="0">
                <a:pos x="2147483647" y="2147483647"/>
              </a:cxn>
              <a:cxn ang="0">
                <a:pos x="2147483647" y="2147483647"/>
              </a:cxn>
              <a:cxn ang="0">
                <a:pos x="2147483647" y="2147483647"/>
              </a:cxn>
              <a:cxn ang="0">
                <a:pos x="2147483647" y="0"/>
              </a:cxn>
              <a:cxn ang="0">
                <a:pos x="2147483647" y="2147483647"/>
              </a:cxn>
              <a:cxn ang="0">
                <a:pos x="2147483647" y="2147483647"/>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69" h="73">
                <a:moveTo>
                  <a:pt x="0" y="17"/>
                </a:moveTo>
                <a:cubicBezTo>
                  <a:pt x="21" y="17"/>
                  <a:pt x="21" y="17"/>
                  <a:pt x="21" y="17"/>
                </a:cubicBezTo>
                <a:cubicBezTo>
                  <a:pt x="22" y="15"/>
                  <a:pt x="23" y="13"/>
                  <a:pt x="25" y="11"/>
                </a:cubicBezTo>
                <a:cubicBezTo>
                  <a:pt x="17" y="2"/>
                  <a:pt x="17" y="2"/>
                  <a:pt x="17" y="2"/>
                </a:cubicBezTo>
                <a:cubicBezTo>
                  <a:pt x="19" y="0"/>
                  <a:pt x="19" y="0"/>
                  <a:pt x="19" y="0"/>
                </a:cubicBezTo>
                <a:cubicBezTo>
                  <a:pt x="30" y="10"/>
                  <a:pt x="30" y="10"/>
                  <a:pt x="30" y="10"/>
                </a:cubicBezTo>
                <a:cubicBezTo>
                  <a:pt x="31" y="10"/>
                  <a:pt x="32" y="10"/>
                  <a:pt x="34" y="10"/>
                </a:cubicBezTo>
                <a:cubicBezTo>
                  <a:pt x="35" y="10"/>
                  <a:pt x="37" y="10"/>
                  <a:pt x="38" y="10"/>
                </a:cubicBezTo>
                <a:cubicBezTo>
                  <a:pt x="50" y="0"/>
                  <a:pt x="50" y="0"/>
                  <a:pt x="50" y="0"/>
                </a:cubicBezTo>
                <a:cubicBezTo>
                  <a:pt x="52" y="2"/>
                  <a:pt x="52" y="2"/>
                  <a:pt x="52" y="2"/>
                </a:cubicBezTo>
                <a:cubicBezTo>
                  <a:pt x="43" y="12"/>
                  <a:pt x="43" y="12"/>
                  <a:pt x="43" y="12"/>
                </a:cubicBezTo>
                <a:cubicBezTo>
                  <a:pt x="45" y="13"/>
                  <a:pt x="46" y="15"/>
                  <a:pt x="46" y="17"/>
                </a:cubicBezTo>
                <a:cubicBezTo>
                  <a:pt x="69" y="17"/>
                  <a:pt x="69" y="17"/>
                  <a:pt x="69" y="17"/>
                </a:cubicBezTo>
                <a:cubicBezTo>
                  <a:pt x="69" y="73"/>
                  <a:pt x="69" y="73"/>
                  <a:pt x="69" y="73"/>
                </a:cubicBezTo>
                <a:cubicBezTo>
                  <a:pt x="0" y="73"/>
                  <a:pt x="0" y="73"/>
                  <a:pt x="0" y="73"/>
                </a:cubicBezTo>
                <a:cubicBezTo>
                  <a:pt x="0" y="17"/>
                  <a:pt x="0" y="17"/>
                  <a:pt x="0" y="17"/>
                </a:cubicBezTo>
                <a:close/>
                <a:moveTo>
                  <a:pt x="18" y="25"/>
                </a:moveTo>
                <a:cubicBezTo>
                  <a:pt x="13" y="25"/>
                  <a:pt x="9" y="29"/>
                  <a:pt x="9" y="34"/>
                </a:cubicBezTo>
                <a:cubicBezTo>
                  <a:pt x="9" y="54"/>
                  <a:pt x="9" y="54"/>
                  <a:pt x="9" y="54"/>
                </a:cubicBezTo>
                <a:cubicBezTo>
                  <a:pt x="9" y="58"/>
                  <a:pt x="13" y="62"/>
                  <a:pt x="18" y="62"/>
                </a:cubicBezTo>
                <a:cubicBezTo>
                  <a:pt x="51" y="62"/>
                  <a:pt x="51" y="62"/>
                  <a:pt x="51" y="62"/>
                </a:cubicBezTo>
                <a:cubicBezTo>
                  <a:pt x="56" y="62"/>
                  <a:pt x="60" y="58"/>
                  <a:pt x="60" y="54"/>
                </a:cubicBezTo>
                <a:cubicBezTo>
                  <a:pt x="60" y="34"/>
                  <a:pt x="60" y="34"/>
                  <a:pt x="60" y="34"/>
                </a:cubicBezTo>
                <a:cubicBezTo>
                  <a:pt x="60" y="29"/>
                  <a:pt x="56" y="25"/>
                  <a:pt x="51" y="25"/>
                </a:cubicBezTo>
                <a:cubicBezTo>
                  <a:pt x="34" y="25"/>
                  <a:pt x="34" y="25"/>
                  <a:pt x="34" y="25"/>
                </a:cubicBezTo>
                <a:lnTo>
                  <a:pt x="18" y="25"/>
                </a:lnTo>
                <a:close/>
              </a:path>
            </a:pathLst>
          </a:custGeom>
          <a:solidFill>
            <a:schemeClr val="bg1">
              <a:alpha val="100000"/>
            </a:schemeClr>
          </a:solidFill>
          <a:ln w="9525">
            <a:noFill/>
          </a:ln>
        </p:spPr>
        <p:txBody>
          <a:bodyPr/>
          <a:p>
            <a:endParaRPr lang="zh-CN" altLang="en-US"/>
          </a:p>
        </p:txBody>
      </p:sp>
      <p:sp>
        <p:nvSpPr>
          <p:cNvPr id="22554" name="TextBox 146"/>
          <p:cNvSpPr/>
          <p:nvPr/>
        </p:nvSpPr>
        <p:spPr>
          <a:xfrm>
            <a:off x="6554788" y="4156075"/>
            <a:ext cx="2097087" cy="708025"/>
          </a:xfrm>
          <a:prstGeom prst="rect">
            <a:avLst/>
          </a:prstGeom>
          <a:noFill/>
          <a:ln w="9525">
            <a:noFill/>
          </a:ln>
        </p:spPr>
        <p:txBody>
          <a:bodyPr>
            <a:spAutoFit/>
          </a:bodyPr>
          <a:p>
            <a:pPr algn="ctr"/>
            <a:r>
              <a:rPr lang="en-US" altLang="zh-CN" sz="2000" b="1" dirty="0">
                <a:solidFill>
                  <a:schemeClr val="bg1"/>
                </a:solidFill>
                <a:latin typeface="时尚中黑简体" pitchFamily="2" charset="-122"/>
                <a:ea typeface="时尚中黑简体" pitchFamily="2" charset="-122"/>
              </a:rPr>
              <a:t>Click to </a:t>
            </a:r>
            <a:endParaRPr lang="zh-CN" altLang="en-US" sz="2000" b="1" dirty="0">
              <a:solidFill>
                <a:schemeClr val="bg1"/>
              </a:solidFill>
              <a:latin typeface="时尚中黑简体" pitchFamily="2" charset="-122"/>
              <a:ea typeface="时尚中黑简体" pitchFamily="2" charset="-122"/>
            </a:endParaRPr>
          </a:p>
          <a:p>
            <a:pPr algn="ctr"/>
            <a:r>
              <a:rPr lang="en-US" altLang="zh-CN" sz="2000" b="1" dirty="0">
                <a:solidFill>
                  <a:schemeClr val="bg1"/>
                </a:solidFill>
                <a:latin typeface="时尚中黑简体" pitchFamily="2" charset="-122"/>
                <a:ea typeface="时尚中黑简体" pitchFamily="2" charset="-122"/>
              </a:rPr>
              <a:t>add your text </a:t>
            </a:r>
            <a:endParaRPr lang="zh-CN" altLang="en-US" dirty="0">
              <a:latin typeface="Arial" panose="020B0604020202020204" pitchFamily="34" charset="0"/>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3554" name="Group 2"/>
          <p:cNvGrpSpPr/>
          <p:nvPr/>
        </p:nvGrpSpPr>
        <p:grpSpPr>
          <a:xfrm>
            <a:off x="346075" y="-4171950"/>
            <a:ext cx="8607425" cy="12411075"/>
            <a:chOff x="0" y="0"/>
            <a:chExt cx="8607633" cy="12412842"/>
          </a:xfrm>
        </p:grpSpPr>
        <p:sp>
          <p:nvSpPr>
            <p:cNvPr id="23575" name="矩形 19"/>
            <p:cNvSpPr/>
            <p:nvPr/>
          </p:nvSpPr>
          <p:spPr>
            <a:xfrm rot="-3453600">
              <a:off x="-4429559" y="4429558"/>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3576" name="矩形 13"/>
            <p:cNvSpPr/>
            <p:nvPr/>
          </p:nvSpPr>
          <p:spPr>
            <a:xfrm rot="-3453600">
              <a:off x="-873819" y="7411312"/>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3577" name="矩形 14"/>
            <p:cNvSpPr/>
            <p:nvPr/>
          </p:nvSpPr>
          <p:spPr>
            <a:xfrm rot="-3453600">
              <a:off x="-1629903" y="71950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3578" name="矩形 15"/>
            <p:cNvSpPr/>
            <p:nvPr/>
          </p:nvSpPr>
          <p:spPr>
            <a:xfrm rot="-3453600">
              <a:off x="-1989944" y="6283911"/>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3579" name="矩形 16"/>
            <p:cNvSpPr/>
            <p:nvPr/>
          </p:nvSpPr>
          <p:spPr>
            <a:xfrm rot="-3453600">
              <a:off x="-2349983" y="5352499"/>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3580" name="矩形 17"/>
            <p:cNvSpPr/>
            <p:nvPr/>
          </p:nvSpPr>
          <p:spPr>
            <a:xfrm rot="-3453600">
              <a:off x="-3142071" y="5136475"/>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3581" name="矩形 18"/>
            <p:cNvSpPr/>
            <p:nvPr/>
          </p:nvSpPr>
          <p:spPr>
            <a:xfrm rot="-3453600">
              <a:off x="-3862151" y="49133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3582" name="矩形 1"/>
            <p:cNvSpPr/>
            <p:nvPr/>
          </p:nvSpPr>
          <p:spPr>
            <a:xfrm rot="-3453600">
              <a:off x="4872985" y="8678195"/>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3583" name="矩形 8"/>
            <p:cNvSpPr/>
            <p:nvPr/>
          </p:nvSpPr>
          <p:spPr>
            <a:xfrm rot="-3453600">
              <a:off x="4116901" y="8461973"/>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3584" name="矩形 9"/>
            <p:cNvSpPr/>
            <p:nvPr/>
          </p:nvSpPr>
          <p:spPr>
            <a:xfrm rot="-3453600">
              <a:off x="3756860" y="7550794"/>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3585" name="矩形 10"/>
            <p:cNvSpPr/>
            <p:nvPr/>
          </p:nvSpPr>
          <p:spPr>
            <a:xfrm rot="-3453600">
              <a:off x="3396821" y="6619382"/>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3586" name="矩形 11"/>
            <p:cNvSpPr/>
            <p:nvPr/>
          </p:nvSpPr>
          <p:spPr>
            <a:xfrm rot="-3453600">
              <a:off x="2676741" y="6403358"/>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3587" name="矩形 12"/>
            <p:cNvSpPr/>
            <p:nvPr/>
          </p:nvSpPr>
          <p:spPr>
            <a:xfrm rot="-3453600">
              <a:off x="1569210" y="6353549"/>
              <a:ext cx="7491950"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grpSp>
      <p:pic>
        <p:nvPicPr>
          <p:cNvPr id="23555" name="Picture 2"/>
          <p:cNvPicPr>
            <a:picLocks noChangeAspect="1"/>
          </p:cNvPicPr>
          <p:nvPr/>
        </p:nvPicPr>
        <p:blipFill>
          <a:blip r:embed="rId1"/>
          <a:stretch>
            <a:fillRect/>
          </a:stretch>
        </p:blipFill>
        <p:spPr>
          <a:xfrm>
            <a:off x="-161925" y="238125"/>
            <a:ext cx="3654425" cy="482600"/>
          </a:xfrm>
          <a:prstGeom prst="rect">
            <a:avLst/>
          </a:prstGeom>
          <a:noFill/>
          <a:ln w="9525">
            <a:noFill/>
          </a:ln>
        </p:spPr>
      </p:pic>
      <p:sp>
        <p:nvSpPr>
          <p:cNvPr id="23556" name="矩形 7"/>
          <p:cNvSpPr/>
          <p:nvPr/>
        </p:nvSpPr>
        <p:spPr>
          <a:xfrm>
            <a:off x="539750" y="247650"/>
            <a:ext cx="2644775" cy="460375"/>
          </a:xfrm>
          <a:prstGeom prst="rect">
            <a:avLst/>
          </a:prstGeom>
          <a:noFill/>
          <a:ln w="9525">
            <a:noFill/>
          </a:ln>
        </p:spPr>
        <p:txBody>
          <a:bodyPr>
            <a:spAutoFit/>
          </a:bodyPr>
          <a:p>
            <a:r>
              <a:rPr lang="zh-CN" altLang="en-US" sz="2400" b="1" dirty="0">
                <a:solidFill>
                  <a:srgbClr val="FFFFFF"/>
                </a:solidFill>
                <a:latin typeface="时尚中黑简体" pitchFamily="2" charset="-122"/>
                <a:ea typeface="时尚中黑简体" pitchFamily="2" charset="-122"/>
                <a:sym typeface="时尚中黑简体" pitchFamily="2" charset="-122"/>
              </a:rPr>
              <a:t>Click to enter</a:t>
            </a:r>
            <a:endParaRPr lang="zh-CN" altLang="en-US" dirty="0">
              <a:latin typeface="Arial" panose="020B0604020202020204" pitchFamily="34" charset="0"/>
            </a:endParaRPr>
          </a:p>
        </p:txBody>
      </p:sp>
      <p:sp>
        <p:nvSpPr>
          <p:cNvPr id="23557" name="圆角矩形 20"/>
          <p:cNvSpPr/>
          <p:nvPr/>
        </p:nvSpPr>
        <p:spPr>
          <a:xfrm>
            <a:off x="1349375" y="1638300"/>
            <a:ext cx="1633538" cy="1682750"/>
          </a:xfrm>
          <a:prstGeom prst="roundRect">
            <a:avLst>
              <a:gd name="adj" fmla="val 16667"/>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23558" name="圆角矩形 21"/>
          <p:cNvSpPr/>
          <p:nvPr/>
        </p:nvSpPr>
        <p:spPr>
          <a:xfrm>
            <a:off x="3775075" y="1638300"/>
            <a:ext cx="1633538" cy="1682750"/>
          </a:xfrm>
          <a:prstGeom prst="roundRect">
            <a:avLst>
              <a:gd name="adj" fmla="val 16667"/>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23559" name="圆角矩形 22"/>
          <p:cNvSpPr/>
          <p:nvPr/>
        </p:nvSpPr>
        <p:spPr>
          <a:xfrm>
            <a:off x="6200775" y="1638300"/>
            <a:ext cx="1633538" cy="1682750"/>
          </a:xfrm>
          <a:prstGeom prst="roundRect">
            <a:avLst>
              <a:gd name="adj" fmla="val 16667"/>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grpSp>
        <p:nvGrpSpPr>
          <p:cNvPr id="23560" name="Group 21"/>
          <p:cNvGrpSpPr/>
          <p:nvPr/>
        </p:nvGrpSpPr>
        <p:grpSpPr>
          <a:xfrm>
            <a:off x="1581150" y="1998663"/>
            <a:ext cx="1165225" cy="1114425"/>
            <a:chOff x="0" y="0"/>
            <a:chExt cx="1381125" cy="1335088"/>
          </a:xfrm>
        </p:grpSpPr>
        <p:sp>
          <p:nvSpPr>
            <p:cNvPr id="23566" name="Freeform 6"/>
            <p:cNvSpPr>
              <a:spLocks noEditPoints="1"/>
            </p:cNvSpPr>
            <p:nvPr/>
          </p:nvSpPr>
          <p:spPr>
            <a:xfrm>
              <a:off x="123825" y="11113"/>
              <a:ext cx="608013" cy="352425"/>
            </a:xfrm>
            <a:custGeom>
              <a:avLst/>
              <a:gdLst>
                <a:gd name="txL" fmla="*/ 0 w 162"/>
                <a:gd name="txT" fmla="*/ 0 h 94"/>
                <a:gd name="txR" fmla="*/ 162 w 162"/>
                <a:gd name="txB" fmla="*/ 94 h 94"/>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0"/>
                </a:cxn>
                <a:cxn ang="0">
                  <a:pos x="2147483647"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162" h="94">
                  <a:moveTo>
                    <a:pt x="32" y="94"/>
                  </a:moveTo>
                  <a:cubicBezTo>
                    <a:pt x="58" y="94"/>
                    <a:pt x="111" y="94"/>
                    <a:pt x="111" y="94"/>
                  </a:cubicBezTo>
                  <a:cubicBezTo>
                    <a:pt x="120" y="94"/>
                    <a:pt x="128" y="90"/>
                    <a:pt x="134" y="84"/>
                  </a:cubicBezTo>
                  <a:cubicBezTo>
                    <a:pt x="137" y="82"/>
                    <a:pt x="139" y="79"/>
                    <a:pt x="140" y="75"/>
                  </a:cubicBezTo>
                  <a:cubicBezTo>
                    <a:pt x="154" y="73"/>
                    <a:pt x="162" y="67"/>
                    <a:pt x="162" y="53"/>
                  </a:cubicBezTo>
                  <a:cubicBezTo>
                    <a:pt x="144" y="59"/>
                    <a:pt x="144" y="59"/>
                    <a:pt x="144" y="59"/>
                  </a:cubicBezTo>
                  <a:cubicBezTo>
                    <a:pt x="144" y="32"/>
                    <a:pt x="144" y="32"/>
                    <a:pt x="144" y="32"/>
                  </a:cubicBezTo>
                  <a:cubicBezTo>
                    <a:pt x="144" y="24"/>
                    <a:pt x="140" y="15"/>
                    <a:pt x="134" y="10"/>
                  </a:cubicBezTo>
                  <a:cubicBezTo>
                    <a:pt x="128" y="4"/>
                    <a:pt x="120" y="0"/>
                    <a:pt x="111" y="0"/>
                  </a:cubicBezTo>
                  <a:cubicBezTo>
                    <a:pt x="32" y="0"/>
                    <a:pt x="32" y="0"/>
                    <a:pt x="32" y="0"/>
                  </a:cubicBezTo>
                  <a:cubicBezTo>
                    <a:pt x="23" y="0"/>
                    <a:pt x="15" y="4"/>
                    <a:pt x="9" y="10"/>
                  </a:cubicBezTo>
                  <a:cubicBezTo>
                    <a:pt x="3" y="15"/>
                    <a:pt x="0" y="24"/>
                    <a:pt x="0" y="32"/>
                  </a:cubicBezTo>
                  <a:cubicBezTo>
                    <a:pt x="0" y="61"/>
                    <a:pt x="0" y="61"/>
                    <a:pt x="0" y="61"/>
                  </a:cubicBezTo>
                  <a:cubicBezTo>
                    <a:pt x="0" y="70"/>
                    <a:pt x="3" y="78"/>
                    <a:pt x="9" y="84"/>
                  </a:cubicBezTo>
                  <a:cubicBezTo>
                    <a:pt x="15" y="90"/>
                    <a:pt x="23" y="94"/>
                    <a:pt x="32" y="94"/>
                  </a:cubicBezTo>
                  <a:close/>
                  <a:moveTo>
                    <a:pt x="111" y="33"/>
                  </a:moveTo>
                  <a:cubicBezTo>
                    <a:pt x="119" y="33"/>
                    <a:pt x="125" y="39"/>
                    <a:pt x="125" y="46"/>
                  </a:cubicBezTo>
                  <a:cubicBezTo>
                    <a:pt x="125" y="54"/>
                    <a:pt x="119" y="60"/>
                    <a:pt x="111" y="60"/>
                  </a:cubicBezTo>
                  <a:cubicBezTo>
                    <a:pt x="104" y="60"/>
                    <a:pt x="98" y="54"/>
                    <a:pt x="98" y="46"/>
                  </a:cubicBezTo>
                  <a:cubicBezTo>
                    <a:pt x="98" y="39"/>
                    <a:pt x="104" y="33"/>
                    <a:pt x="111" y="33"/>
                  </a:cubicBezTo>
                  <a:close/>
                  <a:moveTo>
                    <a:pt x="72" y="33"/>
                  </a:moveTo>
                  <a:cubicBezTo>
                    <a:pt x="80" y="33"/>
                    <a:pt x="86" y="39"/>
                    <a:pt x="86" y="46"/>
                  </a:cubicBezTo>
                  <a:cubicBezTo>
                    <a:pt x="86" y="54"/>
                    <a:pt x="80" y="60"/>
                    <a:pt x="72" y="60"/>
                  </a:cubicBezTo>
                  <a:cubicBezTo>
                    <a:pt x="65" y="60"/>
                    <a:pt x="59" y="54"/>
                    <a:pt x="59" y="46"/>
                  </a:cubicBezTo>
                  <a:cubicBezTo>
                    <a:pt x="59" y="39"/>
                    <a:pt x="65" y="33"/>
                    <a:pt x="72" y="33"/>
                  </a:cubicBezTo>
                  <a:close/>
                  <a:moveTo>
                    <a:pt x="33" y="33"/>
                  </a:moveTo>
                  <a:cubicBezTo>
                    <a:pt x="40" y="33"/>
                    <a:pt x="46" y="39"/>
                    <a:pt x="46" y="46"/>
                  </a:cubicBezTo>
                  <a:cubicBezTo>
                    <a:pt x="46" y="54"/>
                    <a:pt x="40" y="60"/>
                    <a:pt x="33" y="60"/>
                  </a:cubicBezTo>
                  <a:cubicBezTo>
                    <a:pt x="25" y="60"/>
                    <a:pt x="19" y="54"/>
                    <a:pt x="19" y="46"/>
                  </a:cubicBezTo>
                  <a:cubicBezTo>
                    <a:pt x="19" y="39"/>
                    <a:pt x="25" y="33"/>
                    <a:pt x="33" y="33"/>
                  </a:cubicBezTo>
                  <a:close/>
                </a:path>
              </a:pathLst>
            </a:custGeom>
            <a:solidFill>
              <a:schemeClr val="bg1">
                <a:alpha val="100000"/>
              </a:schemeClr>
            </a:solidFill>
            <a:ln w="9525">
              <a:noFill/>
            </a:ln>
          </p:spPr>
          <p:txBody>
            <a:bodyPr/>
            <a:p>
              <a:endParaRPr lang="zh-CN" altLang="en-US"/>
            </a:p>
          </p:txBody>
        </p:sp>
        <p:sp>
          <p:nvSpPr>
            <p:cNvPr id="23567" name="Freeform 7"/>
            <p:cNvSpPr/>
            <p:nvPr/>
          </p:nvSpPr>
          <p:spPr>
            <a:xfrm>
              <a:off x="0" y="1101725"/>
              <a:ext cx="1381125" cy="233363"/>
            </a:xfrm>
            <a:custGeom>
              <a:avLst/>
              <a:gdLst>
                <a:gd name="txL" fmla="*/ 0 w 368"/>
                <a:gd name="txT" fmla="*/ 0 h 62"/>
                <a:gd name="txR" fmla="*/ 368 w 368"/>
                <a:gd name="txB" fmla="*/ 62 h 62"/>
              </a:gdLst>
              <a:ahLst/>
              <a:cxnLst>
                <a:cxn ang="0">
                  <a:pos x="2147483647" y="2147483647"/>
                </a:cxn>
                <a:cxn ang="0">
                  <a:pos x="2147483647" y="2147483647"/>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368" h="62">
                  <a:moveTo>
                    <a:pt x="273" y="37"/>
                  </a:moveTo>
                  <a:cubicBezTo>
                    <a:pt x="254" y="6"/>
                    <a:pt x="203" y="7"/>
                    <a:pt x="184" y="37"/>
                  </a:cubicBezTo>
                  <a:cubicBezTo>
                    <a:pt x="166" y="7"/>
                    <a:pt x="115" y="6"/>
                    <a:pt x="96" y="36"/>
                  </a:cubicBezTo>
                  <a:cubicBezTo>
                    <a:pt x="72" y="0"/>
                    <a:pt x="2" y="8"/>
                    <a:pt x="0" y="62"/>
                  </a:cubicBezTo>
                  <a:cubicBezTo>
                    <a:pt x="23" y="62"/>
                    <a:pt x="23" y="62"/>
                    <a:pt x="23" y="62"/>
                  </a:cubicBezTo>
                  <a:cubicBezTo>
                    <a:pt x="81" y="62"/>
                    <a:pt x="81" y="62"/>
                    <a:pt x="81" y="62"/>
                  </a:cubicBezTo>
                  <a:cubicBezTo>
                    <a:pt x="88" y="62"/>
                    <a:pt x="88" y="62"/>
                    <a:pt x="88" y="62"/>
                  </a:cubicBezTo>
                  <a:cubicBezTo>
                    <a:pt x="103" y="62"/>
                    <a:pt x="103" y="62"/>
                    <a:pt x="103" y="62"/>
                  </a:cubicBezTo>
                  <a:cubicBezTo>
                    <a:pt x="110" y="62"/>
                    <a:pt x="110" y="62"/>
                    <a:pt x="110" y="62"/>
                  </a:cubicBezTo>
                  <a:cubicBezTo>
                    <a:pt x="169" y="62"/>
                    <a:pt x="169" y="62"/>
                    <a:pt x="169" y="62"/>
                  </a:cubicBezTo>
                  <a:cubicBezTo>
                    <a:pt x="177" y="62"/>
                    <a:pt x="177" y="62"/>
                    <a:pt x="177" y="62"/>
                  </a:cubicBezTo>
                  <a:cubicBezTo>
                    <a:pt x="191" y="62"/>
                    <a:pt x="191" y="62"/>
                    <a:pt x="191" y="62"/>
                  </a:cubicBezTo>
                  <a:cubicBezTo>
                    <a:pt x="199" y="62"/>
                    <a:pt x="199" y="62"/>
                    <a:pt x="199" y="62"/>
                  </a:cubicBezTo>
                  <a:cubicBezTo>
                    <a:pt x="258" y="62"/>
                    <a:pt x="258" y="62"/>
                    <a:pt x="258" y="62"/>
                  </a:cubicBezTo>
                  <a:cubicBezTo>
                    <a:pt x="265" y="62"/>
                    <a:pt x="265" y="62"/>
                    <a:pt x="265" y="62"/>
                  </a:cubicBezTo>
                  <a:cubicBezTo>
                    <a:pt x="280" y="62"/>
                    <a:pt x="280" y="62"/>
                    <a:pt x="280" y="62"/>
                  </a:cubicBezTo>
                  <a:cubicBezTo>
                    <a:pt x="288" y="62"/>
                    <a:pt x="288" y="62"/>
                    <a:pt x="288" y="62"/>
                  </a:cubicBezTo>
                  <a:cubicBezTo>
                    <a:pt x="346" y="62"/>
                    <a:pt x="346" y="62"/>
                    <a:pt x="346" y="62"/>
                  </a:cubicBezTo>
                  <a:cubicBezTo>
                    <a:pt x="368" y="62"/>
                    <a:pt x="368" y="62"/>
                    <a:pt x="368" y="62"/>
                  </a:cubicBezTo>
                  <a:cubicBezTo>
                    <a:pt x="367" y="8"/>
                    <a:pt x="296" y="0"/>
                    <a:pt x="273" y="37"/>
                  </a:cubicBezTo>
                  <a:close/>
                </a:path>
              </a:pathLst>
            </a:custGeom>
            <a:solidFill>
              <a:schemeClr val="bg1">
                <a:alpha val="100000"/>
              </a:schemeClr>
            </a:solidFill>
            <a:ln w="9525">
              <a:noFill/>
            </a:ln>
          </p:spPr>
          <p:txBody>
            <a:bodyPr/>
            <a:p>
              <a:endParaRPr lang="zh-CN" altLang="en-US"/>
            </a:p>
          </p:txBody>
        </p:sp>
        <p:sp>
          <p:nvSpPr>
            <p:cNvPr id="23568" name="Freeform 8"/>
            <p:cNvSpPr/>
            <p:nvPr/>
          </p:nvSpPr>
          <p:spPr>
            <a:xfrm>
              <a:off x="385763" y="862013"/>
              <a:ext cx="282575" cy="277813"/>
            </a:xfrm>
            <a:custGeom>
              <a:avLst/>
              <a:gdLst>
                <a:gd name="txL" fmla="*/ 0 w 75"/>
                <a:gd name="txT" fmla="*/ 0 h 74"/>
                <a:gd name="txR" fmla="*/ 75 w 75"/>
                <a:gd name="txB" fmla="*/ 74 h 74"/>
              </a:gdLst>
              <a:ahLst/>
              <a:cxnLst>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0"/>
                </a:cxn>
              </a:cxnLst>
              <a:rect l="txL" t="txT" r="txR" b="txB"/>
              <a:pathLst>
                <a:path w="75" h="74">
                  <a:moveTo>
                    <a:pt x="37" y="0"/>
                  </a:moveTo>
                  <a:cubicBezTo>
                    <a:pt x="27" y="0"/>
                    <a:pt x="18" y="4"/>
                    <a:pt x="11" y="11"/>
                  </a:cubicBezTo>
                  <a:cubicBezTo>
                    <a:pt x="4" y="17"/>
                    <a:pt x="0" y="27"/>
                    <a:pt x="0" y="37"/>
                  </a:cubicBezTo>
                  <a:cubicBezTo>
                    <a:pt x="0" y="47"/>
                    <a:pt x="4" y="57"/>
                    <a:pt x="11" y="63"/>
                  </a:cubicBezTo>
                  <a:cubicBezTo>
                    <a:pt x="18" y="70"/>
                    <a:pt x="27" y="74"/>
                    <a:pt x="37" y="74"/>
                  </a:cubicBezTo>
                  <a:cubicBezTo>
                    <a:pt x="58" y="74"/>
                    <a:pt x="75" y="58"/>
                    <a:pt x="75" y="37"/>
                  </a:cubicBezTo>
                  <a:cubicBezTo>
                    <a:pt x="75" y="27"/>
                    <a:pt x="70" y="17"/>
                    <a:pt x="64" y="11"/>
                  </a:cubicBezTo>
                  <a:cubicBezTo>
                    <a:pt x="57" y="4"/>
                    <a:pt x="48" y="0"/>
                    <a:pt x="37" y="0"/>
                  </a:cubicBezTo>
                  <a:close/>
                </a:path>
              </a:pathLst>
            </a:custGeom>
            <a:solidFill>
              <a:schemeClr val="bg1">
                <a:alpha val="100000"/>
              </a:schemeClr>
            </a:solidFill>
            <a:ln w="9525">
              <a:noFill/>
            </a:ln>
          </p:spPr>
          <p:txBody>
            <a:bodyPr/>
            <a:p>
              <a:endParaRPr lang="zh-CN" altLang="en-US"/>
            </a:p>
          </p:txBody>
        </p:sp>
        <p:sp>
          <p:nvSpPr>
            <p:cNvPr id="23569" name="Rectangle 9"/>
            <p:cNvSpPr/>
            <p:nvPr/>
          </p:nvSpPr>
          <p:spPr>
            <a:xfrm>
              <a:off x="776288" y="685800"/>
              <a:ext cx="434975" cy="131763"/>
            </a:xfrm>
            <a:prstGeom prst="rect">
              <a:avLst/>
            </a:prstGeom>
            <a:solidFill>
              <a:schemeClr val="bg1"/>
            </a:solidFill>
            <a:ln w="9525">
              <a:noFill/>
            </a:ln>
          </p:spPr>
          <p:txBody>
            <a:bodyPr/>
            <a:p>
              <a:endParaRPr lang="zh-CN" altLang="en-US" sz="1200" dirty="0">
                <a:solidFill>
                  <a:srgbClr val="000000"/>
                </a:solidFill>
                <a:latin typeface="Calibri" panose="020F0502020204030204" pitchFamily="34" charset="0"/>
                <a:sym typeface="宋体" panose="02010600030101010101" pitchFamily="2" charset="-122"/>
              </a:endParaRPr>
            </a:p>
          </p:txBody>
        </p:sp>
        <p:sp>
          <p:nvSpPr>
            <p:cNvPr id="23570" name="Freeform 10"/>
            <p:cNvSpPr/>
            <p:nvPr/>
          </p:nvSpPr>
          <p:spPr>
            <a:xfrm>
              <a:off x="55563" y="862013"/>
              <a:ext cx="282575" cy="277813"/>
            </a:xfrm>
            <a:custGeom>
              <a:avLst/>
              <a:gdLst>
                <a:gd name="txL" fmla="*/ 0 w 75"/>
                <a:gd name="txT" fmla="*/ 0 h 74"/>
                <a:gd name="txR" fmla="*/ 75 w 75"/>
                <a:gd name="txB" fmla="*/ 74 h 74"/>
              </a:gdLst>
              <a:ahLst/>
              <a:cxnLst>
                <a:cxn ang="0">
                  <a:pos x="2147483647" y="2147483647"/>
                </a:cxn>
                <a:cxn ang="0">
                  <a:pos x="2147483647" y="2147483647"/>
                </a:cxn>
                <a:cxn ang="0">
                  <a:pos x="2147483647" y="2147483647"/>
                </a:cxn>
                <a:cxn ang="0">
                  <a:pos x="2147483647" y="0"/>
                </a:cxn>
                <a:cxn ang="0">
                  <a:pos x="2147483647" y="2147483647"/>
                </a:cxn>
                <a:cxn ang="0">
                  <a:pos x="0" y="2147483647"/>
                </a:cxn>
                <a:cxn ang="0">
                  <a:pos x="2147483647" y="2147483647"/>
                </a:cxn>
                <a:cxn ang="0">
                  <a:pos x="2147483647" y="2147483647"/>
                </a:cxn>
              </a:cxnLst>
              <a:rect l="txL" t="txT" r="txR" b="txB"/>
              <a:pathLst>
                <a:path w="75" h="74">
                  <a:moveTo>
                    <a:pt x="38" y="74"/>
                  </a:moveTo>
                  <a:cubicBezTo>
                    <a:pt x="58" y="74"/>
                    <a:pt x="75" y="58"/>
                    <a:pt x="75" y="37"/>
                  </a:cubicBezTo>
                  <a:cubicBezTo>
                    <a:pt x="75" y="27"/>
                    <a:pt x="71" y="17"/>
                    <a:pt x="64" y="11"/>
                  </a:cubicBezTo>
                  <a:cubicBezTo>
                    <a:pt x="57" y="4"/>
                    <a:pt x="48" y="0"/>
                    <a:pt x="38" y="0"/>
                  </a:cubicBezTo>
                  <a:cubicBezTo>
                    <a:pt x="27" y="0"/>
                    <a:pt x="18" y="4"/>
                    <a:pt x="11" y="11"/>
                  </a:cubicBezTo>
                  <a:cubicBezTo>
                    <a:pt x="5" y="17"/>
                    <a:pt x="0" y="27"/>
                    <a:pt x="0" y="37"/>
                  </a:cubicBezTo>
                  <a:cubicBezTo>
                    <a:pt x="0" y="47"/>
                    <a:pt x="5" y="57"/>
                    <a:pt x="11" y="63"/>
                  </a:cubicBezTo>
                  <a:cubicBezTo>
                    <a:pt x="18" y="70"/>
                    <a:pt x="27" y="74"/>
                    <a:pt x="38" y="74"/>
                  </a:cubicBezTo>
                  <a:close/>
                </a:path>
              </a:pathLst>
            </a:custGeom>
            <a:solidFill>
              <a:schemeClr val="bg1">
                <a:alpha val="100000"/>
              </a:schemeClr>
            </a:solidFill>
            <a:ln w="9525">
              <a:noFill/>
            </a:ln>
          </p:spPr>
          <p:txBody>
            <a:bodyPr/>
            <a:p>
              <a:endParaRPr lang="zh-CN" altLang="en-US"/>
            </a:p>
          </p:txBody>
        </p:sp>
        <p:sp>
          <p:nvSpPr>
            <p:cNvPr id="23571" name="Freeform 11"/>
            <p:cNvSpPr/>
            <p:nvPr/>
          </p:nvSpPr>
          <p:spPr>
            <a:xfrm>
              <a:off x="720725" y="862013"/>
              <a:ext cx="280988" cy="277813"/>
            </a:xfrm>
            <a:custGeom>
              <a:avLst/>
              <a:gdLst>
                <a:gd name="txL" fmla="*/ 0 w 75"/>
                <a:gd name="txT" fmla="*/ 0 h 74"/>
                <a:gd name="txR" fmla="*/ 75 w 75"/>
                <a:gd name="txB" fmla="*/ 74 h 74"/>
              </a:gdLst>
              <a:ahLst/>
              <a:cxnLst>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0"/>
                </a:cxn>
                <a:cxn ang="0">
                  <a:pos x="2147483647" y="2147483647"/>
                </a:cxn>
              </a:cxnLst>
              <a:rect l="txL" t="txT" r="txR" b="txB"/>
              <a:pathLst>
                <a:path w="75" h="74">
                  <a:moveTo>
                    <a:pt x="11" y="11"/>
                  </a:moveTo>
                  <a:cubicBezTo>
                    <a:pt x="4" y="17"/>
                    <a:pt x="0" y="27"/>
                    <a:pt x="0" y="37"/>
                  </a:cubicBezTo>
                  <a:cubicBezTo>
                    <a:pt x="0" y="47"/>
                    <a:pt x="4" y="57"/>
                    <a:pt x="11" y="63"/>
                  </a:cubicBezTo>
                  <a:cubicBezTo>
                    <a:pt x="18" y="70"/>
                    <a:pt x="27" y="74"/>
                    <a:pt x="37" y="74"/>
                  </a:cubicBezTo>
                  <a:cubicBezTo>
                    <a:pt x="58" y="74"/>
                    <a:pt x="75" y="58"/>
                    <a:pt x="75" y="37"/>
                  </a:cubicBezTo>
                  <a:cubicBezTo>
                    <a:pt x="75" y="27"/>
                    <a:pt x="70" y="17"/>
                    <a:pt x="64" y="11"/>
                  </a:cubicBezTo>
                  <a:cubicBezTo>
                    <a:pt x="57" y="4"/>
                    <a:pt x="48" y="0"/>
                    <a:pt x="37" y="0"/>
                  </a:cubicBezTo>
                  <a:cubicBezTo>
                    <a:pt x="27" y="0"/>
                    <a:pt x="18" y="4"/>
                    <a:pt x="11" y="11"/>
                  </a:cubicBezTo>
                  <a:close/>
                </a:path>
              </a:pathLst>
            </a:custGeom>
            <a:solidFill>
              <a:schemeClr val="bg1">
                <a:alpha val="100000"/>
              </a:schemeClr>
            </a:solidFill>
            <a:ln w="9525">
              <a:noFill/>
            </a:ln>
          </p:spPr>
          <p:txBody>
            <a:bodyPr/>
            <a:p>
              <a:endParaRPr lang="zh-CN" altLang="en-US"/>
            </a:p>
          </p:txBody>
        </p:sp>
        <p:sp>
          <p:nvSpPr>
            <p:cNvPr id="23572" name="Freeform 12"/>
            <p:cNvSpPr/>
            <p:nvPr/>
          </p:nvSpPr>
          <p:spPr>
            <a:xfrm>
              <a:off x="1050925" y="862013"/>
              <a:ext cx="280988" cy="277813"/>
            </a:xfrm>
            <a:custGeom>
              <a:avLst/>
              <a:gdLst>
                <a:gd name="txL" fmla="*/ 0 w 75"/>
                <a:gd name="txT" fmla="*/ 0 h 74"/>
                <a:gd name="txR" fmla="*/ 75 w 75"/>
                <a:gd name="txB" fmla="*/ 74 h 74"/>
              </a:gdLst>
              <a:ahLst/>
              <a:cxnLst>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0"/>
                </a:cxn>
                <a:cxn ang="0">
                  <a:pos x="2147483647" y="2147483647"/>
                </a:cxn>
              </a:cxnLst>
              <a:rect l="txL" t="txT" r="txR" b="txB"/>
              <a:pathLst>
                <a:path w="75" h="74">
                  <a:moveTo>
                    <a:pt x="11" y="11"/>
                  </a:moveTo>
                  <a:cubicBezTo>
                    <a:pt x="5" y="17"/>
                    <a:pt x="0" y="27"/>
                    <a:pt x="0" y="37"/>
                  </a:cubicBezTo>
                  <a:cubicBezTo>
                    <a:pt x="0" y="47"/>
                    <a:pt x="5" y="57"/>
                    <a:pt x="11" y="63"/>
                  </a:cubicBezTo>
                  <a:cubicBezTo>
                    <a:pt x="18" y="70"/>
                    <a:pt x="27" y="74"/>
                    <a:pt x="38" y="74"/>
                  </a:cubicBezTo>
                  <a:cubicBezTo>
                    <a:pt x="58" y="74"/>
                    <a:pt x="75" y="58"/>
                    <a:pt x="75" y="37"/>
                  </a:cubicBezTo>
                  <a:cubicBezTo>
                    <a:pt x="75" y="27"/>
                    <a:pt x="71" y="17"/>
                    <a:pt x="64" y="11"/>
                  </a:cubicBezTo>
                  <a:cubicBezTo>
                    <a:pt x="57" y="4"/>
                    <a:pt x="48" y="0"/>
                    <a:pt x="38" y="0"/>
                  </a:cubicBezTo>
                  <a:cubicBezTo>
                    <a:pt x="27" y="0"/>
                    <a:pt x="18" y="4"/>
                    <a:pt x="11" y="11"/>
                  </a:cubicBezTo>
                  <a:close/>
                </a:path>
              </a:pathLst>
            </a:custGeom>
            <a:solidFill>
              <a:schemeClr val="bg1">
                <a:alpha val="100000"/>
              </a:schemeClr>
            </a:solidFill>
            <a:ln w="9525">
              <a:noFill/>
            </a:ln>
          </p:spPr>
          <p:txBody>
            <a:bodyPr/>
            <a:p>
              <a:endParaRPr lang="zh-CN" altLang="en-US"/>
            </a:p>
          </p:txBody>
        </p:sp>
        <p:sp>
          <p:nvSpPr>
            <p:cNvPr id="23573" name="Oval 13"/>
            <p:cNvSpPr/>
            <p:nvPr/>
          </p:nvSpPr>
          <p:spPr>
            <a:xfrm>
              <a:off x="850900" y="0"/>
              <a:ext cx="282575" cy="280988"/>
            </a:xfrm>
            <a:prstGeom prst="ellipse">
              <a:avLst/>
            </a:prstGeom>
            <a:solidFill>
              <a:schemeClr val="bg1"/>
            </a:solidFill>
            <a:ln w="9525">
              <a:noFill/>
            </a:ln>
          </p:spPr>
          <p:txBody>
            <a:bodyPr/>
            <a:p>
              <a:endParaRPr lang="zh-CN" altLang="en-US" sz="1200" dirty="0">
                <a:solidFill>
                  <a:srgbClr val="000000"/>
                </a:solidFill>
                <a:latin typeface="Calibri" panose="020F0502020204030204" pitchFamily="34" charset="0"/>
                <a:sym typeface="宋体" panose="02010600030101010101" pitchFamily="2" charset="-122"/>
              </a:endParaRPr>
            </a:p>
          </p:txBody>
        </p:sp>
        <p:sp>
          <p:nvSpPr>
            <p:cNvPr id="23574" name="Freeform 14"/>
            <p:cNvSpPr>
              <a:spLocks noEditPoints="1"/>
            </p:cNvSpPr>
            <p:nvPr/>
          </p:nvSpPr>
          <p:spPr>
            <a:xfrm>
              <a:off x="698500" y="300038"/>
              <a:ext cx="584200" cy="366713"/>
            </a:xfrm>
            <a:custGeom>
              <a:avLst/>
              <a:gdLst>
                <a:gd name="txL" fmla="*/ 0 w 156"/>
                <a:gd name="txT" fmla="*/ 0 h 98"/>
                <a:gd name="txR" fmla="*/ 156 w 156"/>
                <a:gd name="txB" fmla="*/ 98 h 98"/>
              </a:gdLst>
              <a:ahLst/>
              <a:cxnLst>
                <a:cxn ang="0">
                  <a:pos x="0" y="2147483647"/>
                </a:cxn>
                <a:cxn ang="0">
                  <a:pos x="2147483647" y="2147483647"/>
                </a:cxn>
                <a:cxn ang="0">
                  <a:pos x="2147483647" y="2147483647"/>
                </a:cxn>
                <a:cxn ang="0">
                  <a:pos x="2147483647" y="2147483647"/>
                </a:cxn>
                <a:cxn ang="0">
                  <a:pos x="2147483647" y="2147483647"/>
                </a:cxn>
                <a:cxn ang="0">
                  <a:pos x="2147483647" y="0"/>
                </a:cxn>
                <a:cxn ang="0">
                  <a:pos x="2147483647" y="0"/>
                </a:cxn>
                <a:cxn ang="0">
                  <a:pos x="2147483647" y="0"/>
                </a:cxn>
                <a:cxn ang="0">
                  <a:pos x="2147483647" y="0"/>
                </a:cxn>
                <a:cxn ang="0">
                  <a:pos x="2147483647" y="2147483647"/>
                </a:cxn>
                <a:cxn ang="0">
                  <a:pos x="2147483647"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156" h="98">
                  <a:moveTo>
                    <a:pt x="0" y="98"/>
                  </a:moveTo>
                  <a:cubicBezTo>
                    <a:pt x="156" y="98"/>
                    <a:pt x="156" y="98"/>
                    <a:pt x="156" y="98"/>
                  </a:cubicBezTo>
                  <a:cubicBezTo>
                    <a:pt x="156" y="83"/>
                    <a:pt x="156" y="83"/>
                    <a:pt x="156" y="83"/>
                  </a:cubicBezTo>
                  <a:cubicBezTo>
                    <a:pt x="136" y="83"/>
                    <a:pt x="136" y="83"/>
                    <a:pt x="136" y="83"/>
                  </a:cubicBezTo>
                  <a:cubicBezTo>
                    <a:pt x="136" y="23"/>
                    <a:pt x="136" y="23"/>
                    <a:pt x="136" y="23"/>
                  </a:cubicBezTo>
                  <a:cubicBezTo>
                    <a:pt x="136" y="10"/>
                    <a:pt x="125" y="0"/>
                    <a:pt x="112" y="0"/>
                  </a:cubicBezTo>
                  <a:cubicBezTo>
                    <a:pt x="91" y="0"/>
                    <a:pt x="82" y="0"/>
                    <a:pt x="79" y="0"/>
                  </a:cubicBezTo>
                  <a:cubicBezTo>
                    <a:pt x="79" y="0"/>
                    <a:pt x="79" y="0"/>
                    <a:pt x="77" y="0"/>
                  </a:cubicBezTo>
                  <a:cubicBezTo>
                    <a:pt x="74" y="0"/>
                    <a:pt x="65" y="0"/>
                    <a:pt x="44" y="0"/>
                  </a:cubicBezTo>
                  <a:cubicBezTo>
                    <a:pt x="31" y="0"/>
                    <a:pt x="21" y="10"/>
                    <a:pt x="21" y="23"/>
                  </a:cubicBezTo>
                  <a:cubicBezTo>
                    <a:pt x="21" y="83"/>
                    <a:pt x="21" y="83"/>
                    <a:pt x="21" y="83"/>
                  </a:cubicBezTo>
                  <a:cubicBezTo>
                    <a:pt x="0" y="83"/>
                    <a:pt x="0" y="83"/>
                    <a:pt x="0" y="83"/>
                  </a:cubicBezTo>
                  <a:lnTo>
                    <a:pt x="0" y="98"/>
                  </a:lnTo>
                  <a:close/>
                  <a:moveTo>
                    <a:pt x="103" y="43"/>
                  </a:moveTo>
                  <a:cubicBezTo>
                    <a:pt x="111" y="43"/>
                    <a:pt x="111" y="43"/>
                    <a:pt x="111" y="43"/>
                  </a:cubicBezTo>
                  <a:cubicBezTo>
                    <a:pt x="111" y="83"/>
                    <a:pt x="111" y="83"/>
                    <a:pt x="111" y="83"/>
                  </a:cubicBezTo>
                  <a:cubicBezTo>
                    <a:pt x="103" y="83"/>
                    <a:pt x="103" y="83"/>
                    <a:pt x="103" y="83"/>
                  </a:cubicBezTo>
                  <a:lnTo>
                    <a:pt x="103" y="43"/>
                  </a:lnTo>
                  <a:close/>
                  <a:moveTo>
                    <a:pt x="45" y="43"/>
                  </a:moveTo>
                  <a:cubicBezTo>
                    <a:pt x="53" y="43"/>
                    <a:pt x="53" y="43"/>
                    <a:pt x="53" y="43"/>
                  </a:cubicBezTo>
                  <a:cubicBezTo>
                    <a:pt x="53" y="83"/>
                    <a:pt x="53" y="83"/>
                    <a:pt x="53" y="83"/>
                  </a:cubicBezTo>
                  <a:cubicBezTo>
                    <a:pt x="45" y="83"/>
                    <a:pt x="45" y="83"/>
                    <a:pt x="45" y="83"/>
                  </a:cubicBezTo>
                  <a:lnTo>
                    <a:pt x="45" y="43"/>
                  </a:lnTo>
                  <a:close/>
                </a:path>
              </a:pathLst>
            </a:custGeom>
            <a:solidFill>
              <a:schemeClr val="bg1">
                <a:alpha val="100000"/>
              </a:schemeClr>
            </a:solidFill>
            <a:ln w="9525">
              <a:noFill/>
            </a:ln>
          </p:spPr>
          <p:txBody>
            <a:bodyPr/>
            <a:p>
              <a:endParaRPr lang="zh-CN" altLang="en-US"/>
            </a:p>
          </p:txBody>
        </p:sp>
      </p:grpSp>
      <p:sp>
        <p:nvSpPr>
          <p:cNvPr id="23561" name="Freeform 19"/>
          <p:cNvSpPr>
            <a:spLocks noEditPoints="1"/>
          </p:cNvSpPr>
          <p:nvPr/>
        </p:nvSpPr>
        <p:spPr>
          <a:xfrm>
            <a:off x="6451600" y="2030413"/>
            <a:ext cx="1190625" cy="1111250"/>
          </a:xfrm>
          <a:custGeom>
            <a:avLst/>
            <a:gdLst>
              <a:gd name="txL" fmla="*/ 0 w 376"/>
              <a:gd name="txT" fmla="*/ 0 h 355"/>
              <a:gd name="txR" fmla="*/ 376 w 376"/>
              <a:gd name="txB" fmla="*/ 355 h 355"/>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376" h="355">
                <a:moveTo>
                  <a:pt x="90" y="0"/>
                </a:moveTo>
                <a:cubicBezTo>
                  <a:pt x="104" y="0"/>
                  <a:pt x="115" y="12"/>
                  <a:pt x="115" y="26"/>
                </a:cubicBezTo>
                <a:cubicBezTo>
                  <a:pt x="115" y="41"/>
                  <a:pt x="104" y="52"/>
                  <a:pt x="90" y="52"/>
                </a:cubicBezTo>
                <a:cubicBezTo>
                  <a:pt x="75" y="52"/>
                  <a:pt x="64" y="41"/>
                  <a:pt x="64" y="26"/>
                </a:cubicBezTo>
                <a:cubicBezTo>
                  <a:pt x="64" y="12"/>
                  <a:pt x="75" y="0"/>
                  <a:pt x="90" y="0"/>
                </a:cubicBezTo>
                <a:close/>
                <a:moveTo>
                  <a:pt x="37" y="264"/>
                </a:moveTo>
                <a:cubicBezTo>
                  <a:pt x="95" y="264"/>
                  <a:pt x="95" y="264"/>
                  <a:pt x="95" y="264"/>
                </a:cubicBezTo>
                <a:cubicBezTo>
                  <a:pt x="108" y="264"/>
                  <a:pt x="118" y="274"/>
                  <a:pt x="118" y="287"/>
                </a:cubicBezTo>
                <a:cubicBezTo>
                  <a:pt x="118" y="311"/>
                  <a:pt x="118" y="311"/>
                  <a:pt x="118" y="311"/>
                </a:cubicBezTo>
                <a:cubicBezTo>
                  <a:pt x="120" y="311"/>
                  <a:pt x="120" y="311"/>
                  <a:pt x="120" y="311"/>
                </a:cubicBezTo>
                <a:cubicBezTo>
                  <a:pt x="131" y="311"/>
                  <a:pt x="131" y="311"/>
                  <a:pt x="131" y="311"/>
                </a:cubicBezTo>
                <a:cubicBezTo>
                  <a:pt x="134" y="311"/>
                  <a:pt x="134" y="311"/>
                  <a:pt x="134" y="311"/>
                </a:cubicBezTo>
                <a:cubicBezTo>
                  <a:pt x="134" y="287"/>
                  <a:pt x="134" y="287"/>
                  <a:pt x="134" y="287"/>
                </a:cubicBezTo>
                <a:cubicBezTo>
                  <a:pt x="134" y="274"/>
                  <a:pt x="144" y="264"/>
                  <a:pt x="156" y="264"/>
                </a:cubicBezTo>
                <a:cubicBezTo>
                  <a:pt x="215" y="264"/>
                  <a:pt x="215" y="264"/>
                  <a:pt x="215" y="264"/>
                </a:cubicBezTo>
                <a:cubicBezTo>
                  <a:pt x="227" y="264"/>
                  <a:pt x="237" y="274"/>
                  <a:pt x="237" y="287"/>
                </a:cubicBezTo>
                <a:cubicBezTo>
                  <a:pt x="237" y="311"/>
                  <a:pt x="237" y="311"/>
                  <a:pt x="237" y="311"/>
                </a:cubicBezTo>
                <a:cubicBezTo>
                  <a:pt x="241" y="311"/>
                  <a:pt x="241" y="311"/>
                  <a:pt x="241" y="311"/>
                </a:cubicBezTo>
                <a:cubicBezTo>
                  <a:pt x="250" y="311"/>
                  <a:pt x="250" y="311"/>
                  <a:pt x="250" y="311"/>
                </a:cubicBezTo>
                <a:cubicBezTo>
                  <a:pt x="255" y="311"/>
                  <a:pt x="255" y="311"/>
                  <a:pt x="255" y="311"/>
                </a:cubicBezTo>
                <a:cubicBezTo>
                  <a:pt x="255" y="287"/>
                  <a:pt x="255" y="287"/>
                  <a:pt x="255" y="287"/>
                </a:cubicBezTo>
                <a:cubicBezTo>
                  <a:pt x="255" y="274"/>
                  <a:pt x="265" y="264"/>
                  <a:pt x="278" y="264"/>
                </a:cubicBezTo>
                <a:cubicBezTo>
                  <a:pt x="336" y="264"/>
                  <a:pt x="336" y="264"/>
                  <a:pt x="336" y="264"/>
                </a:cubicBezTo>
                <a:cubicBezTo>
                  <a:pt x="348" y="264"/>
                  <a:pt x="358" y="274"/>
                  <a:pt x="358" y="287"/>
                </a:cubicBezTo>
                <a:cubicBezTo>
                  <a:pt x="358" y="311"/>
                  <a:pt x="358" y="311"/>
                  <a:pt x="358" y="311"/>
                </a:cubicBezTo>
                <a:cubicBezTo>
                  <a:pt x="362" y="311"/>
                  <a:pt x="362" y="311"/>
                  <a:pt x="362" y="311"/>
                </a:cubicBezTo>
                <a:cubicBezTo>
                  <a:pt x="371" y="311"/>
                  <a:pt x="371" y="311"/>
                  <a:pt x="371" y="311"/>
                </a:cubicBezTo>
                <a:cubicBezTo>
                  <a:pt x="376" y="311"/>
                  <a:pt x="376" y="311"/>
                  <a:pt x="376" y="311"/>
                </a:cubicBezTo>
                <a:cubicBezTo>
                  <a:pt x="376" y="323"/>
                  <a:pt x="376" y="323"/>
                  <a:pt x="376" y="323"/>
                </a:cubicBezTo>
                <a:cubicBezTo>
                  <a:pt x="371" y="323"/>
                  <a:pt x="371" y="323"/>
                  <a:pt x="371" y="323"/>
                </a:cubicBezTo>
                <a:cubicBezTo>
                  <a:pt x="362" y="323"/>
                  <a:pt x="362" y="323"/>
                  <a:pt x="362" y="323"/>
                </a:cubicBezTo>
                <a:cubicBezTo>
                  <a:pt x="358" y="323"/>
                  <a:pt x="358" y="323"/>
                  <a:pt x="358" y="323"/>
                </a:cubicBezTo>
                <a:cubicBezTo>
                  <a:pt x="358" y="355"/>
                  <a:pt x="358" y="355"/>
                  <a:pt x="358" y="355"/>
                </a:cubicBezTo>
                <a:cubicBezTo>
                  <a:pt x="255" y="355"/>
                  <a:pt x="255" y="355"/>
                  <a:pt x="255" y="355"/>
                </a:cubicBezTo>
                <a:cubicBezTo>
                  <a:pt x="255" y="323"/>
                  <a:pt x="255" y="323"/>
                  <a:pt x="255" y="323"/>
                </a:cubicBezTo>
                <a:cubicBezTo>
                  <a:pt x="250" y="323"/>
                  <a:pt x="250" y="323"/>
                  <a:pt x="250" y="323"/>
                </a:cubicBezTo>
                <a:cubicBezTo>
                  <a:pt x="241" y="323"/>
                  <a:pt x="241" y="323"/>
                  <a:pt x="241" y="323"/>
                </a:cubicBezTo>
                <a:cubicBezTo>
                  <a:pt x="237" y="323"/>
                  <a:pt x="237" y="323"/>
                  <a:pt x="237" y="323"/>
                </a:cubicBezTo>
                <a:cubicBezTo>
                  <a:pt x="237" y="355"/>
                  <a:pt x="237" y="355"/>
                  <a:pt x="237" y="355"/>
                </a:cubicBezTo>
                <a:cubicBezTo>
                  <a:pt x="134" y="355"/>
                  <a:pt x="134" y="355"/>
                  <a:pt x="134" y="355"/>
                </a:cubicBezTo>
                <a:cubicBezTo>
                  <a:pt x="134" y="323"/>
                  <a:pt x="134" y="323"/>
                  <a:pt x="134" y="323"/>
                </a:cubicBezTo>
                <a:cubicBezTo>
                  <a:pt x="131" y="323"/>
                  <a:pt x="131" y="323"/>
                  <a:pt x="131" y="323"/>
                </a:cubicBezTo>
                <a:cubicBezTo>
                  <a:pt x="120" y="323"/>
                  <a:pt x="120" y="323"/>
                  <a:pt x="120" y="323"/>
                </a:cubicBezTo>
                <a:cubicBezTo>
                  <a:pt x="118" y="323"/>
                  <a:pt x="118" y="323"/>
                  <a:pt x="118" y="323"/>
                </a:cubicBezTo>
                <a:cubicBezTo>
                  <a:pt x="118" y="355"/>
                  <a:pt x="118" y="355"/>
                  <a:pt x="118" y="355"/>
                </a:cubicBezTo>
                <a:cubicBezTo>
                  <a:pt x="14" y="355"/>
                  <a:pt x="14" y="355"/>
                  <a:pt x="14" y="355"/>
                </a:cubicBezTo>
                <a:cubicBezTo>
                  <a:pt x="14" y="323"/>
                  <a:pt x="14" y="323"/>
                  <a:pt x="14" y="323"/>
                </a:cubicBezTo>
                <a:cubicBezTo>
                  <a:pt x="0" y="323"/>
                  <a:pt x="0" y="323"/>
                  <a:pt x="0" y="323"/>
                </a:cubicBezTo>
                <a:cubicBezTo>
                  <a:pt x="0" y="311"/>
                  <a:pt x="0" y="311"/>
                  <a:pt x="0" y="311"/>
                </a:cubicBezTo>
                <a:cubicBezTo>
                  <a:pt x="14" y="311"/>
                  <a:pt x="14" y="311"/>
                  <a:pt x="14" y="311"/>
                </a:cubicBezTo>
                <a:cubicBezTo>
                  <a:pt x="14" y="287"/>
                  <a:pt x="14" y="287"/>
                  <a:pt x="14" y="287"/>
                </a:cubicBezTo>
                <a:cubicBezTo>
                  <a:pt x="14" y="274"/>
                  <a:pt x="24" y="264"/>
                  <a:pt x="37" y="264"/>
                </a:cubicBezTo>
                <a:close/>
                <a:moveTo>
                  <a:pt x="307" y="220"/>
                </a:moveTo>
                <a:cubicBezTo>
                  <a:pt x="323" y="220"/>
                  <a:pt x="336" y="232"/>
                  <a:pt x="336" y="248"/>
                </a:cubicBezTo>
                <a:cubicBezTo>
                  <a:pt x="336" y="252"/>
                  <a:pt x="335" y="255"/>
                  <a:pt x="334" y="258"/>
                </a:cubicBezTo>
                <a:cubicBezTo>
                  <a:pt x="281" y="258"/>
                  <a:pt x="281" y="258"/>
                  <a:pt x="281" y="258"/>
                </a:cubicBezTo>
                <a:cubicBezTo>
                  <a:pt x="280" y="255"/>
                  <a:pt x="279" y="252"/>
                  <a:pt x="279" y="248"/>
                </a:cubicBezTo>
                <a:cubicBezTo>
                  <a:pt x="279" y="232"/>
                  <a:pt x="292" y="220"/>
                  <a:pt x="307" y="220"/>
                </a:cubicBezTo>
                <a:close/>
                <a:moveTo>
                  <a:pt x="186" y="220"/>
                </a:moveTo>
                <a:cubicBezTo>
                  <a:pt x="202" y="220"/>
                  <a:pt x="215" y="232"/>
                  <a:pt x="215" y="248"/>
                </a:cubicBezTo>
                <a:cubicBezTo>
                  <a:pt x="215" y="252"/>
                  <a:pt x="214" y="255"/>
                  <a:pt x="213" y="258"/>
                </a:cubicBezTo>
                <a:cubicBezTo>
                  <a:pt x="160" y="258"/>
                  <a:pt x="160" y="258"/>
                  <a:pt x="160" y="258"/>
                </a:cubicBezTo>
                <a:cubicBezTo>
                  <a:pt x="159" y="255"/>
                  <a:pt x="158" y="252"/>
                  <a:pt x="158" y="248"/>
                </a:cubicBezTo>
                <a:cubicBezTo>
                  <a:pt x="158" y="232"/>
                  <a:pt x="171" y="220"/>
                  <a:pt x="186" y="220"/>
                </a:cubicBezTo>
                <a:close/>
                <a:moveTo>
                  <a:pt x="67" y="220"/>
                </a:moveTo>
                <a:cubicBezTo>
                  <a:pt x="82" y="220"/>
                  <a:pt x="95" y="232"/>
                  <a:pt x="95" y="248"/>
                </a:cubicBezTo>
                <a:cubicBezTo>
                  <a:pt x="95" y="252"/>
                  <a:pt x="94" y="255"/>
                  <a:pt x="93" y="258"/>
                </a:cubicBezTo>
                <a:cubicBezTo>
                  <a:pt x="40" y="258"/>
                  <a:pt x="40" y="258"/>
                  <a:pt x="40" y="258"/>
                </a:cubicBezTo>
                <a:cubicBezTo>
                  <a:pt x="39" y="255"/>
                  <a:pt x="38" y="252"/>
                  <a:pt x="38" y="248"/>
                </a:cubicBezTo>
                <a:cubicBezTo>
                  <a:pt x="38" y="232"/>
                  <a:pt x="51" y="220"/>
                  <a:pt x="67" y="220"/>
                </a:cubicBezTo>
                <a:close/>
                <a:moveTo>
                  <a:pt x="307" y="130"/>
                </a:moveTo>
                <a:cubicBezTo>
                  <a:pt x="307" y="147"/>
                  <a:pt x="307" y="147"/>
                  <a:pt x="307" y="147"/>
                </a:cubicBezTo>
                <a:cubicBezTo>
                  <a:pt x="293" y="147"/>
                  <a:pt x="293" y="147"/>
                  <a:pt x="293" y="147"/>
                </a:cubicBezTo>
                <a:cubicBezTo>
                  <a:pt x="308" y="201"/>
                  <a:pt x="308" y="201"/>
                  <a:pt x="308" y="201"/>
                </a:cubicBezTo>
                <a:cubicBezTo>
                  <a:pt x="289" y="201"/>
                  <a:pt x="289" y="201"/>
                  <a:pt x="289" y="201"/>
                </a:cubicBezTo>
                <a:cubicBezTo>
                  <a:pt x="273" y="147"/>
                  <a:pt x="273" y="147"/>
                  <a:pt x="273" y="147"/>
                </a:cubicBezTo>
                <a:cubicBezTo>
                  <a:pt x="216" y="147"/>
                  <a:pt x="216" y="147"/>
                  <a:pt x="216" y="147"/>
                </a:cubicBezTo>
                <a:cubicBezTo>
                  <a:pt x="201" y="201"/>
                  <a:pt x="201" y="201"/>
                  <a:pt x="201" y="201"/>
                </a:cubicBezTo>
                <a:cubicBezTo>
                  <a:pt x="181" y="201"/>
                  <a:pt x="181" y="201"/>
                  <a:pt x="181" y="201"/>
                </a:cubicBezTo>
                <a:cubicBezTo>
                  <a:pt x="197" y="147"/>
                  <a:pt x="197" y="147"/>
                  <a:pt x="197" y="147"/>
                </a:cubicBezTo>
                <a:cubicBezTo>
                  <a:pt x="181" y="147"/>
                  <a:pt x="181" y="147"/>
                  <a:pt x="181" y="147"/>
                </a:cubicBezTo>
                <a:cubicBezTo>
                  <a:pt x="181" y="130"/>
                  <a:pt x="181" y="130"/>
                  <a:pt x="181" y="130"/>
                </a:cubicBezTo>
                <a:cubicBezTo>
                  <a:pt x="307" y="130"/>
                  <a:pt x="307" y="130"/>
                  <a:pt x="307" y="130"/>
                </a:cubicBezTo>
                <a:close/>
                <a:moveTo>
                  <a:pt x="180" y="16"/>
                </a:moveTo>
                <a:cubicBezTo>
                  <a:pt x="175" y="16"/>
                  <a:pt x="170" y="18"/>
                  <a:pt x="166" y="21"/>
                </a:cubicBezTo>
                <a:cubicBezTo>
                  <a:pt x="166" y="21"/>
                  <a:pt x="166" y="21"/>
                  <a:pt x="166" y="21"/>
                </a:cubicBezTo>
                <a:cubicBezTo>
                  <a:pt x="163" y="25"/>
                  <a:pt x="161" y="30"/>
                  <a:pt x="161" y="35"/>
                </a:cubicBezTo>
                <a:cubicBezTo>
                  <a:pt x="161" y="72"/>
                  <a:pt x="161" y="72"/>
                  <a:pt x="161" y="72"/>
                </a:cubicBezTo>
                <a:cubicBezTo>
                  <a:pt x="155" y="73"/>
                  <a:pt x="155" y="73"/>
                  <a:pt x="155" y="73"/>
                </a:cubicBezTo>
                <a:cubicBezTo>
                  <a:pt x="155" y="67"/>
                  <a:pt x="155" y="67"/>
                  <a:pt x="155" y="67"/>
                </a:cubicBezTo>
                <a:cubicBezTo>
                  <a:pt x="128" y="67"/>
                  <a:pt x="128" y="67"/>
                  <a:pt x="128" y="67"/>
                </a:cubicBezTo>
                <a:cubicBezTo>
                  <a:pt x="109" y="55"/>
                  <a:pt x="109" y="55"/>
                  <a:pt x="109" y="55"/>
                </a:cubicBezTo>
                <a:cubicBezTo>
                  <a:pt x="63" y="55"/>
                  <a:pt x="117" y="55"/>
                  <a:pt x="66" y="55"/>
                </a:cubicBezTo>
                <a:cubicBezTo>
                  <a:pt x="57" y="55"/>
                  <a:pt x="50" y="63"/>
                  <a:pt x="50" y="72"/>
                </a:cubicBezTo>
                <a:cubicBezTo>
                  <a:pt x="50" y="122"/>
                  <a:pt x="50" y="122"/>
                  <a:pt x="50" y="122"/>
                </a:cubicBezTo>
                <a:cubicBezTo>
                  <a:pt x="66" y="122"/>
                  <a:pt x="66" y="122"/>
                  <a:pt x="66" y="122"/>
                </a:cubicBezTo>
                <a:cubicBezTo>
                  <a:pt x="66" y="85"/>
                  <a:pt x="66" y="85"/>
                  <a:pt x="66" y="85"/>
                </a:cubicBezTo>
                <a:cubicBezTo>
                  <a:pt x="69" y="85"/>
                  <a:pt x="69" y="85"/>
                  <a:pt x="69" y="85"/>
                </a:cubicBezTo>
                <a:cubicBezTo>
                  <a:pt x="69" y="122"/>
                  <a:pt x="69" y="122"/>
                  <a:pt x="69" y="122"/>
                </a:cubicBezTo>
                <a:cubicBezTo>
                  <a:pt x="69" y="132"/>
                  <a:pt x="69" y="132"/>
                  <a:pt x="69" y="132"/>
                </a:cubicBezTo>
                <a:cubicBezTo>
                  <a:pt x="69" y="200"/>
                  <a:pt x="69" y="200"/>
                  <a:pt x="69" y="200"/>
                </a:cubicBezTo>
                <a:cubicBezTo>
                  <a:pt x="87" y="200"/>
                  <a:pt x="87" y="200"/>
                  <a:pt x="87" y="200"/>
                </a:cubicBezTo>
                <a:cubicBezTo>
                  <a:pt x="87" y="143"/>
                  <a:pt x="87" y="143"/>
                  <a:pt x="87" y="143"/>
                </a:cubicBezTo>
                <a:cubicBezTo>
                  <a:pt x="91" y="143"/>
                  <a:pt x="91" y="143"/>
                  <a:pt x="91" y="143"/>
                </a:cubicBezTo>
                <a:cubicBezTo>
                  <a:pt x="91" y="200"/>
                  <a:pt x="91" y="200"/>
                  <a:pt x="91" y="200"/>
                </a:cubicBezTo>
                <a:cubicBezTo>
                  <a:pt x="109" y="200"/>
                  <a:pt x="109" y="200"/>
                  <a:pt x="109" y="200"/>
                </a:cubicBezTo>
                <a:cubicBezTo>
                  <a:pt x="109" y="190"/>
                  <a:pt x="109" y="190"/>
                  <a:pt x="109" y="190"/>
                </a:cubicBezTo>
                <a:cubicBezTo>
                  <a:pt x="109" y="132"/>
                  <a:pt x="109" y="132"/>
                  <a:pt x="109" y="132"/>
                </a:cubicBezTo>
                <a:cubicBezTo>
                  <a:pt x="109" y="122"/>
                  <a:pt x="109" y="122"/>
                  <a:pt x="109" y="122"/>
                </a:cubicBezTo>
                <a:cubicBezTo>
                  <a:pt x="109" y="85"/>
                  <a:pt x="109" y="85"/>
                  <a:pt x="109" y="85"/>
                </a:cubicBezTo>
                <a:cubicBezTo>
                  <a:pt x="109" y="75"/>
                  <a:pt x="109" y="75"/>
                  <a:pt x="109" y="75"/>
                </a:cubicBezTo>
                <a:cubicBezTo>
                  <a:pt x="128" y="85"/>
                  <a:pt x="128" y="85"/>
                  <a:pt x="128" y="85"/>
                </a:cubicBezTo>
                <a:cubicBezTo>
                  <a:pt x="155" y="85"/>
                  <a:pt x="155" y="85"/>
                  <a:pt x="155" y="85"/>
                </a:cubicBezTo>
                <a:cubicBezTo>
                  <a:pt x="155" y="80"/>
                  <a:pt x="155" y="80"/>
                  <a:pt x="155" y="80"/>
                </a:cubicBezTo>
                <a:cubicBezTo>
                  <a:pt x="161" y="79"/>
                  <a:pt x="161" y="79"/>
                  <a:pt x="161" y="79"/>
                </a:cubicBezTo>
                <a:cubicBezTo>
                  <a:pt x="161" y="107"/>
                  <a:pt x="161" y="107"/>
                  <a:pt x="161" y="107"/>
                </a:cubicBezTo>
                <a:cubicBezTo>
                  <a:pt x="161" y="112"/>
                  <a:pt x="163" y="117"/>
                  <a:pt x="166" y="120"/>
                </a:cubicBezTo>
                <a:cubicBezTo>
                  <a:pt x="166" y="120"/>
                  <a:pt x="166" y="120"/>
                  <a:pt x="166" y="120"/>
                </a:cubicBezTo>
                <a:cubicBezTo>
                  <a:pt x="166" y="120"/>
                  <a:pt x="166" y="120"/>
                  <a:pt x="166" y="120"/>
                </a:cubicBezTo>
                <a:cubicBezTo>
                  <a:pt x="170" y="124"/>
                  <a:pt x="175" y="126"/>
                  <a:pt x="180" y="126"/>
                </a:cubicBezTo>
                <a:cubicBezTo>
                  <a:pt x="304" y="126"/>
                  <a:pt x="304" y="126"/>
                  <a:pt x="304" y="126"/>
                </a:cubicBezTo>
                <a:cubicBezTo>
                  <a:pt x="309" y="126"/>
                  <a:pt x="314" y="124"/>
                  <a:pt x="317" y="120"/>
                </a:cubicBezTo>
                <a:cubicBezTo>
                  <a:pt x="317" y="120"/>
                  <a:pt x="317" y="120"/>
                  <a:pt x="317" y="120"/>
                </a:cubicBezTo>
                <a:cubicBezTo>
                  <a:pt x="321" y="117"/>
                  <a:pt x="323" y="112"/>
                  <a:pt x="323" y="107"/>
                </a:cubicBezTo>
                <a:cubicBezTo>
                  <a:pt x="323" y="35"/>
                  <a:pt x="323" y="35"/>
                  <a:pt x="323" y="35"/>
                </a:cubicBezTo>
                <a:cubicBezTo>
                  <a:pt x="323" y="30"/>
                  <a:pt x="321" y="25"/>
                  <a:pt x="317" y="21"/>
                </a:cubicBezTo>
                <a:cubicBezTo>
                  <a:pt x="314" y="18"/>
                  <a:pt x="309" y="16"/>
                  <a:pt x="304" y="16"/>
                </a:cubicBezTo>
                <a:cubicBezTo>
                  <a:pt x="180" y="16"/>
                  <a:pt x="180" y="16"/>
                  <a:pt x="180" y="16"/>
                </a:cubicBezTo>
                <a:close/>
                <a:moveTo>
                  <a:pt x="304" y="31"/>
                </a:moveTo>
                <a:cubicBezTo>
                  <a:pt x="305" y="31"/>
                  <a:pt x="306" y="32"/>
                  <a:pt x="307" y="32"/>
                </a:cubicBezTo>
                <a:cubicBezTo>
                  <a:pt x="307" y="33"/>
                  <a:pt x="308" y="34"/>
                  <a:pt x="308" y="35"/>
                </a:cubicBezTo>
                <a:cubicBezTo>
                  <a:pt x="308" y="107"/>
                  <a:pt x="308" y="107"/>
                  <a:pt x="308" y="107"/>
                </a:cubicBezTo>
                <a:cubicBezTo>
                  <a:pt x="308" y="108"/>
                  <a:pt x="307" y="109"/>
                  <a:pt x="307" y="110"/>
                </a:cubicBezTo>
                <a:cubicBezTo>
                  <a:pt x="307" y="110"/>
                  <a:pt x="307" y="110"/>
                  <a:pt x="307" y="110"/>
                </a:cubicBezTo>
                <a:cubicBezTo>
                  <a:pt x="306" y="110"/>
                  <a:pt x="305" y="111"/>
                  <a:pt x="304" y="111"/>
                </a:cubicBezTo>
                <a:cubicBezTo>
                  <a:pt x="180" y="111"/>
                  <a:pt x="180" y="111"/>
                  <a:pt x="180" y="111"/>
                </a:cubicBezTo>
                <a:cubicBezTo>
                  <a:pt x="179" y="111"/>
                  <a:pt x="178" y="110"/>
                  <a:pt x="177" y="110"/>
                </a:cubicBezTo>
                <a:cubicBezTo>
                  <a:pt x="177" y="110"/>
                  <a:pt x="177" y="110"/>
                  <a:pt x="177" y="110"/>
                </a:cubicBezTo>
                <a:cubicBezTo>
                  <a:pt x="176" y="109"/>
                  <a:pt x="176" y="108"/>
                  <a:pt x="176" y="107"/>
                </a:cubicBezTo>
                <a:cubicBezTo>
                  <a:pt x="176" y="76"/>
                  <a:pt x="176" y="76"/>
                  <a:pt x="176" y="76"/>
                </a:cubicBezTo>
                <a:cubicBezTo>
                  <a:pt x="238" y="63"/>
                  <a:pt x="238" y="63"/>
                  <a:pt x="238" y="63"/>
                </a:cubicBezTo>
                <a:cubicBezTo>
                  <a:pt x="237" y="62"/>
                  <a:pt x="237" y="62"/>
                  <a:pt x="237" y="62"/>
                </a:cubicBezTo>
                <a:cubicBezTo>
                  <a:pt x="176" y="70"/>
                  <a:pt x="176" y="70"/>
                  <a:pt x="176" y="70"/>
                </a:cubicBezTo>
                <a:cubicBezTo>
                  <a:pt x="176" y="35"/>
                  <a:pt x="176" y="35"/>
                  <a:pt x="176" y="35"/>
                </a:cubicBezTo>
                <a:cubicBezTo>
                  <a:pt x="176" y="34"/>
                  <a:pt x="176" y="33"/>
                  <a:pt x="177" y="32"/>
                </a:cubicBezTo>
                <a:cubicBezTo>
                  <a:pt x="177" y="32"/>
                  <a:pt x="177" y="32"/>
                  <a:pt x="177" y="32"/>
                </a:cubicBezTo>
                <a:cubicBezTo>
                  <a:pt x="178" y="32"/>
                  <a:pt x="179" y="31"/>
                  <a:pt x="180" y="31"/>
                </a:cubicBezTo>
                <a:lnTo>
                  <a:pt x="304" y="31"/>
                </a:lnTo>
                <a:close/>
              </a:path>
            </a:pathLst>
          </a:custGeom>
          <a:solidFill>
            <a:schemeClr val="bg1">
              <a:alpha val="100000"/>
            </a:schemeClr>
          </a:solidFill>
          <a:ln w="9525">
            <a:noFill/>
          </a:ln>
        </p:spPr>
        <p:txBody>
          <a:bodyPr/>
          <a:p>
            <a:endParaRPr lang="zh-CN" altLang="en-US"/>
          </a:p>
        </p:txBody>
      </p:sp>
      <p:sp>
        <p:nvSpPr>
          <p:cNvPr id="23562" name="Freeform 24"/>
          <p:cNvSpPr>
            <a:spLocks noEditPoints="1"/>
          </p:cNvSpPr>
          <p:nvPr/>
        </p:nvSpPr>
        <p:spPr>
          <a:xfrm>
            <a:off x="3971925" y="2073275"/>
            <a:ext cx="1190625" cy="1008063"/>
          </a:xfrm>
          <a:custGeom>
            <a:avLst/>
            <a:gdLst>
              <a:gd name="txL" fmla="*/ 0 w 376"/>
              <a:gd name="txT" fmla="*/ 0 h 322"/>
              <a:gd name="txR" fmla="*/ 376 w 376"/>
              <a:gd name="txB" fmla="*/ 322 h 322"/>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376" h="322">
                <a:moveTo>
                  <a:pt x="216" y="13"/>
                </a:moveTo>
                <a:cubicBezTo>
                  <a:pt x="239" y="13"/>
                  <a:pt x="239" y="13"/>
                  <a:pt x="239" y="13"/>
                </a:cubicBezTo>
                <a:cubicBezTo>
                  <a:pt x="237" y="46"/>
                  <a:pt x="237" y="46"/>
                  <a:pt x="237" y="46"/>
                </a:cubicBezTo>
                <a:cubicBezTo>
                  <a:pt x="306" y="46"/>
                  <a:pt x="306" y="46"/>
                  <a:pt x="306" y="46"/>
                </a:cubicBezTo>
                <a:cubicBezTo>
                  <a:pt x="304" y="13"/>
                  <a:pt x="304" y="13"/>
                  <a:pt x="304" y="13"/>
                </a:cubicBezTo>
                <a:cubicBezTo>
                  <a:pt x="327" y="13"/>
                  <a:pt x="327" y="13"/>
                  <a:pt x="327" y="13"/>
                </a:cubicBezTo>
                <a:cubicBezTo>
                  <a:pt x="329" y="46"/>
                  <a:pt x="329" y="46"/>
                  <a:pt x="329" y="46"/>
                </a:cubicBezTo>
                <a:cubicBezTo>
                  <a:pt x="364" y="46"/>
                  <a:pt x="364" y="46"/>
                  <a:pt x="364" y="46"/>
                </a:cubicBezTo>
                <a:cubicBezTo>
                  <a:pt x="376" y="46"/>
                  <a:pt x="376" y="46"/>
                  <a:pt x="376" y="46"/>
                </a:cubicBezTo>
                <a:cubicBezTo>
                  <a:pt x="376" y="58"/>
                  <a:pt x="376" y="58"/>
                  <a:pt x="376" y="58"/>
                </a:cubicBezTo>
                <a:cubicBezTo>
                  <a:pt x="376" y="198"/>
                  <a:pt x="376" y="198"/>
                  <a:pt x="376" y="198"/>
                </a:cubicBezTo>
                <a:cubicBezTo>
                  <a:pt x="376" y="209"/>
                  <a:pt x="376" y="209"/>
                  <a:pt x="376" y="209"/>
                </a:cubicBezTo>
                <a:cubicBezTo>
                  <a:pt x="364" y="209"/>
                  <a:pt x="364" y="209"/>
                  <a:pt x="364" y="209"/>
                </a:cubicBezTo>
                <a:cubicBezTo>
                  <a:pt x="338" y="209"/>
                  <a:pt x="338" y="209"/>
                  <a:pt x="338" y="209"/>
                </a:cubicBezTo>
                <a:cubicBezTo>
                  <a:pt x="340" y="236"/>
                  <a:pt x="340" y="236"/>
                  <a:pt x="340" y="236"/>
                </a:cubicBezTo>
                <a:cubicBezTo>
                  <a:pt x="357" y="236"/>
                  <a:pt x="357" y="236"/>
                  <a:pt x="357" y="236"/>
                </a:cubicBezTo>
                <a:cubicBezTo>
                  <a:pt x="357" y="250"/>
                  <a:pt x="357" y="250"/>
                  <a:pt x="357" y="250"/>
                </a:cubicBezTo>
                <a:cubicBezTo>
                  <a:pt x="341" y="250"/>
                  <a:pt x="341" y="250"/>
                  <a:pt x="341" y="250"/>
                </a:cubicBezTo>
                <a:cubicBezTo>
                  <a:pt x="345" y="322"/>
                  <a:pt x="345" y="322"/>
                  <a:pt x="345" y="322"/>
                </a:cubicBezTo>
                <a:cubicBezTo>
                  <a:pt x="322" y="322"/>
                  <a:pt x="322" y="322"/>
                  <a:pt x="322" y="322"/>
                </a:cubicBezTo>
                <a:cubicBezTo>
                  <a:pt x="318" y="250"/>
                  <a:pt x="318" y="250"/>
                  <a:pt x="318" y="250"/>
                </a:cubicBezTo>
                <a:cubicBezTo>
                  <a:pt x="225" y="250"/>
                  <a:pt x="225" y="250"/>
                  <a:pt x="225" y="250"/>
                </a:cubicBezTo>
                <a:cubicBezTo>
                  <a:pt x="221" y="322"/>
                  <a:pt x="221" y="322"/>
                  <a:pt x="221" y="322"/>
                </a:cubicBezTo>
                <a:cubicBezTo>
                  <a:pt x="198" y="322"/>
                  <a:pt x="198" y="322"/>
                  <a:pt x="198" y="322"/>
                </a:cubicBezTo>
                <a:cubicBezTo>
                  <a:pt x="202" y="250"/>
                  <a:pt x="202" y="250"/>
                  <a:pt x="202" y="250"/>
                </a:cubicBezTo>
                <a:cubicBezTo>
                  <a:pt x="185" y="250"/>
                  <a:pt x="185" y="250"/>
                  <a:pt x="185" y="250"/>
                </a:cubicBezTo>
                <a:cubicBezTo>
                  <a:pt x="185" y="236"/>
                  <a:pt x="185" y="236"/>
                  <a:pt x="185" y="236"/>
                </a:cubicBezTo>
                <a:cubicBezTo>
                  <a:pt x="203" y="236"/>
                  <a:pt x="203" y="236"/>
                  <a:pt x="203" y="236"/>
                </a:cubicBezTo>
                <a:cubicBezTo>
                  <a:pt x="204" y="209"/>
                  <a:pt x="204" y="209"/>
                  <a:pt x="204" y="209"/>
                </a:cubicBezTo>
                <a:cubicBezTo>
                  <a:pt x="169" y="209"/>
                  <a:pt x="169" y="209"/>
                  <a:pt x="169" y="209"/>
                </a:cubicBezTo>
                <a:cubicBezTo>
                  <a:pt x="169" y="175"/>
                  <a:pt x="169" y="175"/>
                  <a:pt x="169" y="175"/>
                </a:cubicBezTo>
                <a:cubicBezTo>
                  <a:pt x="192" y="158"/>
                  <a:pt x="192" y="158"/>
                  <a:pt x="192" y="158"/>
                </a:cubicBezTo>
                <a:cubicBezTo>
                  <a:pt x="192" y="186"/>
                  <a:pt x="192" y="186"/>
                  <a:pt x="192" y="186"/>
                </a:cubicBezTo>
                <a:cubicBezTo>
                  <a:pt x="352" y="186"/>
                  <a:pt x="352" y="186"/>
                  <a:pt x="352" y="186"/>
                </a:cubicBezTo>
                <a:cubicBezTo>
                  <a:pt x="352" y="69"/>
                  <a:pt x="352" y="69"/>
                  <a:pt x="352" y="69"/>
                </a:cubicBezTo>
                <a:cubicBezTo>
                  <a:pt x="192" y="69"/>
                  <a:pt x="192" y="69"/>
                  <a:pt x="192" y="69"/>
                </a:cubicBezTo>
                <a:cubicBezTo>
                  <a:pt x="192" y="118"/>
                  <a:pt x="192" y="118"/>
                  <a:pt x="192" y="118"/>
                </a:cubicBezTo>
                <a:cubicBezTo>
                  <a:pt x="169" y="124"/>
                  <a:pt x="169" y="124"/>
                  <a:pt x="169" y="124"/>
                </a:cubicBezTo>
                <a:cubicBezTo>
                  <a:pt x="169" y="58"/>
                  <a:pt x="169" y="58"/>
                  <a:pt x="169" y="58"/>
                </a:cubicBezTo>
                <a:cubicBezTo>
                  <a:pt x="169" y="46"/>
                  <a:pt x="169" y="46"/>
                  <a:pt x="169" y="46"/>
                </a:cubicBezTo>
                <a:cubicBezTo>
                  <a:pt x="180" y="46"/>
                  <a:pt x="180" y="46"/>
                  <a:pt x="180" y="46"/>
                </a:cubicBezTo>
                <a:cubicBezTo>
                  <a:pt x="214" y="46"/>
                  <a:pt x="214" y="46"/>
                  <a:pt x="214" y="46"/>
                </a:cubicBezTo>
                <a:cubicBezTo>
                  <a:pt x="216" y="13"/>
                  <a:pt x="216" y="13"/>
                  <a:pt x="216" y="13"/>
                </a:cubicBezTo>
                <a:close/>
                <a:moveTo>
                  <a:pt x="236" y="144"/>
                </a:moveTo>
                <a:cubicBezTo>
                  <a:pt x="236" y="138"/>
                  <a:pt x="236" y="138"/>
                  <a:pt x="236" y="138"/>
                </a:cubicBezTo>
                <a:cubicBezTo>
                  <a:pt x="226" y="138"/>
                  <a:pt x="226" y="138"/>
                  <a:pt x="226" y="138"/>
                </a:cubicBezTo>
                <a:cubicBezTo>
                  <a:pt x="226" y="121"/>
                  <a:pt x="226" y="121"/>
                  <a:pt x="226" y="121"/>
                </a:cubicBezTo>
                <a:cubicBezTo>
                  <a:pt x="235" y="121"/>
                  <a:pt x="235" y="121"/>
                  <a:pt x="235" y="121"/>
                </a:cubicBezTo>
                <a:cubicBezTo>
                  <a:pt x="235" y="115"/>
                  <a:pt x="235" y="115"/>
                  <a:pt x="235" y="115"/>
                </a:cubicBezTo>
                <a:cubicBezTo>
                  <a:pt x="226" y="115"/>
                  <a:pt x="226" y="115"/>
                  <a:pt x="226" y="115"/>
                </a:cubicBezTo>
                <a:cubicBezTo>
                  <a:pt x="226" y="102"/>
                  <a:pt x="226" y="102"/>
                  <a:pt x="226" y="102"/>
                </a:cubicBezTo>
                <a:cubicBezTo>
                  <a:pt x="236" y="102"/>
                  <a:pt x="236" y="102"/>
                  <a:pt x="236" y="102"/>
                </a:cubicBezTo>
                <a:cubicBezTo>
                  <a:pt x="236" y="96"/>
                  <a:pt x="236" y="96"/>
                  <a:pt x="236" y="96"/>
                </a:cubicBezTo>
                <a:cubicBezTo>
                  <a:pt x="215" y="96"/>
                  <a:pt x="215" y="96"/>
                  <a:pt x="215" y="96"/>
                </a:cubicBezTo>
                <a:cubicBezTo>
                  <a:pt x="215" y="144"/>
                  <a:pt x="215" y="144"/>
                  <a:pt x="215" y="144"/>
                </a:cubicBezTo>
                <a:cubicBezTo>
                  <a:pt x="236" y="144"/>
                  <a:pt x="236" y="144"/>
                  <a:pt x="236" y="144"/>
                </a:cubicBezTo>
                <a:close/>
                <a:moveTo>
                  <a:pt x="342" y="118"/>
                </a:moveTo>
                <a:cubicBezTo>
                  <a:pt x="342" y="114"/>
                  <a:pt x="342" y="114"/>
                  <a:pt x="342" y="114"/>
                </a:cubicBezTo>
                <a:cubicBezTo>
                  <a:pt x="334" y="114"/>
                  <a:pt x="334" y="114"/>
                  <a:pt x="334" y="114"/>
                </a:cubicBezTo>
                <a:cubicBezTo>
                  <a:pt x="342" y="99"/>
                  <a:pt x="342" y="99"/>
                  <a:pt x="342" y="99"/>
                </a:cubicBezTo>
                <a:cubicBezTo>
                  <a:pt x="342" y="98"/>
                  <a:pt x="342" y="97"/>
                  <a:pt x="342" y="95"/>
                </a:cubicBezTo>
                <a:cubicBezTo>
                  <a:pt x="342" y="92"/>
                  <a:pt x="342" y="89"/>
                  <a:pt x="341" y="88"/>
                </a:cubicBezTo>
                <a:cubicBezTo>
                  <a:pt x="340" y="86"/>
                  <a:pt x="338" y="86"/>
                  <a:pt x="334" y="86"/>
                </a:cubicBezTo>
                <a:cubicBezTo>
                  <a:pt x="329" y="86"/>
                  <a:pt x="326" y="88"/>
                  <a:pt x="326" y="92"/>
                </a:cubicBezTo>
                <a:cubicBezTo>
                  <a:pt x="326" y="98"/>
                  <a:pt x="326" y="98"/>
                  <a:pt x="326" y="98"/>
                </a:cubicBezTo>
                <a:cubicBezTo>
                  <a:pt x="333" y="98"/>
                  <a:pt x="333" y="98"/>
                  <a:pt x="333" y="98"/>
                </a:cubicBezTo>
                <a:cubicBezTo>
                  <a:pt x="333" y="92"/>
                  <a:pt x="333" y="92"/>
                  <a:pt x="333" y="92"/>
                </a:cubicBezTo>
                <a:cubicBezTo>
                  <a:pt x="333" y="91"/>
                  <a:pt x="333" y="91"/>
                  <a:pt x="334" y="91"/>
                </a:cubicBezTo>
                <a:cubicBezTo>
                  <a:pt x="335" y="91"/>
                  <a:pt x="336" y="91"/>
                  <a:pt x="336" y="93"/>
                </a:cubicBezTo>
                <a:cubicBezTo>
                  <a:pt x="336" y="96"/>
                  <a:pt x="335" y="98"/>
                  <a:pt x="334" y="99"/>
                </a:cubicBezTo>
                <a:cubicBezTo>
                  <a:pt x="326" y="114"/>
                  <a:pt x="326" y="114"/>
                  <a:pt x="326" y="114"/>
                </a:cubicBezTo>
                <a:cubicBezTo>
                  <a:pt x="326" y="118"/>
                  <a:pt x="326" y="118"/>
                  <a:pt x="326" y="118"/>
                </a:cubicBezTo>
                <a:cubicBezTo>
                  <a:pt x="342" y="118"/>
                  <a:pt x="342" y="118"/>
                  <a:pt x="342" y="118"/>
                </a:cubicBezTo>
                <a:close/>
                <a:moveTo>
                  <a:pt x="299" y="144"/>
                </a:moveTo>
                <a:cubicBezTo>
                  <a:pt x="299" y="110"/>
                  <a:pt x="299" y="110"/>
                  <a:pt x="299" y="110"/>
                </a:cubicBezTo>
                <a:cubicBezTo>
                  <a:pt x="299" y="108"/>
                  <a:pt x="298" y="107"/>
                  <a:pt x="297" y="106"/>
                </a:cubicBezTo>
                <a:cubicBezTo>
                  <a:pt x="295" y="105"/>
                  <a:pt x="294" y="105"/>
                  <a:pt x="292" y="105"/>
                </a:cubicBezTo>
                <a:cubicBezTo>
                  <a:pt x="289" y="105"/>
                  <a:pt x="287" y="106"/>
                  <a:pt x="285" y="107"/>
                </a:cubicBezTo>
                <a:cubicBezTo>
                  <a:pt x="283" y="106"/>
                  <a:pt x="281" y="105"/>
                  <a:pt x="279" y="105"/>
                </a:cubicBezTo>
                <a:cubicBezTo>
                  <a:pt x="277" y="105"/>
                  <a:pt x="275" y="105"/>
                  <a:pt x="273" y="106"/>
                </a:cubicBezTo>
                <a:cubicBezTo>
                  <a:pt x="273" y="105"/>
                  <a:pt x="273" y="105"/>
                  <a:pt x="273" y="105"/>
                </a:cubicBezTo>
                <a:cubicBezTo>
                  <a:pt x="264" y="105"/>
                  <a:pt x="264" y="105"/>
                  <a:pt x="264" y="105"/>
                </a:cubicBezTo>
                <a:cubicBezTo>
                  <a:pt x="264" y="144"/>
                  <a:pt x="264" y="144"/>
                  <a:pt x="264" y="144"/>
                </a:cubicBezTo>
                <a:cubicBezTo>
                  <a:pt x="273" y="144"/>
                  <a:pt x="273" y="144"/>
                  <a:pt x="273" y="144"/>
                </a:cubicBezTo>
                <a:cubicBezTo>
                  <a:pt x="273" y="113"/>
                  <a:pt x="273" y="113"/>
                  <a:pt x="273" y="113"/>
                </a:cubicBezTo>
                <a:cubicBezTo>
                  <a:pt x="273" y="111"/>
                  <a:pt x="274" y="111"/>
                  <a:pt x="275" y="111"/>
                </a:cubicBezTo>
                <a:cubicBezTo>
                  <a:pt x="276" y="111"/>
                  <a:pt x="277" y="111"/>
                  <a:pt x="277" y="113"/>
                </a:cubicBezTo>
                <a:cubicBezTo>
                  <a:pt x="277" y="144"/>
                  <a:pt x="277" y="144"/>
                  <a:pt x="277" y="144"/>
                </a:cubicBezTo>
                <a:cubicBezTo>
                  <a:pt x="286" y="144"/>
                  <a:pt x="286" y="144"/>
                  <a:pt x="286" y="144"/>
                </a:cubicBezTo>
                <a:cubicBezTo>
                  <a:pt x="286" y="113"/>
                  <a:pt x="286" y="113"/>
                  <a:pt x="286" y="113"/>
                </a:cubicBezTo>
                <a:cubicBezTo>
                  <a:pt x="286" y="112"/>
                  <a:pt x="287" y="111"/>
                  <a:pt x="288" y="111"/>
                </a:cubicBezTo>
                <a:cubicBezTo>
                  <a:pt x="289" y="111"/>
                  <a:pt x="289" y="112"/>
                  <a:pt x="289" y="113"/>
                </a:cubicBezTo>
                <a:cubicBezTo>
                  <a:pt x="289" y="144"/>
                  <a:pt x="289" y="144"/>
                  <a:pt x="289" y="144"/>
                </a:cubicBezTo>
                <a:cubicBezTo>
                  <a:pt x="299" y="144"/>
                  <a:pt x="299" y="144"/>
                  <a:pt x="299" y="144"/>
                </a:cubicBezTo>
                <a:close/>
                <a:moveTo>
                  <a:pt x="323" y="122"/>
                </a:moveTo>
                <a:cubicBezTo>
                  <a:pt x="323" y="112"/>
                  <a:pt x="323" y="112"/>
                  <a:pt x="323" y="112"/>
                </a:cubicBezTo>
                <a:cubicBezTo>
                  <a:pt x="323" y="107"/>
                  <a:pt x="320" y="105"/>
                  <a:pt x="312" y="105"/>
                </a:cubicBezTo>
                <a:cubicBezTo>
                  <a:pt x="305" y="105"/>
                  <a:pt x="301" y="107"/>
                  <a:pt x="301" y="113"/>
                </a:cubicBezTo>
                <a:cubicBezTo>
                  <a:pt x="301" y="136"/>
                  <a:pt x="301" y="136"/>
                  <a:pt x="301" y="136"/>
                </a:cubicBezTo>
                <a:cubicBezTo>
                  <a:pt x="301" y="142"/>
                  <a:pt x="305" y="144"/>
                  <a:pt x="312" y="144"/>
                </a:cubicBezTo>
                <a:cubicBezTo>
                  <a:pt x="320" y="144"/>
                  <a:pt x="323" y="142"/>
                  <a:pt x="323" y="136"/>
                </a:cubicBezTo>
                <a:cubicBezTo>
                  <a:pt x="323" y="127"/>
                  <a:pt x="323" y="127"/>
                  <a:pt x="323" y="127"/>
                </a:cubicBezTo>
                <a:cubicBezTo>
                  <a:pt x="314" y="127"/>
                  <a:pt x="314" y="127"/>
                  <a:pt x="314" y="127"/>
                </a:cubicBezTo>
                <a:cubicBezTo>
                  <a:pt x="314" y="136"/>
                  <a:pt x="314" y="136"/>
                  <a:pt x="314" y="136"/>
                </a:cubicBezTo>
                <a:cubicBezTo>
                  <a:pt x="314" y="138"/>
                  <a:pt x="313" y="138"/>
                  <a:pt x="312" y="138"/>
                </a:cubicBezTo>
                <a:cubicBezTo>
                  <a:pt x="311" y="138"/>
                  <a:pt x="311" y="138"/>
                  <a:pt x="311" y="136"/>
                </a:cubicBezTo>
                <a:cubicBezTo>
                  <a:pt x="311" y="113"/>
                  <a:pt x="311" y="113"/>
                  <a:pt x="311" y="113"/>
                </a:cubicBezTo>
                <a:cubicBezTo>
                  <a:pt x="311" y="111"/>
                  <a:pt x="311" y="111"/>
                  <a:pt x="312" y="111"/>
                </a:cubicBezTo>
                <a:cubicBezTo>
                  <a:pt x="313" y="111"/>
                  <a:pt x="314" y="111"/>
                  <a:pt x="314" y="113"/>
                </a:cubicBezTo>
                <a:cubicBezTo>
                  <a:pt x="314" y="122"/>
                  <a:pt x="314" y="122"/>
                  <a:pt x="314" y="122"/>
                </a:cubicBezTo>
                <a:cubicBezTo>
                  <a:pt x="323" y="122"/>
                  <a:pt x="323" y="122"/>
                  <a:pt x="323" y="122"/>
                </a:cubicBezTo>
                <a:close/>
                <a:moveTo>
                  <a:pt x="261" y="122"/>
                </a:moveTo>
                <a:cubicBezTo>
                  <a:pt x="261" y="116"/>
                  <a:pt x="261" y="116"/>
                  <a:pt x="261" y="116"/>
                </a:cubicBezTo>
                <a:cubicBezTo>
                  <a:pt x="237" y="116"/>
                  <a:pt x="237" y="116"/>
                  <a:pt x="237" y="116"/>
                </a:cubicBezTo>
                <a:cubicBezTo>
                  <a:pt x="237" y="122"/>
                  <a:pt x="237" y="122"/>
                  <a:pt x="237" y="122"/>
                </a:cubicBezTo>
                <a:cubicBezTo>
                  <a:pt x="261" y="122"/>
                  <a:pt x="261" y="122"/>
                  <a:pt x="261" y="122"/>
                </a:cubicBezTo>
                <a:close/>
                <a:moveTo>
                  <a:pt x="261" y="133"/>
                </a:moveTo>
                <a:cubicBezTo>
                  <a:pt x="261" y="127"/>
                  <a:pt x="261" y="127"/>
                  <a:pt x="261" y="127"/>
                </a:cubicBezTo>
                <a:cubicBezTo>
                  <a:pt x="237" y="127"/>
                  <a:pt x="237" y="127"/>
                  <a:pt x="237" y="127"/>
                </a:cubicBezTo>
                <a:cubicBezTo>
                  <a:pt x="237" y="133"/>
                  <a:pt x="237" y="133"/>
                  <a:pt x="237" y="133"/>
                </a:cubicBezTo>
                <a:cubicBezTo>
                  <a:pt x="261" y="133"/>
                  <a:pt x="261" y="133"/>
                  <a:pt x="261" y="133"/>
                </a:cubicBezTo>
                <a:close/>
                <a:moveTo>
                  <a:pt x="317" y="236"/>
                </a:moveTo>
                <a:cubicBezTo>
                  <a:pt x="315" y="209"/>
                  <a:pt x="315" y="209"/>
                  <a:pt x="315" y="209"/>
                </a:cubicBezTo>
                <a:cubicBezTo>
                  <a:pt x="228" y="209"/>
                  <a:pt x="228" y="209"/>
                  <a:pt x="228" y="209"/>
                </a:cubicBezTo>
                <a:cubicBezTo>
                  <a:pt x="226" y="236"/>
                  <a:pt x="226" y="236"/>
                  <a:pt x="226" y="236"/>
                </a:cubicBezTo>
                <a:cubicBezTo>
                  <a:pt x="317" y="236"/>
                  <a:pt x="317" y="236"/>
                  <a:pt x="317" y="236"/>
                </a:cubicBezTo>
                <a:close/>
                <a:moveTo>
                  <a:pt x="190" y="131"/>
                </a:moveTo>
                <a:cubicBezTo>
                  <a:pt x="189" y="129"/>
                  <a:pt x="189" y="129"/>
                  <a:pt x="189" y="129"/>
                </a:cubicBezTo>
                <a:cubicBezTo>
                  <a:pt x="159" y="137"/>
                  <a:pt x="159" y="137"/>
                  <a:pt x="159" y="137"/>
                </a:cubicBezTo>
                <a:cubicBezTo>
                  <a:pt x="133" y="96"/>
                  <a:pt x="133" y="96"/>
                  <a:pt x="133" y="96"/>
                </a:cubicBezTo>
                <a:cubicBezTo>
                  <a:pt x="114" y="96"/>
                  <a:pt x="114" y="96"/>
                  <a:pt x="114" y="96"/>
                </a:cubicBezTo>
                <a:cubicBezTo>
                  <a:pt x="93" y="124"/>
                  <a:pt x="93" y="124"/>
                  <a:pt x="93" y="124"/>
                </a:cubicBezTo>
                <a:cubicBezTo>
                  <a:pt x="72" y="96"/>
                  <a:pt x="72" y="96"/>
                  <a:pt x="72" y="96"/>
                </a:cubicBezTo>
                <a:cubicBezTo>
                  <a:pt x="49" y="96"/>
                  <a:pt x="49" y="96"/>
                  <a:pt x="49" y="96"/>
                </a:cubicBezTo>
                <a:cubicBezTo>
                  <a:pt x="0" y="181"/>
                  <a:pt x="0" y="181"/>
                  <a:pt x="0" y="181"/>
                </a:cubicBezTo>
                <a:cubicBezTo>
                  <a:pt x="10" y="190"/>
                  <a:pt x="10" y="190"/>
                  <a:pt x="10" y="190"/>
                </a:cubicBezTo>
                <a:cubicBezTo>
                  <a:pt x="51" y="153"/>
                  <a:pt x="51" y="153"/>
                  <a:pt x="51" y="153"/>
                </a:cubicBezTo>
                <a:cubicBezTo>
                  <a:pt x="53" y="202"/>
                  <a:pt x="53" y="202"/>
                  <a:pt x="53" y="202"/>
                </a:cubicBezTo>
                <a:cubicBezTo>
                  <a:pt x="49" y="322"/>
                  <a:pt x="49" y="322"/>
                  <a:pt x="49" y="322"/>
                </a:cubicBezTo>
                <a:cubicBezTo>
                  <a:pt x="78" y="322"/>
                  <a:pt x="78" y="322"/>
                  <a:pt x="78" y="322"/>
                </a:cubicBezTo>
                <a:cubicBezTo>
                  <a:pt x="85" y="220"/>
                  <a:pt x="85" y="220"/>
                  <a:pt x="85" y="220"/>
                </a:cubicBezTo>
                <a:cubicBezTo>
                  <a:pt x="98" y="220"/>
                  <a:pt x="98" y="220"/>
                  <a:pt x="98" y="220"/>
                </a:cubicBezTo>
                <a:cubicBezTo>
                  <a:pt x="103" y="322"/>
                  <a:pt x="103" y="322"/>
                  <a:pt x="103" y="322"/>
                </a:cubicBezTo>
                <a:cubicBezTo>
                  <a:pt x="135" y="322"/>
                  <a:pt x="135" y="322"/>
                  <a:pt x="135" y="322"/>
                </a:cubicBezTo>
                <a:cubicBezTo>
                  <a:pt x="128" y="202"/>
                  <a:pt x="128" y="202"/>
                  <a:pt x="128" y="202"/>
                </a:cubicBezTo>
                <a:cubicBezTo>
                  <a:pt x="128" y="201"/>
                  <a:pt x="128" y="201"/>
                  <a:pt x="128" y="201"/>
                </a:cubicBezTo>
                <a:cubicBezTo>
                  <a:pt x="77" y="201"/>
                  <a:pt x="77" y="201"/>
                  <a:pt x="77" y="201"/>
                </a:cubicBezTo>
                <a:cubicBezTo>
                  <a:pt x="128" y="192"/>
                  <a:pt x="128" y="192"/>
                  <a:pt x="128" y="192"/>
                </a:cubicBezTo>
                <a:cubicBezTo>
                  <a:pt x="131" y="147"/>
                  <a:pt x="131" y="147"/>
                  <a:pt x="131" y="147"/>
                </a:cubicBezTo>
                <a:cubicBezTo>
                  <a:pt x="153" y="171"/>
                  <a:pt x="153" y="171"/>
                  <a:pt x="153" y="171"/>
                </a:cubicBezTo>
                <a:cubicBezTo>
                  <a:pt x="155" y="173"/>
                  <a:pt x="155" y="173"/>
                  <a:pt x="155" y="173"/>
                </a:cubicBezTo>
                <a:cubicBezTo>
                  <a:pt x="199" y="142"/>
                  <a:pt x="199" y="142"/>
                  <a:pt x="199" y="142"/>
                </a:cubicBezTo>
                <a:cubicBezTo>
                  <a:pt x="197" y="139"/>
                  <a:pt x="197" y="139"/>
                  <a:pt x="197" y="139"/>
                </a:cubicBezTo>
                <a:cubicBezTo>
                  <a:pt x="214" y="127"/>
                  <a:pt x="214" y="127"/>
                  <a:pt x="214" y="127"/>
                </a:cubicBezTo>
                <a:cubicBezTo>
                  <a:pt x="211" y="122"/>
                  <a:pt x="211" y="122"/>
                  <a:pt x="211" y="122"/>
                </a:cubicBezTo>
                <a:cubicBezTo>
                  <a:pt x="190" y="131"/>
                  <a:pt x="190" y="131"/>
                  <a:pt x="190" y="131"/>
                </a:cubicBezTo>
                <a:close/>
                <a:moveTo>
                  <a:pt x="93" y="0"/>
                </a:moveTo>
                <a:cubicBezTo>
                  <a:pt x="68" y="0"/>
                  <a:pt x="48" y="20"/>
                  <a:pt x="48" y="44"/>
                </a:cubicBezTo>
                <a:cubicBezTo>
                  <a:pt x="48" y="69"/>
                  <a:pt x="68" y="88"/>
                  <a:pt x="93" y="88"/>
                </a:cubicBezTo>
                <a:cubicBezTo>
                  <a:pt x="117" y="88"/>
                  <a:pt x="137" y="69"/>
                  <a:pt x="137" y="44"/>
                </a:cubicBezTo>
                <a:cubicBezTo>
                  <a:pt x="137" y="20"/>
                  <a:pt x="117" y="0"/>
                  <a:pt x="93" y="0"/>
                </a:cubicBezTo>
                <a:close/>
              </a:path>
            </a:pathLst>
          </a:custGeom>
          <a:solidFill>
            <a:schemeClr val="bg1">
              <a:alpha val="100000"/>
            </a:schemeClr>
          </a:solidFill>
          <a:ln w="9525">
            <a:noFill/>
          </a:ln>
        </p:spPr>
        <p:txBody>
          <a:bodyPr/>
          <a:p>
            <a:endParaRPr lang="zh-CN" altLang="en-US"/>
          </a:p>
        </p:txBody>
      </p:sp>
      <p:sp>
        <p:nvSpPr>
          <p:cNvPr id="23563" name="TextBox 146"/>
          <p:cNvSpPr/>
          <p:nvPr/>
        </p:nvSpPr>
        <p:spPr>
          <a:xfrm>
            <a:off x="1171575" y="3581400"/>
            <a:ext cx="1989138" cy="646113"/>
          </a:xfrm>
          <a:prstGeom prst="rect">
            <a:avLst/>
          </a:prstGeom>
          <a:noFill/>
          <a:ln w="9525">
            <a:noFill/>
          </a:ln>
        </p:spPr>
        <p:txBody>
          <a:bodyPr>
            <a:spAutoFit/>
          </a:bodyPr>
          <a:p>
            <a:pPr algn="ctr"/>
            <a:r>
              <a:rPr lang="en-US" altLang="zh-CN" b="1" dirty="0">
                <a:solidFill>
                  <a:srgbClr val="FFFFFF"/>
                </a:solidFill>
                <a:latin typeface="时尚中黑简体" pitchFamily="2" charset="-122"/>
                <a:ea typeface="时尚中黑简体" pitchFamily="2" charset="-122"/>
              </a:rPr>
              <a:t>Click to </a:t>
            </a:r>
            <a:endParaRPr lang="zh-CN" altLang="en-US" b="1" dirty="0">
              <a:solidFill>
                <a:srgbClr val="FFFFFF"/>
              </a:solidFill>
              <a:latin typeface="时尚中黑简体" pitchFamily="2" charset="-122"/>
              <a:ea typeface="时尚中黑简体" pitchFamily="2" charset="-122"/>
            </a:endParaRPr>
          </a:p>
          <a:p>
            <a:pPr algn="ctr"/>
            <a:r>
              <a:rPr lang="en-US" altLang="zh-CN" b="1" dirty="0">
                <a:solidFill>
                  <a:srgbClr val="FFFFFF"/>
                </a:solidFill>
                <a:latin typeface="时尚中黑简体" pitchFamily="2" charset="-122"/>
                <a:ea typeface="时尚中黑简体" pitchFamily="2" charset="-122"/>
              </a:rPr>
              <a:t>add your text </a:t>
            </a:r>
            <a:endParaRPr lang="zh-CN" altLang="en-US" dirty="0">
              <a:latin typeface="Arial" panose="020B0604020202020204" pitchFamily="34" charset="0"/>
            </a:endParaRPr>
          </a:p>
        </p:txBody>
      </p:sp>
      <p:sp>
        <p:nvSpPr>
          <p:cNvPr id="23564" name="TextBox 146"/>
          <p:cNvSpPr/>
          <p:nvPr/>
        </p:nvSpPr>
        <p:spPr>
          <a:xfrm>
            <a:off x="3635375" y="3581400"/>
            <a:ext cx="1989138" cy="646113"/>
          </a:xfrm>
          <a:prstGeom prst="rect">
            <a:avLst/>
          </a:prstGeom>
          <a:noFill/>
          <a:ln w="9525">
            <a:noFill/>
          </a:ln>
        </p:spPr>
        <p:txBody>
          <a:bodyPr>
            <a:spAutoFit/>
          </a:bodyPr>
          <a:p>
            <a:pPr algn="ctr"/>
            <a:r>
              <a:rPr lang="en-US" altLang="zh-CN" b="1" dirty="0">
                <a:solidFill>
                  <a:srgbClr val="FFFFFF"/>
                </a:solidFill>
                <a:latin typeface="时尚中黑简体" pitchFamily="2" charset="-122"/>
                <a:ea typeface="时尚中黑简体" pitchFamily="2" charset="-122"/>
              </a:rPr>
              <a:t>Click to </a:t>
            </a:r>
            <a:endParaRPr lang="zh-CN" altLang="en-US" b="1" dirty="0">
              <a:solidFill>
                <a:srgbClr val="FFFFFF"/>
              </a:solidFill>
              <a:latin typeface="时尚中黑简体" pitchFamily="2" charset="-122"/>
              <a:ea typeface="时尚中黑简体" pitchFamily="2" charset="-122"/>
            </a:endParaRPr>
          </a:p>
          <a:p>
            <a:pPr algn="ctr"/>
            <a:r>
              <a:rPr lang="en-US" altLang="zh-CN" b="1" dirty="0">
                <a:solidFill>
                  <a:srgbClr val="FFFFFF"/>
                </a:solidFill>
                <a:latin typeface="时尚中黑简体" pitchFamily="2" charset="-122"/>
                <a:ea typeface="时尚中黑简体" pitchFamily="2" charset="-122"/>
              </a:rPr>
              <a:t>add your text </a:t>
            </a:r>
            <a:endParaRPr lang="zh-CN" altLang="en-US" dirty="0">
              <a:latin typeface="Arial" panose="020B0604020202020204" pitchFamily="34" charset="0"/>
            </a:endParaRPr>
          </a:p>
        </p:txBody>
      </p:sp>
      <p:sp>
        <p:nvSpPr>
          <p:cNvPr id="23565" name="TextBox 146"/>
          <p:cNvSpPr/>
          <p:nvPr/>
        </p:nvSpPr>
        <p:spPr>
          <a:xfrm>
            <a:off x="6053138" y="3581400"/>
            <a:ext cx="1989137" cy="646113"/>
          </a:xfrm>
          <a:prstGeom prst="rect">
            <a:avLst/>
          </a:prstGeom>
          <a:noFill/>
          <a:ln w="9525">
            <a:noFill/>
          </a:ln>
        </p:spPr>
        <p:txBody>
          <a:bodyPr>
            <a:spAutoFit/>
          </a:bodyPr>
          <a:p>
            <a:pPr algn="ctr"/>
            <a:r>
              <a:rPr lang="en-US" altLang="zh-CN" b="1" dirty="0">
                <a:solidFill>
                  <a:srgbClr val="FFFFFF"/>
                </a:solidFill>
                <a:latin typeface="时尚中黑简体" pitchFamily="2" charset="-122"/>
                <a:ea typeface="时尚中黑简体" pitchFamily="2" charset="-122"/>
              </a:rPr>
              <a:t>Click to </a:t>
            </a:r>
            <a:endParaRPr lang="zh-CN" altLang="en-US" b="1" dirty="0">
              <a:solidFill>
                <a:srgbClr val="FFFFFF"/>
              </a:solidFill>
              <a:latin typeface="时尚中黑简体" pitchFamily="2" charset="-122"/>
              <a:ea typeface="时尚中黑简体" pitchFamily="2" charset="-122"/>
            </a:endParaRPr>
          </a:p>
          <a:p>
            <a:pPr algn="ctr"/>
            <a:r>
              <a:rPr lang="en-US" altLang="zh-CN" b="1" dirty="0">
                <a:solidFill>
                  <a:srgbClr val="FFFFFF"/>
                </a:solidFill>
                <a:latin typeface="时尚中黑简体" pitchFamily="2" charset="-122"/>
                <a:ea typeface="时尚中黑简体" pitchFamily="2" charset="-122"/>
              </a:rPr>
              <a:t>add your text </a:t>
            </a:r>
            <a:endParaRPr lang="zh-CN" altLang="en-US" dirty="0">
              <a:latin typeface="Arial" panose="020B0604020202020204" pitchFamily="34" charset="0"/>
            </a:endParaRP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4578" name="Group 2"/>
          <p:cNvGrpSpPr/>
          <p:nvPr/>
        </p:nvGrpSpPr>
        <p:grpSpPr>
          <a:xfrm>
            <a:off x="346075" y="-4171950"/>
            <a:ext cx="8607425" cy="12411075"/>
            <a:chOff x="0" y="0"/>
            <a:chExt cx="8607633" cy="12412842"/>
          </a:xfrm>
        </p:grpSpPr>
        <p:sp>
          <p:nvSpPr>
            <p:cNvPr id="24603" name="矩形 19"/>
            <p:cNvSpPr/>
            <p:nvPr/>
          </p:nvSpPr>
          <p:spPr>
            <a:xfrm rot="-3453600">
              <a:off x="-4429559" y="4429558"/>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4604" name="矩形 13"/>
            <p:cNvSpPr/>
            <p:nvPr/>
          </p:nvSpPr>
          <p:spPr>
            <a:xfrm rot="-3453600">
              <a:off x="-873819" y="7411312"/>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4605" name="矩形 14"/>
            <p:cNvSpPr/>
            <p:nvPr/>
          </p:nvSpPr>
          <p:spPr>
            <a:xfrm rot="-3453600">
              <a:off x="-1629903" y="71950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4606" name="矩形 15"/>
            <p:cNvSpPr/>
            <p:nvPr/>
          </p:nvSpPr>
          <p:spPr>
            <a:xfrm rot="-3453600">
              <a:off x="-1989944" y="6283911"/>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4607" name="矩形 16"/>
            <p:cNvSpPr/>
            <p:nvPr/>
          </p:nvSpPr>
          <p:spPr>
            <a:xfrm rot="-3453600">
              <a:off x="-2349983" y="5352499"/>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4608" name="矩形 17"/>
            <p:cNvSpPr/>
            <p:nvPr/>
          </p:nvSpPr>
          <p:spPr>
            <a:xfrm rot="-3453600">
              <a:off x="-3142071" y="5136475"/>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4609" name="矩形 18"/>
            <p:cNvSpPr/>
            <p:nvPr/>
          </p:nvSpPr>
          <p:spPr>
            <a:xfrm rot="-3453600">
              <a:off x="-3862151" y="49133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4610" name="矩形 1"/>
            <p:cNvSpPr/>
            <p:nvPr/>
          </p:nvSpPr>
          <p:spPr>
            <a:xfrm rot="-3453600">
              <a:off x="4872985" y="8678195"/>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4611" name="矩形 8"/>
            <p:cNvSpPr/>
            <p:nvPr/>
          </p:nvSpPr>
          <p:spPr>
            <a:xfrm rot="-3453600">
              <a:off x="4116901" y="8461973"/>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4612" name="矩形 9"/>
            <p:cNvSpPr/>
            <p:nvPr/>
          </p:nvSpPr>
          <p:spPr>
            <a:xfrm rot="-3453600">
              <a:off x="3756860" y="7550794"/>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4613" name="矩形 10"/>
            <p:cNvSpPr/>
            <p:nvPr/>
          </p:nvSpPr>
          <p:spPr>
            <a:xfrm rot="-3453600">
              <a:off x="3396821" y="6619382"/>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4614" name="矩形 11"/>
            <p:cNvSpPr/>
            <p:nvPr/>
          </p:nvSpPr>
          <p:spPr>
            <a:xfrm rot="-3453600">
              <a:off x="2676741" y="6403358"/>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4615" name="矩形 12"/>
            <p:cNvSpPr/>
            <p:nvPr/>
          </p:nvSpPr>
          <p:spPr>
            <a:xfrm rot="-3453600">
              <a:off x="1569210" y="6353549"/>
              <a:ext cx="7491950"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grpSp>
      <p:pic>
        <p:nvPicPr>
          <p:cNvPr id="24579" name="Picture 2"/>
          <p:cNvPicPr>
            <a:picLocks noChangeAspect="1"/>
          </p:cNvPicPr>
          <p:nvPr/>
        </p:nvPicPr>
        <p:blipFill>
          <a:blip r:embed="rId1"/>
          <a:stretch>
            <a:fillRect/>
          </a:stretch>
        </p:blipFill>
        <p:spPr>
          <a:xfrm>
            <a:off x="-161925" y="238125"/>
            <a:ext cx="3654425" cy="482600"/>
          </a:xfrm>
          <a:prstGeom prst="rect">
            <a:avLst/>
          </a:prstGeom>
          <a:noFill/>
          <a:ln w="9525">
            <a:noFill/>
          </a:ln>
        </p:spPr>
      </p:pic>
      <p:sp>
        <p:nvSpPr>
          <p:cNvPr id="24580" name="矩形 7"/>
          <p:cNvSpPr/>
          <p:nvPr/>
        </p:nvSpPr>
        <p:spPr>
          <a:xfrm>
            <a:off x="539750" y="247650"/>
            <a:ext cx="2644775" cy="460375"/>
          </a:xfrm>
          <a:prstGeom prst="rect">
            <a:avLst/>
          </a:prstGeom>
          <a:noFill/>
          <a:ln w="9525">
            <a:noFill/>
          </a:ln>
        </p:spPr>
        <p:txBody>
          <a:bodyPr>
            <a:spAutoFit/>
          </a:bodyPr>
          <a:p>
            <a:r>
              <a:rPr lang="zh-CN" altLang="en-US" sz="2400" b="1" dirty="0">
                <a:solidFill>
                  <a:srgbClr val="FFFFFF"/>
                </a:solidFill>
                <a:latin typeface="时尚中黑简体" pitchFamily="2" charset="-122"/>
                <a:ea typeface="时尚中黑简体" pitchFamily="2" charset="-122"/>
                <a:sym typeface="时尚中黑简体" pitchFamily="2" charset="-122"/>
              </a:rPr>
              <a:t>Click to enter</a:t>
            </a:r>
            <a:endParaRPr lang="zh-CN" altLang="en-US" dirty="0">
              <a:latin typeface="Arial" panose="020B0604020202020204" pitchFamily="34" charset="0"/>
            </a:endParaRPr>
          </a:p>
        </p:txBody>
      </p:sp>
      <p:sp>
        <p:nvSpPr>
          <p:cNvPr id="24581" name="Oval 342"/>
          <p:cNvSpPr/>
          <p:nvPr/>
        </p:nvSpPr>
        <p:spPr>
          <a:xfrm>
            <a:off x="971550" y="2028825"/>
            <a:ext cx="2403475" cy="2362200"/>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ea typeface="Malgun Gothic" panose="020B0503020000020004" pitchFamily="34" charset="-127"/>
              <a:sym typeface="Malgun Gothic" panose="020B0503020000020004" pitchFamily="34" charset="-127"/>
            </a:endParaRPr>
          </a:p>
        </p:txBody>
      </p:sp>
      <p:sp>
        <p:nvSpPr>
          <p:cNvPr id="24582" name="Oval 343"/>
          <p:cNvSpPr/>
          <p:nvPr/>
        </p:nvSpPr>
        <p:spPr>
          <a:xfrm>
            <a:off x="1385888" y="1255713"/>
            <a:ext cx="1547812" cy="1547812"/>
          </a:xfrm>
          <a:prstGeom prst="ellipse">
            <a:avLst/>
          </a:prstGeom>
          <a:solidFill>
            <a:schemeClr val="bg1"/>
          </a:solidFill>
          <a:ln w="9525">
            <a:noFill/>
          </a:ln>
        </p:spPr>
        <p:txBody>
          <a:bodyPr/>
          <a:p>
            <a:endParaRPr lang="zh-CN" altLang="en-US" dirty="0">
              <a:solidFill>
                <a:srgbClr val="000000"/>
              </a:solidFill>
              <a:latin typeface="Calibri" panose="020F0502020204030204" pitchFamily="34" charset="0"/>
              <a:ea typeface="Malgun Gothic" panose="020B0503020000020004" pitchFamily="34" charset="-127"/>
              <a:sym typeface="Malgun Gothic" panose="020B0503020000020004" pitchFamily="34" charset="-127"/>
            </a:endParaRPr>
          </a:p>
        </p:txBody>
      </p:sp>
      <p:sp>
        <p:nvSpPr>
          <p:cNvPr id="24583" name="Oval 344"/>
          <p:cNvSpPr/>
          <p:nvPr/>
        </p:nvSpPr>
        <p:spPr>
          <a:xfrm>
            <a:off x="323850" y="3028950"/>
            <a:ext cx="1547813" cy="1547813"/>
          </a:xfrm>
          <a:prstGeom prst="ellipse">
            <a:avLst/>
          </a:prstGeom>
          <a:solidFill>
            <a:schemeClr val="bg1"/>
          </a:solidFill>
          <a:ln w="9525">
            <a:noFill/>
          </a:ln>
        </p:spPr>
        <p:txBody>
          <a:bodyPr/>
          <a:p>
            <a:endParaRPr lang="zh-CN" altLang="en-US" dirty="0">
              <a:solidFill>
                <a:srgbClr val="000000"/>
              </a:solidFill>
              <a:latin typeface="Calibri" panose="020F0502020204030204" pitchFamily="34" charset="0"/>
              <a:ea typeface="Malgun Gothic" panose="020B0503020000020004" pitchFamily="34" charset="-127"/>
              <a:sym typeface="Malgun Gothic" panose="020B0503020000020004" pitchFamily="34" charset="-127"/>
            </a:endParaRPr>
          </a:p>
        </p:txBody>
      </p:sp>
      <p:sp>
        <p:nvSpPr>
          <p:cNvPr id="24584" name="Oval 345"/>
          <p:cNvSpPr/>
          <p:nvPr/>
        </p:nvSpPr>
        <p:spPr>
          <a:xfrm>
            <a:off x="2449513" y="3028950"/>
            <a:ext cx="1547812" cy="1547813"/>
          </a:xfrm>
          <a:prstGeom prst="ellipse">
            <a:avLst/>
          </a:prstGeom>
          <a:solidFill>
            <a:schemeClr val="bg1"/>
          </a:solidFill>
          <a:ln w="9525">
            <a:noFill/>
          </a:ln>
        </p:spPr>
        <p:txBody>
          <a:bodyPr/>
          <a:p>
            <a:endParaRPr lang="zh-CN" altLang="en-US" dirty="0">
              <a:solidFill>
                <a:srgbClr val="000000"/>
              </a:solidFill>
              <a:latin typeface="Calibri" panose="020F0502020204030204" pitchFamily="34" charset="0"/>
              <a:ea typeface="Malgun Gothic" panose="020B0503020000020004" pitchFamily="34" charset="-127"/>
              <a:sym typeface="Malgun Gothic" panose="020B0503020000020004" pitchFamily="34" charset="-127"/>
            </a:endParaRPr>
          </a:p>
        </p:txBody>
      </p:sp>
      <p:sp>
        <p:nvSpPr>
          <p:cNvPr id="24585" name="Oval 346"/>
          <p:cNvSpPr/>
          <p:nvPr/>
        </p:nvSpPr>
        <p:spPr>
          <a:xfrm>
            <a:off x="1711325" y="1574800"/>
            <a:ext cx="923925" cy="908050"/>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ea typeface="Malgun Gothic" panose="020B0503020000020004" pitchFamily="34" charset="-127"/>
              <a:sym typeface="Malgun Gothic" panose="020B0503020000020004" pitchFamily="34" charset="-127"/>
            </a:endParaRPr>
          </a:p>
        </p:txBody>
      </p:sp>
      <p:sp>
        <p:nvSpPr>
          <p:cNvPr id="24586" name="Oval 347"/>
          <p:cNvSpPr/>
          <p:nvPr/>
        </p:nvSpPr>
        <p:spPr>
          <a:xfrm>
            <a:off x="647700" y="3346450"/>
            <a:ext cx="923925" cy="909638"/>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ea typeface="Malgun Gothic" panose="020B0503020000020004" pitchFamily="34" charset="-127"/>
              <a:sym typeface="Malgun Gothic" panose="020B0503020000020004" pitchFamily="34" charset="-127"/>
            </a:endParaRPr>
          </a:p>
        </p:txBody>
      </p:sp>
      <p:sp>
        <p:nvSpPr>
          <p:cNvPr id="24587" name="Oval 348"/>
          <p:cNvSpPr/>
          <p:nvPr/>
        </p:nvSpPr>
        <p:spPr>
          <a:xfrm>
            <a:off x="2771775" y="3346450"/>
            <a:ext cx="925513" cy="909638"/>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ea typeface="Malgun Gothic" panose="020B0503020000020004" pitchFamily="34" charset="-127"/>
              <a:sym typeface="Malgun Gothic" panose="020B0503020000020004" pitchFamily="34" charset="-127"/>
            </a:endParaRPr>
          </a:p>
        </p:txBody>
      </p:sp>
      <p:sp>
        <p:nvSpPr>
          <p:cNvPr id="24588" name="WordArt 349"/>
          <p:cNvSpPr>
            <a:spLocks noTextEdit="1"/>
          </p:cNvSpPr>
          <p:nvPr/>
        </p:nvSpPr>
        <p:spPr>
          <a:xfrm>
            <a:off x="1571625" y="1438275"/>
            <a:ext cx="1201738" cy="1273175"/>
          </a:xfrm>
          <a:prstGeom prst="rect">
            <a:avLst/>
          </a:prstGeom>
        </p:spPr>
        <p:txBody>
          <a:bodyPr wrap="none" fromWordArt="1">
            <a:prstTxWarp prst="textArchUp">
              <a:avLst>
                <a:gd name="adj" fmla="val 15285451"/>
              </a:avLst>
            </a:prstTxWarp>
            <a:normAutofit/>
          </a:bodyPr>
          <a:p>
            <a:pPr algn="ctr"/>
            <a:endParaRPr lang="zh-CN" altLang="en-US" sz="3600">
              <a:noFill/>
              <a:latin typeface="宋体" panose="02010600030101010101" pitchFamily="2" charset="-122"/>
              <a:ea typeface="宋体" panose="02010600030101010101" pitchFamily="2" charset="-122"/>
            </a:endParaRPr>
          </a:p>
        </p:txBody>
      </p:sp>
      <p:grpSp>
        <p:nvGrpSpPr>
          <p:cNvPr id="24589" name="Group 26"/>
          <p:cNvGrpSpPr/>
          <p:nvPr/>
        </p:nvGrpSpPr>
        <p:grpSpPr>
          <a:xfrm>
            <a:off x="2879725" y="2438400"/>
            <a:ext cx="711200" cy="406400"/>
            <a:chOff x="0" y="0"/>
            <a:chExt cx="1205950" cy="630072"/>
          </a:xfrm>
        </p:grpSpPr>
        <p:sp>
          <p:nvSpPr>
            <p:cNvPr id="24600" name="直接连接符 29"/>
            <p:cNvSpPr/>
            <p:nvPr/>
          </p:nvSpPr>
          <p:spPr>
            <a:xfrm flipV="1">
              <a:off x="90000" y="0"/>
              <a:ext cx="620099" cy="540072"/>
            </a:xfrm>
            <a:prstGeom prst="line">
              <a:avLst/>
            </a:prstGeom>
            <a:ln w="28575" cap="flat" cmpd="sng">
              <a:solidFill>
                <a:schemeClr val="bg1"/>
              </a:solidFill>
              <a:prstDash val="solid"/>
              <a:miter/>
              <a:headEnd type="none" w="med" len="med"/>
              <a:tailEnd type="none" w="med" len="med"/>
            </a:ln>
          </p:spPr>
        </p:sp>
        <p:sp>
          <p:nvSpPr>
            <p:cNvPr id="24601" name="直接连接符 30"/>
            <p:cNvSpPr/>
            <p:nvPr/>
          </p:nvSpPr>
          <p:spPr>
            <a:xfrm>
              <a:off x="710099" y="0"/>
              <a:ext cx="495851" cy="1"/>
            </a:xfrm>
            <a:prstGeom prst="line">
              <a:avLst/>
            </a:prstGeom>
            <a:ln w="28575" cap="flat" cmpd="sng">
              <a:solidFill>
                <a:schemeClr val="bg1"/>
              </a:solidFill>
              <a:prstDash val="solid"/>
              <a:miter/>
              <a:headEnd type="none" w="med" len="med"/>
              <a:tailEnd type="none" w="med" len="med"/>
            </a:ln>
          </p:spPr>
        </p:sp>
        <p:sp>
          <p:nvSpPr>
            <p:cNvPr id="24602" name="Oval 135"/>
            <p:cNvSpPr/>
            <p:nvPr/>
          </p:nvSpPr>
          <p:spPr>
            <a:xfrm>
              <a:off x="0" y="450072"/>
              <a:ext cx="180000" cy="180000"/>
            </a:xfrm>
            <a:prstGeom prst="ellipse">
              <a:avLst/>
            </a:prstGeom>
            <a:solidFill>
              <a:schemeClr val="tx1"/>
            </a:solidFill>
            <a:ln w="25400" cap="flat" cmpd="sng">
              <a:solidFill>
                <a:schemeClr val="bg1"/>
              </a:solidFill>
              <a:prstDash val="solid"/>
              <a:miter/>
              <a:headEnd type="none" w="med" len="med"/>
              <a:tailEnd type="none" w="med" len="med"/>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grpSp>
      <p:sp>
        <p:nvSpPr>
          <p:cNvPr id="24590" name="TextBox 146"/>
          <p:cNvSpPr/>
          <p:nvPr/>
        </p:nvSpPr>
        <p:spPr>
          <a:xfrm>
            <a:off x="1155700" y="2843213"/>
            <a:ext cx="1989138" cy="461962"/>
          </a:xfrm>
          <a:prstGeom prst="rect">
            <a:avLst/>
          </a:prstGeom>
          <a:noFill/>
          <a:ln w="9525">
            <a:noFill/>
          </a:ln>
        </p:spPr>
        <p:txBody>
          <a:bodyPr>
            <a:spAutoFit/>
          </a:bodyPr>
          <a:p>
            <a:pPr algn="ctr"/>
            <a:r>
              <a:rPr lang="en-US" altLang="zh-CN" sz="1200" b="1" dirty="0">
                <a:solidFill>
                  <a:srgbClr val="FFFFFF"/>
                </a:solidFill>
                <a:latin typeface="时尚中黑简体" pitchFamily="2" charset="-122"/>
                <a:ea typeface="时尚中黑简体" pitchFamily="2" charset="-122"/>
              </a:rPr>
              <a:t>Click to </a:t>
            </a:r>
            <a:endParaRPr lang="zh-CN" altLang="en-US" sz="1200" b="1" dirty="0">
              <a:solidFill>
                <a:srgbClr val="FFFFFF"/>
              </a:solidFill>
              <a:latin typeface="时尚中黑简体" pitchFamily="2" charset="-122"/>
              <a:ea typeface="时尚中黑简体" pitchFamily="2" charset="-122"/>
            </a:endParaRPr>
          </a:p>
          <a:p>
            <a:pPr algn="ctr"/>
            <a:r>
              <a:rPr lang="en-US" altLang="zh-CN" sz="1200" b="1" dirty="0">
                <a:solidFill>
                  <a:srgbClr val="FFFFFF"/>
                </a:solidFill>
                <a:latin typeface="时尚中黑简体" pitchFamily="2" charset="-122"/>
                <a:ea typeface="时尚中黑简体" pitchFamily="2" charset="-122"/>
              </a:rPr>
              <a:t>add your text </a:t>
            </a:r>
            <a:endParaRPr lang="zh-CN" altLang="en-US" dirty="0">
              <a:latin typeface="Arial" panose="020B0604020202020204" pitchFamily="34" charset="0"/>
            </a:endParaRPr>
          </a:p>
        </p:txBody>
      </p:sp>
      <p:sp>
        <p:nvSpPr>
          <p:cNvPr id="24591" name="TextBox 146"/>
          <p:cNvSpPr/>
          <p:nvPr/>
        </p:nvSpPr>
        <p:spPr>
          <a:xfrm>
            <a:off x="2838450" y="2017713"/>
            <a:ext cx="1989138" cy="461962"/>
          </a:xfrm>
          <a:prstGeom prst="rect">
            <a:avLst/>
          </a:prstGeom>
          <a:noFill/>
          <a:ln w="9525">
            <a:noFill/>
          </a:ln>
        </p:spPr>
        <p:txBody>
          <a:bodyPr>
            <a:spAutoFit/>
          </a:bodyPr>
          <a:p>
            <a:pPr algn="ctr"/>
            <a:r>
              <a:rPr lang="en-US" altLang="zh-CN" sz="1200" b="1" dirty="0">
                <a:solidFill>
                  <a:srgbClr val="000000"/>
                </a:solidFill>
                <a:latin typeface="时尚中黑简体" pitchFamily="2" charset="-122"/>
                <a:ea typeface="时尚中黑简体" pitchFamily="2" charset="-122"/>
              </a:rPr>
              <a:t>Click to </a:t>
            </a:r>
            <a:endParaRPr lang="zh-CN" altLang="en-US" sz="1200" b="1" dirty="0">
              <a:solidFill>
                <a:srgbClr val="000000"/>
              </a:solidFill>
              <a:latin typeface="时尚中黑简体" pitchFamily="2" charset="-122"/>
              <a:ea typeface="时尚中黑简体" pitchFamily="2" charset="-122"/>
            </a:endParaRPr>
          </a:p>
          <a:p>
            <a:pPr algn="ctr"/>
            <a:r>
              <a:rPr lang="en-US" altLang="zh-CN" sz="1200" b="1" dirty="0">
                <a:solidFill>
                  <a:srgbClr val="000000"/>
                </a:solidFill>
                <a:latin typeface="时尚中黑简体" pitchFamily="2" charset="-122"/>
                <a:ea typeface="时尚中黑简体" pitchFamily="2" charset="-122"/>
              </a:rPr>
              <a:t>add your text </a:t>
            </a:r>
            <a:endParaRPr lang="zh-CN" altLang="en-US" dirty="0">
              <a:latin typeface="Arial" panose="020B0604020202020204" pitchFamily="34" charset="0"/>
            </a:endParaRPr>
          </a:p>
        </p:txBody>
      </p:sp>
      <p:sp>
        <p:nvSpPr>
          <p:cNvPr id="24592" name="Freeform 32"/>
          <p:cNvSpPr>
            <a:spLocks noEditPoints="1"/>
          </p:cNvSpPr>
          <p:nvPr/>
        </p:nvSpPr>
        <p:spPr>
          <a:xfrm>
            <a:off x="3116263" y="3638550"/>
            <a:ext cx="357187" cy="406400"/>
          </a:xfrm>
          <a:custGeom>
            <a:avLst/>
            <a:gdLst>
              <a:gd name="txL" fmla="*/ 0 w 168"/>
              <a:gd name="txT" fmla="*/ 0 h 192"/>
              <a:gd name="txR" fmla="*/ 168 w 168"/>
              <a:gd name="txB" fmla="*/ 192 h 192"/>
            </a:gdLst>
            <a:ahLst/>
            <a:cxnLst>
              <a:cxn ang="0">
                <a:pos x="0" y="0"/>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0" y="0"/>
              </a:cxn>
              <a:cxn ang="0">
                <a:pos x="0"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168" h="192">
                <a:moveTo>
                  <a:pt x="0" y="0"/>
                </a:moveTo>
                <a:lnTo>
                  <a:pt x="121" y="0"/>
                </a:lnTo>
                <a:lnTo>
                  <a:pt x="121" y="21"/>
                </a:lnTo>
                <a:lnTo>
                  <a:pt x="99" y="21"/>
                </a:lnTo>
                <a:lnTo>
                  <a:pt x="99" y="55"/>
                </a:lnTo>
                <a:lnTo>
                  <a:pt x="66" y="55"/>
                </a:lnTo>
                <a:lnTo>
                  <a:pt x="66" y="111"/>
                </a:lnTo>
                <a:lnTo>
                  <a:pt x="99" y="111"/>
                </a:lnTo>
                <a:lnTo>
                  <a:pt x="99" y="144"/>
                </a:lnTo>
                <a:lnTo>
                  <a:pt x="121" y="144"/>
                </a:lnTo>
                <a:lnTo>
                  <a:pt x="121" y="192"/>
                </a:lnTo>
                <a:lnTo>
                  <a:pt x="62" y="137"/>
                </a:lnTo>
                <a:lnTo>
                  <a:pt x="0" y="192"/>
                </a:lnTo>
                <a:lnTo>
                  <a:pt x="0" y="0"/>
                </a:lnTo>
                <a:close/>
                <a:moveTo>
                  <a:pt x="85" y="69"/>
                </a:moveTo>
                <a:lnTo>
                  <a:pt x="85" y="95"/>
                </a:lnTo>
                <a:lnTo>
                  <a:pt x="114" y="95"/>
                </a:lnTo>
                <a:lnTo>
                  <a:pt x="114" y="123"/>
                </a:lnTo>
                <a:lnTo>
                  <a:pt x="140" y="123"/>
                </a:lnTo>
                <a:lnTo>
                  <a:pt x="140" y="95"/>
                </a:lnTo>
                <a:lnTo>
                  <a:pt x="168" y="95"/>
                </a:lnTo>
                <a:lnTo>
                  <a:pt x="168" y="69"/>
                </a:lnTo>
                <a:lnTo>
                  <a:pt x="140" y="69"/>
                </a:lnTo>
                <a:lnTo>
                  <a:pt x="140" y="40"/>
                </a:lnTo>
                <a:lnTo>
                  <a:pt x="114" y="40"/>
                </a:lnTo>
                <a:lnTo>
                  <a:pt x="114" y="69"/>
                </a:lnTo>
                <a:lnTo>
                  <a:pt x="85" y="69"/>
                </a:lnTo>
                <a:close/>
              </a:path>
            </a:pathLst>
          </a:custGeom>
          <a:solidFill>
            <a:schemeClr val="bg1">
              <a:alpha val="100000"/>
            </a:schemeClr>
          </a:solidFill>
          <a:ln w="9525">
            <a:noFill/>
          </a:ln>
        </p:spPr>
        <p:txBody>
          <a:bodyPr/>
          <a:p>
            <a:endParaRPr lang="zh-CN" altLang="en-US"/>
          </a:p>
        </p:txBody>
      </p:sp>
      <p:sp>
        <p:nvSpPr>
          <p:cNvPr id="24593" name="Freeform 47"/>
          <p:cNvSpPr>
            <a:spLocks noEditPoints="1"/>
          </p:cNvSpPr>
          <p:nvPr/>
        </p:nvSpPr>
        <p:spPr>
          <a:xfrm>
            <a:off x="900113" y="3562350"/>
            <a:ext cx="395287" cy="481013"/>
          </a:xfrm>
          <a:custGeom>
            <a:avLst/>
            <a:gdLst>
              <a:gd name="txL" fmla="*/ 0 w 79"/>
              <a:gd name="txT" fmla="*/ 0 h 97"/>
              <a:gd name="txR" fmla="*/ 79 w 79"/>
              <a:gd name="txB" fmla="*/ 97 h 97"/>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79" h="97">
                <a:moveTo>
                  <a:pt x="36" y="27"/>
                </a:moveTo>
                <a:cubicBezTo>
                  <a:pt x="33" y="18"/>
                  <a:pt x="30" y="8"/>
                  <a:pt x="40" y="1"/>
                </a:cubicBezTo>
                <a:cubicBezTo>
                  <a:pt x="46" y="5"/>
                  <a:pt x="46" y="5"/>
                  <a:pt x="46" y="5"/>
                </a:cubicBezTo>
                <a:cubicBezTo>
                  <a:pt x="38" y="11"/>
                  <a:pt x="39" y="20"/>
                  <a:pt x="41" y="27"/>
                </a:cubicBezTo>
                <a:cubicBezTo>
                  <a:pt x="40" y="27"/>
                  <a:pt x="40" y="27"/>
                  <a:pt x="39" y="27"/>
                </a:cubicBezTo>
                <a:cubicBezTo>
                  <a:pt x="38" y="27"/>
                  <a:pt x="37" y="27"/>
                  <a:pt x="36" y="27"/>
                </a:cubicBezTo>
                <a:close/>
                <a:moveTo>
                  <a:pt x="38" y="67"/>
                </a:moveTo>
                <a:cubicBezTo>
                  <a:pt x="38" y="67"/>
                  <a:pt x="38" y="59"/>
                  <a:pt x="34" y="58"/>
                </a:cubicBezTo>
                <a:cubicBezTo>
                  <a:pt x="30" y="58"/>
                  <a:pt x="28" y="62"/>
                  <a:pt x="29" y="64"/>
                </a:cubicBezTo>
                <a:cubicBezTo>
                  <a:pt x="30" y="66"/>
                  <a:pt x="38" y="67"/>
                  <a:pt x="38" y="67"/>
                </a:cubicBezTo>
                <a:close/>
                <a:moveTo>
                  <a:pt x="41" y="67"/>
                </a:moveTo>
                <a:cubicBezTo>
                  <a:pt x="41" y="67"/>
                  <a:pt x="42" y="59"/>
                  <a:pt x="46" y="58"/>
                </a:cubicBezTo>
                <a:cubicBezTo>
                  <a:pt x="50" y="58"/>
                  <a:pt x="52" y="62"/>
                  <a:pt x="50" y="64"/>
                </a:cubicBezTo>
                <a:cubicBezTo>
                  <a:pt x="49" y="66"/>
                  <a:pt x="41" y="67"/>
                  <a:pt x="41" y="67"/>
                </a:cubicBezTo>
                <a:close/>
                <a:moveTo>
                  <a:pt x="40" y="94"/>
                </a:moveTo>
                <a:cubicBezTo>
                  <a:pt x="33" y="97"/>
                  <a:pt x="29" y="97"/>
                  <a:pt x="25" y="96"/>
                </a:cubicBezTo>
                <a:cubicBezTo>
                  <a:pt x="21" y="95"/>
                  <a:pt x="19" y="93"/>
                  <a:pt x="16" y="89"/>
                </a:cubicBezTo>
                <a:cubicBezTo>
                  <a:pt x="14" y="86"/>
                  <a:pt x="12" y="83"/>
                  <a:pt x="10" y="81"/>
                </a:cubicBezTo>
                <a:cubicBezTo>
                  <a:pt x="8" y="78"/>
                  <a:pt x="7" y="75"/>
                  <a:pt x="5" y="72"/>
                </a:cubicBezTo>
                <a:cubicBezTo>
                  <a:pt x="3" y="67"/>
                  <a:pt x="0" y="61"/>
                  <a:pt x="0" y="55"/>
                </a:cubicBezTo>
                <a:cubicBezTo>
                  <a:pt x="0" y="48"/>
                  <a:pt x="1" y="42"/>
                  <a:pt x="7" y="37"/>
                </a:cubicBezTo>
                <a:cubicBezTo>
                  <a:pt x="11" y="33"/>
                  <a:pt x="16" y="31"/>
                  <a:pt x="22" y="30"/>
                </a:cubicBezTo>
                <a:cubicBezTo>
                  <a:pt x="27" y="29"/>
                  <a:pt x="33" y="29"/>
                  <a:pt x="40" y="31"/>
                </a:cubicBezTo>
                <a:cubicBezTo>
                  <a:pt x="46" y="29"/>
                  <a:pt x="52" y="29"/>
                  <a:pt x="57" y="30"/>
                </a:cubicBezTo>
                <a:cubicBezTo>
                  <a:pt x="63" y="31"/>
                  <a:pt x="68" y="33"/>
                  <a:pt x="72" y="37"/>
                </a:cubicBezTo>
                <a:cubicBezTo>
                  <a:pt x="78" y="42"/>
                  <a:pt x="79" y="48"/>
                  <a:pt x="79" y="55"/>
                </a:cubicBezTo>
                <a:cubicBezTo>
                  <a:pt x="79" y="61"/>
                  <a:pt x="76" y="67"/>
                  <a:pt x="74" y="72"/>
                </a:cubicBezTo>
                <a:cubicBezTo>
                  <a:pt x="72" y="75"/>
                  <a:pt x="71" y="78"/>
                  <a:pt x="69" y="81"/>
                </a:cubicBezTo>
                <a:cubicBezTo>
                  <a:pt x="67" y="83"/>
                  <a:pt x="65" y="86"/>
                  <a:pt x="63" y="89"/>
                </a:cubicBezTo>
                <a:cubicBezTo>
                  <a:pt x="60" y="93"/>
                  <a:pt x="58" y="95"/>
                  <a:pt x="54" y="96"/>
                </a:cubicBezTo>
                <a:cubicBezTo>
                  <a:pt x="50" y="97"/>
                  <a:pt x="46" y="97"/>
                  <a:pt x="40" y="94"/>
                </a:cubicBezTo>
                <a:close/>
                <a:moveTo>
                  <a:pt x="29" y="86"/>
                </a:moveTo>
                <a:cubicBezTo>
                  <a:pt x="27" y="86"/>
                  <a:pt x="26" y="84"/>
                  <a:pt x="24" y="82"/>
                </a:cubicBezTo>
                <a:cubicBezTo>
                  <a:pt x="22" y="80"/>
                  <a:pt x="21" y="77"/>
                  <a:pt x="19" y="75"/>
                </a:cubicBezTo>
                <a:cubicBezTo>
                  <a:pt x="18" y="73"/>
                  <a:pt x="17" y="71"/>
                  <a:pt x="15" y="68"/>
                </a:cubicBezTo>
                <a:cubicBezTo>
                  <a:pt x="13" y="64"/>
                  <a:pt x="12" y="60"/>
                  <a:pt x="11" y="56"/>
                </a:cubicBezTo>
                <a:cubicBezTo>
                  <a:pt x="11" y="52"/>
                  <a:pt x="12" y="48"/>
                  <a:pt x="16" y="45"/>
                </a:cubicBezTo>
                <a:cubicBezTo>
                  <a:pt x="18" y="42"/>
                  <a:pt x="21" y="41"/>
                  <a:pt x="25" y="40"/>
                </a:cubicBezTo>
                <a:cubicBezTo>
                  <a:pt x="29" y="40"/>
                  <a:pt x="34" y="40"/>
                  <a:pt x="39" y="41"/>
                </a:cubicBezTo>
                <a:cubicBezTo>
                  <a:pt x="40" y="41"/>
                  <a:pt x="40" y="41"/>
                  <a:pt x="40" y="41"/>
                </a:cubicBezTo>
                <a:cubicBezTo>
                  <a:pt x="40" y="41"/>
                  <a:pt x="40" y="41"/>
                  <a:pt x="40" y="41"/>
                </a:cubicBezTo>
                <a:cubicBezTo>
                  <a:pt x="45" y="40"/>
                  <a:pt x="50" y="40"/>
                  <a:pt x="54" y="40"/>
                </a:cubicBezTo>
                <a:cubicBezTo>
                  <a:pt x="58" y="41"/>
                  <a:pt x="61" y="42"/>
                  <a:pt x="63" y="45"/>
                </a:cubicBezTo>
                <a:cubicBezTo>
                  <a:pt x="67" y="48"/>
                  <a:pt x="68" y="52"/>
                  <a:pt x="68" y="56"/>
                </a:cubicBezTo>
                <a:cubicBezTo>
                  <a:pt x="67" y="60"/>
                  <a:pt x="66" y="64"/>
                  <a:pt x="64" y="68"/>
                </a:cubicBezTo>
                <a:cubicBezTo>
                  <a:pt x="62" y="71"/>
                  <a:pt x="61" y="73"/>
                  <a:pt x="60" y="75"/>
                </a:cubicBezTo>
                <a:cubicBezTo>
                  <a:pt x="58" y="77"/>
                  <a:pt x="57" y="80"/>
                  <a:pt x="55" y="82"/>
                </a:cubicBezTo>
                <a:cubicBezTo>
                  <a:pt x="53" y="84"/>
                  <a:pt x="52" y="86"/>
                  <a:pt x="50" y="86"/>
                </a:cubicBezTo>
                <a:cubicBezTo>
                  <a:pt x="48" y="87"/>
                  <a:pt x="45" y="86"/>
                  <a:pt x="41" y="83"/>
                </a:cubicBezTo>
                <a:cubicBezTo>
                  <a:pt x="40" y="83"/>
                  <a:pt x="40" y="83"/>
                  <a:pt x="40" y="83"/>
                </a:cubicBezTo>
                <a:cubicBezTo>
                  <a:pt x="38" y="83"/>
                  <a:pt x="38" y="83"/>
                  <a:pt x="38" y="83"/>
                </a:cubicBezTo>
                <a:cubicBezTo>
                  <a:pt x="34" y="86"/>
                  <a:pt x="31" y="87"/>
                  <a:pt x="29" y="86"/>
                </a:cubicBezTo>
                <a:close/>
                <a:moveTo>
                  <a:pt x="43" y="15"/>
                </a:moveTo>
                <a:cubicBezTo>
                  <a:pt x="44" y="14"/>
                  <a:pt x="44" y="14"/>
                  <a:pt x="45" y="13"/>
                </a:cubicBezTo>
                <a:cubicBezTo>
                  <a:pt x="52" y="11"/>
                  <a:pt x="65" y="10"/>
                  <a:pt x="65" y="10"/>
                </a:cubicBezTo>
                <a:cubicBezTo>
                  <a:pt x="58" y="12"/>
                  <a:pt x="49" y="15"/>
                  <a:pt x="44" y="20"/>
                </a:cubicBezTo>
                <a:cubicBezTo>
                  <a:pt x="47" y="22"/>
                  <a:pt x="51" y="25"/>
                  <a:pt x="59" y="23"/>
                </a:cubicBezTo>
                <a:cubicBezTo>
                  <a:pt x="68" y="22"/>
                  <a:pt x="78" y="11"/>
                  <a:pt x="78" y="11"/>
                </a:cubicBezTo>
                <a:cubicBezTo>
                  <a:pt x="78" y="11"/>
                  <a:pt x="62" y="0"/>
                  <a:pt x="54" y="3"/>
                </a:cubicBezTo>
                <a:cubicBezTo>
                  <a:pt x="48" y="5"/>
                  <a:pt x="44" y="11"/>
                  <a:pt x="43" y="15"/>
                </a:cubicBezTo>
                <a:close/>
              </a:path>
            </a:pathLst>
          </a:custGeom>
          <a:solidFill>
            <a:schemeClr val="bg1">
              <a:alpha val="100000"/>
            </a:schemeClr>
          </a:solidFill>
          <a:ln w="9525">
            <a:noFill/>
          </a:ln>
        </p:spPr>
        <p:txBody>
          <a:bodyPr/>
          <a:p>
            <a:endParaRPr lang="zh-CN" altLang="en-US"/>
          </a:p>
        </p:txBody>
      </p:sp>
      <p:sp>
        <p:nvSpPr>
          <p:cNvPr id="24594" name="Freeform 70"/>
          <p:cNvSpPr/>
          <p:nvPr/>
        </p:nvSpPr>
        <p:spPr>
          <a:xfrm>
            <a:off x="1963738" y="1851025"/>
            <a:ext cx="427037" cy="357188"/>
          </a:xfrm>
          <a:custGeom>
            <a:avLst/>
            <a:gdLst>
              <a:gd name="txL" fmla="*/ 0 w 85"/>
              <a:gd name="txT" fmla="*/ 0 h 78"/>
              <a:gd name="txR" fmla="*/ 85 w 85"/>
              <a:gd name="txB" fmla="*/ 78 h 78"/>
            </a:gdLst>
            <a:ahLst/>
            <a:cxnLst>
              <a:cxn ang="0">
                <a:pos x="2147483647" y="0"/>
              </a:cxn>
              <a:cxn ang="0">
                <a:pos x="2147483647" y="2147483647"/>
              </a:cxn>
              <a:cxn ang="0">
                <a:pos x="2147483647" y="2147483647"/>
              </a:cxn>
              <a:cxn ang="0">
                <a:pos x="2147483647" y="2147483647"/>
              </a:cxn>
              <a:cxn ang="0">
                <a:pos x="0" y="2147483647"/>
              </a:cxn>
              <a:cxn ang="0">
                <a:pos x="0" y="2147483647"/>
              </a:cxn>
              <a:cxn ang="0">
                <a:pos x="2147483647"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85" h="78">
                <a:moveTo>
                  <a:pt x="29" y="0"/>
                </a:moveTo>
                <a:cubicBezTo>
                  <a:pt x="1" y="7"/>
                  <a:pt x="33" y="28"/>
                  <a:pt x="34" y="29"/>
                </a:cubicBezTo>
                <a:cubicBezTo>
                  <a:pt x="8" y="29"/>
                  <a:pt x="8" y="29"/>
                  <a:pt x="8" y="29"/>
                </a:cubicBezTo>
                <a:cubicBezTo>
                  <a:pt x="6" y="29"/>
                  <a:pt x="6" y="29"/>
                  <a:pt x="6" y="29"/>
                </a:cubicBezTo>
                <a:cubicBezTo>
                  <a:pt x="3" y="29"/>
                  <a:pt x="0" y="32"/>
                  <a:pt x="0" y="35"/>
                </a:cubicBezTo>
                <a:cubicBezTo>
                  <a:pt x="0" y="35"/>
                  <a:pt x="0" y="35"/>
                  <a:pt x="0" y="35"/>
                </a:cubicBezTo>
                <a:cubicBezTo>
                  <a:pt x="0" y="38"/>
                  <a:pt x="1" y="41"/>
                  <a:pt x="4" y="42"/>
                </a:cubicBezTo>
                <a:cubicBezTo>
                  <a:pt x="2" y="43"/>
                  <a:pt x="0" y="45"/>
                  <a:pt x="0" y="47"/>
                </a:cubicBezTo>
                <a:cubicBezTo>
                  <a:pt x="0" y="47"/>
                  <a:pt x="0" y="47"/>
                  <a:pt x="0" y="47"/>
                </a:cubicBezTo>
                <a:cubicBezTo>
                  <a:pt x="0" y="51"/>
                  <a:pt x="2" y="53"/>
                  <a:pt x="5" y="54"/>
                </a:cubicBezTo>
                <a:cubicBezTo>
                  <a:pt x="4" y="55"/>
                  <a:pt x="4" y="57"/>
                  <a:pt x="4" y="58"/>
                </a:cubicBezTo>
                <a:cubicBezTo>
                  <a:pt x="4" y="58"/>
                  <a:pt x="4" y="58"/>
                  <a:pt x="4" y="58"/>
                </a:cubicBezTo>
                <a:cubicBezTo>
                  <a:pt x="4" y="62"/>
                  <a:pt x="7" y="65"/>
                  <a:pt x="10" y="65"/>
                </a:cubicBezTo>
                <a:cubicBezTo>
                  <a:pt x="11" y="65"/>
                  <a:pt x="11" y="65"/>
                  <a:pt x="11" y="65"/>
                </a:cubicBezTo>
                <a:cubicBezTo>
                  <a:pt x="9" y="66"/>
                  <a:pt x="9" y="68"/>
                  <a:pt x="9" y="70"/>
                </a:cubicBezTo>
                <a:cubicBezTo>
                  <a:pt x="9" y="70"/>
                  <a:pt x="9" y="70"/>
                  <a:pt x="9" y="70"/>
                </a:cubicBezTo>
                <a:cubicBezTo>
                  <a:pt x="9" y="74"/>
                  <a:pt x="12" y="77"/>
                  <a:pt x="15" y="77"/>
                </a:cubicBezTo>
                <a:cubicBezTo>
                  <a:pt x="29" y="77"/>
                  <a:pt x="29" y="77"/>
                  <a:pt x="29" y="77"/>
                </a:cubicBezTo>
                <a:cubicBezTo>
                  <a:pt x="45" y="77"/>
                  <a:pt x="45" y="77"/>
                  <a:pt x="45" y="77"/>
                </a:cubicBezTo>
                <a:cubicBezTo>
                  <a:pt x="46" y="77"/>
                  <a:pt x="46" y="77"/>
                  <a:pt x="46" y="77"/>
                </a:cubicBezTo>
                <a:cubicBezTo>
                  <a:pt x="51" y="71"/>
                  <a:pt x="51" y="71"/>
                  <a:pt x="51" y="71"/>
                </a:cubicBezTo>
                <a:cubicBezTo>
                  <a:pt x="66" y="69"/>
                  <a:pt x="66" y="69"/>
                  <a:pt x="66" y="69"/>
                </a:cubicBezTo>
                <a:cubicBezTo>
                  <a:pt x="66" y="78"/>
                  <a:pt x="66" y="78"/>
                  <a:pt x="66" y="78"/>
                </a:cubicBezTo>
                <a:cubicBezTo>
                  <a:pt x="85" y="78"/>
                  <a:pt x="85" y="78"/>
                  <a:pt x="85" y="78"/>
                </a:cubicBezTo>
                <a:cubicBezTo>
                  <a:pt x="85" y="25"/>
                  <a:pt x="85" y="25"/>
                  <a:pt x="85" y="25"/>
                </a:cubicBezTo>
                <a:cubicBezTo>
                  <a:pt x="66" y="25"/>
                  <a:pt x="66" y="25"/>
                  <a:pt x="66" y="25"/>
                </a:cubicBezTo>
                <a:cubicBezTo>
                  <a:pt x="66" y="32"/>
                  <a:pt x="66" y="32"/>
                  <a:pt x="66" y="32"/>
                </a:cubicBezTo>
                <a:cubicBezTo>
                  <a:pt x="61" y="32"/>
                  <a:pt x="61" y="32"/>
                  <a:pt x="61" y="32"/>
                </a:cubicBezTo>
                <a:cubicBezTo>
                  <a:pt x="57" y="16"/>
                  <a:pt x="32" y="17"/>
                  <a:pt x="29" y="0"/>
                </a:cubicBezTo>
                <a:close/>
              </a:path>
            </a:pathLst>
          </a:custGeom>
          <a:solidFill>
            <a:schemeClr val="bg1">
              <a:alpha val="100000"/>
            </a:schemeClr>
          </a:solidFill>
          <a:ln w="9525">
            <a:noFill/>
          </a:ln>
        </p:spPr>
        <p:txBody>
          <a:bodyPr/>
          <a:p>
            <a:endParaRPr lang="zh-CN" altLang="en-US"/>
          </a:p>
        </p:txBody>
      </p:sp>
      <p:sp>
        <p:nvSpPr>
          <p:cNvPr id="24595" name="TextBox 146"/>
          <p:cNvSpPr/>
          <p:nvPr/>
        </p:nvSpPr>
        <p:spPr>
          <a:xfrm>
            <a:off x="1597025" y="1465263"/>
            <a:ext cx="1176338" cy="1454150"/>
          </a:xfrm>
          <a:prstGeom prst="rect">
            <a:avLst/>
          </a:prstGeom>
          <a:noFill/>
          <a:ln w="9525">
            <a:noFill/>
          </a:ln>
        </p:spPr>
        <p:txBody>
          <a:bodyPr>
            <a:spAutoFit/>
          </a:bodyPr>
          <a:p>
            <a:pPr algn="ctr"/>
            <a:r>
              <a:rPr lang="en-US" altLang="zh-CN" sz="2400" b="1" dirty="0">
                <a:solidFill>
                  <a:srgbClr val="000000"/>
                </a:solidFill>
                <a:latin typeface="时尚中黑简体" pitchFamily="2" charset="-122"/>
                <a:ea typeface="时尚中黑简体" pitchFamily="2" charset="-122"/>
              </a:rPr>
              <a:t>Your text </a:t>
            </a:r>
            <a:endParaRPr lang="zh-CN" altLang="en-US" dirty="0">
              <a:latin typeface="Arial" panose="020B0604020202020204" pitchFamily="34" charset="0"/>
            </a:endParaRPr>
          </a:p>
        </p:txBody>
      </p:sp>
      <p:sp>
        <p:nvSpPr>
          <p:cNvPr id="24596" name="TextBox 146"/>
          <p:cNvSpPr/>
          <p:nvPr/>
        </p:nvSpPr>
        <p:spPr>
          <a:xfrm>
            <a:off x="509588" y="3205163"/>
            <a:ext cx="1176337" cy="1454150"/>
          </a:xfrm>
          <a:prstGeom prst="rect">
            <a:avLst/>
          </a:prstGeom>
          <a:noFill/>
          <a:ln w="9525">
            <a:noFill/>
          </a:ln>
        </p:spPr>
        <p:txBody>
          <a:bodyPr>
            <a:spAutoFit/>
          </a:bodyPr>
          <a:p>
            <a:pPr algn="ctr"/>
            <a:r>
              <a:rPr lang="en-US" altLang="zh-CN" sz="2400" b="1" dirty="0">
                <a:solidFill>
                  <a:srgbClr val="000000"/>
                </a:solidFill>
                <a:latin typeface="时尚中黑简体" pitchFamily="2" charset="-122"/>
                <a:ea typeface="时尚中黑简体" pitchFamily="2" charset="-122"/>
              </a:rPr>
              <a:t>Your text </a:t>
            </a:r>
            <a:endParaRPr lang="zh-CN" altLang="en-US" dirty="0">
              <a:latin typeface="Arial" panose="020B0604020202020204" pitchFamily="34" charset="0"/>
            </a:endParaRPr>
          </a:p>
        </p:txBody>
      </p:sp>
      <p:sp>
        <p:nvSpPr>
          <p:cNvPr id="24597" name="TextBox 146"/>
          <p:cNvSpPr/>
          <p:nvPr/>
        </p:nvSpPr>
        <p:spPr>
          <a:xfrm>
            <a:off x="2628900" y="3198813"/>
            <a:ext cx="1176338" cy="1454150"/>
          </a:xfrm>
          <a:prstGeom prst="rect">
            <a:avLst/>
          </a:prstGeom>
          <a:noFill/>
          <a:ln w="9525">
            <a:noFill/>
          </a:ln>
        </p:spPr>
        <p:txBody>
          <a:bodyPr>
            <a:spAutoFit/>
          </a:bodyPr>
          <a:p>
            <a:pPr algn="ctr"/>
            <a:r>
              <a:rPr lang="en-US" altLang="zh-CN" sz="2400" b="1" dirty="0">
                <a:solidFill>
                  <a:srgbClr val="000000"/>
                </a:solidFill>
                <a:latin typeface="时尚中黑简体" pitchFamily="2" charset="-122"/>
                <a:ea typeface="时尚中黑简体" pitchFamily="2" charset="-122"/>
              </a:rPr>
              <a:t>Your text </a:t>
            </a:r>
            <a:endParaRPr lang="zh-CN" altLang="en-US" dirty="0">
              <a:latin typeface="Arial" panose="020B0604020202020204" pitchFamily="34" charset="0"/>
            </a:endParaRPr>
          </a:p>
        </p:txBody>
      </p:sp>
      <p:sp>
        <p:nvSpPr>
          <p:cNvPr id="24598" name="文本框 19"/>
          <p:cNvSpPr/>
          <p:nvPr/>
        </p:nvSpPr>
        <p:spPr>
          <a:xfrm>
            <a:off x="4516438" y="3159125"/>
            <a:ext cx="4391025" cy="1384300"/>
          </a:xfrm>
          <a:prstGeom prst="rect">
            <a:avLst/>
          </a:prstGeom>
          <a:noFill/>
          <a:ln w="9525">
            <a:noFill/>
          </a:ln>
        </p:spPr>
        <p:txBody>
          <a:bodyPr>
            <a:spAutoFit/>
          </a:bodyPr>
          <a:p>
            <a:pPr>
              <a:lnSpc>
                <a:spcPct val="120000"/>
              </a:lnSpc>
            </a:pPr>
            <a:r>
              <a:rPr lang="en-US" altLang="zh-CN" sz="1400" b="1" dirty="0">
                <a:solidFill>
                  <a:srgbClr val="000000"/>
                </a:solidFill>
                <a:latin typeface="时尚中黑简体" pitchFamily="2" charset="-122"/>
                <a:ea typeface="时尚中黑简体" pitchFamily="2" charset="-122"/>
                <a:sym typeface="时尚中黑简体" pitchFamily="2" charset="-122"/>
              </a:rPr>
              <a:t>Type something here type something here type something here type something here type something here type something here type something here type something here type something here</a:t>
            </a:r>
            <a:endParaRPr lang="zh-CN" altLang="en-US" sz="1400" b="1" dirty="0">
              <a:solidFill>
                <a:srgbClr val="000000"/>
              </a:solidFill>
              <a:latin typeface="时尚中黑简体" pitchFamily="2" charset="-122"/>
              <a:ea typeface="时尚中黑简体" pitchFamily="2" charset="-122"/>
              <a:sym typeface="时尚中黑简体" pitchFamily="2" charset="-122"/>
            </a:endParaRPr>
          </a:p>
        </p:txBody>
      </p:sp>
      <p:sp>
        <p:nvSpPr>
          <p:cNvPr id="24599" name="矩形 41"/>
          <p:cNvSpPr/>
          <p:nvPr/>
        </p:nvSpPr>
        <p:spPr>
          <a:xfrm>
            <a:off x="4443413" y="2562225"/>
            <a:ext cx="4537075" cy="523875"/>
          </a:xfrm>
          <a:prstGeom prst="rect">
            <a:avLst/>
          </a:prstGeom>
          <a:noFill/>
          <a:ln w="9525">
            <a:noFill/>
          </a:ln>
        </p:spPr>
        <p:txBody>
          <a:bodyPr>
            <a:spAutoFit/>
          </a:bodyPr>
          <a:p>
            <a:r>
              <a:rPr lang="en-US" altLang="zh-CN" sz="2800" b="1" dirty="0">
                <a:solidFill>
                  <a:schemeClr val="bg1"/>
                </a:solidFill>
                <a:latin typeface="时尚中黑简体" pitchFamily="2" charset="-122"/>
                <a:ea typeface="时尚中黑简体" pitchFamily="2" charset="-122"/>
                <a:sym typeface="时尚中黑简体" pitchFamily="2" charset="-122"/>
              </a:rPr>
              <a:t>Type something here </a:t>
            </a:r>
            <a:endParaRPr lang="zh-CN" altLang="en-US" sz="2800" dirty="0">
              <a:solidFill>
                <a:schemeClr val="bg1"/>
              </a:solidFill>
              <a:latin typeface="Calibri" panose="020F0502020204030204" pitchFamily="34" charset="0"/>
              <a:sym typeface="宋体" panose="02010600030101010101" pitchFamily="2" charset="-122"/>
            </a:endParaRP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5602" name="Group 2"/>
          <p:cNvGrpSpPr/>
          <p:nvPr/>
        </p:nvGrpSpPr>
        <p:grpSpPr>
          <a:xfrm>
            <a:off x="346075" y="-4171950"/>
            <a:ext cx="8607425" cy="12411075"/>
            <a:chOff x="0" y="0"/>
            <a:chExt cx="8607633" cy="12412842"/>
          </a:xfrm>
        </p:grpSpPr>
        <p:sp>
          <p:nvSpPr>
            <p:cNvPr id="26300" name="矩形 19"/>
            <p:cNvSpPr/>
            <p:nvPr/>
          </p:nvSpPr>
          <p:spPr>
            <a:xfrm rot="-3453600">
              <a:off x="-4429559" y="4429558"/>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6301" name="矩形 13"/>
            <p:cNvSpPr/>
            <p:nvPr/>
          </p:nvSpPr>
          <p:spPr>
            <a:xfrm rot="-3453600">
              <a:off x="-873819" y="7411312"/>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6302" name="矩形 14"/>
            <p:cNvSpPr/>
            <p:nvPr/>
          </p:nvSpPr>
          <p:spPr>
            <a:xfrm rot="-3453600">
              <a:off x="-1629903" y="71950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6303" name="矩形 15"/>
            <p:cNvSpPr/>
            <p:nvPr/>
          </p:nvSpPr>
          <p:spPr>
            <a:xfrm rot="-3453600">
              <a:off x="-1989944" y="6283911"/>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6304" name="矩形 16"/>
            <p:cNvSpPr/>
            <p:nvPr/>
          </p:nvSpPr>
          <p:spPr>
            <a:xfrm rot="-3453600">
              <a:off x="-2349983" y="5352499"/>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6305" name="矩形 17"/>
            <p:cNvSpPr/>
            <p:nvPr/>
          </p:nvSpPr>
          <p:spPr>
            <a:xfrm rot="-3453600">
              <a:off x="-3142071" y="5136475"/>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6306" name="矩形 18"/>
            <p:cNvSpPr/>
            <p:nvPr/>
          </p:nvSpPr>
          <p:spPr>
            <a:xfrm rot="-3453600">
              <a:off x="-3862151" y="49133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6307" name="矩形 1"/>
            <p:cNvSpPr/>
            <p:nvPr/>
          </p:nvSpPr>
          <p:spPr>
            <a:xfrm rot="-3453600">
              <a:off x="4872985" y="8678195"/>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6308" name="矩形 8"/>
            <p:cNvSpPr/>
            <p:nvPr/>
          </p:nvSpPr>
          <p:spPr>
            <a:xfrm rot="-3453600">
              <a:off x="4116901" y="8461973"/>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6309" name="矩形 9"/>
            <p:cNvSpPr/>
            <p:nvPr/>
          </p:nvSpPr>
          <p:spPr>
            <a:xfrm rot="-3453600">
              <a:off x="3756860" y="7550794"/>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6310" name="矩形 10"/>
            <p:cNvSpPr/>
            <p:nvPr/>
          </p:nvSpPr>
          <p:spPr>
            <a:xfrm rot="-3453600">
              <a:off x="3396821" y="6619382"/>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6311" name="矩形 11"/>
            <p:cNvSpPr/>
            <p:nvPr/>
          </p:nvSpPr>
          <p:spPr>
            <a:xfrm rot="-3453600">
              <a:off x="2676741" y="6403358"/>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6312" name="矩形 12"/>
            <p:cNvSpPr/>
            <p:nvPr/>
          </p:nvSpPr>
          <p:spPr>
            <a:xfrm rot="-3453600">
              <a:off x="1569210" y="6353549"/>
              <a:ext cx="7491950"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grpSp>
      <p:pic>
        <p:nvPicPr>
          <p:cNvPr id="25603" name="Picture 2"/>
          <p:cNvPicPr>
            <a:picLocks noChangeAspect="1"/>
          </p:cNvPicPr>
          <p:nvPr/>
        </p:nvPicPr>
        <p:blipFill>
          <a:blip r:embed="rId1"/>
          <a:stretch>
            <a:fillRect/>
          </a:stretch>
        </p:blipFill>
        <p:spPr>
          <a:xfrm>
            <a:off x="-161925" y="238125"/>
            <a:ext cx="3654425" cy="482600"/>
          </a:xfrm>
          <a:prstGeom prst="rect">
            <a:avLst/>
          </a:prstGeom>
          <a:noFill/>
          <a:ln w="9525">
            <a:noFill/>
          </a:ln>
        </p:spPr>
      </p:pic>
      <p:sp>
        <p:nvSpPr>
          <p:cNvPr id="25604" name="矩形 7"/>
          <p:cNvSpPr/>
          <p:nvPr/>
        </p:nvSpPr>
        <p:spPr>
          <a:xfrm>
            <a:off x="539750" y="247650"/>
            <a:ext cx="2644775" cy="460375"/>
          </a:xfrm>
          <a:prstGeom prst="rect">
            <a:avLst/>
          </a:prstGeom>
          <a:noFill/>
          <a:ln w="9525">
            <a:noFill/>
          </a:ln>
        </p:spPr>
        <p:txBody>
          <a:bodyPr>
            <a:spAutoFit/>
          </a:bodyPr>
          <a:p>
            <a:r>
              <a:rPr lang="zh-CN" altLang="en-US" sz="2400" b="1" dirty="0">
                <a:solidFill>
                  <a:srgbClr val="FFFFFF"/>
                </a:solidFill>
                <a:latin typeface="时尚中黑简体" pitchFamily="2" charset="-122"/>
                <a:ea typeface="时尚中黑简体" pitchFamily="2" charset="-122"/>
                <a:sym typeface="时尚中黑简体" pitchFamily="2" charset="-122"/>
              </a:rPr>
              <a:t>Click to enter</a:t>
            </a:r>
            <a:endParaRPr lang="zh-CN" altLang="en-US" dirty="0">
              <a:latin typeface="Arial" panose="020B0604020202020204" pitchFamily="34" charset="0"/>
            </a:endParaRPr>
          </a:p>
        </p:txBody>
      </p:sp>
      <p:grpSp>
        <p:nvGrpSpPr>
          <p:cNvPr id="25605" name="Group 18"/>
          <p:cNvGrpSpPr/>
          <p:nvPr/>
        </p:nvGrpSpPr>
        <p:grpSpPr>
          <a:xfrm>
            <a:off x="1633538" y="1000125"/>
            <a:ext cx="6538912" cy="3952875"/>
            <a:chOff x="0" y="0"/>
            <a:chExt cx="6538912" cy="3952876"/>
          </a:xfrm>
        </p:grpSpPr>
        <p:sp>
          <p:nvSpPr>
            <p:cNvPr id="25609" name="Freeform 6"/>
            <p:cNvSpPr/>
            <p:nvPr/>
          </p:nvSpPr>
          <p:spPr>
            <a:xfrm>
              <a:off x="1527175" y="2466976"/>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5" y="0"/>
                    <a:pt x="12" y="0"/>
                  </a:cubicBezTo>
                  <a:cubicBezTo>
                    <a:pt x="9" y="0"/>
                    <a:pt x="6" y="2"/>
                    <a:pt x="4" y="4"/>
                  </a:cubicBezTo>
                  <a:cubicBezTo>
                    <a:pt x="2" y="6"/>
                    <a:pt x="0" y="9"/>
                    <a:pt x="0" y="12"/>
                  </a:cubicBezTo>
                  <a:cubicBezTo>
                    <a:pt x="0" y="16"/>
                    <a:pt x="2" y="19"/>
                    <a:pt x="4" y="21"/>
                  </a:cubicBezTo>
                  <a:cubicBezTo>
                    <a:pt x="6" y="23"/>
                    <a:pt x="9" y="25"/>
                    <a:pt x="12" y="25"/>
                  </a:cubicBezTo>
                  <a:cubicBezTo>
                    <a:pt x="15" y="25"/>
                    <a:pt x="18" y="23"/>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610" name="Freeform 7"/>
            <p:cNvSpPr/>
            <p:nvPr/>
          </p:nvSpPr>
          <p:spPr>
            <a:xfrm>
              <a:off x="1644650" y="2466976"/>
              <a:ext cx="77788"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2" y="0"/>
                  </a:cubicBezTo>
                  <a:cubicBezTo>
                    <a:pt x="9" y="0"/>
                    <a:pt x="6" y="2"/>
                    <a:pt x="4" y="4"/>
                  </a:cubicBezTo>
                  <a:cubicBezTo>
                    <a:pt x="2" y="6"/>
                    <a:pt x="0" y="9"/>
                    <a:pt x="0" y="12"/>
                  </a:cubicBezTo>
                  <a:cubicBezTo>
                    <a:pt x="0" y="16"/>
                    <a:pt x="2" y="19"/>
                    <a:pt x="4" y="21"/>
                  </a:cubicBezTo>
                  <a:cubicBezTo>
                    <a:pt x="6" y="23"/>
                    <a:pt x="9" y="25"/>
                    <a:pt x="12" y="25"/>
                  </a:cubicBezTo>
                  <a:cubicBezTo>
                    <a:pt x="16" y="25"/>
                    <a:pt x="19" y="23"/>
                    <a:pt x="21" y="21"/>
                  </a:cubicBezTo>
                  <a:cubicBezTo>
                    <a:pt x="24" y="19"/>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611" name="Freeform 8"/>
            <p:cNvSpPr/>
            <p:nvPr/>
          </p:nvSpPr>
          <p:spPr>
            <a:xfrm>
              <a:off x="1644650" y="2586038"/>
              <a:ext cx="77788"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9" y="23"/>
                    <a:pt x="21" y="20"/>
                  </a:cubicBezTo>
                  <a:cubicBezTo>
                    <a:pt x="24" y="18"/>
                    <a:pt x="25" y="15"/>
                    <a:pt x="25" y="12"/>
                  </a:cubicBezTo>
                  <a:cubicBezTo>
                    <a:pt x="25" y="9"/>
                    <a:pt x="24" y="6"/>
                    <a:pt x="21" y="3"/>
                  </a:cubicBezTo>
                </a:path>
              </a:pathLst>
            </a:custGeom>
            <a:solidFill>
              <a:schemeClr val="tx1">
                <a:alpha val="100000"/>
              </a:schemeClr>
            </a:solidFill>
            <a:ln w="9525">
              <a:noFill/>
            </a:ln>
          </p:spPr>
          <p:txBody>
            <a:bodyPr/>
            <a:p>
              <a:endParaRPr lang="zh-CN" altLang="en-US"/>
            </a:p>
          </p:txBody>
        </p:sp>
        <p:sp>
          <p:nvSpPr>
            <p:cNvPr id="25612" name="Freeform 9"/>
            <p:cNvSpPr/>
            <p:nvPr/>
          </p:nvSpPr>
          <p:spPr>
            <a:xfrm>
              <a:off x="1644650" y="2701926"/>
              <a:ext cx="77788"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2"/>
                    <a:pt x="16" y="0"/>
                    <a:pt x="12" y="0"/>
                  </a:cubicBezTo>
                  <a:cubicBezTo>
                    <a:pt x="9" y="0"/>
                    <a:pt x="6" y="2"/>
                    <a:pt x="4" y="4"/>
                  </a:cubicBezTo>
                  <a:cubicBezTo>
                    <a:pt x="2" y="6"/>
                    <a:pt x="0" y="9"/>
                    <a:pt x="0" y="12"/>
                  </a:cubicBezTo>
                  <a:cubicBezTo>
                    <a:pt x="0" y="15"/>
                    <a:pt x="2" y="18"/>
                    <a:pt x="4" y="21"/>
                  </a:cubicBezTo>
                  <a:cubicBezTo>
                    <a:pt x="6" y="23"/>
                    <a:pt x="9" y="24"/>
                    <a:pt x="12" y="24"/>
                  </a:cubicBezTo>
                  <a:cubicBezTo>
                    <a:pt x="16" y="24"/>
                    <a:pt x="19" y="23"/>
                    <a:pt x="21" y="21"/>
                  </a:cubicBezTo>
                  <a:cubicBezTo>
                    <a:pt x="24" y="18"/>
                    <a:pt x="25" y="15"/>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613" name="Freeform 10"/>
            <p:cNvSpPr/>
            <p:nvPr/>
          </p:nvSpPr>
          <p:spPr>
            <a:xfrm>
              <a:off x="1644650" y="2819401"/>
              <a:ext cx="77788"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2" y="0"/>
                  </a:cubicBezTo>
                  <a:cubicBezTo>
                    <a:pt x="9" y="0"/>
                    <a:pt x="6" y="2"/>
                    <a:pt x="4" y="4"/>
                  </a:cubicBezTo>
                  <a:cubicBezTo>
                    <a:pt x="2" y="6"/>
                    <a:pt x="0" y="9"/>
                    <a:pt x="0" y="12"/>
                  </a:cubicBezTo>
                  <a:cubicBezTo>
                    <a:pt x="0" y="16"/>
                    <a:pt x="2" y="19"/>
                    <a:pt x="4" y="21"/>
                  </a:cubicBezTo>
                  <a:cubicBezTo>
                    <a:pt x="6" y="24"/>
                    <a:pt x="9" y="25"/>
                    <a:pt x="12" y="25"/>
                  </a:cubicBezTo>
                  <a:cubicBezTo>
                    <a:pt x="16" y="25"/>
                    <a:pt x="19" y="24"/>
                    <a:pt x="21" y="21"/>
                  </a:cubicBezTo>
                  <a:cubicBezTo>
                    <a:pt x="24" y="19"/>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614" name="Freeform 11"/>
            <p:cNvSpPr/>
            <p:nvPr/>
          </p:nvSpPr>
          <p:spPr>
            <a:xfrm>
              <a:off x="1763713" y="2586038"/>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6" y="0"/>
                    <a:pt x="12" y="0"/>
                  </a:cubicBezTo>
                  <a:cubicBezTo>
                    <a:pt x="9" y="0"/>
                    <a:pt x="6" y="1"/>
                    <a:pt x="4" y="3"/>
                  </a:cubicBezTo>
                  <a:cubicBezTo>
                    <a:pt x="1" y="6"/>
                    <a:pt x="0" y="9"/>
                    <a:pt x="0" y="12"/>
                  </a:cubicBezTo>
                  <a:cubicBezTo>
                    <a:pt x="0" y="15"/>
                    <a:pt x="1" y="18"/>
                    <a:pt x="4" y="20"/>
                  </a:cubicBezTo>
                  <a:cubicBezTo>
                    <a:pt x="6" y="23"/>
                    <a:pt x="9" y="24"/>
                    <a:pt x="12" y="24"/>
                  </a:cubicBezTo>
                  <a:cubicBezTo>
                    <a:pt x="16"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5615" name="Freeform 12"/>
            <p:cNvSpPr/>
            <p:nvPr/>
          </p:nvSpPr>
          <p:spPr>
            <a:xfrm>
              <a:off x="1763713" y="2701926"/>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6" y="0"/>
                    <a:pt x="12" y="0"/>
                  </a:cubicBezTo>
                  <a:cubicBezTo>
                    <a:pt x="9" y="0"/>
                    <a:pt x="6" y="2"/>
                    <a:pt x="4" y="4"/>
                  </a:cubicBezTo>
                  <a:cubicBezTo>
                    <a:pt x="1" y="6"/>
                    <a:pt x="0" y="9"/>
                    <a:pt x="0" y="12"/>
                  </a:cubicBezTo>
                  <a:cubicBezTo>
                    <a:pt x="0" y="15"/>
                    <a:pt x="1" y="18"/>
                    <a:pt x="4" y="21"/>
                  </a:cubicBezTo>
                  <a:cubicBezTo>
                    <a:pt x="6" y="23"/>
                    <a:pt x="9" y="24"/>
                    <a:pt x="12" y="24"/>
                  </a:cubicBezTo>
                  <a:cubicBezTo>
                    <a:pt x="16" y="24"/>
                    <a:pt x="18" y="23"/>
                    <a:pt x="20" y="21"/>
                  </a:cubicBezTo>
                  <a:cubicBezTo>
                    <a:pt x="23" y="18"/>
                    <a:pt x="24" y="15"/>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616" name="Freeform 13"/>
            <p:cNvSpPr/>
            <p:nvPr/>
          </p:nvSpPr>
          <p:spPr>
            <a:xfrm>
              <a:off x="1763713" y="2819401"/>
              <a:ext cx="74613"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6" y="0"/>
                    <a:pt x="12" y="0"/>
                  </a:cubicBezTo>
                  <a:cubicBezTo>
                    <a:pt x="9" y="0"/>
                    <a:pt x="6" y="2"/>
                    <a:pt x="4" y="4"/>
                  </a:cubicBezTo>
                  <a:cubicBezTo>
                    <a:pt x="1" y="6"/>
                    <a:pt x="0" y="9"/>
                    <a:pt x="0" y="12"/>
                  </a:cubicBezTo>
                  <a:cubicBezTo>
                    <a:pt x="0" y="16"/>
                    <a:pt x="1" y="19"/>
                    <a:pt x="4" y="21"/>
                  </a:cubicBezTo>
                  <a:cubicBezTo>
                    <a:pt x="6" y="24"/>
                    <a:pt x="9" y="25"/>
                    <a:pt x="12" y="25"/>
                  </a:cubicBezTo>
                  <a:cubicBezTo>
                    <a:pt x="16"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617" name="Freeform 14"/>
            <p:cNvSpPr/>
            <p:nvPr/>
          </p:nvSpPr>
          <p:spPr>
            <a:xfrm>
              <a:off x="1763713" y="2938463"/>
              <a:ext cx="74613"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6" y="0"/>
                    <a:pt x="12" y="0"/>
                  </a:cubicBezTo>
                  <a:cubicBezTo>
                    <a:pt x="9" y="0"/>
                    <a:pt x="6" y="1"/>
                    <a:pt x="4" y="4"/>
                  </a:cubicBezTo>
                  <a:cubicBezTo>
                    <a:pt x="1" y="6"/>
                    <a:pt x="0" y="9"/>
                    <a:pt x="0" y="12"/>
                  </a:cubicBezTo>
                  <a:cubicBezTo>
                    <a:pt x="0" y="15"/>
                    <a:pt x="1" y="18"/>
                    <a:pt x="4" y="20"/>
                  </a:cubicBezTo>
                  <a:cubicBezTo>
                    <a:pt x="6" y="23"/>
                    <a:pt x="9" y="24"/>
                    <a:pt x="12" y="24"/>
                  </a:cubicBezTo>
                  <a:cubicBezTo>
                    <a:pt x="16" y="24"/>
                    <a:pt x="18" y="23"/>
                    <a:pt x="20" y="20"/>
                  </a:cubicBezTo>
                  <a:cubicBezTo>
                    <a:pt x="23" y="18"/>
                    <a:pt x="24" y="15"/>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618" name="Freeform 15"/>
            <p:cNvSpPr/>
            <p:nvPr/>
          </p:nvSpPr>
          <p:spPr>
            <a:xfrm>
              <a:off x="1879600" y="2586038"/>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9" y="23"/>
                    <a:pt x="21" y="20"/>
                  </a:cubicBezTo>
                  <a:cubicBezTo>
                    <a:pt x="23" y="18"/>
                    <a:pt x="25" y="15"/>
                    <a:pt x="25" y="12"/>
                  </a:cubicBezTo>
                  <a:cubicBezTo>
                    <a:pt x="25" y="9"/>
                    <a:pt x="23" y="6"/>
                    <a:pt x="21" y="3"/>
                  </a:cubicBezTo>
                </a:path>
              </a:pathLst>
            </a:custGeom>
            <a:solidFill>
              <a:schemeClr val="tx1">
                <a:alpha val="100000"/>
              </a:schemeClr>
            </a:solidFill>
            <a:ln w="9525">
              <a:noFill/>
            </a:ln>
          </p:spPr>
          <p:txBody>
            <a:bodyPr/>
            <a:p>
              <a:endParaRPr lang="zh-CN" altLang="en-US"/>
            </a:p>
          </p:txBody>
        </p:sp>
        <p:sp>
          <p:nvSpPr>
            <p:cNvPr id="25619" name="Freeform 16"/>
            <p:cNvSpPr/>
            <p:nvPr/>
          </p:nvSpPr>
          <p:spPr>
            <a:xfrm>
              <a:off x="1879600" y="2701926"/>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2"/>
                    <a:pt x="16" y="0"/>
                    <a:pt x="12" y="0"/>
                  </a:cubicBezTo>
                  <a:cubicBezTo>
                    <a:pt x="9" y="0"/>
                    <a:pt x="6" y="2"/>
                    <a:pt x="4" y="4"/>
                  </a:cubicBezTo>
                  <a:cubicBezTo>
                    <a:pt x="2" y="6"/>
                    <a:pt x="0" y="9"/>
                    <a:pt x="0" y="12"/>
                  </a:cubicBezTo>
                  <a:cubicBezTo>
                    <a:pt x="0" y="15"/>
                    <a:pt x="2" y="18"/>
                    <a:pt x="4" y="21"/>
                  </a:cubicBezTo>
                  <a:cubicBezTo>
                    <a:pt x="6" y="23"/>
                    <a:pt x="9" y="24"/>
                    <a:pt x="12" y="24"/>
                  </a:cubicBezTo>
                  <a:cubicBezTo>
                    <a:pt x="16" y="24"/>
                    <a:pt x="19" y="23"/>
                    <a:pt x="21" y="21"/>
                  </a:cubicBezTo>
                  <a:cubicBezTo>
                    <a:pt x="23" y="18"/>
                    <a:pt x="25" y="15"/>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5620" name="Freeform 17"/>
            <p:cNvSpPr/>
            <p:nvPr/>
          </p:nvSpPr>
          <p:spPr>
            <a:xfrm>
              <a:off x="1879600" y="2819401"/>
              <a:ext cx="79375"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2" y="0"/>
                  </a:cubicBezTo>
                  <a:cubicBezTo>
                    <a:pt x="9" y="0"/>
                    <a:pt x="6" y="2"/>
                    <a:pt x="4" y="4"/>
                  </a:cubicBezTo>
                  <a:cubicBezTo>
                    <a:pt x="2" y="6"/>
                    <a:pt x="0" y="9"/>
                    <a:pt x="0" y="12"/>
                  </a:cubicBezTo>
                  <a:cubicBezTo>
                    <a:pt x="0" y="16"/>
                    <a:pt x="2" y="19"/>
                    <a:pt x="4" y="21"/>
                  </a:cubicBezTo>
                  <a:cubicBezTo>
                    <a:pt x="6" y="24"/>
                    <a:pt x="9" y="25"/>
                    <a:pt x="12" y="25"/>
                  </a:cubicBezTo>
                  <a:cubicBezTo>
                    <a:pt x="16" y="25"/>
                    <a:pt x="19" y="24"/>
                    <a:pt x="21" y="21"/>
                  </a:cubicBezTo>
                  <a:cubicBezTo>
                    <a:pt x="23" y="19"/>
                    <a:pt x="25" y="16"/>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5621" name="Freeform 18"/>
            <p:cNvSpPr/>
            <p:nvPr/>
          </p:nvSpPr>
          <p:spPr>
            <a:xfrm>
              <a:off x="1879600" y="2938463"/>
              <a:ext cx="79375"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1"/>
                    <a:pt x="16" y="0"/>
                    <a:pt x="12" y="0"/>
                  </a:cubicBezTo>
                  <a:cubicBezTo>
                    <a:pt x="9" y="0"/>
                    <a:pt x="6" y="1"/>
                    <a:pt x="4" y="4"/>
                  </a:cubicBezTo>
                  <a:cubicBezTo>
                    <a:pt x="2" y="6"/>
                    <a:pt x="0" y="9"/>
                    <a:pt x="0" y="12"/>
                  </a:cubicBezTo>
                  <a:cubicBezTo>
                    <a:pt x="0" y="15"/>
                    <a:pt x="2" y="18"/>
                    <a:pt x="4" y="20"/>
                  </a:cubicBezTo>
                  <a:cubicBezTo>
                    <a:pt x="6" y="23"/>
                    <a:pt x="9" y="24"/>
                    <a:pt x="12" y="24"/>
                  </a:cubicBezTo>
                  <a:cubicBezTo>
                    <a:pt x="16" y="24"/>
                    <a:pt x="19" y="23"/>
                    <a:pt x="21" y="20"/>
                  </a:cubicBezTo>
                  <a:cubicBezTo>
                    <a:pt x="23" y="18"/>
                    <a:pt x="25" y="15"/>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5622" name="Freeform 19"/>
            <p:cNvSpPr/>
            <p:nvPr/>
          </p:nvSpPr>
          <p:spPr>
            <a:xfrm>
              <a:off x="1879600" y="3054351"/>
              <a:ext cx="79375"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2"/>
                    <a:pt x="16" y="0"/>
                    <a:pt x="12" y="0"/>
                  </a:cubicBezTo>
                  <a:cubicBezTo>
                    <a:pt x="9" y="0"/>
                    <a:pt x="6" y="2"/>
                    <a:pt x="4" y="4"/>
                  </a:cubicBezTo>
                  <a:cubicBezTo>
                    <a:pt x="2" y="6"/>
                    <a:pt x="0" y="9"/>
                    <a:pt x="0" y="12"/>
                  </a:cubicBezTo>
                  <a:cubicBezTo>
                    <a:pt x="0" y="15"/>
                    <a:pt x="2" y="18"/>
                    <a:pt x="4" y="21"/>
                  </a:cubicBezTo>
                  <a:cubicBezTo>
                    <a:pt x="6" y="23"/>
                    <a:pt x="9" y="24"/>
                    <a:pt x="12" y="24"/>
                  </a:cubicBezTo>
                  <a:cubicBezTo>
                    <a:pt x="16" y="24"/>
                    <a:pt x="19" y="23"/>
                    <a:pt x="21" y="21"/>
                  </a:cubicBezTo>
                  <a:cubicBezTo>
                    <a:pt x="23" y="18"/>
                    <a:pt x="25" y="15"/>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5623" name="Freeform 20"/>
            <p:cNvSpPr/>
            <p:nvPr/>
          </p:nvSpPr>
          <p:spPr>
            <a:xfrm>
              <a:off x="1879600" y="3173413"/>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2" y="0"/>
                  </a:cubicBezTo>
                  <a:cubicBezTo>
                    <a:pt x="9" y="0"/>
                    <a:pt x="6" y="1"/>
                    <a:pt x="4" y="3"/>
                  </a:cubicBezTo>
                  <a:cubicBezTo>
                    <a:pt x="2" y="6"/>
                    <a:pt x="0" y="9"/>
                    <a:pt x="0" y="11"/>
                  </a:cubicBezTo>
                  <a:cubicBezTo>
                    <a:pt x="0" y="15"/>
                    <a:pt x="2" y="18"/>
                    <a:pt x="4" y="20"/>
                  </a:cubicBezTo>
                  <a:cubicBezTo>
                    <a:pt x="6" y="23"/>
                    <a:pt x="9" y="24"/>
                    <a:pt x="12" y="24"/>
                  </a:cubicBezTo>
                  <a:cubicBezTo>
                    <a:pt x="16" y="24"/>
                    <a:pt x="19" y="23"/>
                    <a:pt x="21" y="20"/>
                  </a:cubicBezTo>
                  <a:cubicBezTo>
                    <a:pt x="23" y="18"/>
                    <a:pt x="25" y="15"/>
                    <a:pt x="25" y="11"/>
                  </a:cubicBezTo>
                  <a:cubicBezTo>
                    <a:pt x="25" y="9"/>
                    <a:pt x="23" y="6"/>
                    <a:pt x="21" y="3"/>
                  </a:cubicBezTo>
                </a:path>
              </a:pathLst>
            </a:custGeom>
            <a:solidFill>
              <a:schemeClr val="tx1">
                <a:alpha val="100000"/>
              </a:schemeClr>
            </a:solidFill>
            <a:ln w="9525">
              <a:noFill/>
            </a:ln>
          </p:spPr>
          <p:txBody>
            <a:bodyPr/>
            <a:p>
              <a:endParaRPr lang="zh-CN" altLang="en-US"/>
            </a:p>
          </p:txBody>
        </p:sp>
        <p:sp>
          <p:nvSpPr>
            <p:cNvPr id="25624" name="Freeform 21"/>
            <p:cNvSpPr/>
            <p:nvPr/>
          </p:nvSpPr>
          <p:spPr>
            <a:xfrm>
              <a:off x="1879600" y="3289301"/>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1"/>
                    <a:pt x="16" y="0"/>
                    <a:pt x="12" y="0"/>
                  </a:cubicBezTo>
                  <a:cubicBezTo>
                    <a:pt x="9" y="0"/>
                    <a:pt x="6" y="1"/>
                    <a:pt x="4" y="4"/>
                  </a:cubicBezTo>
                  <a:cubicBezTo>
                    <a:pt x="2" y="6"/>
                    <a:pt x="0" y="9"/>
                    <a:pt x="0" y="12"/>
                  </a:cubicBezTo>
                  <a:cubicBezTo>
                    <a:pt x="0" y="15"/>
                    <a:pt x="2" y="18"/>
                    <a:pt x="4" y="20"/>
                  </a:cubicBezTo>
                  <a:cubicBezTo>
                    <a:pt x="6" y="23"/>
                    <a:pt x="9" y="24"/>
                    <a:pt x="12" y="24"/>
                  </a:cubicBezTo>
                  <a:cubicBezTo>
                    <a:pt x="16" y="24"/>
                    <a:pt x="19" y="23"/>
                    <a:pt x="21" y="20"/>
                  </a:cubicBezTo>
                  <a:cubicBezTo>
                    <a:pt x="23" y="18"/>
                    <a:pt x="25" y="15"/>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5625" name="Freeform 22"/>
            <p:cNvSpPr/>
            <p:nvPr/>
          </p:nvSpPr>
          <p:spPr>
            <a:xfrm>
              <a:off x="1879600" y="3406776"/>
              <a:ext cx="79375"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2" y="0"/>
                  </a:cubicBezTo>
                  <a:cubicBezTo>
                    <a:pt x="9" y="0"/>
                    <a:pt x="6" y="2"/>
                    <a:pt x="4" y="4"/>
                  </a:cubicBezTo>
                  <a:cubicBezTo>
                    <a:pt x="2" y="6"/>
                    <a:pt x="0" y="9"/>
                    <a:pt x="0" y="12"/>
                  </a:cubicBezTo>
                  <a:cubicBezTo>
                    <a:pt x="0" y="16"/>
                    <a:pt x="2" y="19"/>
                    <a:pt x="4" y="21"/>
                  </a:cubicBezTo>
                  <a:cubicBezTo>
                    <a:pt x="6" y="23"/>
                    <a:pt x="9" y="25"/>
                    <a:pt x="12" y="25"/>
                  </a:cubicBezTo>
                  <a:cubicBezTo>
                    <a:pt x="16" y="25"/>
                    <a:pt x="19" y="23"/>
                    <a:pt x="21" y="21"/>
                  </a:cubicBezTo>
                  <a:cubicBezTo>
                    <a:pt x="23" y="19"/>
                    <a:pt x="25" y="16"/>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5626" name="Freeform 23"/>
            <p:cNvSpPr/>
            <p:nvPr/>
          </p:nvSpPr>
          <p:spPr>
            <a:xfrm>
              <a:off x="1644650" y="3525838"/>
              <a:ext cx="77788"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9" y="23"/>
                    <a:pt x="21" y="20"/>
                  </a:cubicBezTo>
                  <a:cubicBezTo>
                    <a:pt x="24" y="18"/>
                    <a:pt x="25" y="15"/>
                    <a:pt x="25" y="12"/>
                  </a:cubicBezTo>
                  <a:cubicBezTo>
                    <a:pt x="25" y="9"/>
                    <a:pt x="24" y="6"/>
                    <a:pt x="21" y="3"/>
                  </a:cubicBezTo>
                </a:path>
              </a:pathLst>
            </a:custGeom>
            <a:solidFill>
              <a:schemeClr val="tx1">
                <a:alpha val="100000"/>
              </a:schemeClr>
            </a:solidFill>
            <a:ln w="9525">
              <a:noFill/>
            </a:ln>
          </p:spPr>
          <p:txBody>
            <a:bodyPr/>
            <a:p>
              <a:endParaRPr lang="zh-CN" altLang="en-US"/>
            </a:p>
          </p:txBody>
        </p:sp>
        <p:sp>
          <p:nvSpPr>
            <p:cNvPr id="25627" name="Freeform 24"/>
            <p:cNvSpPr/>
            <p:nvPr/>
          </p:nvSpPr>
          <p:spPr>
            <a:xfrm>
              <a:off x="1644650" y="3641726"/>
              <a:ext cx="77788"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2"/>
                    <a:pt x="16" y="0"/>
                    <a:pt x="12" y="0"/>
                  </a:cubicBezTo>
                  <a:cubicBezTo>
                    <a:pt x="9" y="0"/>
                    <a:pt x="6" y="2"/>
                    <a:pt x="4" y="4"/>
                  </a:cubicBezTo>
                  <a:cubicBezTo>
                    <a:pt x="2" y="6"/>
                    <a:pt x="0" y="9"/>
                    <a:pt x="0" y="12"/>
                  </a:cubicBezTo>
                  <a:cubicBezTo>
                    <a:pt x="0" y="15"/>
                    <a:pt x="2" y="18"/>
                    <a:pt x="4" y="21"/>
                  </a:cubicBezTo>
                  <a:cubicBezTo>
                    <a:pt x="6" y="23"/>
                    <a:pt x="9" y="24"/>
                    <a:pt x="12" y="24"/>
                  </a:cubicBezTo>
                  <a:cubicBezTo>
                    <a:pt x="16" y="24"/>
                    <a:pt x="19" y="23"/>
                    <a:pt x="21" y="21"/>
                  </a:cubicBezTo>
                  <a:cubicBezTo>
                    <a:pt x="24" y="18"/>
                    <a:pt x="25" y="15"/>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628" name="Freeform 25"/>
            <p:cNvSpPr/>
            <p:nvPr/>
          </p:nvSpPr>
          <p:spPr>
            <a:xfrm>
              <a:off x="1644650" y="3757613"/>
              <a:ext cx="77788" cy="79375"/>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2" y="0"/>
                  </a:cubicBezTo>
                  <a:cubicBezTo>
                    <a:pt x="9" y="0"/>
                    <a:pt x="6" y="2"/>
                    <a:pt x="4" y="4"/>
                  </a:cubicBezTo>
                  <a:cubicBezTo>
                    <a:pt x="2" y="6"/>
                    <a:pt x="0" y="9"/>
                    <a:pt x="0" y="12"/>
                  </a:cubicBezTo>
                  <a:cubicBezTo>
                    <a:pt x="0" y="16"/>
                    <a:pt x="2" y="19"/>
                    <a:pt x="4" y="21"/>
                  </a:cubicBezTo>
                  <a:cubicBezTo>
                    <a:pt x="6" y="24"/>
                    <a:pt x="9" y="25"/>
                    <a:pt x="12" y="25"/>
                  </a:cubicBezTo>
                  <a:cubicBezTo>
                    <a:pt x="16" y="25"/>
                    <a:pt x="19" y="24"/>
                    <a:pt x="21" y="21"/>
                  </a:cubicBezTo>
                  <a:cubicBezTo>
                    <a:pt x="24" y="19"/>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629" name="Freeform 26"/>
            <p:cNvSpPr/>
            <p:nvPr/>
          </p:nvSpPr>
          <p:spPr>
            <a:xfrm>
              <a:off x="1998663" y="2586038"/>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2" y="0"/>
                  </a:cubicBezTo>
                  <a:cubicBezTo>
                    <a:pt x="9" y="0"/>
                    <a:pt x="6" y="1"/>
                    <a:pt x="3" y="3"/>
                  </a:cubicBezTo>
                  <a:cubicBezTo>
                    <a:pt x="1" y="6"/>
                    <a:pt x="0" y="9"/>
                    <a:pt x="0" y="12"/>
                  </a:cubicBezTo>
                  <a:cubicBezTo>
                    <a:pt x="0" y="15"/>
                    <a:pt x="1" y="18"/>
                    <a:pt x="3" y="20"/>
                  </a:cubicBezTo>
                  <a:cubicBezTo>
                    <a:pt x="6" y="23"/>
                    <a:pt x="9" y="24"/>
                    <a:pt x="12" y="24"/>
                  </a:cubicBezTo>
                  <a:cubicBezTo>
                    <a:pt x="15"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5630" name="Freeform 27"/>
            <p:cNvSpPr/>
            <p:nvPr/>
          </p:nvSpPr>
          <p:spPr>
            <a:xfrm>
              <a:off x="1998663" y="2701926"/>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5" y="0"/>
                    <a:pt x="12" y="0"/>
                  </a:cubicBezTo>
                  <a:cubicBezTo>
                    <a:pt x="9" y="0"/>
                    <a:pt x="6" y="2"/>
                    <a:pt x="3" y="4"/>
                  </a:cubicBezTo>
                  <a:cubicBezTo>
                    <a:pt x="1" y="6"/>
                    <a:pt x="0" y="9"/>
                    <a:pt x="0" y="12"/>
                  </a:cubicBezTo>
                  <a:cubicBezTo>
                    <a:pt x="0" y="15"/>
                    <a:pt x="1" y="18"/>
                    <a:pt x="3" y="21"/>
                  </a:cubicBezTo>
                  <a:cubicBezTo>
                    <a:pt x="6" y="23"/>
                    <a:pt x="9" y="24"/>
                    <a:pt x="12" y="24"/>
                  </a:cubicBezTo>
                  <a:cubicBezTo>
                    <a:pt x="15" y="24"/>
                    <a:pt x="18" y="23"/>
                    <a:pt x="20" y="21"/>
                  </a:cubicBezTo>
                  <a:cubicBezTo>
                    <a:pt x="23" y="18"/>
                    <a:pt x="24" y="15"/>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631" name="Freeform 28"/>
            <p:cNvSpPr/>
            <p:nvPr/>
          </p:nvSpPr>
          <p:spPr>
            <a:xfrm>
              <a:off x="1998663" y="2819401"/>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2" y="0"/>
                  </a:cubicBezTo>
                  <a:cubicBezTo>
                    <a:pt x="9" y="0"/>
                    <a:pt x="6" y="2"/>
                    <a:pt x="3" y="4"/>
                  </a:cubicBezTo>
                  <a:cubicBezTo>
                    <a:pt x="1" y="6"/>
                    <a:pt x="0" y="9"/>
                    <a:pt x="0" y="12"/>
                  </a:cubicBezTo>
                  <a:cubicBezTo>
                    <a:pt x="0" y="16"/>
                    <a:pt x="1" y="19"/>
                    <a:pt x="3" y="21"/>
                  </a:cubicBezTo>
                  <a:cubicBezTo>
                    <a:pt x="6" y="24"/>
                    <a:pt x="9" y="25"/>
                    <a:pt x="12" y="25"/>
                  </a:cubicBezTo>
                  <a:cubicBezTo>
                    <a:pt x="15"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632" name="Freeform 29"/>
            <p:cNvSpPr/>
            <p:nvPr/>
          </p:nvSpPr>
          <p:spPr>
            <a:xfrm>
              <a:off x="1998663" y="2938463"/>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5" y="0"/>
                    <a:pt x="12" y="0"/>
                  </a:cubicBezTo>
                  <a:cubicBezTo>
                    <a:pt x="9" y="0"/>
                    <a:pt x="6" y="1"/>
                    <a:pt x="3" y="4"/>
                  </a:cubicBezTo>
                  <a:cubicBezTo>
                    <a:pt x="1" y="6"/>
                    <a:pt x="0" y="9"/>
                    <a:pt x="0" y="12"/>
                  </a:cubicBezTo>
                  <a:cubicBezTo>
                    <a:pt x="0" y="15"/>
                    <a:pt x="1" y="18"/>
                    <a:pt x="3" y="20"/>
                  </a:cubicBezTo>
                  <a:cubicBezTo>
                    <a:pt x="6" y="23"/>
                    <a:pt x="9" y="24"/>
                    <a:pt x="12" y="24"/>
                  </a:cubicBezTo>
                  <a:cubicBezTo>
                    <a:pt x="15" y="24"/>
                    <a:pt x="18" y="23"/>
                    <a:pt x="20" y="20"/>
                  </a:cubicBezTo>
                  <a:cubicBezTo>
                    <a:pt x="23" y="18"/>
                    <a:pt x="24" y="15"/>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633" name="Freeform 30"/>
            <p:cNvSpPr/>
            <p:nvPr/>
          </p:nvSpPr>
          <p:spPr>
            <a:xfrm>
              <a:off x="1998663" y="3054351"/>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5" y="0"/>
                    <a:pt x="12" y="0"/>
                  </a:cubicBezTo>
                  <a:cubicBezTo>
                    <a:pt x="9" y="0"/>
                    <a:pt x="6" y="2"/>
                    <a:pt x="3" y="4"/>
                  </a:cubicBezTo>
                  <a:cubicBezTo>
                    <a:pt x="1" y="6"/>
                    <a:pt x="0" y="9"/>
                    <a:pt x="0" y="12"/>
                  </a:cubicBezTo>
                  <a:cubicBezTo>
                    <a:pt x="0" y="15"/>
                    <a:pt x="1" y="18"/>
                    <a:pt x="3" y="21"/>
                  </a:cubicBezTo>
                  <a:cubicBezTo>
                    <a:pt x="6" y="23"/>
                    <a:pt x="9" y="24"/>
                    <a:pt x="12" y="24"/>
                  </a:cubicBezTo>
                  <a:cubicBezTo>
                    <a:pt x="15" y="24"/>
                    <a:pt x="18" y="23"/>
                    <a:pt x="20" y="21"/>
                  </a:cubicBezTo>
                  <a:cubicBezTo>
                    <a:pt x="23" y="18"/>
                    <a:pt x="24" y="15"/>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634" name="Freeform 31"/>
            <p:cNvSpPr/>
            <p:nvPr/>
          </p:nvSpPr>
          <p:spPr>
            <a:xfrm>
              <a:off x="1998663" y="3173413"/>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2" y="0"/>
                  </a:cubicBezTo>
                  <a:cubicBezTo>
                    <a:pt x="9" y="0"/>
                    <a:pt x="6" y="1"/>
                    <a:pt x="3" y="3"/>
                  </a:cubicBezTo>
                  <a:cubicBezTo>
                    <a:pt x="1" y="6"/>
                    <a:pt x="0" y="9"/>
                    <a:pt x="0" y="11"/>
                  </a:cubicBezTo>
                  <a:cubicBezTo>
                    <a:pt x="0" y="15"/>
                    <a:pt x="1" y="18"/>
                    <a:pt x="3" y="20"/>
                  </a:cubicBezTo>
                  <a:cubicBezTo>
                    <a:pt x="6" y="23"/>
                    <a:pt x="9" y="24"/>
                    <a:pt x="12" y="24"/>
                  </a:cubicBezTo>
                  <a:cubicBezTo>
                    <a:pt x="15" y="24"/>
                    <a:pt x="18" y="23"/>
                    <a:pt x="20" y="20"/>
                  </a:cubicBezTo>
                  <a:cubicBezTo>
                    <a:pt x="23" y="18"/>
                    <a:pt x="24" y="15"/>
                    <a:pt x="24" y="11"/>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5635" name="Freeform 32"/>
            <p:cNvSpPr/>
            <p:nvPr/>
          </p:nvSpPr>
          <p:spPr>
            <a:xfrm>
              <a:off x="1998663" y="3289301"/>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5" y="0"/>
                    <a:pt x="12" y="0"/>
                  </a:cubicBezTo>
                  <a:cubicBezTo>
                    <a:pt x="9" y="0"/>
                    <a:pt x="6" y="1"/>
                    <a:pt x="3" y="4"/>
                  </a:cubicBezTo>
                  <a:cubicBezTo>
                    <a:pt x="1" y="6"/>
                    <a:pt x="0" y="9"/>
                    <a:pt x="0" y="12"/>
                  </a:cubicBezTo>
                  <a:cubicBezTo>
                    <a:pt x="0" y="15"/>
                    <a:pt x="1" y="18"/>
                    <a:pt x="3" y="20"/>
                  </a:cubicBezTo>
                  <a:cubicBezTo>
                    <a:pt x="6" y="23"/>
                    <a:pt x="9" y="24"/>
                    <a:pt x="12" y="24"/>
                  </a:cubicBezTo>
                  <a:cubicBezTo>
                    <a:pt x="15" y="24"/>
                    <a:pt x="18" y="23"/>
                    <a:pt x="20" y="20"/>
                  </a:cubicBezTo>
                  <a:cubicBezTo>
                    <a:pt x="23" y="18"/>
                    <a:pt x="24" y="15"/>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636" name="Freeform 33"/>
            <p:cNvSpPr/>
            <p:nvPr/>
          </p:nvSpPr>
          <p:spPr>
            <a:xfrm>
              <a:off x="2116138" y="2701926"/>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2"/>
                    <a:pt x="16" y="0"/>
                    <a:pt x="12" y="0"/>
                  </a:cubicBezTo>
                  <a:cubicBezTo>
                    <a:pt x="9" y="0"/>
                    <a:pt x="6" y="2"/>
                    <a:pt x="4" y="4"/>
                  </a:cubicBezTo>
                  <a:cubicBezTo>
                    <a:pt x="1" y="6"/>
                    <a:pt x="0" y="9"/>
                    <a:pt x="0" y="12"/>
                  </a:cubicBezTo>
                  <a:cubicBezTo>
                    <a:pt x="0" y="15"/>
                    <a:pt x="1" y="18"/>
                    <a:pt x="4" y="21"/>
                  </a:cubicBezTo>
                  <a:cubicBezTo>
                    <a:pt x="6" y="23"/>
                    <a:pt x="9" y="24"/>
                    <a:pt x="12" y="24"/>
                  </a:cubicBezTo>
                  <a:cubicBezTo>
                    <a:pt x="16" y="24"/>
                    <a:pt x="18" y="23"/>
                    <a:pt x="21" y="21"/>
                  </a:cubicBezTo>
                  <a:cubicBezTo>
                    <a:pt x="23" y="18"/>
                    <a:pt x="24" y="15"/>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637" name="Freeform 34"/>
            <p:cNvSpPr/>
            <p:nvPr/>
          </p:nvSpPr>
          <p:spPr>
            <a:xfrm>
              <a:off x="2116138" y="2819401"/>
              <a:ext cx="74613"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6" y="0"/>
                    <a:pt x="12" y="0"/>
                  </a:cubicBezTo>
                  <a:cubicBezTo>
                    <a:pt x="9" y="0"/>
                    <a:pt x="6" y="2"/>
                    <a:pt x="4" y="4"/>
                  </a:cubicBezTo>
                  <a:cubicBezTo>
                    <a:pt x="1" y="6"/>
                    <a:pt x="0" y="9"/>
                    <a:pt x="0" y="12"/>
                  </a:cubicBezTo>
                  <a:cubicBezTo>
                    <a:pt x="0" y="16"/>
                    <a:pt x="1" y="19"/>
                    <a:pt x="4" y="21"/>
                  </a:cubicBezTo>
                  <a:cubicBezTo>
                    <a:pt x="6" y="24"/>
                    <a:pt x="9" y="25"/>
                    <a:pt x="12" y="25"/>
                  </a:cubicBezTo>
                  <a:cubicBezTo>
                    <a:pt x="16" y="25"/>
                    <a:pt x="18" y="24"/>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638" name="Freeform 35"/>
            <p:cNvSpPr/>
            <p:nvPr/>
          </p:nvSpPr>
          <p:spPr>
            <a:xfrm>
              <a:off x="2116138" y="2938463"/>
              <a:ext cx="74613"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1"/>
                    <a:pt x="16" y="0"/>
                    <a:pt x="12" y="0"/>
                  </a:cubicBezTo>
                  <a:cubicBezTo>
                    <a:pt x="9" y="0"/>
                    <a:pt x="6" y="1"/>
                    <a:pt x="4" y="4"/>
                  </a:cubicBezTo>
                  <a:cubicBezTo>
                    <a:pt x="1" y="6"/>
                    <a:pt x="0" y="9"/>
                    <a:pt x="0" y="12"/>
                  </a:cubicBezTo>
                  <a:cubicBezTo>
                    <a:pt x="0" y="15"/>
                    <a:pt x="1" y="18"/>
                    <a:pt x="4" y="20"/>
                  </a:cubicBezTo>
                  <a:cubicBezTo>
                    <a:pt x="6" y="23"/>
                    <a:pt x="9" y="24"/>
                    <a:pt x="12" y="24"/>
                  </a:cubicBezTo>
                  <a:cubicBezTo>
                    <a:pt x="16" y="24"/>
                    <a:pt x="18" y="23"/>
                    <a:pt x="21" y="20"/>
                  </a:cubicBezTo>
                  <a:cubicBezTo>
                    <a:pt x="23" y="18"/>
                    <a:pt x="24" y="15"/>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639" name="Freeform 36"/>
            <p:cNvSpPr/>
            <p:nvPr/>
          </p:nvSpPr>
          <p:spPr>
            <a:xfrm>
              <a:off x="2116138" y="3054351"/>
              <a:ext cx="74613"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2"/>
                    <a:pt x="16" y="0"/>
                    <a:pt x="12" y="0"/>
                  </a:cubicBezTo>
                  <a:cubicBezTo>
                    <a:pt x="9" y="0"/>
                    <a:pt x="6" y="2"/>
                    <a:pt x="4" y="4"/>
                  </a:cubicBezTo>
                  <a:cubicBezTo>
                    <a:pt x="1" y="6"/>
                    <a:pt x="0" y="9"/>
                    <a:pt x="0" y="12"/>
                  </a:cubicBezTo>
                  <a:cubicBezTo>
                    <a:pt x="0" y="15"/>
                    <a:pt x="1" y="18"/>
                    <a:pt x="4" y="21"/>
                  </a:cubicBezTo>
                  <a:cubicBezTo>
                    <a:pt x="6" y="23"/>
                    <a:pt x="9" y="24"/>
                    <a:pt x="12" y="24"/>
                  </a:cubicBezTo>
                  <a:cubicBezTo>
                    <a:pt x="16" y="24"/>
                    <a:pt x="18" y="23"/>
                    <a:pt x="21" y="21"/>
                  </a:cubicBezTo>
                  <a:cubicBezTo>
                    <a:pt x="23" y="18"/>
                    <a:pt x="24" y="15"/>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640" name="Freeform 37"/>
            <p:cNvSpPr/>
            <p:nvPr/>
          </p:nvSpPr>
          <p:spPr>
            <a:xfrm>
              <a:off x="2116138" y="3173413"/>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6" y="0"/>
                    <a:pt x="12" y="0"/>
                  </a:cubicBezTo>
                  <a:cubicBezTo>
                    <a:pt x="9" y="0"/>
                    <a:pt x="6" y="1"/>
                    <a:pt x="4" y="3"/>
                  </a:cubicBezTo>
                  <a:cubicBezTo>
                    <a:pt x="1" y="6"/>
                    <a:pt x="0" y="9"/>
                    <a:pt x="0" y="11"/>
                  </a:cubicBezTo>
                  <a:cubicBezTo>
                    <a:pt x="0" y="15"/>
                    <a:pt x="1" y="18"/>
                    <a:pt x="4" y="20"/>
                  </a:cubicBezTo>
                  <a:cubicBezTo>
                    <a:pt x="6" y="23"/>
                    <a:pt x="9" y="24"/>
                    <a:pt x="12" y="24"/>
                  </a:cubicBezTo>
                  <a:cubicBezTo>
                    <a:pt x="16" y="24"/>
                    <a:pt x="18" y="23"/>
                    <a:pt x="21" y="20"/>
                  </a:cubicBezTo>
                  <a:cubicBezTo>
                    <a:pt x="23" y="18"/>
                    <a:pt x="24" y="15"/>
                    <a:pt x="24" y="11"/>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5641" name="Freeform 38"/>
            <p:cNvSpPr/>
            <p:nvPr/>
          </p:nvSpPr>
          <p:spPr>
            <a:xfrm>
              <a:off x="2232025" y="2819401"/>
              <a:ext cx="79375"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2" y="0"/>
                  </a:cubicBezTo>
                  <a:cubicBezTo>
                    <a:pt x="9" y="0"/>
                    <a:pt x="6" y="2"/>
                    <a:pt x="4" y="4"/>
                  </a:cubicBezTo>
                  <a:cubicBezTo>
                    <a:pt x="2" y="6"/>
                    <a:pt x="0" y="9"/>
                    <a:pt x="0" y="12"/>
                  </a:cubicBezTo>
                  <a:cubicBezTo>
                    <a:pt x="0" y="16"/>
                    <a:pt x="2" y="19"/>
                    <a:pt x="4" y="21"/>
                  </a:cubicBezTo>
                  <a:cubicBezTo>
                    <a:pt x="6" y="24"/>
                    <a:pt x="9" y="25"/>
                    <a:pt x="12" y="25"/>
                  </a:cubicBezTo>
                  <a:cubicBezTo>
                    <a:pt x="16" y="25"/>
                    <a:pt x="19" y="24"/>
                    <a:pt x="21" y="21"/>
                  </a:cubicBezTo>
                  <a:cubicBezTo>
                    <a:pt x="24" y="19"/>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642" name="Freeform 39"/>
            <p:cNvSpPr/>
            <p:nvPr/>
          </p:nvSpPr>
          <p:spPr>
            <a:xfrm>
              <a:off x="2232025" y="2938463"/>
              <a:ext cx="79375"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1"/>
                    <a:pt x="16" y="0"/>
                    <a:pt x="12" y="0"/>
                  </a:cubicBezTo>
                  <a:cubicBezTo>
                    <a:pt x="9" y="0"/>
                    <a:pt x="6" y="1"/>
                    <a:pt x="4" y="4"/>
                  </a:cubicBezTo>
                  <a:cubicBezTo>
                    <a:pt x="2" y="6"/>
                    <a:pt x="0" y="9"/>
                    <a:pt x="0" y="12"/>
                  </a:cubicBezTo>
                  <a:cubicBezTo>
                    <a:pt x="0" y="15"/>
                    <a:pt x="2" y="18"/>
                    <a:pt x="4" y="20"/>
                  </a:cubicBezTo>
                  <a:cubicBezTo>
                    <a:pt x="6" y="23"/>
                    <a:pt x="9" y="24"/>
                    <a:pt x="12" y="24"/>
                  </a:cubicBezTo>
                  <a:cubicBezTo>
                    <a:pt x="16" y="24"/>
                    <a:pt x="19" y="23"/>
                    <a:pt x="21" y="20"/>
                  </a:cubicBezTo>
                  <a:cubicBezTo>
                    <a:pt x="24" y="18"/>
                    <a:pt x="25" y="15"/>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643" name="Freeform 40"/>
            <p:cNvSpPr/>
            <p:nvPr/>
          </p:nvSpPr>
          <p:spPr>
            <a:xfrm>
              <a:off x="2232025" y="3054351"/>
              <a:ext cx="79375"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2"/>
                    <a:pt x="16" y="0"/>
                    <a:pt x="12" y="0"/>
                  </a:cubicBezTo>
                  <a:cubicBezTo>
                    <a:pt x="9" y="0"/>
                    <a:pt x="6" y="2"/>
                    <a:pt x="4" y="4"/>
                  </a:cubicBezTo>
                  <a:cubicBezTo>
                    <a:pt x="2" y="6"/>
                    <a:pt x="0" y="9"/>
                    <a:pt x="0" y="12"/>
                  </a:cubicBezTo>
                  <a:cubicBezTo>
                    <a:pt x="0" y="15"/>
                    <a:pt x="2" y="18"/>
                    <a:pt x="4" y="21"/>
                  </a:cubicBezTo>
                  <a:cubicBezTo>
                    <a:pt x="6" y="23"/>
                    <a:pt x="9" y="24"/>
                    <a:pt x="12" y="24"/>
                  </a:cubicBezTo>
                  <a:cubicBezTo>
                    <a:pt x="16" y="24"/>
                    <a:pt x="19" y="23"/>
                    <a:pt x="21" y="21"/>
                  </a:cubicBezTo>
                  <a:cubicBezTo>
                    <a:pt x="24" y="18"/>
                    <a:pt x="25" y="15"/>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644" name="Freeform 41"/>
            <p:cNvSpPr/>
            <p:nvPr/>
          </p:nvSpPr>
          <p:spPr>
            <a:xfrm>
              <a:off x="2351088" y="2819401"/>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2" y="0"/>
                  </a:cubicBezTo>
                  <a:cubicBezTo>
                    <a:pt x="9" y="0"/>
                    <a:pt x="6" y="2"/>
                    <a:pt x="3" y="4"/>
                  </a:cubicBezTo>
                  <a:cubicBezTo>
                    <a:pt x="1" y="6"/>
                    <a:pt x="0" y="9"/>
                    <a:pt x="0" y="12"/>
                  </a:cubicBezTo>
                  <a:cubicBezTo>
                    <a:pt x="0" y="16"/>
                    <a:pt x="1" y="19"/>
                    <a:pt x="3" y="21"/>
                  </a:cubicBezTo>
                  <a:cubicBezTo>
                    <a:pt x="6" y="24"/>
                    <a:pt x="9" y="25"/>
                    <a:pt x="12" y="25"/>
                  </a:cubicBezTo>
                  <a:cubicBezTo>
                    <a:pt x="15"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645" name="Freeform 42"/>
            <p:cNvSpPr/>
            <p:nvPr/>
          </p:nvSpPr>
          <p:spPr>
            <a:xfrm>
              <a:off x="1763713" y="2466976"/>
              <a:ext cx="74613"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6" y="0"/>
                    <a:pt x="12" y="0"/>
                  </a:cubicBezTo>
                  <a:cubicBezTo>
                    <a:pt x="9" y="0"/>
                    <a:pt x="6" y="2"/>
                    <a:pt x="4" y="4"/>
                  </a:cubicBezTo>
                  <a:cubicBezTo>
                    <a:pt x="1" y="6"/>
                    <a:pt x="0" y="9"/>
                    <a:pt x="0" y="12"/>
                  </a:cubicBezTo>
                  <a:cubicBezTo>
                    <a:pt x="0" y="16"/>
                    <a:pt x="1" y="19"/>
                    <a:pt x="4" y="21"/>
                  </a:cubicBezTo>
                  <a:cubicBezTo>
                    <a:pt x="6" y="23"/>
                    <a:pt x="9" y="25"/>
                    <a:pt x="12" y="25"/>
                  </a:cubicBezTo>
                  <a:cubicBezTo>
                    <a:pt x="16" y="25"/>
                    <a:pt x="18" y="23"/>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646" name="Freeform 43"/>
            <p:cNvSpPr/>
            <p:nvPr/>
          </p:nvSpPr>
          <p:spPr>
            <a:xfrm>
              <a:off x="1879600" y="2466976"/>
              <a:ext cx="79375"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2" y="0"/>
                  </a:cubicBezTo>
                  <a:cubicBezTo>
                    <a:pt x="9" y="0"/>
                    <a:pt x="6" y="2"/>
                    <a:pt x="4" y="4"/>
                  </a:cubicBezTo>
                  <a:cubicBezTo>
                    <a:pt x="2" y="6"/>
                    <a:pt x="0" y="9"/>
                    <a:pt x="0" y="12"/>
                  </a:cubicBezTo>
                  <a:cubicBezTo>
                    <a:pt x="0" y="16"/>
                    <a:pt x="2" y="19"/>
                    <a:pt x="4" y="21"/>
                  </a:cubicBezTo>
                  <a:cubicBezTo>
                    <a:pt x="6" y="23"/>
                    <a:pt x="9" y="25"/>
                    <a:pt x="12" y="25"/>
                  </a:cubicBezTo>
                  <a:cubicBezTo>
                    <a:pt x="16" y="25"/>
                    <a:pt x="19" y="23"/>
                    <a:pt x="21" y="21"/>
                  </a:cubicBezTo>
                  <a:cubicBezTo>
                    <a:pt x="23" y="19"/>
                    <a:pt x="25" y="16"/>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5647" name="Freeform 44"/>
            <p:cNvSpPr/>
            <p:nvPr/>
          </p:nvSpPr>
          <p:spPr>
            <a:xfrm>
              <a:off x="1998663" y="2466976"/>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2" y="0"/>
                  </a:cubicBezTo>
                  <a:cubicBezTo>
                    <a:pt x="9" y="0"/>
                    <a:pt x="6" y="2"/>
                    <a:pt x="3" y="4"/>
                  </a:cubicBezTo>
                  <a:cubicBezTo>
                    <a:pt x="1" y="6"/>
                    <a:pt x="0" y="9"/>
                    <a:pt x="0" y="12"/>
                  </a:cubicBezTo>
                  <a:cubicBezTo>
                    <a:pt x="0" y="16"/>
                    <a:pt x="1" y="19"/>
                    <a:pt x="3" y="21"/>
                  </a:cubicBezTo>
                  <a:cubicBezTo>
                    <a:pt x="6" y="23"/>
                    <a:pt x="9" y="25"/>
                    <a:pt x="12" y="25"/>
                  </a:cubicBezTo>
                  <a:cubicBezTo>
                    <a:pt x="15" y="25"/>
                    <a:pt x="18" y="23"/>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648" name="Freeform 45"/>
            <p:cNvSpPr/>
            <p:nvPr/>
          </p:nvSpPr>
          <p:spPr>
            <a:xfrm>
              <a:off x="2116138" y="2586038"/>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6" y="0"/>
                    <a:pt x="12" y="0"/>
                  </a:cubicBezTo>
                  <a:cubicBezTo>
                    <a:pt x="9" y="0"/>
                    <a:pt x="6" y="1"/>
                    <a:pt x="4" y="3"/>
                  </a:cubicBezTo>
                  <a:cubicBezTo>
                    <a:pt x="1" y="6"/>
                    <a:pt x="0" y="9"/>
                    <a:pt x="0" y="12"/>
                  </a:cubicBezTo>
                  <a:cubicBezTo>
                    <a:pt x="0" y="15"/>
                    <a:pt x="1" y="18"/>
                    <a:pt x="4" y="20"/>
                  </a:cubicBezTo>
                  <a:cubicBezTo>
                    <a:pt x="6" y="23"/>
                    <a:pt x="9" y="24"/>
                    <a:pt x="12" y="24"/>
                  </a:cubicBezTo>
                  <a:cubicBezTo>
                    <a:pt x="16" y="24"/>
                    <a:pt x="18" y="23"/>
                    <a:pt x="21" y="20"/>
                  </a:cubicBezTo>
                  <a:cubicBezTo>
                    <a:pt x="23" y="18"/>
                    <a:pt x="24" y="15"/>
                    <a:pt x="24" y="12"/>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5649" name="Freeform 46"/>
            <p:cNvSpPr/>
            <p:nvPr/>
          </p:nvSpPr>
          <p:spPr>
            <a:xfrm>
              <a:off x="2232025" y="2701926"/>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2"/>
                    <a:pt x="16" y="0"/>
                    <a:pt x="12" y="0"/>
                  </a:cubicBezTo>
                  <a:cubicBezTo>
                    <a:pt x="9" y="0"/>
                    <a:pt x="6" y="2"/>
                    <a:pt x="4" y="4"/>
                  </a:cubicBezTo>
                  <a:cubicBezTo>
                    <a:pt x="2" y="6"/>
                    <a:pt x="0" y="9"/>
                    <a:pt x="0" y="12"/>
                  </a:cubicBezTo>
                  <a:cubicBezTo>
                    <a:pt x="0" y="15"/>
                    <a:pt x="2" y="18"/>
                    <a:pt x="4" y="21"/>
                  </a:cubicBezTo>
                  <a:cubicBezTo>
                    <a:pt x="6" y="23"/>
                    <a:pt x="9" y="24"/>
                    <a:pt x="12" y="24"/>
                  </a:cubicBezTo>
                  <a:cubicBezTo>
                    <a:pt x="16" y="24"/>
                    <a:pt x="19" y="23"/>
                    <a:pt x="21" y="21"/>
                  </a:cubicBezTo>
                  <a:cubicBezTo>
                    <a:pt x="24" y="18"/>
                    <a:pt x="25" y="15"/>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650" name="Freeform 47"/>
            <p:cNvSpPr/>
            <p:nvPr/>
          </p:nvSpPr>
          <p:spPr>
            <a:xfrm>
              <a:off x="2351088" y="2701926"/>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5" y="0"/>
                    <a:pt x="12" y="0"/>
                  </a:cubicBezTo>
                  <a:cubicBezTo>
                    <a:pt x="9" y="0"/>
                    <a:pt x="6" y="2"/>
                    <a:pt x="3" y="4"/>
                  </a:cubicBezTo>
                  <a:cubicBezTo>
                    <a:pt x="1" y="6"/>
                    <a:pt x="0" y="9"/>
                    <a:pt x="0" y="12"/>
                  </a:cubicBezTo>
                  <a:cubicBezTo>
                    <a:pt x="0" y="15"/>
                    <a:pt x="1" y="18"/>
                    <a:pt x="3" y="21"/>
                  </a:cubicBezTo>
                  <a:cubicBezTo>
                    <a:pt x="6" y="23"/>
                    <a:pt x="9" y="24"/>
                    <a:pt x="12" y="24"/>
                  </a:cubicBezTo>
                  <a:cubicBezTo>
                    <a:pt x="15" y="24"/>
                    <a:pt x="18" y="23"/>
                    <a:pt x="20" y="21"/>
                  </a:cubicBezTo>
                  <a:cubicBezTo>
                    <a:pt x="23" y="18"/>
                    <a:pt x="24" y="15"/>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651" name="Freeform 48"/>
            <p:cNvSpPr/>
            <p:nvPr/>
          </p:nvSpPr>
          <p:spPr>
            <a:xfrm>
              <a:off x="1763713" y="3641726"/>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6" y="0"/>
                    <a:pt x="12" y="0"/>
                  </a:cubicBezTo>
                  <a:cubicBezTo>
                    <a:pt x="9" y="0"/>
                    <a:pt x="6" y="2"/>
                    <a:pt x="4" y="4"/>
                  </a:cubicBezTo>
                  <a:cubicBezTo>
                    <a:pt x="1" y="6"/>
                    <a:pt x="0" y="9"/>
                    <a:pt x="0" y="12"/>
                  </a:cubicBezTo>
                  <a:cubicBezTo>
                    <a:pt x="0" y="15"/>
                    <a:pt x="1" y="18"/>
                    <a:pt x="4" y="21"/>
                  </a:cubicBezTo>
                  <a:cubicBezTo>
                    <a:pt x="6" y="23"/>
                    <a:pt x="9" y="24"/>
                    <a:pt x="12" y="24"/>
                  </a:cubicBezTo>
                  <a:cubicBezTo>
                    <a:pt x="16" y="24"/>
                    <a:pt x="18" y="23"/>
                    <a:pt x="20" y="21"/>
                  </a:cubicBezTo>
                  <a:cubicBezTo>
                    <a:pt x="23" y="18"/>
                    <a:pt x="24" y="15"/>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652" name="Freeform 49"/>
            <p:cNvSpPr/>
            <p:nvPr/>
          </p:nvSpPr>
          <p:spPr>
            <a:xfrm>
              <a:off x="1763713" y="3757613"/>
              <a:ext cx="74613" cy="79375"/>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6" y="0"/>
                    <a:pt x="12" y="0"/>
                  </a:cubicBezTo>
                  <a:cubicBezTo>
                    <a:pt x="9" y="0"/>
                    <a:pt x="6" y="2"/>
                    <a:pt x="4" y="4"/>
                  </a:cubicBezTo>
                  <a:cubicBezTo>
                    <a:pt x="1" y="6"/>
                    <a:pt x="0" y="9"/>
                    <a:pt x="0" y="12"/>
                  </a:cubicBezTo>
                  <a:cubicBezTo>
                    <a:pt x="0" y="16"/>
                    <a:pt x="1" y="19"/>
                    <a:pt x="4" y="21"/>
                  </a:cubicBezTo>
                  <a:cubicBezTo>
                    <a:pt x="6" y="24"/>
                    <a:pt x="9" y="25"/>
                    <a:pt x="12" y="25"/>
                  </a:cubicBezTo>
                  <a:cubicBezTo>
                    <a:pt x="16"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653" name="Freeform 50"/>
            <p:cNvSpPr/>
            <p:nvPr/>
          </p:nvSpPr>
          <p:spPr>
            <a:xfrm>
              <a:off x="1763713" y="3878263"/>
              <a:ext cx="74613"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6" y="0"/>
                    <a:pt x="12" y="0"/>
                  </a:cubicBezTo>
                  <a:cubicBezTo>
                    <a:pt x="9" y="0"/>
                    <a:pt x="6" y="1"/>
                    <a:pt x="4" y="4"/>
                  </a:cubicBezTo>
                  <a:cubicBezTo>
                    <a:pt x="1" y="6"/>
                    <a:pt x="0" y="9"/>
                    <a:pt x="0" y="12"/>
                  </a:cubicBezTo>
                  <a:cubicBezTo>
                    <a:pt x="0" y="15"/>
                    <a:pt x="1" y="18"/>
                    <a:pt x="4" y="20"/>
                  </a:cubicBezTo>
                  <a:cubicBezTo>
                    <a:pt x="6" y="23"/>
                    <a:pt x="9" y="24"/>
                    <a:pt x="12" y="24"/>
                  </a:cubicBezTo>
                  <a:cubicBezTo>
                    <a:pt x="16" y="24"/>
                    <a:pt x="18" y="23"/>
                    <a:pt x="20" y="20"/>
                  </a:cubicBezTo>
                  <a:cubicBezTo>
                    <a:pt x="23" y="18"/>
                    <a:pt x="24" y="15"/>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654" name="Freeform 51"/>
            <p:cNvSpPr/>
            <p:nvPr/>
          </p:nvSpPr>
          <p:spPr>
            <a:xfrm>
              <a:off x="1763713" y="3525838"/>
              <a:ext cx="74613"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6" y="0"/>
                    <a:pt x="12" y="0"/>
                  </a:cubicBezTo>
                  <a:cubicBezTo>
                    <a:pt x="9" y="0"/>
                    <a:pt x="6" y="1"/>
                    <a:pt x="4" y="3"/>
                  </a:cubicBezTo>
                  <a:cubicBezTo>
                    <a:pt x="1" y="6"/>
                    <a:pt x="0" y="9"/>
                    <a:pt x="0" y="12"/>
                  </a:cubicBezTo>
                  <a:cubicBezTo>
                    <a:pt x="0" y="15"/>
                    <a:pt x="1" y="18"/>
                    <a:pt x="4" y="20"/>
                  </a:cubicBezTo>
                  <a:cubicBezTo>
                    <a:pt x="6" y="23"/>
                    <a:pt x="9" y="24"/>
                    <a:pt x="12" y="24"/>
                  </a:cubicBezTo>
                  <a:cubicBezTo>
                    <a:pt x="16"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5655" name="Freeform 52"/>
            <p:cNvSpPr/>
            <p:nvPr/>
          </p:nvSpPr>
          <p:spPr>
            <a:xfrm>
              <a:off x="1763713" y="3406776"/>
              <a:ext cx="74613"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6" y="0"/>
                    <a:pt x="12" y="0"/>
                  </a:cubicBezTo>
                  <a:cubicBezTo>
                    <a:pt x="9" y="0"/>
                    <a:pt x="6" y="2"/>
                    <a:pt x="4" y="4"/>
                  </a:cubicBezTo>
                  <a:cubicBezTo>
                    <a:pt x="1" y="6"/>
                    <a:pt x="0" y="9"/>
                    <a:pt x="0" y="12"/>
                  </a:cubicBezTo>
                  <a:cubicBezTo>
                    <a:pt x="0" y="16"/>
                    <a:pt x="1" y="19"/>
                    <a:pt x="4" y="21"/>
                  </a:cubicBezTo>
                  <a:cubicBezTo>
                    <a:pt x="6" y="23"/>
                    <a:pt x="9" y="25"/>
                    <a:pt x="12" y="25"/>
                  </a:cubicBezTo>
                  <a:cubicBezTo>
                    <a:pt x="16" y="25"/>
                    <a:pt x="18" y="23"/>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656" name="Freeform 53"/>
            <p:cNvSpPr/>
            <p:nvPr/>
          </p:nvSpPr>
          <p:spPr>
            <a:xfrm>
              <a:off x="1763713" y="3289301"/>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6" y="0"/>
                    <a:pt x="12" y="0"/>
                  </a:cubicBezTo>
                  <a:cubicBezTo>
                    <a:pt x="9" y="0"/>
                    <a:pt x="6" y="1"/>
                    <a:pt x="4" y="4"/>
                  </a:cubicBezTo>
                  <a:cubicBezTo>
                    <a:pt x="1" y="6"/>
                    <a:pt x="0" y="9"/>
                    <a:pt x="0" y="12"/>
                  </a:cubicBezTo>
                  <a:cubicBezTo>
                    <a:pt x="0" y="15"/>
                    <a:pt x="1" y="18"/>
                    <a:pt x="4" y="20"/>
                  </a:cubicBezTo>
                  <a:cubicBezTo>
                    <a:pt x="6" y="23"/>
                    <a:pt x="9" y="24"/>
                    <a:pt x="12" y="24"/>
                  </a:cubicBezTo>
                  <a:cubicBezTo>
                    <a:pt x="16" y="24"/>
                    <a:pt x="18" y="23"/>
                    <a:pt x="20" y="20"/>
                  </a:cubicBezTo>
                  <a:cubicBezTo>
                    <a:pt x="23" y="18"/>
                    <a:pt x="24" y="15"/>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657" name="Freeform 54"/>
            <p:cNvSpPr/>
            <p:nvPr/>
          </p:nvSpPr>
          <p:spPr>
            <a:xfrm>
              <a:off x="1763713" y="3173413"/>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6" y="0"/>
                    <a:pt x="12" y="0"/>
                  </a:cubicBezTo>
                  <a:cubicBezTo>
                    <a:pt x="9" y="0"/>
                    <a:pt x="6" y="1"/>
                    <a:pt x="4" y="3"/>
                  </a:cubicBezTo>
                  <a:cubicBezTo>
                    <a:pt x="1" y="6"/>
                    <a:pt x="0" y="9"/>
                    <a:pt x="0" y="11"/>
                  </a:cubicBezTo>
                  <a:cubicBezTo>
                    <a:pt x="0" y="15"/>
                    <a:pt x="1" y="18"/>
                    <a:pt x="4" y="20"/>
                  </a:cubicBezTo>
                  <a:cubicBezTo>
                    <a:pt x="6" y="23"/>
                    <a:pt x="9" y="24"/>
                    <a:pt x="12" y="24"/>
                  </a:cubicBezTo>
                  <a:cubicBezTo>
                    <a:pt x="16" y="24"/>
                    <a:pt x="18" y="23"/>
                    <a:pt x="20" y="20"/>
                  </a:cubicBezTo>
                  <a:cubicBezTo>
                    <a:pt x="23" y="18"/>
                    <a:pt x="24" y="15"/>
                    <a:pt x="24" y="11"/>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5658" name="Freeform 55"/>
            <p:cNvSpPr/>
            <p:nvPr/>
          </p:nvSpPr>
          <p:spPr>
            <a:xfrm>
              <a:off x="1763713" y="3054351"/>
              <a:ext cx="74613"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6" y="0"/>
                    <a:pt x="12" y="0"/>
                  </a:cubicBezTo>
                  <a:cubicBezTo>
                    <a:pt x="9" y="0"/>
                    <a:pt x="6" y="2"/>
                    <a:pt x="4" y="4"/>
                  </a:cubicBezTo>
                  <a:cubicBezTo>
                    <a:pt x="1" y="6"/>
                    <a:pt x="0" y="9"/>
                    <a:pt x="0" y="12"/>
                  </a:cubicBezTo>
                  <a:cubicBezTo>
                    <a:pt x="0" y="15"/>
                    <a:pt x="1" y="18"/>
                    <a:pt x="4" y="21"/>
                  </a:cubicBezTo>
                  <a:cubicBezTo>
                    <a:pt x="6" y="23"/>
                    <a:pt x="9" y="24"/>
                    <a:pt x="12" y="24"/>
                  </a:cubicBezTo>
                  <a:cubicBezTo>
                    <a:pt x="16" y="24"/>
                    <a:pt x="18" y="23"/>
                    <a:pt x="20" y="21"/>
                  </a:cubicBezTo>
                  <a:cubicBezTo>
                    <a:pt x="23" y="18"/>
                    <a:pt x="24" y="15"/>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659" name="Freeform 56"/>
            <p:cNvSpPr/>
            <p:nvPr/>
          </p:nvSpPr>
          <p:spPr>
            <a:xfrm>
              <a:off x="1644650" y="2938463"/>
              <a:ext cx="77788"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1"/>
                    <a:pt x="16" y="0"/>
                    <a:pt x="12" y="0"/>
                  </a:cubicBezTo>
                  <a:cubicBezTo>
                    <a:pt x="9" y="0"/>
                    <a:pt x="6" y="1"/>
                    <a:pt x="4" y="4"/>
                  </a:cubicBezTo>
                  <a:cubicBezTo>
                    <a:pt x="2" y="6"/>
                    <a:pt x="0" y="9"/>
                    <a:pt x="0" y="12"/>
                  </a:cubicBezTo>
                  <a:cubicBezTo>
                    <a:pt x="0" y="15"/>
                    <a:pt x="2" y="18"/>
                    <a:pt x="4" y="20"/>
                  </a:cubicBezTo>
                  <a:cubicBezTo>
                    <a:pt x="6" y="23"/>
                    <a:pt x="9" y="24"/>
                    <a:pt x="12" y="24"/>
                  </a:cubicBezTo>
                  <a:cubicBezTo>
                    <a:pt x="16" y="24"/>
                    <a:pt x="19" y="23"/>
                    <a:pt x="21" y="20"/>
                  </a:cubicBezTo>
                  <a:cubicBezTo>
                    <a:pt x="24" y="18"/>
                    <a:pt x="25" y="15"/>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660" name="Freeform 57"/>
            <p:cNvSpPr/>
            <p:nvPr/>
          </p:nvSpPr>
          <p:spPr>
            <a:xfrm>
              <a:off x="1527175" y="2701926"/>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2"/>
                    <a:pt x="15" y="0"/>
                    <a:pt x="12" y="0"/>
                  </a:cubicBezTo>
                  <a:cubicBezTo>
                    <a:pt x="9" y="0"/>
                    <a:pt x="6" y="2"/>
                    <a:pt x="4" y="4"/>
                  </a:cubicBezTo>
                  <a:cubicBezTo>
                    <a:pt x="2" y="6"/>
                    <a:pt x="0" y="9"/>
                    <a:pt x="0" y="12"/>
                  </a:cubicBezTo>
                  <a:cubicBezTo>
                    <a:pt x="0" y="15"/>
                    <a:pt x="2" y="18"/>
                    <a:pt x="4" y="21"/>
                  </a:cubicBezTo>
                  <a:cubicBezTo>
                    <a:pt x="6" y="23"/>
                    <a:pt x="9" y="24"/>
                    <a:pt x="12" y="24"/>
                  </a:cubicBezTo>
                  <a:cubicBezTo>
                    <a:pt x="15" y="24"/>
                    <a:pt x="18" y="23"/>
                    <a:pt x="21" y="21"/>
                  </a:cubicBezTo>
                  <a:cubicBezTo>
                    <a:pt x="23" y="18"/>
                    <a:pt x="24" y="15"/>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661" name="Freeform 58"/>
            <p:cNvSpPr/>
            <p:nvPr/>
          </p:nvSpPr>
          <p:spPr>
            <a:xfrm>
              <a:off x="1644650" y="3406776"/>
              <a:ext cx="77788"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2" y="0"/>
                  </a:cubicBezTo>
                  <a:cubicBezTo>
                    <a:pt x="9" y="0"/>
                    <a:pt x="6" y="2"/>
                    <a:pt x="4" y="4"/>
                  </a:cubicBezTo>
                  <a:cubicBezTo>
                    <a:pt x="2" y="6"/>
                    <a:pt x="0" y="9"/>
                    <a:pt x="0" y="12"/>
                  </a:cubicBezTo>
                  <a:cubicBezTo>
                    <a:pt x="0" y="16"/>
                    <a:pt x="2" y="19"/>
                    <a:pt x="4" y="21"/>
                  </a:cubicBezTo>
                  <a:cubicBezTo>
                    <a:pt x="6" y="23"/>
                    <a:pt x="9" y="25"/>
                    <a:pt x="12" y="25"/>
                  </a:cubicBezTo>
                  <a:cubicBezTo>
                    <a:pt x="16" y="25"/>
                    <a:pt x="19" y="23"/>
                    <a:pt x="21" y="21"/>
                  </a:cubicBezTo>
                  <a:cubicBezTo>
                    <a:pt x="24" y="19"/>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662" name="Freeform 59"/>
            <p:cNvSpPr/>
            <p:nvPr/>
          </p:nvSpPr>
          <p:spPr>
            <a:xfrm>
              <a:off x="1527175" y="2819401"/>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5" y="0"/>
                    <a:pt x="12" y="0"/>
                  </a:cubicBezTo>
                  <a:cubicBezTo>
                    <a:pt x="9" y="0"/>
                    <a:pt x="6" y="2"/>
                    <a:pt x="4" y="4"/>
                  </a:cubicBezTo>
                  <a:cubicBezTo>
                    <a:pt x="2" y="6"/>
                    <a:pt x="0" y="9"/>
                    <a:pt x="0" y="12"/>
                  </a:cubicBezTo>
                  <a:cubicBezTo>
                    <a:pt x="0" y="16"/>
                    <a:pt x="2" y="19"/>
                    <a:pt x="4" y="21"/>
                  </a:cubicBezTo>
                  <a:cubicBezTo>
                    <a:pt x="6" y="24"/>
                    <a:pt x="9" y="25"/>
                    <a:pt x="12" y="25"/>
                  </a:cubicBezTo>
                  <a:cubicBezTo>
                    <a:pt x="15" y="25"/>
                    <a:pt x="18" y="24"/>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663" name="Freeform 60"/>
            <p:cNvSpPr/>
            <p:nvPr/>
          </p:nvSpPr>
          <p:spPr>
            <a:xfrm>
              <a:off x="2703513" y="2351088"/>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6" y="0"/>
                    <a:pt x="12" y="0"/>
                  </a:cubicBezTo>
                  <a:cubicBezTo>
                    <a:pt x="9" y="0"/>
                    <a:pt x="6" y="1"/>
                    <a:pt x="4" y="4"/>
                  </a:cubicBezTo>
                  <a:cubicBezTo>
                    <a:pt x="1" y="6"/>
                    <a:pt x="0" y="9"/>
                    <a:pt x="0" y="12"/>
                  </a:cubicBezTo>
                  <a:cubicBezTo>
                    <a:pt x="0" y="16"/>
                    <a:pt x="1" y="18"/>
                    <a:pt x="4" y="20"/>
                  </a:cubicBezTo>
                  <a:cubicBezTo>
                    <a:pt x="6" y="23"/>
                    <a:pt x="9" y="24"/>
                    <a:pt x="12" y="24"/>
                  </a:cubicBezTo>
                  <a:cubicBezTo>
                    <a:pt x="16" y="24"/>
                    <a:pt x="18" y="23"/>
                    <a:pt x="20" y="20"/>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664" name="Freeform 61"/>
            <p:cNvSpPr/>
            <p:nvPr/>
          </p:nvSpPr>
          <p:spPr>
            <a:xfrm>
              <a:off x="2703513" y="2466976"/>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6" y="0"/>
                    <a:pt x="12" y="0"/>
                  </a:cubicBezTo>
                  <a:cubicBezTo>
                    <a:pt x="9" y="0"/>
                    <a:pt x="6" y="2"/>
                    <a:pt x="4" y="4"/>
                  </a:cubicBezTo>
                  <a:cubicBezTo>
                    <a:pt x="1" y="6"/>
                    <a:pt x="0" y="9"/>
                    <a:pt x="0" y="12"/>
                  </a:cubicBezTo>
                  <a:cubicBezTo>
                    <a:pt x="0" y="16"/>
                    <a:pt x="1" y="19"/>
                    <a:pt x="4" y="21"/>
                  </a:cubicBezTo>
                  <a:cubicBezTo>
                    <a:pt x="6" y="23"/>
                    <a:pt x="9" y="25"/>
                    <a:pt x="12" y="25"/>
                  </a:cubicBezTo>
                  <a:cubicBezTo>
                    <a:pt x="16" y="25"/>
                    <a:pt x="18" y="23"/>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665" name="Freeform 62"/>
            <p:cNvSpPr/>
            <p:nvPr/>
          </p:nvSpPr>
          <p:spPr>
            <a:xfrm>
              <a:off x="2819400" y="2114551"/>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2"/>
                    <a:pt x="16" y="0"/>
                    <a:pt x="12" y="0"/>
                  </a:cubicBezTo>
                  <a:cubicBezTo>
                    <a:pt x="9" y="0"/>
                    <a:pt x="6" y="2"/>
                    <a:pt x="4" y="4"/>
                  </a:cubicBezTo>
                  <a:cubicBezTo>
                    <a:pt x="2" y="6"/>
                    <a:pt x="0" y="9"/>
                    <a:pt x="0" y="12"/>
                  </a:cubicBezTo>
                  <a:cubicBezTo>
                    <a:pt x="0" y="16"/>
                    <a:pt x="2" y="18"/>
                    <a:pt x="4" y="21"/>
                  </a:cubicBezTo>
                  <a:cubicBezTo>
                    <a:pt x="6" y="23"/>
                    <a:pt x="9" y="24"/>
                    <a:pt x="12" y="24"/>
                  </a:cubicBezTo>
                  <a:cubicBezTo>
                    <a:pt x="16" y="24"/>
                    <a:pt x="19" y="23"/>
                    <a:pt x="21" y="21"/>
                  </a:cubicBezTo>
                  <a:cubicBezTo>
                    <a:pt x="23" y="18"/>
                    <a:pt x="25" y="16"/>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5666" name="Freeform 63"/>
            <p:cNvSpPr/>
            <p:nvPr/>
          </p:nvSpPr>
          <p:spPr>
            <a:xfrm>
              <a:off x="2819400" y="2233613"/>
              <a:ext cx="79375" cy="76200"/>
            </a:xfrm>
            <a:custGeom>
              <a:avLst/>
              <a:gdLst>
                <a:gd name="txL" fmla="*/ 0 w 25"/>
                <a:gd name="txT" fmla="*/ 0 h 24"/>
                <a:gd name="txR" fmla="*/ 25 w 25"/>
                <a:gd name="txB" fmla="*/ 24 h 24"/>
              </a:gdLst>
              <a:ahLst/>
              <a:cxnLst>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Lst>
              <a:rect l="txL" t="txT" r="txR" b="txB"/>
              <a:pathLst>
                <a:path w="25" h="24">
                  <a:moveTo>
                    <a:pt x="4" y="3"/>
                  </a:moveTo>
                  <a:cubicBezTo>
                    <a:pt x="2" y="5"/>
                    <a:pt x="0" y="8"/>
                    <a:pt x="0" y="11"/>
                  </a:cubicBezTo>
                  <a:cubicBezTo>
                    <a:pt x="0" y="15"/>
                    <a:pt x="2" y="18"/>
                    <a:pt x="4" y="20"/>
                  </a:cubicBezTo>
                  <a:cubicBezTo>
                    <a:pt x="6" y="23"/>
                    <a:pt x="9" y="24"/>
                    <a:pt x="12" y="24"/>
                  </a:cubicBezTo>
                  <a:cubicBezTo>
                    <a:pt x="16" y="24"/>
                    <a:pt x="19" y="23"/>
                    <a:pt x="21" y="20"/>
                  </a:cubicBezTo>
                  <a:cubicBezTo>
                    <a:pt x="23" y="18"/>
                    <a:pt x="25" y="15"/>
                    <a:pt x="25" y="11"/>
                  </a:cubicBezTo>
                  <a:cubicBezTo>
                    <a:pt x="25" y="8"/>
                    <a:pt x="23" y="5"/>
                    <a:pt x="21" y="3"/>
                  </a:cubicBezTo>
                  <a:cubicBezTo>
                    <a:pt x="19" y="1"/>
                    <a:pt x="16" y="0"/>
                    <a:pt x="12" y="0"/>
                  </a:cubicBezTo>
                  <a:cubicBezTo>
                    <a:pt x="9" y="0"/>
                    <a:pt x="6" y="1"/>
                    <a:pt x="4" y="3"/>
                  </a:cubicBezTo>
                </a:path>
              </a:pathLst>
            </a:custGeom>
            <a:solidFill>
              <a:schemeClr val="tx1">
                <a:alpha val="100000"/>
              </a:schemeClr>
            </a:solidFill>
            <a:ln w="9525">
              <a:noFill/>
            </a:ln>
          </p:spPr>
          <p:txBody>
            <a:bodyPr/>
            <a:p>
              <a:endParaRPr lang="zh-CN" altLang="en-US"/>
            </a:p>
          </p:txBody>
        </p:sp>
        <p:sp>
          <p:nvSpPr>
            <p:cNvPr id="25667" name="Freeform 64"/>
            <p:cNvSpPr/>
            <p:nvPr/>
          </p:nvSpPr>
          <p:spPr>
            <a:xfrm>
              <a:off x="2819400" y="2351088"/>
              <a:ext cx="79375" cy="74613"/>
            </a:xfrm>
            <a:custGeom>
              <a:avLst/>
              <a:gdLst>
                <a:gd name="txL" fmla="*/ 0 w 25"/>
                <a:gd name="txT" fmla="*/ 0 h 24"/>
                <a:gd name="txR" fmla="*/ 25 w 25"/>
                <a:gd name="txB" fmla="*/ 24 h 24"/>
              </a:gdLst>
              <a:ahLst/>
              <a:cxnLst>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Lst>
              <a:rect l="txL" t="txT" r="txR" b="txB"/>
              <a:pathLst>
                <a:path w="25" h="24">
                  <a:moveTo>
                    <a:pt x="4" y="4"/>
                  </a:moveTo>
                  <a:cubicBezTo>
                    <a:pt x="2" y="6"/>
                    <a:pt x="0" y="9"/>
                    <a:pt x="0" y="12"/>
                  </a:cubicBezTo>
                  <a:cubicBezTo>
                    <a:pt x="0" y="16"/>
                    <a:pt x="2" y="18"/>
                    <a:pt x="4" y="20"/>
                  </a:cubicBezTo>
                  <a:cubicBezTo>
                    <a:pt x="6" y="23"/>
                    <a:pt x="9" y="24"/>
                    <a:pt x="12" y="24"/>
                  </a:cubicBezTo>
                  <a:cubicBezTo>
                    <a:pt x="16" y="24"/>
                    <a:pt x="19" y="23"/>
                    <a:pt x="21" y="20"/>
                  </a:cubicBezTo>
                  <a:cubicBezTo>
                    <a:pt x="23" y="18"/>
                    <a:pt x="25" y="16"/>
                    <a:pt x="25" y="12"/>
                  </a:cubicBezTo>
                  <a:cubicBezTo>
                    <a:pt x="25" y="9"/>
                    <a:pt x="23" y="6"/>
                    <a:pt x="21" y="4"/>
                  </a:cubicBezTo>
                  <a:cubicBezTo>
                    <a:pt x="19" y="1"/>
                    <a:pt x="16" y="0"/>
                    <a:pt x="12" y="0"/>
                  </a:cubicBezTo>
                  <a:cubicBezTo>
                    <a:pt x="9" y="0"/>
                    <a:pt x="6" y="1"/>
                    <a:pt x="4" y="4"/>
                  </a:cubicBezTo>
                </a:path>
              </a:pathLst>
            </a:custGeom>
            <a:solidFill>
              <a:schemeClr val="tx1">
                <a:alpha val="100000"/>
              </a:schemeClr>
            </a:solidFill>
            <a:ln w="9525">
              <a:noFill/>
            </a:ln>
          </p:spPr>
          <p:txBody>
            <a:bodyPr/>
            <a:p>
              <a:endParaRPr lang="zh-CN" altLang="en-US"/>
            </a:p>
          </p:txBody>
        </p:sp>
        <p:sp>
          <p:nvSpPr>
            <p:cNvPr id="25668" name="Freeform 65"/>
            <p:cNvSpPr/>
            <p:nvPr/>
          </p:nvSpPr>
          <p:spPr>
            <a:xfrm>
              <a:off x="2819400" y="2466976"/>
              <a:ext cx="79375" cy="77788"/>
            </a:xfrm>
            <a:custGeom>
              <a:avLst/>
              <a:gdLst>
                <a:gd name="txL" fmla="*/ 0 w 25"/>
                <a:gd name="txT" fmla="*/ 0 h 25"/>
                <a:gd name="txR" fmla="*/ 25 w 25"/>
                <a:gd name="txB" fmla="*/ 25 h 25"/>
              </a:gdLst>
              <a:ahLst/>
              <a:cxnLst>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Lst>
              <a:rect l="txL" t="txT" r="txR" b="txB"/>
              <a:pathLst>
                <a:path w="25" h="25">
                  <a:moveTo>
                    <a:pt x="4" y="4"/>
                  </a:moveTo>
                  <a:cubicBezTo>
                    <a:pt x="2" y="6"/>
                    <a:pt x="0" y="9"/>
                    <a:pt x="0" y="12"/>
                  </a:cubicBezTo>
                  <a:cubicBezTo>
                    <a:pt x="0" y="16"/>
                    <a:pt x="2" y="19"/>
                    <a:pt x="4" y="21"/>
                  </a:cubicBezTo>
                  <a:cubicBezTo>
                    <a:pt x="6" y="23"/>
                    <a:pt x="9" y="25"/>
                    <a:pt x="12" y="25"/>
                  </a:cubicBezTo>
                  <a:cubicBezTo>
                    <a:pt x="16" y="25"/>
                    <a:pt x="19" y="23"/>
                    <a:pt x="21" y="21"/>
                  </a:cubicBezTo>
                  <a:cubicBezTo>
                    <a:pt x="23" y="19"/>
                    <a:pt x="25" y="16"/>
                    <a:pt x="25" y="12"/>
                  </a:cubicBezTo>
                  <a:cubicBezTo>
                    <a:pt x="25" y="9"/>
                    <a:pt x="23" y="6"/>
                    <a:pt x="21" y="4"/>
                  </a:cubicBezTo>
                  <a:cubicBezTo>
                    <a:pt x="19" y="2"/>
                    <a:pt x="16" y="0"/>
                    <a:pt x="12" y="0"/>
                  </a:cubicBezTo>
                  <a:cubicBezTo>
                    <a:pt x="9" y="0"/>
                    <a:pt x="6" y="2"/>
                    <a:pt x="4" y="4"/>
                  </a:cubicBezTo>
                </a:path>
              </a:pathLst>
            </a:custGeom>
            <a:solidFill>
              <a:schemeClr val="tx1">
                <a:alpha val="100000"/>
              </a:schemeClr>
            </a:solidFill>
            <a:ln w="9525">
              <a:noFill/>
            </a:ln>
          </p:spPr>
          <p:txBody>
            <a:bodyPr/>
            <a:p>
              <a:endParaRPr lang="zh-CN" altLang="en-US"/>
            </a:p>
          </p:txBody>
        </p:sp>
        <p:sp>
          <p:nvSpPr>
            <p:cNvPr id="25669" name="Freeform 66"/>
            <p:cNvSpPr/>
            <p:nvPr/>
          </p:nvSpPr>
          <p:spPr>
            <a:xfrm>
              <a:off x="2940050" y="1998663"/>
              <a:ext cx="74613"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2" y="0"/>
                  </a:cubicBezTo>
                  <a:cubicBezTo>
                    <a:pt x="9" y="0"/>
                    <a:pt x="6" y="1"/>
                    <a:pt x="3" y="3"/>
                  </a:cubicBezTo>
                  <a:cubicBezTo>
                    <a:pt x="1" y="6"/>
                    <a:pt x="0" y="9"/>
                    <a:pt x="0" y="12"/>
                  </a:cubicBezTo>
                  <a:cubicBezTo>
                    <a:pt x="0" y="15"/>
                    <a:pt x="1" y="18"/>
                    <a:pt x="3" y="20"/>
                  </a:cubicBezTo>
                  <a:cubicBezTo>
                    <a:pt x="6" y="23"/>
                    <a:pt x="9" y="24"/>
                    <a:pt x="12" y="24"/>
                  </a:cubicBezTo>
                  <a:cubicBezTo>
                    <a:pt x="15"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5670" name="Freeform 67"/>
            <p:cNvSpPr/>
            <p:nvPr/>
          </p:nvSpPr>
          <p:spPr>
            <a:xfrm>
              <a:off x="2940050" y="2114551"/>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5" y="0"/>
                    <a:pt x="12" y="0"/>
                  </a:cubicBezTo>
                  <a:cubicBezTo>
                    <a:pt x="9" y="0"/>
                    <a:pt x="6" y="2"/>
                    <a:pt x="3" y="4"/>
                  </a:cubicBezTo>
                  <a:cubicBezTo>
                    <a:pt x="1" y="6"/>
                    <a:pt x="0" y="9"/>
                    <a:pt x="0" y="12"/>
                  </a:cubicBezTo>
                  <a:cubicBezTo>
                    <a:pt x="0" y="16"/>
                    <a:pt x="1" y="18"/>
                    <a:pt x="3" y="21"/>
                  </a:cubicBezTo>
                  <a:cubicBezTo>
                    <a:pt x="6" y="23"/>
                    <a:pt x="9" y="24"/>
                    <a:pt x="12" y="24"/>
                  </a:cubicBezTo>
                  <a:cubicBezTo>
                    <a:pt x="15"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671" name="Freeform 68"/>
            <p:cNvSpPr/>
            <p:nvPr/>
          </p:nvSpPr>
          <p:spPr>
            <a:xfrm>
              <a:off x="2940050" y="2233613"/>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2" y="0"/>
                  </a:cubicBezTo>
                  <a:cubicBezTo>
                    <a:pt x="9" y="0"/>
                    <a:pt x="6" y="1"/>
                    <a:pt x="3" y="3"/>
                  </a:cubicBezTo>
                  <a:cubicBezTo>
                    <a:pt x="1" y="5"/>
                    <a:pt x="0" y="8"/>
                    <a:pt x="0" y="11"/>
                  </a:cubicBezTo>
                  <a:cubicBezTo>
                    <a:pt x="0" y="15"/>
                    <a:pt x="1" y="18"/>
                    <a:pt x="3" y="20"/>
                  </a:cubicBezTo>
                  <a:cubicBezTo>
                    <a:pt x="6" y="23"/>
                    <a:pt x="9" y="24"/>
                    <a:pt x="12" y="24"/>
                  </a:cubicBezTo>
                  <a:cubicBezTo>
                    <a:pt x="15" y="24"/>
                    <a:pt x="18" y="23"/>
                    <a:pt x="20" y="20"/>
                  </a:cubicBezTo>
                  <a:cubicBezTo>
                    <a:pt x="23" y="18"/>
                    <a:pt x="24" y="15"/>
                    <a:pt x="24" y="11"/>
                  </a:cubicBezTo>
                  <a:cubicBezTo>
                    <a:pt x="24" y="8"/>
                    <a:pt x="23" y="5"/>
                    <a:pt x="20" y="3"/>
                  </a:cubicBezTo>
                </a:path>
              </a:pathLst>
            </a:custGeom>
            <a:solidFill>
              <a:schemeClr val="tx1">
                <a:alpha val="100000"/>
              </a:schemeClr>
            </a:solidFill>
            <a:ln w="9525">
              <a:noFill/>
            </a:ln>
          </p:spPr>
          <p:txBody>
            <a:bodyPr/>
            <a:p>
              <a:endParaRPr lang="zh-CN" altLang="en-US"/>
            </a:p>
          </p:txBody>
        </p:sp>
        <p:sp>
          <p:nvSpPr>
            <p:cNvPr id="25672" name="Freeform 69"/>
            <p:cNvSpPr/>
            <p:nvPr/>
          </p:nvSpPr>
          <p:spPr>
            <a:xfrm>
              <a:off x="2940050" y="2351088"/>
              <a:ext cx="74613"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5" y="0"/>
                    <a:pt x="12" y="0"/>
                  </a:cubicBezTo>
                  <a:cubicBezTo>
                    <a:pt x="9" y="0"/>
                    <a:pt x="6" y="1"/>
                    <a:pt x="3" y="4"/>
                  </a:cubicBezTo>
                  <a:cubicBezTo>
                    <a:pt x="1" y="6"/>
                    <a:pt x="0" y="9"/>
                    <a:pt x="0" y="12"/>
                  </a:cubicBezTo>
                  <a:cubicBezTo>
                    <a:pt x="0" y="16"/>
                    <a:pt x="1" y="18"/>
                    <a:pt x="3" y="20"/>
                  </a:cubicBezTo>
                  <a:cubicBezTo>
                    <a:pt x="6" y="23"/>
                    <a:pt x="9" y="24"/>
                    <a:pt x="12" y="24"/>
                  </a:cubicBezTo>
                  <a:cubicBezTo>
                    <a:pt x="15" y="24"/>
                    <a:pt x="18" y="23"/>
                    <a:pt x="20" y="20"/>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673" name="Freeform 70"/>
            <p:cNvSpPr/>
            <p:nvPr/>
          </p:nvSpPr>
          <p:spPr>
            <a:xfrm>
              <a:off x="2940050" y="2466976"/>
              <a:ext cx="74613"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2" y="0"/>
                  </a:cubicBezTo>
                  <a:cubicBezTo>
                    <a:pt x="9" y="0"/>
                    <a:pt x="6" y="2"/>
                    <a:pt x="3" y="4"/>
                  </a:cubicBezTo>
                  <a:cubicBezTo>
                    <a:pt x="1" y="6"/>
                    <a:pt x="0" y="9"/>
                    <a:pt x="0" y="12"/>
                  </a:cubicBezTo>
                  <a:cubicBezTo>
                    <a:pt x="0" y="16"/>
                    <a:pt x="1" y="19"/>
                    <a:pt x="3" y="21"/>
                  </a:cubicBezTo>
                  <a:cubicBezTo>
                    <a:pt x="6" y="23"/>
                    <a:pt x="9" y="25"/>
                    <a:pt x="12" y="25"/>
                  </a:cubicBezTo>
                  <a:cubicBezTo>
                    <a:pt x="15" y="25"/>
                    <a:pt x="18" y="23"/>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674" name="Freeform 71"/>
            <p:cNvSpPr/>
            <p:nvPr/>
          </p:nvSpPr>
          <p:spPr>
            <a:xfrm>
              <a:off x="3055938" y="1998663"/>
              <a:ext cx="74613"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8" y="23"/>
                    <a:pt x="21" y="20"/>
                  </a:cubicBezTo>
                  <a:cubicBezTo>
                    <a:pt x="23" y="18"/>
                    <a:pt x="24" y="15"/>
                    <a:pt x="24" y="12"/>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5675" name="Freeform 72"/>
            <p:cNvSpPr/>
            <p:nvPr/>
          </p:nvSpPr>
          <p:spPr>
            <a:xfrm>
              <a:off x="3055938" y="2114551"/>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2"/>
                    <a:pt x="16" y="0"/>
                    <a:pt x="12" y="0"/>
                  </a:cubicBezTo>
                  <a:cubicBezTo>
                    <a:pt x="9" y="0"/>
                    <a:pt x="6" y="2"/>
                    <a:pt x="4" y="4"/>
                  </a:cubicBezTo>
                  <a:cubicBezTo>
                    <a:pt x="2" y="6"/>
                    <a:pt x="0" y="9"/>
                    <a:pt x="0" y="12"/>
                  </a:cubicBezTo>
                  <a:cubicBezTo>
                    <a:pt x="0" y="16"/>
                    <a:pt x="2" y="18"/>
                    <a:pt x="4" y="21"/>
                  </a:cubicBezTo>
                  <a:cubicBezTo>
                    <a:pt x="6" y="23"/>
                    <a:pt x="9" y="24"/>
                    <a:pt x="12" y="24"/>
                  </a:cubicBezTo>
                  <a:cubicBezTo>
                    <a:pt x="16" y="24"/>
                    <a:pt x="18" y="23"/>
                    <a:pt x="21" y="21"/>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676" name="Freeform 73"/>
            <p:cNvSpPr/>
            <p:nvPr/>
          </p:nvSpPr>
          <p:spPr>
            <a:xfrm>
              <a:off x="3055938" y="2351088"/>
              <a:ext cx="74613"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1"/>
                    <a:pt x="16" y="0"/>
                    <a:pt x="12" y="0"/>
                  </a:cubicBezTo>
                  <a:cubicBezTo>
                    <a:pt x="9" y="0"/>
                    <a:pt x="6" y="1"/>
                    <a:pt x="4" y="4"/>
                  </a:cubicBezTo>
                  <a:cubicBezTo>
                    <a:pt x="2" y="6"/>
                    <a:pt x="0" y="9"/>
                    <a:pt x="0" y="12"/>
                  </a:cubicBezTo>
                  <a:cubicBezTo>
                    <a:pt x="0" y="16"/>
                    <a:pt x="2" y="18"/>
                    <a:pt x="4" y="20"/>
                  </a:cubicBezTo>
                  <a:cubicBezTo>
                    <a:pt x="6" y="23"/>
                    <a:pt x="9" y="24"/>
                    <a:pt x="12" y="24"/>
                  </a:cubicBezTo>
                  <a:cubicBezTo>
                    <a:pt x="16" y="24"/>
                    <a:pt x="18" y="23"/>
                    <a:pt x="21" y="20"/>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677" name="Freeform 74"/>
            <p:cNvSpPr/>
            <p:nvPr/>
          </p:nvSpPr>
          <p:spPr>
            <a:xfrm>
              <a:off x="3055938" y="2466976"/>
              <a:ext cx="74613"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6" y="0"/>
                    <a:pt x="12" y="0"/>
                  </a:cubicBezTo>
                  <a:cubicBezTo>
                    <a:pt x="9" y="0"/>
                    <a:pt x="6" y="2"/>
                    <a:pt x="4" y="4"/>
                  </a:cubicBezTo>
                  <a:cubicBezTo>
                    <a:pt x="2" y="6"/>
                    <a:pt x="0" y="9"/>
                    <a:pt x="0" y="12"/>
                  </a:cubicBezTo>
                  <a:cubicBezTo>
                    <a:pt x="0" y="16"/>
                    <a:pt x="2" y="19"/>
                    <a:pt x="4" y="21"/>
                  </a:cubicBezTo>
                  <a:cubicBezTo>
                    <a:pt x="6" y="23"/>
                    <a:pt x="9" y="25"/>
                    <a:pt x="12" y="25"/>
                  </a:cubicBezTo>
                  <a:cubicBezTo>
                    <a:pt x="16" y="25"/>
                    <a:pt x="18" y="23"/>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678" name="Freeform 75"/>
            <p:cNvSpPr/>
            <p:nvPr/>
          </p:nvSpPr>
          <p:spPr>
            <a:xfrm>
              <a:off x="2819400" y="2586038"/>
              <a:ext cx="79375" cy="76200"/>
            </a:xfrm>
            <a:custGeom>
              <a:avLst/>
              <a:gdLst>
                <a:gd name="txL" fmla="*/ 0 w 25"/>
                <a:gd name="txT" fmla="*/ 0 h 24"/>
                <a:gd name="txR" fmla="*/ 25 w 25"/>
                <a:gd name="txB" fmla="*/ 24 h 24"/>
              </a:gdLst>
              <a:ahLst/>
              <a:cxnLst>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Lst>
              <a:rect l="txL" t="txT" r="txR" b="txB"/>
              <a:pathLst>
                <a:path w="25" h="24">
                  <a:moveTo>
                    <a:pt x="4" y="3"/>
                  </a:moveTo>
                  <a:cubicBezTo>
                    <a:pt x="2" y="6"/>
                    <a:pt x="0" y="9"/>
                    <a:pt x="0" y="12"/>
                  </a:cubicBezTo>
                  <a:cubicBezTo>
                    <a:pt x="0" y="15"/>
                    <a:pt x="2" y="18"/>
                    <a:pt x="4" y="20"/>
                  </a:cubicBezTo>
                  <a:cubicBezTo>
                    <a:pt x="6" y="23"/>
                    <a:pt x="9" y="24"/>
                    <a:pt x="12" y="24"/>
                  </a:cubicBezTo>
                  <a:cubicBezTo>
                    <a:pt x="16" y="24"/>
                    <a:pt x="19" y="23"/>
                    <a:pt x="21" y="20"/>
                  </a:cubicBezTo>
                  <a:cubicBezTo>
                    <a:pt x="23" y="18"/>
                    <a:pt x="25" y="15"/>
                    <a:pt x="25" y="12"/>
                  </a:cubicBezTo>
                  <a:cubicBezTo>
                    <a:pt x="25" y="9"/>
                    <a:pt x="23" y="6"/>
                    <a:pt x="21" y="3"/>
                  </a:cubicBezTo>
                  <a:cubicBezTo>
                    <a:pt x="19" y="1"/>
                    <a:pt x="16" y="0"/>
                    <a:pt x="12" y="0"/>
                  </a:cubicBezTo>
                  <a:cubicBezTo>
                    <a:pt x="9" y="0"/>
                    <a:pt x="6" y="1"/>
                    <a:pt x="4" y="3"/>
                  </a:cubicBezTo>
                </a:path>
              </a:pathLst>
            </a:custGeom>
            <a:solidFill>
              <a:schemeClr val="tx1">
                <a:alpha val="100000"/>
              </a:schemeClr>
            </a:solidFill>
            <a:ln w="9525">
              <a:noFill/>
            </a:ln>
          </p:spPr>
          <p:txBody>
            <a:bodyPr/>
            <a:p>
              <a:endParaRPr lang="zh-CN" altLang="en-US"/>
            </a:p>
          </p:txBody>
        </p:sp>
        <p:sp>
          <p:nvSpPr>
            <p:cNvPr id="25679" name="Freeform 76"/>
            <p:cNvSpPr/>
            <p:nvPr/>
          </p:nvSpPr>
          <p:spPr>
            <a:xfrm>
              <a:off x="2940050" y="2586038"/>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2" y="0"/>
                  </a:cubicBezTo>
                  <a:cubicBezTo>
                    <a:pt x="9" y="0"/>
                    <a:pt x="6" y="1"/>
                    <a:pt x="3" y="3"/>
                  </a:cubicBezTo>
                  <a:cubicBezTo>
                    <a:pt x="1" y="6"/>
                    <a:pt x="0" y="9"/>
                    <a:pt x="0" y="12"/>
                  </a:cubicBezTo>
                  <a:cubicBezTo>
                    <a:pt x="0" y="15"/>
                    <a:pt x="1" y="18"/>
                    <a:pt x="3" y="20"/>
                  </a:cubicBezTo>
                  <a:cubicBezTo>
                    <a:pt x="6" y="23"/>
                    <a:pt x="9" y="24"/>
                    <a:pt x="12" y="24"/>
                  </a:cubicBezTo>
                  <a:cubicBezTo>
                    <a:pt x="15"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5680" name="Freeform 77"/>
            <p:cNvSpPr/>
            <p:nvPr/>
          </p:nvSpPr>
          <p:spPr>
            <a:xfrm>
              <a:off x="3055938" y="2586038"/>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8" y="23"/>
                    <a:pt x="21" y="20"/>
                  </a:cubicBezTo>
                  <a:cubicBezTo>
                    <a:pt x="23" y="18"/>
                    <a:pt x="24" y="15"/>
                    <a:pt x="24" y="12"/>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5681" name="Freeform 78"/>
            <p:cNvSpPr/>
            <p:nvPr/>
          </p:nvSpPr>
          <p:spPr>
            <a:xfrm>
              <a:off x="3171825" y="1998663"/>
              <a:ext cx="79375"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9" y="23"/>
                    <a:pt x="21" y="20"/>
                  </a:cubicBezTo>
                  <a:cubicBezTo>
                    <a:pt x="24" y="18"/>
                    <a:pt x="25" y="15"/>
                    <a:pt x="25" y="12"/>
                  </a:cubicBezTo>
                  <a:cubicBezTo>
                    <a:pt x="25" y="9"/>
                    <a:pt x="24" y="6"/>
                    <a:pt x="21" y="3"/>
                  </a:cubicBezTo>
                </a:path>
              </a:pathLst>
            </a:custGeom>
            <a:solidFill>
              <a:schemeClr val="tx1">
                <a:alpha val="100000"/>
              </a:schemeClr>
            </a:solidFill>
            <a:ln w="9525">
              <a:noFill/>
            </a:ln>
          </p:spPr>
          <p:txBody>
            <a:bodyPr/>
            <a:p>
              <a:endParaRPr lang="zh-CN" altLang="en-US"/>
            </a:p>
          </p:txBody>
        </p:sp>
        <p:sp>
          <p:nvSpPr>
            <p:cNvPr id="25682" name="Freeform 79"/>
            <p:cNvSpPr/>
            <p:nvPr/>
          </p:nvSpPr>
          <p:spPr>
            <a:xfrm>
              <a:off x="3171825" y="2114551"/>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2"/>
                    <a:pt x="16" y="0"/>
                    <a:pt x="12" y="0"/>
                  </a:cubicBezTo>
                  <a:cubicBezTo>
                    <a:pt x="9" y="0"/>
                    <a:pt x="6" y="2"/>
                    <a:pt x="4" y="4"/>
                  </a:cubicBezTo>
                  <a:cubicBezTo>
                    <a:pt x="2" y="6"/>
                    <a:pt x="0" y="9"/>
                    <a:pt x="0" y="12"/>
                  </a:cubicBezTo>
                  <a:cubicBezTo>
                    <a:pt x="0" y="16"/>
                    <a:pt x="2" y="18"/>
                    <a:pt x="4" y="21"/>
                  </a:cubicBezTo>
                  <a:cubicBezTo>
                    <a:pt x="6" y="23"/>
                    <a:pt x="9" y="24"/>
                    <a:pt x="12" y="24"/>
                  </a:cubicBezTo>
                  <a:cubicBezTo>
                    <a:pt x="16" y="24"/>
                    <a:pt x="19" y="23"/>
                    <a:pt x="21" y="21"/>
                  </a:cubicBezTo>
                  <a:cubicBezTo>
                    <a:pt x="24" y="18"/>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683" name="Freeform 80"/>
            <p:cNvSpPr/>
            <p:nvPr/>
          </p:nvSpPr>
          <p:spPr>
            <a:xfrm>
              <a:off x="3171825" y="2351088"/>
              <a:ext cx="79375"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1"/>
                    <a:pt x="16" y="0"/>
                    <a:pt x="12" y="0"/>
                  </a:cubicBezTo>
                  <a:cubicBezTo>
                    <a:pt x="9" y="0"/>
                    <a:pt x="6" y="1"/>
                    <a:pt x="4" y="4"/>
                  </a:cubicBezTo>
                  <a:cubicBezTo>
                    <a:pt x="2" y="6"/>
                    <a:pt x="0" y="9"/>
                    <a:pt x="0" y="12"/>
                  </a:cubicBezTo>
                  <a:cubicBezTo>
                    <a:pt x="0" y="16"/>
                    <a:pt x="2" y="18"/>
                    <a:pt x="4" y="20"/>
                  </a:cubicBezTo>
                  <a:cubicBezTo>
                    <a:pt x="6" y="23"/>
                    <a:pt x="9" y="24"/>
                    <a:pt x="12" y="24"/>
                  </a:cubicBezTo>
                  <a:cubicBezTo>
                    <a:pt x="16" y="24"/>
                    <a:pt x="19" y="23"/>
                    <a:pt x="21" y="20"/>
                  </a:cubicBezTo>
                  <a:cubicBezTo>
                    <a:pt x="24" y="18"/>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684" name="Freeform 81"/>
            <p:cNvSpPr/>
            <p:nvPr/>
          </p:nvSpPr>
          <p:spPr>
            <a:xfrm>
              <a:off x="3171825" y="2466976"/>
              <a:ext cx="79375"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2" y="0"/>
                  </a:cubicBezTo>
                  <a:cubicBezTo>
                    <a:pt x="9" y="0"/>
                    <a:pt x="6" y="2"/>
                    <a:pt x="4" y="4"/>
                  </a:cubicBezTo>
                  <a:cubicBezTo>
                    <a:pt x="2" y="6"/>
                    <a:pt x="0" y="9"/>
                    <a:pt x="0" y="12"/>
                  </a:cubicBezTo>
                  <a:cubicBezTo>
                    <a:pt x="0" y="16"/>
                    <a:pt x="2" y="19"/>
                    <a:pt x="4" y="21"/>
                  </a:cubicBezTo>
                  <a:cubicBezTo>
                    <a:pt x="6" y="23"/>
                    <a:pt x="9" y="25"/>
                    <a:pt x="12" y="25"/>
                  </a:cubicBezTo>
                  <a:cubicBezTo>
                    <a:pt x="16" y="25"/>
                    <a:pt x="19" y="23"/>
                    <a:pt x="21" y="21"/>
                  </a:cubicBezTo>
                  <a:cubicBezTo>
                    <a:pt x="24" y="19"/>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685" name="Freeform 82"/>
            <p:cNvSpPr/>
            <p:nvPr/>
          </p:nvSpPr>
          <p:spPr>
            <a:xfrm>
              <a:off x="3290888" y="2114551"/>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5" y="0"/>
                    <a:pt x="12" y="0"/>
                  </a:cubicBezTo>
                  <a:cubicBezTo>
                    <a:pt x="9" y="0"/>
                    <a:pt x="6" y="2"/>
                    <a:pt x="4" y="4"/>
                  </a:cubicBezTo>
                  <a:cubicBezTo>
                    <a:pt x="1" y="6"/>
                    <a:pt x="0" y="9"/>
                    <a:pt x="0" y="12"/>
                  </a:cubicBezTo>
                  <a:cubicBezTo>
                    <a:pt x="0" y="16"/>
                    <a:pt x="1" y="18"/>
                    <a:pt x="4" y="21"/>
                  </a:cubicBezTo>
                  <a:cubicBezTo>
                    <a:pt x="6" y="23"/>
                    <a:pt x="9" y="24"/>
                    <a:pt x="12" y="24"/>
                  </a:cubicBezTo>
                  <a:cubicBezTo>
                    <a:pt x="15"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686" name="Freeform 83"/>
            <p:cNvSpPr/>
            <p:nvPr/>
          </p:nvSpPr>
          <p:spPr>
            <a:xfrm>
              <a:off x="3290888" y="2233613"/>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2" y="0"/>
                  </a:cubicBezTo>
                  <a:cubicBezTo>
                    <a:pt x="9" y="0"/>
                    <a:pt x="6" y="1"/>
                    <a:pt x="4" y="3"/>
                  </a:cubicBezTo>
                  <a:cubicBezTo>
                    <a:pt x="1" y="5"/>
                    <a:pt x="0" y="8"/>
                    <a:pt x="0" y="11"/>
                  </a:cubicBezTo>
                  <a:cubicBezTo>
                    <a:pt x="0" y="15"/>
                    <a:pt x="1" y="18"/>
                    <a:pt x="4" y="20"/>
                  </a:cubicBezTo>
                  <a:cubicBezTo>
                    <a:pt x="6" y="23"/>
                    <a:pt x="9" y="24"/>
                    <a:pt x="12" y="24"/>
                  </a:cubicBezTo>
                  <a:cubicBezTo>
                    <a:pt x="15" y="24"/>
                    <a:pt x="18" y="23"/>
                    <a:pt x="20" y="20"/>
                  </a:cubicBezTo>
                  <a:cubicBezTo>
                    <a:pt x="23" y="18"/>
                    <a:pt x="24" y="15"/>
                    <a:pt x="24" y="11"/>
                  </a:cubicBezTo>
                  <a:cubicBezTo>
                    <a:pt x="24" y="8"/>
                    <a:pt x="23" y="5"/>
                    <a:pt x="20" y="3"/>
                  </a:cubicBezTo>
                </a:path>
              </a:pathLst>
            </a:custGeom>
            <a:solidFill>
              <a:schemeClr val="tx1">
                <a:alpha val="100000"/>
              </a:schemeClr>
            </a:solidFill>
            <a:ln w="9525">
              <a:noFill/>
            </a:ln>
          </p:spPr>
          <p:txBody>
            <a:bodyPr/>
            <a:p>
              <a:endParaRPr lang="zh-CN" altLang="en-US"/>
            </a:p>
          </p:txBody>
        </p:sp>
        <p:sp>
          <p:nvSpPr>
            <p:cNvPr id="25687" name="Freeform 84"/>
            <p:cNvSpPr/>
            <p:nvPr/>
          </p:nvSpPr>
          <p:spPr>
            <a:xfrm>
              <a:off x="3290888" y="2351088"/>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5" y="0"/>
                    <a:pt x="12" y="0"/>
                  </a:cubicBezTo>
                  <a:cubicBezTo>
                    <a:pt x="9" y="0"/>
                    <a:pt x="6" y="1"/>
                    <a:pt x="4" y="4"/>
                  </a:cubicBezTo>
                  <a:cubicBezTo>
                    <a:pt x="1" y="6"/>
                    <a:pt x="0" y="9"/>
                    <a:pt x="0" y="12"/>
                  </a:cubicBezTo>
                  <a:cubicBezTo>
                    <a:pt x="0" y="16"/>
                    <a:pt x="1" y="18"/>
                    <a:pt x="4" y="20"/>
                  </a:cubicBezTo>
                  <a:cubicBezTo>
                    <a:pt x="6" y="23"/>
                    <a:pt x="9" y="24"/>
                    <a:pt x="12" y="24"/>
                  </a:cubicBezTo>
                  <a:cubicBezTo>
                    <a:pt x="15" y="24"/>
                    <a:pt x="18" y="23"/>
                    <a:pt x="20" y="20"/>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688" name="Freeform 85"/>
            <p:cNvSpPr/>
            <p:nvPr/>
          </p:nvSpPr>
          <p:spPr>
            <a:xfrm>
              <a:off x="3290888" y="2466976"/>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2" y="0"/>
                  </a:cubicBezTo>
                  <a:cubicBezTo>
                    <a:pt x="9" y="0"/>
                    <a:pt x="6" y="2"/>
                    <a:pt x="4" y="4"/>
                  </a:cubicBezTo>
                  <a:cubicBezTo>
                    <a:pt x="1" y="6"/>
                    <a:pt x="0" y="9"/>
                    <a:pt x="0" y="12"/>
                  </a:cubicBezTo>
                  <a:cubicBezTo>
                    <a:pt x="0" y="16"/>
                    <a:pt x="1" y="19"/>
                    <a:pt x="4" y="21"/>
                  </a:cubicBezTo>
                  <a:cubicBezTo>
                    <a:pt x="6" y="23"/>
                    <a:pt x="9" y="25"/>
                    <a:pt x="12" y="25"/>
                  </a:cubicBezTo>
                  <a:cubicBezTo>
                    <a:pt x="15" y="25"/>
                    <a:pt x="18" y="23"/>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689" name="Freeform 86"/>
            <p:cNvSpPr/>
            <p:nvPr/>
          </p:nvSpPr>
          <p:spPr>
            <a:xfrm>
              <a:off x="3408363" y="2233613"/>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6" y="0"/>
                    <a:pt x="12" y="0"/>
                  </a:cubicBezTo>
                  <a:cubicBezTo>
                    <a:pt x="9" y="0"/>
                    <a:pt x="6" y="1"/>
                    <a:pt x="4" y="3"/>
                  </a:cubicBezTo>
                  <a:cubicBezTo>
                    <a:pt x="2" y="5"/>
                    <a:pt x="0" y="8"/>
                    <a:pt x="0" y="11"/>
                  </a:cubicBezTo>
                  <a:cubicBezTo>
                    <a:pt x="0" y="15"/>
                    <a:pt x="2" y="18"/>
                    <a:pt x="4" y="20"/>
                  </a:cubicBezTo>
                  <a:cubicBezTo>
                    <a:pt x="6" y="23"/>
                    <a:pt x="9" y="24"/>
                    <a:pt x="12" y="24"/>
                  </a:cubicBezTo>
                  <a:cubicBezTo>
                    <a:pt x="16" y="24"/>
                    <a:pt x="18" y="23"/>
                    <a:pt x="21" y="20"/>
                  </a:cubicBezTo>
                  <a:cubicBezTo>
                    <a:pt x="23" y="18"/>
                    <a:pt x="24" y="15"/>
                    <a:pt x="24" y="11"/>
                  </a:cubicBezTo>
                  <a:cubicBezTo>
                    <a:pt x="24" y="8"/>
                    <a:pt x="23" y="5"/>
                    <a:pt x="21" y="3"/>
                  </a:cubicBezTo>
                </a:path>
              </a:pathLst>
            </a:custGeom>
            <a:solidFill>
              <a:schemeClr val="tx1">
                <a:alpha val="100000"/>
              </a:schemeClr>
            </a:solidFill>
            <a:ln w="9525">
              <a:noFill/>
            </a:ln>
          </p:spPr>
          <p:txBody>
            <a:bodyPr/>
            <a:p>
              <a:endParaRPr lang="zh-CN" altLang="en-US"/>
            </a:p>
          </p:txBody>
        </p:sp>
        <p:sp>
          <p:nvSpPr>
            <p:cNvPr id="25690" name="Freeform 87"/>
            <p:cNvSpPr/>
            <p:nvPr/>
          </p:nvSpPr>
          <p:spPr>
            <a:xfrm>
              <a:off x="3408363" y="2351088"/>
              <a:ext cx="74613"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1"/>
                    <a:pt x="16" y="0"/>
                    <a:pt x="12" y="0"/>
                  </a:cubicBezTo>
                  <a:cubicBezTo>
                    <a:pt x="9" y="0"/>
                    <a:pt x="6" y="1"/>
                    <a:pt x="4" y="4"/>
                  </a:cubicBezTo>
                  <a:cubicBezTo>
                    <a:pt x="2" y="6"/>
                    <a:pt x="0" y="9"/>
                    <a:pt x="0" y="12"/>
                  </a:cubicBezTo>
                  <a:cubicBezTo>
                    <a:pt x="0" y="16"/>
                    <a:pt x="2" y="18"/>
                    <a:pt x="4" y="20"/>
                  </a:cubicBezTo>
                  <a:cubicBezTo>
                    <a:pt x="6" y="23"/>
                    <a:pt x="9" y="24"/>
                    <a:pt x="12" y="24"/>
                  </a:cubicBezTo>
                  <a:cubicBezTo>
                    <a:pt x="16" y="24"/>
                    <a:pt x="18" y="23"/>
                    <a:pt x="21" y="20"/>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691" name="Freeform 88"/>
            <p:cNvSpPr/>
            <p:nvPr/>
          </p:nvSpPr>
          <p:spPr>
            <a:xfrm>
              <a:off x="3408363" y="2466976"/>
              <a:ext cx="74613"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6" y="0"/>
                    <a:pt x="12" y="0"/>
                  </a:cubicBezTo>
                  <a:cubicBezTo>
                    <a:pt x="9" y="0"/>
                    <a:pt x="6" y="2"/>
                    <a:pt x="4" y="4"/>
                  </a:cubicBezTo>
                  <a:cubicBezTo>
                    <a:pt x="2" y="6"/>
                    <a:pt x="0" y="9"/>
                    <a:pt x="0" y="12"/>
                  </a:cubicBezTo>
                  <a:cubicBezTo>
                    <a:pt x="0" y="16"/>
                    <a:pt x="2" y="19"/>
                    <a:pt x="4" y="21"/>
                  </a:cubicBezTo>
                  <a:cubicBezTo>
                    <a:pt x="6" y="23"/>
                    <a:pt x="9" y="25"/>
                    <a:pt x="12" y="25"/>
                  </a:cubicBezTo>
                  <a:cubicBezTo>
                    <a:pt x="16" y="25"/>
                    <a:pt x="18" y="23"/>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692" name="Freeform 89"/>
            <p:cNvSpPr/>
            <p:nvPr/>
          </p:nvSpPr>
          <p:spPr>
            <a:xfrm>
              <a:off x="3527425" y="2114551"/>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5" y="0"/>
                    <a:pt x="11" y="0"/>
                  </a:cubicBezTo>
                  <a:cubicBezTo>
                    <a:pt x="9" y="0"/>
                    <a:pt x="6" y="2"/>
                    <a:pt x="3" y="4"/>
                  </a:cubicBezTo>
                  <a:cubicBezTo>
                    <a:pt x="1" y="6"/>
                    <a:pt x="0" y="9"/>
                    <a:pt x="0" y="12"/>
                  </a:cubicBezTo>
                  <a:cubicBezTo>
                    <a:pt x="0" y="16"/>
                    <a:pt x="1" y="18"/>
                    <a:pt x="3" y="21"/>
                  </a:cubicBezTo>
                  <a:cubicBezTo>
                    <a:pt x="6" y="23"/>
                    <a:pt x="9" y="24"/>
                    <a:pt x="11" y="24"/>
                  </a:cubicBezTo>
                  <a:cubicBezTo>
                    <a:pt x="15"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693" name="Freeform 90"/>
            <p:cNvSpPr/>
            <p:nvPr/>
          </p:nvSpPr>
          <p:spPr>
            <a:xfrm>
              <a:off x="3527425" y="2233613"/>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1" y="0"/>
                  </a:cubicBezTo>
                  <a:cubicBezTo>
                    <a:pt x="9" y="0"/>
                    <a:pt x="6" y="1"/>
                    <a:pt x="3" y="3"/>
                  </a:cubicBezTo>
                  <a:cubicBezTo>
                    <a:pt x="1" y="5"/>
                    <a:pt x="0" y="8"/>
                    <a:pt x="0" y="11"/>
                  </a:cubicBezTo>
                  <a:cubicBezTo>
                    <a:pt x="0" y="15"/>
                    <a:pt x="1" y="18"/>
                    <a:pt x="3" y="20"/>
                  </a:cubicBezTo>
                  <a:cubicBezTo>
                    <a:pt x="6" y="23"/>
                    <a:pt x="9" y="24"/>
                    <a:pt x="11" y="24"/>
                  </a:cubicBezTo>
                  <a:cubicBezTo>
                    <a:pt x="15" y="24"/>
                    <a:pt x="18" y="23"/>
                    <a:pt x="20" y="20"/>
                  </a:cubicBezTo>
                  <a:cubicBezTo>
                    <a:pt x="23" y="18"/>
                    <a:pt x="24" y="15"/>
                    <a:pt x="24" y="11"/>
                  </a:cubicBezTo>
                  <a:cubicBezTo>
                    <a:pt x="24" y="8"/>
                    <a:pt x="23" y="5"/>
                    <a:pt x="20" y="3"/>
                  </a:cubicBezTo>
                </a:path>
              </a:pathLst>
            </a:custGeom>
            <a:solidFill>
              <a:schemeClr val="tx1">
                <a:alpha val="100000"/>
              </a:schemeClr>
            </a:solidFill>
            <a:ln w="9525">
              <a:noFill/>
            </a:ln>
          </p:spPr>
          <p:txBody>
            <a:bodyPr/>
            <a:p>
              <a:endParaRPr lang="zh-CN" altLang="en-US"/>
            </a:p>
          </p:txBody>
        </p:sp>
        <p:sp>
          <p:nvSpPr>
            <p:cNvPr id="25694" name="Freeform 91"/>
            <p:cNvSpPr/>
            <p:nvPr/>
          </p:nvSpPr>
          <p:spPr>
            <a:xfrm>
              <a:off x="3527425" y="2351088"/>
              <a:ext cx="74613"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5" y="0"/>
                    <a:pt x="11" y="0"/>
                  </a:cubicBezTo>
                  <a:cubicBezTo>
                    <a:pt x="9" y="0"/>
                    <a:pt x="6" y="1"/>
                    <a:pt x="3" y="4"/>
                  </a:cubicBezTo>
                  <a:cubicBezTo>
                    <a:pt x="1" y="6"/>
                    <a:pt x="0" y="9"/>
                    <a:pt x="0" y="12"/>
                  </a:cubicBezTo>
                  <a:cubicBezTo>
                    <a:pt x="0" y="16"/>
                    <a:pt x="1" y="18"/>
                    <a:pt x="3" y="20"/>
                  </a:cubicBezTo>
                  <a:cubicBezTo>
                    <a:pt x="6" y="23"/>
                    <a:pt x="9" y="24"/>
                    <a:pt x="11" y="24"/>
                  </a:cubicBezTo>
                  <a:cubicBezTo>
                    <a:pt x="15" y="24"/>
                    <a:pt x="18" y="23"/>
                    <a:pt x="20" y="20"/>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695" name="Freeform 92"/>
            <p:cNvSpPr/>
            <p:nvPr/>
          </p:nvSpPr>
          <p:spPr>
            <a:xfrm>
              <a:off x="3527425" y="2466976"/>
              <a:ext cx="74613"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1" y="0"/>
                  </a:cubicBezTo>
                  <a:cubicBezTo>
                    <a:pt x="9" y="0"/>
                    <a:pt x="6" y="2"/>
                    <a:pt x="3" y="4"/>
                  </a:cubicBezTo>
                  <a:cubicBezTo>
                    <a:pt x="1" y="6"/>
                    <a:pt x="0" y="9"/>
                    <a:pt x="0" y="12"/>
                  </a:cubicBezTo>
                  <a:cubicBezTo>
                    <a:pt x="0" y="16"/>
                    <a:pt x="1" y="19"/>
                    <a:pt x="3" y="21"/>
                  </a:cubicBezTo>
                  <a:cubicBezTo>
                    <a:pt x="6" y="23"/>
                    <a:pt x="9" y="25"/>
                    <a:pt x="11" y="25"/>
                  </a:cubicBezTo>
                  <a:cubicBezTo>
                    <a:pt x="15" y="25"/>
                    <a:pt x="18" y="23"/>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696" name="Freeform 93"/>
            <p:cNvSpPr/>
            <p:nvPr/>
          </p:nvSpPr>
          <p:spPr>
            <a:xfrm>
              <a:off x="3171825" y="2586038"/>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9" y="23"/>
                    <a:pt x="21" y="20"/>
                  </a:cubicBezTo>
                  <a:cubicBezTo>
                    <a:pt x="24" y="18"/>
                    <a:pt x="25" y="15"/>
                    <a:pt x="25" y="12"/>
                  </a:cubicBezTo>
                  <a:cubicBezTo>
                    <a:pt x="25" y="9"/>
                    <a:pt x="24" y="6"/>
                    <a:pt x="21" y="3"/>
                  </a:cubicBezTo>
                </a:path>
              </a:pathLst>
            </a:custGeom>
            <a:solidFill>
              <a:schemeClr val="tx1">
                <a:alpha val="100000"/>
              </a:schemeClr>
            </a:solidFill>
            <a:ln w="9525">
              <a:noFill/>
            </a:ln>
          </p:spPr>
          <p:txBody>
            <a:bodyPr/>
            <a:p>
              <a:endParaRPr lang="zh-CN" altLang="en-US"/>
            </a:p>
          </p:txBody>
        </p:sp>
        <p:sp>
          <p:nvSpPr>
            <p:cNvPr id="25697" name="Freeform 94"/>
            <p:cNvSpPr/>
            <p:nvPr/>
          </p:nvSpPr>
          <p:spPr>
            <a:xfrm>
              <a:off x="3171825" y="2701926"/>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2"/>
                    <a:pt x="16" y="0"/>
                    <a:pt x="12" y="0"/>
                  </a:cubicBezTo>
                  <a:cubicBezTo>
                    <a:pt x="9" y="0"/>
                    <a:pt x="6" y="2"/>
                    <a:pt x="4" y="4"/>
                  </a:cubicBezTo>
                  <a:cubicBezTo>
                    <a:pt x="2" y="6"/>
                    <a:pt x="0" y="9"/>
                    <a:pt x="0" y="12"/>
                  </a:cubicBezTo>
                  <a:cubicBezTo>
                    <a:pt x="0" y="15"/>
                    <a:pt x="2" y="18"/>
                    <a:pt x="4" y="21"/>
                  </a:cubicBezTo>
                  <a:cubicBezTo>
                    <a:pt x="6" y="23"/>
                    <a:pt x="9" y="24"/>
                    <a:pt x="12" y="24"/>
                  </a:cubicBezTo>
                  <a:cubicBezTo>
                    <a:pt x="16" y="24"/>
                    <a:pt x="19" y="23"/>
                    <a:pt x="21" y="21"/>
                  </a:cubicBezTo>
                  <a:cubicBezTo>
                    <a:pt x="24" y="18"/>
                    <a:pt x="25" y="15"/>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698" name="Freeform 95"/>
            <p:cNvSpPr/>
            <p:nvPr/>
          </p:nvSpPr>
          <p:spPr>
            <a:xfrm>
              <a:off x="3171825" y="2819401"/>
              <a:ext cx="79375"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2" y="0"/>
                  </a:cubicBezTo>
                  <a:cubicBezTo>
                    <a:pt x="9" y="0"/>
                    <a:pt x="6" y="2"/>
                    <a:pt x="4" y="4"/>
                  </a:cubicBezTo>
                  <a:cubicBezTo>
                    <a:pt x="2" y="6"/>
                    <a:pt x="0" y="9"/>
                    <a:pt x="0" y="12"/>
                  </a:cubicBezTo>
                  <a:cubicBezTo>
                    <a:pt x="0" y="16"/>
                    <a:pt x="2" y="19"/>
                    <a:pt x="4" y="21"/>
                  </a:cubicBezTo>
                  <a:cubicBezTo>
                    <a:pt x="6" y="24"/>
                    <a:pt x="9" y="25"/>
                    <a:pt x="12" y="25"/>
                  </a:cubicBezTo>
                  <a:cubicBezTo>
                    <a:pt x="16" y="25"/>
                    <a:pt x="19" y="24"/>
                    <a:pt x="21" y="21"/>
                  </a:cubicBezTo>
                  <a:cubicBezTo>
                    <a:pt x="24" y="19"/>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699" name="Freeform 96"/>
            <p:cNvSpPr/>
            <p:nvPr/>
          </p:nvSpPr>
          <p:spPr>
            <a:xfrm>
              <a:off x="3290888" y="2586038"/>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2" y="0"/>
                  </a:cubicBezTo>
                  <a:cubicBezTo>
                    <a:pt x="9" y="0"/>
                    <a:pt x="6" y="1"/>
                    <a:pt x="4" y="3"/>
                  </a:cubicBezTo>
                  <a:cubicBezTo>
                    <a:pt x="1" y="6"/>
                    <a:pt x="0" y="9"/>
                    <a:pt x="0" y="12"/>
                  </a:cubicBezTo>
                  <a:cubicBezTo>
                    <a:pt x="0" y="15"/>
                    <a:pt x="1" y="18"/>
                    <a:pt x="4" y="20"/>
                  </a:cubicBezTo>
                  <a:cubicBezTo>
                    <a:pt x="6" y="23"/>
                    <a:pt x="9" y="24"/>
                    <a:pt x="12" y="24"/>
                  </a:cubicBezTo>
                  <a:cubicBezTo>
                    <a:pt x="15"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5700" name="Freeform 97"/>
            <p:cNvSpPr/>
            <p:nvPr/>
          </p:nvSpPr>
          <p:spPr>
            <a:xfrm>
              <a:off x="3290888" y="2701926"/>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5" y="0"/>
                    <a:pt x="12" y="0"/>
                  </a:cubicBezTo>
                  <a:cubicBezTo>
                    <a:pt x="9" y="0"/>
                    <a:pt x="6" y="2"/>
                    <a:pt x="4" y="4"/>
                  </a:cubicBezTo>
                  <a:cubicBezTo>
                    <a:pt x="1" y="6"/>
                    <a:pt x="0" y="9"/>
                    <a:pt x="0" y="12"/>
                  </a:cubicBezTo>
                  <a:cubicBezTo>
                    <a:pt x="0" y="15"/>
                    <a:pt x="1" y="18"/>
                    <a:pt x="4" y="21"/>
                  </a:cubicBezTo>
                  <a:cubicBezTo>
                    <a:pt x="6" y="23"/>
                    <a:pt x="9" y="24"/>
                    <a:pt x="12" y="24"/>
                  </a:cubicBezTo>
                  <a:cubicBezTo>
                    <a:pt x="15" y="24"/>
                    <a:pt x="18" y="23"/>
                    <a:pt x="20" y="21"/>
                  </a:cubicBezTo>
                  <a:cubicBezTo>
                    <a:pt x="23" y="18"/>
                    <a:pt x="24" y="15"/>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701" name="Freeform 98"/>
            <p:cNvSpPr/>
            <p:nvPr/>
          </p:nvSpPr>
          <p:spPr>
            <a:xfrm>
              <a:off x="3290888" y="2819401"/>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2" y="0"/>
                  </a:cubicBezTo>
                  <a:cubicBezTo>
                    <a:pt x="9" y="0"/>
                    <a:pt x="6" y="2"/>
                    <a:pt x="4" y="4"/>
                  </a:cubicBezTo>
                  <a:cubicBezTo>
                    <a:pt x="1" y="6"/>
                    <a:pt x="0" y="9"/>
                    <a:pt x="0" y="12"/>
                  </a:cubicBezTo>
                  <a:cubicBezTo>
                    <a:pt x="0" y="16"/>
                    <a:pt x="1" y="19"/>
                    <a:pt x="4" y="21"/>
                  </a:cubicBezTo>
                  <a:cubicBezTo>
                    <a:pt x="6" y="24"/>
                    <a:pt x="9" y="25"/>
                    <a:pt x="12" y="25"/>
                  </a:cubicBezTo>
                  <a:cubicBezTo>
                    <a:pt x="15"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702" name="Freeform 99"/>
            <p:cNvSpPr/>
            <p:nvPr/>
          </p:nvSpPr>
          <p:spPr>
            <a:xfrm>
              <a:off x="3290888" y="2938463"/>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5" y="0"/>
                    <a:pt x="12" y="0"/>
                  </a:cubicBezTo>
                  <a:cubicBezTo>
                    <a:pt x="9" y="0"/>
                    <a:pt x="6" y="1"/>
                    <a:pt x="4" y="4"/>
                  </a:cubicBezTo>
                  <a:cubicBezTo>
                    <a:pt x="1" y="6"/>
                    <a:pt x="0" y="9"/>
                    <a:pt x="0" y="12"/>
                  </a:cubicBezTo>
                  <a:cubicBezTo>
                    <a:pt x="0" y="15"/>
                    <a:pt x="1" y="18"/>
                    <a:pt x="4" y="20"/>
                  </a:cubicBezTo>
                  <a:cubicBezTo>
                    <a:pt x="6" y="23"/>
                    <a:pt x="9" y="24"/>
                    <a:pt x="12" y="24"/>
                  </a:cubicBezTo>
                  <a:cubicBezTo>
                    <a:pt x="15" y="24"/>
                    <a:pt x="18" y="23"/>
                    <a:pt x="20" y="20"/>
                  </a:cubicBezTo>
                  <a:cubicBezTo>
                    <a:pt x="23" y="18"/>
                    <a:pt x="24" y="15"/>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703" name="Freeform 100"/>
            <p:cNvSpPr/>
            <p:nvPr/>
          </p:nvSpPr>
          <p:spPr>
            <a:xfrm>
              <a:off x="3290888" y="3054351"/>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5" y="0"/>
                    <a:pt x="12" y="0"/>
                  </a:cubicBezTo>
                  <a:cubicBezTo>
                    <a:pt x="9" y="0"/>
                    <a:pt x="6" y="2"/>
                    <a:pt x="4" y="4"/>
                  </a:cubicBezTo>
                  <a:cubicBezTo>
                    <a:pt x="1" y="6"/>
                    <a:pt x="0" y="9"/>
                    <a:pt x="0" y="12"/>
                  </a:cubicBezTo>
                  <a:cubicBezTo>
                    <a:pt x="0" y="15"/>
                    <a:pt x="1" y="18"/>
                    <a:pt x="4" y="21"/>
                  </a:cubicBezTo>
                  <a:cubicBezTo>
                    <a:pt x="6" y="23"/>
                    <a:pt x="9" y="24"/>
                    <a:pt x="12" y="24"/>
                  </a:cubicBezTo>
                  <a:cubicBezTo>
                    <a:pt x="15" y="24"/>
                    <a:pt x="18" y="23"/>
                    <a:pt x="20" y="21"/>
                  </a:cubicBezTo>
                  <a:cubicBezTo>
                    <a:pt x="23" y="18"/>
                    <a:pt x="24" y="15"/>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704" name="Freeform 101"/>
            <p:cNvSpPr/>
            <p:nvPr/>
          </p:nvSpPr>
          <p:spPr>
            <a:xfrm>
              <a:off x="3290888" y="3173413"/>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2" y="0"/>
                  </a:cubicBezTo>
                  <a:cubicBezTo>
                    <a:pt x="9" y="0"/>
                    <a:pt x="6" y="1"/>
                    <a:pt x="4" y="3"/>
                  </a:cubicBezTo>
                  <a:cubicBezTo>
                    <a:pt x="1" y="6"/>
                    <a:pt x="0" y="9"/>
                    <a:pt x="0" y="11"/>
                  </a:cubicBezTo>
                  <a:cubicBezTo>
                    <a:pt x="0" y="15"/>
                    <a:pt x="1" y="18"/>
                    <a:pt x="4" y="20"/>
                  </a:cubicBezTo>
                  <a:cubicBezTo>
                    <a:pt x="6" y="23"/>
                    <a:pt x="9" y="24"/>
                    <a:pt x="12" y="24"/>
                  </a:cubicBezTo>
                  <a:cubicBezTo>
                    <a:pt x="15" y="24"/>
                    <a:pt x="18" y="23"/>
                    <a:pt x="20" y="20"/>
                  </a:cubicBezTo>
                  <a:cubicBezTo>
                    <a:pt x="23" y="18"/>
                    <a:pt x="24" y="15"/>
                    <a:pt x="24" y="11"/>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5705" name="Freeform 102"/>
            <p:cNvSpPr/>
            <p:nvPr/>
          </p:nvSpPr>
          <p:spPr>
            <a:xfrm>
              <a:off x="3290888" y="3289301"/>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5" y="0"/>
                    <a:pt x="12" y="0"/>
                  </a:cubicBezTo>
                  <a:cubicBezTo>
                    <a:pt x="9" y="0"/>
                    <a:pt x="6" y="1"/>
                    <a:pt x="4" y="4"/>
                  </a:cubicBezTo>
                  <a:cubicBezTo>
                    <a:pt x="1" y="6"/>
                    <a:pt x="0" y="9"/>
                    <a:pt x="0" y="12"/>
                  </a:cubicBezTo>
                  <a:cubicBezTo>
                    <a:pt x="0" y="15"/>
                    <a:pt x="1" y="18"/>
                    <a:pt x="4" y="20"/>
                  </a:cubicBezTo>
                  <a:cubicBezTo>
                    <a:pt x="6" y="23"/>
                    <a:pt x="9" y="24"/>
                    <a:pt x="12" y="24"/>
                  </a:cubicBezTo>
                  <a:cubicBezTo>
                    <a:pt x="15" y="24"/>
                    <a:pt x="18" y="23"/>
                    <a:pt x="20" y="20"/>
                  </a:cubicBezTo>
                  <a:cubicBezTo>
                    <a:pt x="23" y="18"/>
                    <a:pt x="24" y="15"/>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706" name="Freeform 103"/>
            <p:cNvSpPr/>
            <p:nvPr/>
          </p:nvSpPr>
          <p:spPr>
            <a:xfrm>
              <a:off x="3408363" y="2586038"/>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8" y="23"/>
                    <a:pt x="21" y="20"/>
                  </a:cubicBezTo>
                  <a:cubicBezTo>
                    <a:pt x="23" y="18"/>
                    <a:pt x="24" y="15"/>
                    <a:pt x="24" y="12"/>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5707" name="Freeform 104"/>
            <p:cNvSpPr/>
            <p:nvPr/>
          </p:nvSpPr>
          <p:spPr>
            <a:xfrm>
              <a:off x="3408363" y="2701926"/>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2"/>
                    <a:pt x="16" y="0"/>
                    <a:pt x="12" y="0"/>
                  </a:cubicBezTo>
                  <a:cubicBezTo>
                    <a:pt x="9" y="0"/>
                    <a:pt x="6" y="2"/>
                    <a:pt x="4" y="4"/>
                  </a:cubicBezTo>
                  <a:cubicBezTo>
                    <a:pt x="2" y="6"/>
                    <a:pt x="0" y="9"/>
                    <a:pt x="0" y="12"/>
                  </a:cubicBezTo>
                  <a:cubicBezTo>
                    <a:pt x="0" y="15"/>
                    <a:pt x="2" y="18"/>
                    <a:pt x="4" y="21"/>
                  </a:cubicBezTo>
                  <a:cubicBezTo>
                    <a:pt x="6" y="23"/>
                    <a:pt x="9" y="24"/>
                    <a:pt x="12" y="24"/>
                  </a:cubicBezTo>
                  <a:cubicBezTo>
                    <a:pt x="16" y="24"/>
                    <a:pt x="18" y="23"/>
                    <a:pt x="21" y="21"/>
                  </a:cubicBezTo>
                  <a:cubicBezTo>
                    <a:pt x="23" y="18"/>
                    <a:pt x="24" y="15"/>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708" name="Freeform 105"/>
            <p:cNvSpPr/>
            <p:nvPr/>
          </p:nvSpPr>
          <p:spPr>
            <a:xfrm>
              <a:off x="3408363" y="2819401"/>
              <a:ext cx="74613"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6" y="0"/>
                    <a:pt x="12" y="0"/>
                  </a:cubicBezTo>
                  <a:cubicBezTo>
                    <a:pt x="9" y="0"/>
                    <a:pt x="6" y="2"/>
                    <a:pt x="4" y="4"/>
                  </a:cubicBezTo>
                  <a:cubicBezTo>
                    <a:pt x="2" y="6"/>
                    <a:pt x="0" y="9"/>
                    <a:pt x="0" y="12"/>
                  </a:cubicBezTo>
                  <a:cubicBezTo>
                    <a:pt x="0" y="16"/>
                    <a:pt x="2" y="19"/>
                    <a:pt x="4" y="21"/>
                  </a:cubicBezTo>
                  <a:cubicBezTo>
                    <a:pt x="6" y="24"/>
                    <a:pt x="9" y="25"/>
                    <a:pt x="12" y="25"/>
                  </a:cubicBezTo>
                  <a:cubicBezTo>
                    <a:pt x="16" y="25"/>
                    <a:pt x="18" y="24"/>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709" name="Freeform 106"/>
            <p:cNvSpPr/>
            <p:nvPr/>
          </p:nvSpPr>
          <p:spPr>
            <a:xfrm>
              <a:off x="3408363" y="2938463"/>
              <a:ext cx="74613"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1"/>
                    <a:pt x="16" y="0"/>
                    <a:pt x="12" y="0"/>
                  </a:cubicBezTo>
                  <a:cubicBezTo>
                    <a:pt x="9" y="0"/>
                    <a:pt x="6" y="1"/>
                    <a:pt x="4" y="4"/>
                  </a:cubicBezTo>
                  <a:cubicBezTo>
                    <a:pt x="2" y="6"/>
                    <a:pt x="0" y="9"/>
                    <a:pt x="0" y="12"/>
                  </a:cubicBezTo>
                  <a:cubicBezTo>
                    <a:pt x="0" y="15"/>
                    <a:pt x="2" y="18"/>
                    <a:pt x="4" y="20"/>
                  </a:cubicBezTo>
                  <a:cubicBezTo>
                    <a:pt x="6" y="23"/>
                    <a:pt x="9" y="24"/>
                    <a:pt x="12" y="24"/>
                  </a:cubicBezTo>
                  <a:cubicBezTo>
                    <a:pt x="16" y="24"/>
                    <a:pt x="18" y="23"/>
                    <a:pt x="21" y="20"/>
                  </a:cubicBezTo>
                  <a:cubicBezTo>
                    <a:pt x="23" y="18"/>
                    <a:pt x="24" y="15"/>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710" name="Freeform 107"/>
            <p:cNvSpPr/>
            <p:nvPr/>
          </p:nvSpPr>
          <p:spPr>
            <a:xfrm>
              <a:off x="3408363" y="3054351"/>
              <a:ext cx="74613"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2"/>
                    <a:pt x="16" y="0"/>
                    <a:pt x="12" y="0"/>
                  </a:cubicBezTo>
                  <a:cubicBezTo>
                    <a:pt x="9" y="0"/>
                    <a:pt x="6" y="2"/>
                    <a:pt x="4" y="4"/>
                  </a:cubicBezTo>
                  <a:cubicBezTo>
                    <a:pt x="2" y="6"/>
                    <a:pt x="0" y="9"/>
                    <a:pt x="0" y="12"/>
                  </a:cubicBezTo>
                  <a:cubicBezTo>
                    <a:pt x="0" y="15"/>
                    <a:pt x="2" y="18"/>
                    <a:pt x="4" y="21"/>
                  </a:cubicBezTo>
                  <a:cubicBezTo>
                    <a:pt x="6" y="23"/>
                    <a:pt x="9" y="24"/>
                    <a:pt x="12" y="24"/>
                  </a:cubicBezTo>
                  <a:cubicBezTo>
                    <a:pt x="16" y="24"/>
                    <a:pt x="18" y="23"/>
                    <a:pt x="21" y="21"/>
                  </a:cubicBezTo>
                  <a:cubicBezTo>
                    <a:pt x="23" y="18"/>
                    <a:pt x="24" y="15"/>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711" name="Freeform 108"/>
            <p:cNvSpPr/>
            <p:nvPr/>
          </p:nvSpPr>
          <p:spPr>
            <a:xfrm>
              <a:off x="3408363" y="3173413"/>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6" y="0"/>
                    <a:pt x="12" y="0"/>
                  </a:cubicBezTo>
                  <a:cubicBezTo>
                    <a:pt x="9" y="0"/>
                    <a:pt x="6" y="1"/>
                    <a:pt x="4" y="3"/>
                  </a:cubicBezTo>
                  <a:cubicBezTo>
                    <a:pt x="2" y="6"/>
                    <a:pt x="0" y="9"/>
                    <a:pt x="0" y="11"/>
                  </a:cubicBezTo>
                  <a:cubicBezTo>
                    <a:pt x="0" y="15"/>
                    <a:pt x="2" y="18"/>
                    <a:pt x="4" y="20"/>
                  </a:cubicBezTo>
                  <a:cubicBezTo>
                    <a:pt x="6" y="23"/>
                    <a:pt x="9" y="24"/>
                    <a:pt x="12" y="24"/>
                  </a:cubicBezTo>
                  <a:cubicBezTo>
                    <a:pt x="16" y="24"/>
                    <a:pt x="18" y="23"/>
                    <a:pt x="21" y="20"/>
                  </a:cubicBezTo>
                  <a:cubicBezTo>
                    <a:pt x="23" y="18"/>
                    <a:pt x="24" y="15"/>
                    <a:pt x="24" y="11"/>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5712" name="Freeform 109"/>
            <p:cNvSpPr/>
            <p:nvPr/>
          </p:nvSpPr>
          <p:spPr>
            <a:xfrm>
              <a:off x="3527425" y="2586038"/>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1" y="0"/>
                  </a:cubicBezTo>
                  <a:cubicBezTo>
                    <a:pt x="9" y="0"/>
                    <a:pt x="6" y="1"/>
                    <a:pt x="3" y="3"/>
                  </a:cubicBezTo>
                  <a:cubicBezTo>
                    <a:pt x="1" y="6"/>
                    <a:pt x="0" y="9"/>
                    <a:pt x="0" y="12"/>
                  </a:cubicBezTo>
                  <a:cubicBezTo>
                    <a:pt x="0" y="15"/>
                    <a:pt x="1" y="18"/>
                    <a:pt x="3" y="20"/>
                  </a:cubicBezTo>
                  <a:cubicBezTo>
                    <a:pt x="6" y="23"/>
                    <a:pt x="9" y="24"/>
                    <a:pt x="11" y="24"/>
                  </a:cubicBezTo>
                  <a:cubicBezTo>
                    <a:pt x="15"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5713" name="Freeform 110"/>
            <p:cNvSpPr/>
            <p:nvPr/>
          </p:nvSpPr>
          <p:spPr>
            <a:xfrm>
              <a:off x="3527425" y="2701926"/>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5" y="0"/>
                    <a:pt x="11" y="0"/>
                  </a:cubicBezTo>
                  <a:cubicBezTo>
                    <a:pt x="9" y="0"/>
                    <a:pt x="6" y="2"/>
                    <a:pt x="3" y="4"/>
                  </a:cubicBezTo>
                  <a:cubicBezTo>
                    <a:pt x="1" y="6"/>
                    <a:pt x="0" y="9"/>
                    <a:pt x="0" y="12"/>
                  </a:cubicBezTo>
                  <a:cubicBezTo>
                    <a:pt x="0" y="15"/>
                    <a:pt x="1" y="18"/>
                    <a:pt x="3" y="21"/>
                  </a:cubicBezTo>
                  <a:cubicBezTo>
                    <a:pt x="6" y="23"/>
                    <a:pt x="9" y="24"/>
                    <a:pt x="11" y="24"/>
                  </a:cubicBezTo>
                  <a:cubicBezTo>
                    <a:pt x="15" y="24"/>
                    <a:pt x="18" y="23"/>
                    <a:pt x="20" y="21"/>
                  </a:cubicBezTo>
                  <a:cubicBezTo>
                    <a:pt x="23" y="18"/>
                    <a:pt x="24" y="15"/>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714" name="Freeform 111"/>
            <p:cNvSpPr/>
            <p:nvPr/>
          </p:nvSpPr>
          <p:spPr>
            <a:xfrm>
              <a:off x="3527425" y="2819401"/>
              <a:ext cx="74613"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1" y="0"/>
                  </a:cubicBezTo>
                  <a:cubicBezTo>
                    <a:pt x="9" y="0"/>
                    <a:pt x="6" y="2"/>
                    <a:pt x="3" y="4"/>
                  </a:cubicBezTo>
                  <a:cubicBezTo>
                    <a:pt x="1" y="6"/>
                    <a:pt x="0" y="9"/>
                    <a:pt x="0" y="12"/>
                  </a:cubicBezTo>
                  <a:cubicBezTo>
                    <a:pt x="0" y="16"/>
                    <a:pt x="1" y="19"/>
                    <a:pt x="3" y="21"/>
                  </a:cubicBezTo>
                  <a:cubicBezTo>
                    <a:pt x="6" y="24"/>
                    <a:pt x="9" y="25"/>
                    <a:pt x="11" y="25"/>
                  </a:cubicBezTo>
                  <a:cubicBezTo>
                    <a:pt x="15"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715" name="Freeform 112"/>
            <p:cNvSpPr/>
            <p:nvPr/>
          </p:nvSpPr>
          <p:spPr>
            <a:xfrm>
              <a:off x="3527425" y="2938463"/>
              <a:ext cx="74613"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5" y="0"/>
                    <a:pt x="11" y="0"/>
                  </a:cubicBezTo>
                  <a:cubicBezTo>
                    <a:pt x="9" y="0"/>
                    <a:pt x="6" y="1"/>
                    <a:pt x="3" y="4"/>
                  </a:cubicBezTo>
                  <a:cubicBezTo>
                    <a:pt x="1" y="6"/>
                    <a:pt x="0" y="9"/>
                    <a:pt x="0" y="12"/>
                  </a:cubicBezTo>
                  <a:cubicBezTo>
                    <a:pt x="0" y="15"/>
                    <a:pt x="1" y="18"/>
                    <a:pt x="3" y="20"/>
                  </a:cubicBezTo>
                  <a:cubicBezTo>
                    <a:pt x="6" y="23"/>
                    <a:pt x="9" y="24"/>
                    <a:pt x="11" y="24"/>
                  </a:cubicBezTo>
                  <a:cubicBezTo>
                    <a:pt x="15" y="24"/>
                    <a:pt x="18" y="23"/>
                    <a:pt x="20" y="20"/>
                  </a:cubicBezTo>
                  <a:cubicBezTo>
                    <a:pt x="23" y="18"/>
                    <a:pt x="24" y="15"/>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716" name="Freeform 113"/>
            <p:cNvSpPr/>
            <p:nvPr/>
          </p:nvSpPr>
          <p:spPr>
            <a:xfrm>
              <a:off x="3643313" y="2233613"/>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6" y="0"/>
                    <a:pt x="12" y="0"/>
                  </a:cubicBezTo>
                  <a:cubicBezTo>
                    <a:pt x="9" y="0"/>
                    <a:pt x="6" y="1"/>
                    <a:pt x="4" y="3"/>
                  </a:cubicBezTo>
                  <a:cubicBezTo>
                    <a:pt x="1" y="5"/>
                    <a:pt x="0" y="8"/>
                    <a:pt x="0" y="11"/>
                  </a:cubicBezTo>
                  <a:cubicBezTo>
                    <a:pt x="0" y="15"/>
                    <a:pt x="1" y="18"/>
                    <a:pt x="4" y="20"/>
                  </a:cubicBezTo>
                  <a:cubicBezTo>
                    <a:pt x="6" y="23"/>
                    <a:pt x="9" y="24"/>
                    <a:pt x="12" y="24"/>
                  </a:cubicBezTo>
                  <a:cubicBezTo>
                    <a:pt x="16" y="24"/>
                    <a:pt x="18" y="23"/>
                    <a:pt x="20" y="20"/>
                  </a:cubicBezTo>
                  <a:cubicBezTo>
                    <a:pt x="23" y="18"/>
                    <a:pt x="24" y="15"/>
                    <a:pt x="24" y="11"/>
                  </a:cubicBezTo>
                  <a:cubicBezTo>
                    <a:pt x="24" y="8"/>
                    <a:pt x="23" y="5"/>
                    <a:pt x="20" y="3"/>
                  </a:cubicBezTo>
                </a:path>
              </a:pathLst>
            </a:custGeom>
            <a:solidFill>
              <a:schemeClr val="tx1">
                <a:alpha val="100000"/>
              </a:schemeClr>
            </a:solidFill>
            <a:ln w="9525">
              <a:noFill/>
            </a:ln>
          </p:spPr>
          <p:txBody>
            <a:bodyPr/>
            <a:p>
              <a:endParaRPr lang="zh-CN" altLang="en-US"/>
            </a:p>
          </p:txBody>
        </p:sp>
        <p:sp>
          <p:nvSpPr>
            <p:cNvPr id="25717" name="Freeform 114"/>
            <p:cNvSpPr/>
            <p:nvPr/>
          </p:nvSpPr>
          <p:spPr>
            <a:xfrm>
              <a:off x="3643313" y="2351088"/>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6" y="0"/>
                    <a:pt x="12" y="0"/>
                  </a:cubicBezTo>
                  <a:cubicBezTo>
                    <a:pt x="9" y="0"/>
                    <a:pt x="6" y="1"/>
                    <a:pt x="4" y="4"/>
                  </a:cubicBezTo>
                  <a:cubicBezTo>
                    <a:pt x="1" y="6"/>
                    <a:pt x="0" y="9"/>
                    <a:pt x="0" y="12"/>
                  </a:cubicBezTo>
                  <a:cubicBezTo>
                    <a:pt x="0" y="16"/>
                    <a:pt x="1" y="18"/>
                    <a:pt x="4" y="20"/>
                  </a:cubicBezTo>
                  <a:cubicBezTo>
                    <a:pt x="6" y="23"/>
                    <a:pt x="9" y="24"/>
                    <a:pt x="12" y="24"/>
                  </a:cubicBezTo>
                  <a:cubicBezTo>
                    <a:pt x="16" y="24"/>
                    <a:pt x="18" y="23"/>
                    <a:pt x="20" y="20"/>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718" name="Freeform 115"/>
            <p:cNvSpPr/>
            <p:nvPr/>
          </p:nvSpPr>
          <p:spPr>
            <a:xfrm>
              <a:off x="3643313" y="2466976"/>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6" y="0"/>
                    <a:pt x="12" y="0"/>
                  </a:cubicBezTo>
                  <a:cubicBezTo>
                    <a:pt x="9" y="0"/>
                    <a:pt x="6" y="2"/>
                    <a:pt x="4" y="4"/>
                  </a:cubicBezTo>
                  <a:cubicBezTo>
                    <a:pt x="1" y="6"/>
                    <a:pt x="0" y="9"/>
                    <a:pt x="0" y="12"/>
                  </a:cubicBezTo>
                  <a:cubicBezTo>
                    <a:pt x="0" y="16"/>
                    <a:pt x="1" y="19"/>
                    <a:pt x="4" y="21"/>
                  </a:cubicBezTo>
                  <a:cubicBezTo>
                    <a:pt x="6" y="23"/>
                    <a:pt x="9" y="25"/>
                    <a:pt x="12" y="25"/>
                  </a:cubicBezTo>
                  <a:cubicBezTo>
                    <a:pt x="16" y="25"/>
                    <a:pt x="18" y="23"/>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719" name="Freeform 116"/>
            <p:cNvSpPr/>
            <p:nvPr/>
          </p:nvSpPr>
          <p:spPr>
            <a:xfrm>
              <a:off x="3759200" y="2351088"/>
              <a:ext cx="79375" cy="74613"/>
            </a:xfrm>
            <a:custGeom>
              <a:avLst/>
              <a:gdLst>
                <a:gd name="txL" fmla="*/ 0 w 25"/>
                <a:gd name="txT" fmla="*/ 0 h 24"/>
                <a:gd name="txR" fmla="*/ 25 w 25"/>
                <a:gd name="txB" fmla="*/ 24 h 24"/>
              </a:gdLst>
              <a:ahLst/>
              <a:cxnLst>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25" h="24">
                  <a:moveTo>
                    <a:pt x="12" y="0"/>
                  </a:moveTo>
                  <a:cubicBezTo>
                    <a:pt x="9" y="0"/>
                    <a:pt x="6" y="1"/>
                    <a:pt x="4" y="4"/>
                  </a:cubicBezTo>
                  <a:cubicBezTo>
                    <a:pt x="2" y="6"/>
                    <a:pt x="0" y="9"/>
                    <a:pt x="0" y="12"/>
                  </a:cubicBezTo>
                  <a:cubicBezTo>
                    <a:pt x="0" y="16"/>
                    <a:pt x="2" y="18"/>
                    <a:pt x="4" y="20"/>
                  </a:cubicBezTo>
                  <a:cubicBezTo>
                    <a:pt x="6" y="23"/>
                    <a:pt x="9" y="24"/>
                    <a:pt x="12" y="24"/>
                  </a:cubicBezTo>
                  <a:cubicBezTo>
                    <a:pt x="16" y="24"/>
                    <a:pt x="19" y="23"/>
                    <a:pt x="21" y="20"/>
                  </a:cubicBezTo>
                  <a:cubicBezTo>
                    <a:pt x="23" y="18"/>
                    <a:pt x="25" y="16"/>
                    <a:pt x="25" y="12"/>
                  </a:cubicBezTo>
                  <a:cubicBezTo>
                    <a:pt x="25" y="9"/>
                    <a:pt x="23" y="6"/>
                    <a:pt x="21" y="4"/>
                  </a:cubicBezTo>
                  <a:cubicBezTo>
                    <a:pt x="19" y="1"/>
                    <a:pt x="16" y="0"/>
                    <a:pt x="12" y="0"/>
                  </a:cubicBezTo>
                </a:path>
              </a:pathLst>
            </a:custGeom>
            <a:solidFill>
              <a:schemeClr val="tx1">
                <a:alpha val="100000"/>
              </a:schemeClr>
            </a:solidFill>
            <a:ln w="9525">
              <a:noFill/>
            </a:ln>
          </p:spPr>
          <p:txBody>
            <a:bodyPr/>
            <a:p>
              <a:endParaRPr lang="zh-CN" altLang="en-US"/>
            </a:p>
          </p:txBody>
        </p:sp>
        <p:sp>
          <p:nvSpPr>
            <p:cNvPr id="25720" name="Freeform 117"/>
            <p:cNvSpPr/>
            <p:nvPr/>
          </p:nvSpPr>
          <p:spPr>
            <a:xfrm>
              <a:off x="3759200" y="2466976"/>
              <a:ext cx="79375" cy="77788"/>
            </a:xfrm>
            <a:custGeom>
              <a:avLst/>
              <a:gdLst>
                <a:gd name="txL" fmla="*/ 0 w 25"/>
                <a:gd name="txT" fmla="*/ 0 h 25"/>
                <a:gd name="txR" fmla="*/ 25 w 25"/>
                <a:gd name="txB" fmla="*/ 25 h 25"/>
              </a:gdLst>
              <a:ahLst/>
              <a:cxnLst>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25" h="25">
                  <a:moveTo>
                    <a:pt x="12" y="0"/>
                  </a:moveTo>
                  <a:cubicBezTo>
                    <a:pt x="9" y="0"/>
                    <a:pt x="6" y="2"/>
                    <a:pt x="4" y="4"/>
                  </a:cubicBezTo>
                  <a:cubicBezTo>
                    <a:pt x="2" y="6"/>
                    <a:pt x="0" y="9"/>
                    <a:pt x="0" y="12"/>
                  </a:cubicBezTo>
                  <a:cubicBezTo>
                    <a:pt x="0" y="16"/>
                    <a:pt x="2" y="19"/>
                    <a:pt x="4" y="21"/>
                  </a:cubicBezTo>
                  <a:cubicBezTo>
                    <a:pt x="6" y="23"/>
                    <a:pt x="9" y="25"/>
                    <a:pt x="12" y="25"/>
                  </a:cubicBezTo>
                  <a:cubicBezTo>
                    <a:pt x="16" y="25"/>
                    <a:pt x="19" y="23"/>
                    <a:pt x="21" y="21"/>
                  </a:cubicBezTo>
                  <a:cubicBezTo>
                    <a:pt x="23" y="19"/>
                    <a:pt x="25" y="16"/>
                    <a:pt x="25" y="12"/>
                  </a:cubicBezTo>
                  <a:cubicBezTo>
                    <a:pt x="25" y="9"/>
                    <a:pt x="23" y="6"/>
                    <a:pt x="21" y="4"/>
                  </a:cubicBezTo>
                  <a:cubicBezTo>
                    <a:pt x="19" y="2"/>
                    <a:pt x="16" y="0"/>
                    <a:pt x="12" y="0"/>
                  </a:cubicBezTo>
                </a:path>
              </a:pathLst>
            </a:custGeom>
            <a:solidFill>
              <a:schemeClr val="tx1">
                <a:alpha val="100000"/>
              </a:schemeClr>
            </a:solidFill>
            <a:ln w="9525">
              <a:noFill/>
            </a:ln>
          </p:spPr>
          <p:txBody>
            <a:bodyPr/>
            <a:p>
              <a:endParaRPr lang="zh-CN" altLang="en-US"/>
            </a:p>
          </p:txBody>
        </p:sp>
        <p:sp>
          <p:nvSpPr>
            <p:cNvPr id="25721" name="Freeform 118"/>
            <p:cNvSpPr/>
            <p:nvPr/>
          </p:nvSpPr>
          <p:spPr>
            <a:xfrm>
              <a:off x="3643313" y="2586038"/>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6" y="0"/>
                    <a:pt x="12" y="0"/>
                  </a:cubicBezTo>
                  <a:cubicBezTo>
                    <a:pt x="9" y="0"/>
                    <a:pt x="6" y="1"/>
                    <a:pt x="4" y="3"/>
                  </a:cubicBezTo>
                  <a:cubicBezTo>
                    <a:pt x="1" y="6"/>
                    <a:pt x="0" y="9"/>
                    <a:pt x="0" y="12"/>
                  </a:cubicBezTo>
                  <a:cubicBezTo>
                    <a:pt x="0" y="15"/>
                    <a:pt x="1" y="18"/>
                    <a:pt x="4" y="20"/>
                  </a:cubicBezTo>
                  <a:cubicBezTo>
                    <a:pt x="6" y="23"/>
                    <a:pt x="9" y="24"/>
                    <a:pt x="12" y="24"/>
                  </a:cubicBezTo>
                  <a:cubicBezTo>
                    <a:pt x="16"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5722" name="Freeform 119"/>
            <p:cNvSpPr/>
            <p:nvPr/>
          </p:nvSpPr>
          <p:spPr>
            <a:xfrm>
              <a:off x="3643313" y="2701926"/>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6" y="0"/>
                    <a:pt x="12" y="0"/>
                  </a:cubicBezTo>
                  <a:cubicBezTo>
                    <a:pt x="9" y="0"/>
                    <a:pt x="6" y="2"/>
                    <a:pt x="4" y="4"/>
                  </a:cubicBezTo>
                  <a:cubicBezTo>
                    <a:pt x="1" y="6"/>
                    <a:pt x="0" y="9"/>
                    <a:pt x="0" y="12"/>
                  </a:cubicBezTo>
                  <a:cubicBezTo>
                    <a:pt x="0" y="15"/>
                    <a:pt x="1" y="18"/>
                    <a:pt x="4" y="21"/>
                  </a:cubicBezTo>
                  <a:cubicBezTo>
                    <a:pt x="6" y="23"/>
                    <a:pt x="9" y="24"/>
                    <a:pt x="12" y="24"/>
                  </a:cubicBezTo>
                  <a:cubicBezTo>
                    <a:pt x="16" y="24"/>
                    <a:pt x="18" y="23"/>
                    <a:pt x="20" y="21"/>
                  </a:cubicBezTo>
                  <a:cubicBezTo>
                    <a:pt x="23" y="18"/>
                    <a:pt x="24" y="15"/>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723" name="Freeform 120"/>
            <p:cNvSpPr/>
            <p:nvPr/>
          </p:nvSpPr>
          <p:spPr>
            <a:xfrm>
              <a:off x="3643313" y="2819401"/>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6" y="0"/>
                    <a:pt x="12" y="0"/>
                  </a:cubicBezTo>
                  <a:cubicBezTo>
                    <a:pt x="9" y="0"/>
                    <a:pt x="6" y="2"/>
                    <a:pt x="4" y="4"/>
                  </a:cubicBezTo>
                  <a:cubicBezTo>
                    <a:pt x="1" y="6"/>
                    <a:pt x="0" y="9"/>
                    <a:pt x="0" y="12"/>
                  </a:cubicBezTo>
                  <a:cubicBezTo>
                    <a:pt x="0" y="16"/>
                    <a:pt x="1" y="19"/>
                    <a:pt x="4" y="21"/>
                  </a:cubicBezTo>
                  <a:cubicBezTo>
                    <a:pt x="6" y="24"/>
                    <a:pt x="9" y="25"/>
                    <a:pt x="12" y="25"/>
                  </a:cubicBezTo>
                  <a:cubicBezTo>
                    <a:pt x="16"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724" name="Freeform 121"/>
            <p:cNvSpPr/>
            <p:nvPr/>
          </p:nvSpPr>
          <p:spPr>
            <a:xfrm>
              <a:off x="3643313" y="3054351"/>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6" y="0"/>
                    <a:pt x="12" y="0"/>
                  </a:cubicBezTo>
                  <a:cubicBezTo>
                    <a:pt x="9" y="0"/>
                    <a:pt x="6" y="2"/>
                    <a:pt x="4" y="4"/>
                  </a:cubicBezTo>
                  <a:cubicBezTo>
                    <a:pt x="1" y="6"/>
                    <a:pt x="0" y="9"/>
                    <a:pt x="0" y="12"/>
                  </a:cubicBezTo>
                  <a:cubicBezTo>
                    <a:pt x="0" y="15"/>
                    <a:pt x="1" y="18"/>
                    <a:pt x="4" y="21"/>
                  </a:cubicBezTo>
                  <a:cubicBezTo>
                    <a:pt x="6" y="23"/>
                    <a:pt x="9" y="24"/>
                    <a:pt x="12" y="24"/>
                  </a:cubicBezTo>
                  <a:cubicBezTo>
                    <a:pt x="16" y="24"/>
                    <a:pt x="18" y="23"/>
                    <a:pt x="20" y="21"/>
                  </a:cubicBezTo>
                  <a:cubicBezTo>
                    <a:pt x="23" y="18"/>
                    <a:pt x="24" y="15"/>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725" name="Freeform 122"/>
            <p:cNvSpPr/>
            <p:nvPr/>
          </p:nvSpPr>
          <p:spPr>
            <a:xfrm>
              <a:off x="3759200" y="3173413"/>
              <a:ext cx="79375" cy="76200"/>
            </a:xfrm>
            <a:custGeom>
              <a:avLst/>
              <a:gdLst>
                <a:gd name="txL" fmla="*/ 0 w 25"/>
                <a:gd name="txT" fmla="*/ 0 h 24"/>
                <a:gd name="txR" fmla="*/ 25 w 25"/>
                <a:gd name="txB" fmla="*/ 24 h 24"/>
              </a:gdLst>
              <a:ahLst/>
              <a:cxnLst>
                <a:cxn ang="0">
                  <a:pos x="2147483647" y="2147483647"/>
                </a:cxn>
                <a:cxn ang="0">
                  <a:pos x="2147483647" y="2147483647"/>
                </a:cxn>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Lst>
              <a:rect l="txL" t="txT" r="txR" b="txB"/>
              <a:pathLst>
                <a:path w="25" h="24">
                  <a:moveTo>
                    <a:pt x="21" y="20"/>
                  </a:moveTo>
                  <a:cubicBezTo>
                    <a:pt x="23" y="18"/>
                    <a:pt x="25" y="15"/>
                    <a:pt x="25" y="11"/>
                  </a:cubicBezTo>
                  <a:cubicBezTo>
                    <a:pt x="25" y="9"/>
                    <a:pt x="23" y="6"/>
                    <a:pt x="21" y="3"/>
                  </a:cubicBezTo>
                  <a:cubicBezTo>
                    <a:pt x="19" y="1"/>
                    <a:pt x="16" y="0"/>
                    <a:pt x="12" y="0"/>
                  </a:cubicBezTo>
                  <a:cubicBezTo>
                    <a:pt x="9" y="0"/>
                    <a:pt x="6" y="1"/>
                    <a:pt x="4" y="3"/>
                  </a:cubicBezTo>
                  <a:cubicBezTo>
                    <a:pt x="2" y="6"/>
                    <a:pt x="0" y="9"/>
                    <a:pt x="0" y="11"/>
                  </a:cubicBezTo>
                  <a:cubicBezTo>
                    <a:pt x="0" y="15"/>
                    <a:pt x="2" y="18"/>
                    <a:pt x="4" y="20"/>
                  </a:cubicBezTo>
                  <a:cubicBezTo>
                    <a:pt x="6" y="23"/>
                    <a:pt x="9" y="24"/>
                    <a:pt x="12" y="24"/>
                  </a:cubicBezTo>
                  <a:cubicBezTo>
                    <a:pt x="16" y="24"/>
                    <a:pt x="19" y="23"/>
                    <a:pt x="21" y="20"/>
                  </a:cubicBezTo>
                </a:path>
              </a:pathLst>
            </a:custGeom>
            <a:solidFill>
              <a:schemeClr val="tx1">
                <a:alpha val="100000"/>
              </a:schemeClr>
            </a:solidFill>
            <a:ln w="9525">
              <a:noFill/>
            </a:ln>
          </p:spPr>
          <p:txBody>
            <a:bodyPr/>
            <a:p>
              <a:endParaRPr lang="zh-CN" altLang="en-US"/>
            </a:p>
          </p:txBody>
        </p:sp>
        <p:sp>
          <p:nvSpPr>
            <p:cNvPr id="25726" name="Freeform 123"/>
            <p:cNvSpPr/>
            <p:nvPr/>
          </p:nvSpPr>
          <p:spPr>
            <a:xfrm>
              <a:off x="3759200" y="2586038"/>
              <a:ext cx="79375" cy="76200"/>
            </a:xfrm>
            <a:custGeom>
              <a:avLst/>
              <a:gdLst>
                <a:gd name="txL" fmla="*/ 0 w 25"/>
                <a:gd name="txT" fmla="*/ 0 h 24"/>
                <a:gd name="txR" fmla="*/ 25 w 25"/>
                <a:gd name="txB" fmla="*/ 24 h 24"/>
              </a:gdLst>
              <a:ahLst/>
              <a:cxnLst>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25" h="24">
                  <a:moveTo>
                    <a:pt x="12" y="0"/>
                  </a:moveTo>
                  <a:cubicBezTo>
                    <a:pt x="9" y="0"/>
                    <a:pt x="6" y="1"/>
                    <a:pt x="4" y="3"/>
                  </a:cubicBezTo>
                  <a:cubicBezTo>
                    <a:pt x="2" y="6"/>
                    <a:pt x="0" y="9"/>
                    <a:pt x="0" y="12"/>
                  </a:cubicBezTo>
                  <a:cubicBezTo>
                    <a:pt x="0" y="15"/>
                    <a:pt x="2" y="18"/>
                    <a:pt x="4" y="20"/>
                  </a:cubicBezTo>
                  <a:cubicBezTo>
                    <a:pt x="6" y="23"/>
                    <a:pt x="9" y="24"/>
                    <a:pt x="12" y="24"/>
                  </a:cubicBezTo>
                  <a:cubicBezTo>
                    <a:pt x="16" y="24"/>
                    <a:pt x="19" y="23"/>
                    <a:pt x="21" y="20"/>
                  </a:cubicBezTo>
                  <a:cubicBezTo>
                    <a:pt x="23" y="18"/>
                    <a:pt x="25" y="15"/>
                    <a:pt x="25" y="12"/>
                  </a:cubicBezTo>
                  <a:cubicBezTo>
                    <a:pt x="25" y="9"/>
                    <a:pt x="23" y="6"/>
                    <a:pt x="21" y="3"/>
                  </a:cubicBezTo>
                  <a:cubicBezTo>
                    <a:pt x="19" y="1"/>
                    <a:pt x="16" y="0"/>
                    <a:pt x="12" y="0"/>
                  </a:cubicBezTo>
                </a:path>
              </a:pathLst>
            </a:custGeom>
            <a:solidFill>
              <a:schemeClr val="tx1">
                <a:alpha val="100000"/>
              </a:schemeClr>
            </a:solidFill>
            <a:ln w="9525">
              <a:noFill/>
            </a:ln>
          </p:spPr>
          <p:txBody>
            <a:bodyPr/>
            <a:p>
              <a:endParaRPr lang="zh-CN" altLang="en-US"/>
            </a:p>
          </p:txBody>
        </p:sp>
        <p:sp>
          <p:nvSpPr>
            <p:cNvPr id="25727" name="Freeform 124"/>
            <p:cNvSpPr/>
            <p:nvPr/>
          </p:nvSpPr>
          <p:spPr>
            <a:xfrm>
              <a:off x="3290888" y="3406776"/>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2" y="0"/>
                  </a:cubicBezTo>
                  <a:cubicBezTo>
                    <a:pt x="9" y="0"/>
                    <a:pt x="6" y="2"/>
                    <a:pt x="4" y="4"/>
                  </a:cubicBezTo>
                  <a:cubicBezTo>
                    <a:pt x="1" y="6"/>
                    <a:pt x="0" y="9"/>
                    <a:pt x="0" y="12"/>
                  </a:cubicBezTo>
                  <a:cubicBezTo>
                    <a:pt x="0" y="16"/>
                    <a:pt x="1" y="19"/>
                    <a:pt x="4" y="21"/>
                  </a:cubicBezTo>
                  <a:cubicBezTo>
                    <a:pt x="6" y="23"/>
                    <a:pt x="9" y="25"/>
                    <a:pt x="12" y="25"/>
                  </a:cubicBezTo>
                  <a:cubicBezTo>
                    <a:pt x="15" y="25"/>
                    <a:pt x="18" y="23"/>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728" name="Freeform 125"/>
            <p:cNvSpPr/>
            <p:nvPr/>
          </p:nvSpPr>
          <p:spPr>
            <a:xfrm>
              <a:off x="3408363" y="3406776"/>
              <a:ext cx="74613"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6" y="0"/>
                    <a:pt x="12" y="0"/>
                  </a:cubicBezTo>
                  <a:cubicBezTo>
                    <a:pt x="9" y="0"/>
                    <a:pt x="6" y="2"/>
                    <a:pt x="4" y="4"/>
                  </a:cubicBezTo>
                  <a:cubicBezTo>
                    <a:pt x="2" y="6"/>
                    <a:pt x="0" y="9"/>
                    <a:pt x="0" y="12"/>
                  </a:cubicBezTo>
                  <a:cubicBezTo>
                    <a:pt x="0" y="16"/>
                    <a:pt x="2" y="19"/>
                    <a:pt x="4" y="21"/>
                  </a:cubicBezTo>
                  <a:cubicBezTo>
                    <a:pt x="6" y="23"/>
                    <a:pt x="9" y="25"/>
                    <a:pt x="12" y="25"/>
                  </a:cubicBezTo>
                  <a:cubicBezTo>
                    <a:pt x="16" y="25"/>
                    <a:pt x="18" y="23"/>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729" name="Freeform 126"/>
            <p:cNvSpPr/>
            <p:nvPr/>
          </p:nvSpPr>
          <p:spPr>
            <a:xfrm>
              <a:off x="3408363" y="3289301"/>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1"/>
                    <a:pt x="16" y="0"/>
                    <a:pt x="12" y="0"/>
                  </a:cubicBezTo>
                  <a:cubicBezTo>
                    <a:pt x="9" y="0"/>
                    <a:pt x="6" y="1"/>
                    <a:pt x="4" y="4"/>
                  </a:cubicBezTo>
                  <a:cubicBezTo>
                    <a:pt x="2" y="6"/>
                    <a:pt x="0" y="9"/>
                    <a:pt x="0" y="12"/>
                  </a:cubicBezTo>
                  <a:cubicBezTo>
                    <a:pt x="0" y="15"/>
                    <a:pt x="2" y="18"/>
                    <a:pt x="4" y="20"/>
                  </a:cubicBezTo>
                  <a:cubicBezTo>
                    <a:pt x="6" y="23"/>
                    <a:pt x="9" y="24"/>
                    <a:pt x="12" y="24"/>
                  </a:cubicBezTo>
                  <a:cubicBezTo>
                    <a:pt x="16" y="24"/>
                    <a:pt x="18" y="23"/>
                    <a:pt x="21" y="20"/>
                  </a:cubicBezTo>
                  <a:cubicBezTo>
                    <a:pt x="23" y="18"/>
                    <a:pt x="24" y="15"/>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730" name="Freeform 127"/>
            <p:cNvSpPr/>
            <p:nvPr/>
          </p:nvSpPr>
          <p:spPr>
            <a:xfrm>
              <a:off x="2703513" y="2233613"/>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6" y="0"/>
                    <a:pt x="12" y="0"/>
                  </a:cubicBezTo>
                  <a:cubicBezTo>
                    <a:pt x="9" y="0"/>
                    <a:pt x="6" y="1"/>
                    <a:pt x="4" y="3"/>
                  </a:cubicBezTo>
                  <a:cubicBezTo>
                    <a:pt x="1" y="5"/>
                    <a:pt x="0" y="8"/>
                    <a:pt x="0" y="11"/>
                  </a:cubicBezTo>
                  <a:cubicBezTo>
                    <a:pt x="0" y="15"/>
                    <a:pt x="1" y="18"/>
                    <a:pt x="4" y="20"/>
                  </a:cubicBezTo>
                  <a:cubicBezTo>
                    <a:pt x="6" y="23"/>
                    <a:pt x="9" y="24"/>
                    <a:pt x="12" y="24"/>
                  </a:cubicBezTo>
                  <a:cubicBezTo>
                    <a:pt x="16" y="24"/>
                    <a:pt x="18" y="23"/>
                    <a:pt x="20" y="20"/>
                  </a:cubicBezTo>
                  <a:cubicBezTo>
                    <a:pt x="23" y="18"/>
                    <a:pt x="24" y="15"/>
                    <a:pt x="24" y="11"/>
                  </a:cubicBezTo>
                  <a:cubicBezTo>
                    <a:pt x="24" y="8"/>
                    <a:pt x="23" y="5"/>
                    <a:pt x="20" y="3"/>
                  </a:cubicBezTo>
                </a:path>
              </a:pathLst>
            </a:custGeom>
            <a:solidFill>
              <a:schemeClr val="tx1">
                <a:alpha val="100000"/>
              </a:schemeClr>
            </a:solidFill>
            <a:ln w="9525">
              <a:noFill/>
            </a:ln>
          </p:spPr>
          <p:txBody>
            <a:bodyPr/>
            <a:p>
              <a:endParaRPr lang="zh-CN" altLang="en-US"/>
            </a:p>
          </p:txBody>
        </p:sp>
        <p:sp>
          <p:nvSpPr>
            <p:cNvPr id="25731" name="Freeform 128"/>
            <p:cNvSpPr/>
            <p:nvPr/>
          </p:nvSpPr>
          <p:spPr>
            <a:xfrm>
              <a:off x="3527425" y="3054351"/>
              <a:ext cx="74613"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5" y="0"/>
                    <a:pt x="11" y="0"/>
                  </a:cubicBezTo>
                  <a:cubicBezTo>
                    <a:pt x="9" y="0"/>
                    <a:pt x="6" y="2"/>
                    <a:pt x="3" y="4"/>
                  </a:cubicBezTo>
                  <a:cubicBezTo>
                    <a:pt x="1" y="6"/>
                    <a:pt x="0" y="9"/>
                    <a:pt x="0" y="12"/>
                  </a:cubicBezTo>
                  <a:cubicBezTo>
                    <a:pt x="0" y="15"/>
                    <a:pt x="1" y="18"/>
                    <a:pt x="3" y="21"/>
                  </a:cubicBezTo>
                  <a:cubicBezTo>
                    <a:pt x="6" y="23"/>
                    <a:pt x="9" y="24"/>
                    <a:pt x="11" y="24"/>
                  </a:cubicBezTo>
                  <a:cubicBezTo>
                    <a:pt x="15" y="24"/>
                    <a:pt x="18" y="23"/>
                    <a:pt x="20" y="21"/>
                  </a:cubicBezTo>
                  <a:cubicBezTo>
                    <a:pt x="23" y="18"/>
                    <a:pt x="24" y="15"/>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732" name="Freeform 129"/>
            <p:cNvSpPr/>
            <p:nvPr/>
          </p:nvSpPr>
          <p:spPr>
            <a:xfrm>
              <a:off x="3527425" y="3173413"/>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1" y="0"/>
                  </a:cubicBezTo>
                  <a:cubicBezTo>
                    <a:pt x="9" y="0"/>
                    <a:pt x="6" y="1"/>
                    <a:pt x="3" y="3"/>
                  </a:cubicBezTo>
                  <a:cubicBezTo>
                    <a:pt x="1" y="6"/>
                    <a:pt x="0" y="9"/>
                    <a:pt x="0" y="11"/>
                  </a:cubicBezTo>
                  <a:cubicBezTo>
                    <a:pt x="0" y="15"/>
                    <a:pt x="1" y="18"/>
                    <a:pt x="3" y="20"/>
                  </a:cubicBezTo>
                  <a:cubicBezTo>
                    <a:pt x="6" y="23"/>
                    <a:pt x="9" y="24"/>
                    <a:pt x="11" y="24"/>
                  </a:cubicBezTo>
                  <a:cubicBezTo>
                    <a:pt x="15" y="24"/>
                    <a:pt x="18" y="23"/>
                    <a:pt x="20" y="20"/>
                  </a:cubicBezTo>
                  <a:cubicBezTo>
                    <a:pt x="23" y="18"/>
                    <a:pt x="24" y="15"/>
                    <a:pt x="24" y="11"/>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5733" name="Freeform 130"/>
            <p:cNvSpPr/>
            <p:nvPr/>
          </p:nvSpPr>
          <p:spPr>
            <a:xfrm>
              <a:off x="3527425" y="3289301"/>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5" y="0"/>
                    <a:pt x="11" y="0"/>
                  </a:cubicBezTo>
                  <a:cubicBezTo>
                    <a:pt x="9" y="0"/>
                    <a:pt x="6" y="1"/>
                    <a:pt x="3" y="4"/>
                  </a:cubicBezTo>
                  <a:cubicBezTo>
                    <a:pt x="1" y="6"/>
                    <a:pt x="0" y="9"/>
                    <a:pt x="0" y="12"/>
                  </a:cubicBezTo>
                  <a:cubicBezTo>
                    <a:pt x="0" y="15"/>
                    <a:pt x="1" y="18"/>
                    <a:pt x="3" y="20"/>
                  </a:cubicBezTo>
                  <a:cubicBezTo>
                    <a:pt x="6" y="23"/>
                    <a:pt x="9" y="24"/>
                    <a:pt x="11" y="24"/>
                  </a:cubicBezTo>
                  <a:cubicBezTo>
                    <a:pt x="15" y="24"/>
                    <a:pt x="18" y="23"/>
                    <a:pt x="20" y="20"/>
                  </a:cubicBezTo>
                  <a:cubicBezTo>
                    <a:pt x="23" y="18"/>
                    <a:pt x="24" y="15"/>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734" name="Freeform 131"/>
            <p:cNvSpPr/>
            <p:nvPr/>
          </p:nvSpPr>
          <p:spPr>
            <a:xfrm>
              <a:off x="3643313" y="2938463"/>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6" y="0"/>
                    <a:pt x="12" y="0"/>
                  </a:cubicBezTo>
                  <a:cubicBezTo>
                    <a:pt x="9" y="0"/>
                    <a:pt x="6" y="1"/>
                    <a:pt x="4" y="4"/>
                  </a:cubicBezTo>
                  <a:cubicBezTo>
                    <a:pt x="1" y="6"/>
                    <a:pt x="0" y="9"/>
                    <a:pt x="0" y="12"/>
                  </a:cubicBezTo>
                  <a:cubicBezTo>
                    <a:pt x="0" y="15"/>
                    <a:pt x="1" y="18"/>
                    <a:pt x="4" y="20"/>
                  </a:cubicBezTo>
                  <a:cubicBezTo>
                    <a:pt x="6" y="23"/>
                    <a:pt x="9" y="24"/>
                    <a:pt x="12" y="24"/>
                  </a:cubicBezTo>
                  <a:cubicBezTo>
                    <a:pt x="16" y="24"/>
                    <a:pt x="18" y="23"/>
                    <a:pt x="20" y="20"/>
                  </a:cubicBezTo>
                  <a:cubicBezTo>
                    <a:pt x="23" y="18"/>
                    <a:pt x="24" y="15"/>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735" name="Freeform 132"/>
            <p:cNvSpPr/>
            <p:nvPr/>
          </p:nvSpPr>
          <p:spPr>
            <a:xfrm>
              <a:off x="3759200" y="2701926"/>
              <a:ext cx="79375" cy="76200"/>
            </a:xfrm>
            <a:custGeom>
              <a:avLst/>
              <a:gdLst>
                <a:gd name="txL" fmla="*/ 0 w 25"/>
                <a:gd name="txT" fmla="*/ 0 h 24"/>
                <a:gd name="txR" fmla="*/ 25 w 25"/>
                <a:gd name="txB" fmla="*/ 24 h 24"/>
              </a:gdLst>
              <a:ahLst/>
              <a:cxnLst>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25" h="24">
                  <a:moveTo>
                    <a:pt x="12" y="0"/>
                  </a:moveTo>
                  <a:cubicBezTo>
                    <a:pt x="9" y="0"/>
                    <a:pt x="6" y="2"/>
                    <a:pt x="4" y="4"/>
                  </a:cubicBezTo>
                  <a:cubicBezTo>
                    <a:pt x="2" y="6"/>
                    <a:pt x="0" y="9"/>
                    <a:pt x="0" y="12"/>
                  </a:cubicBezTo>
                  <a:cubicBezTo>
                    <a:pt x="0" y="15"/>
                    <a:pt x="2" y="18"/>
                    <a:pt x="4" y="21"/>
                  </a:cubicBezTo>
                  <a:cubicBezTo>
                    <a:pt x="6" y="23"/>
                    <a:pt x="9" y="24"/>
                    <a:pt x="12" y="24"/>
                  </a:cubicBezTo>
                  <a:cubicBezTo>
                    <a:pt x="16" y="24"/>
                    <a:pt x="19" y="23"/>
                    <a:pt x="21" y="21"/>
                  </a:cubicBezTo>
                  <a:cubicBezTo>
                    <a:pt x="23" y="18"/>
                    <a:pt x="25" y="15"/>
                    <a:pt x="25" y="12"/>
                  </a:cubicBezTo>
                  <a:cubicBezTo>
                    <a:pt x="25" y="9"/>
                    <a:pt x="23" y="6"/>
                    <a:pt x="21" y="4"/>
                  </a:cubicBezTo>
                  <a:cubicBezTo>
                    <a:pt x="19" y="2"/>
                    <a:pt x="16" y="0"/>
                    <a:pt x="12" y="0"/>
                  </a:cubicBezTo>
                </a:path>
              </a:pathLst>
            </a:custGeom>
            <a:solidFill>
              <a:schemeClr val="tx1">
                <a:alpha val="100000"/>
              </a:schemeClr>
            </a:solidFill>
            <a:ln w="9525">
              <a:noFill/>
            </a:ln>
          </p:spPr>
          <p:txBody>
            <a:bodyPr/>
            <a:p>
              <a:endParaRPr lang="zh-CN" altLang="en-US"/>
            </a:p>
          </p:txBody>
        </p:sp>
        <p:sp>
          <p:nvSpPr>
            <p:cNvPr id="25736" name="Freeform 133"/>
            <p:cNvSpPr/>
            <p:nvPr/>
          </p:nvSpPr>
          <p:spPr>
            <a:xfrm>
              <a:off x="3055938" y="2233613"/>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6" y="0"/>
                    <a:pt x="12" y="0"/>
                  </a:cubicBezTo>
                  <a:cubicBezTo>
                    <a:pt x="9" y="0"/>
                    <a:pt x="6" y="1"/>
                    <a:pt x="4" y="3"/>
                  </a:cubicBezTo>
                  <a:cubicBezTo>
                    <a:pt x="2" y="5"/>
                    <a:pt x="0" y="8"/>
                    <a:pt x="0" y="11"/>
                  </a:cubicBezTo>
                  <a:cubicBezTo>
                    <a:pt x="0" y="15"/>
                    <a:pt x="2" y="18"/>
                    <a:pt x="4" y="20"/>
                  </a:cubicBezTo>
                  <a:cubicBezTo>
                    <a:pt x="6" y="23"/>
                    <a:pt x="9" y="24"/>
                    <a:pt x="12" y="24"/>
                  </a:cubicBezTo>
                  <a:cubicBezTo>
                    <a:pt x="16" y="24"/>
                    <a:pt x="18" y="23"/>
                    <a:pt x="21" y="20"/>
                  </a:cubicBezTo>
                  <a:cubicBezTo>
                    <a:pt x="23" y="18"/>
                    <a:pt x="24" y="15"/>
                    <a:pt x="24" y="11"/>
                  </a:cubicBezTo>
                  <a:cubicBezTo>
                    <a:pt x="24" y="8"/>
                    <a:pt x="23" y="5"/>
                    <a:pt x="21" y="3"/>
                  </a:cubicBezTo>
                </a:path>
              </a:pathLst>
            </a:custGeom>
            <a:solidFill>
              <a:schemeClr val="tx1">
                <a:alpha val="100000"/>
              </a:schemeClr>
            </a:solidFill>
            <a:ln w="9525">
              <a:noFill/>
            </a:ln>
          </p:spPr>
          <p:txBody>
            <a:bodyPr/>
            <a:p>
              <a:endParaRPr lang="zh-CN" altLang="en-US"/>
            </a:p>
          </p:txBody>
        </p:sp>
        <p:sp>
          <p:nvSpPr>
            <p:cNvPr id="25737" name="Freeform 134"/>
            <p:cNvSpPr/>
            <p:nvPr/>
          </p:nvSpPr>
          <p:spPr>
            <a:xfrm>
              <a:off x="3171825" y="2233613"/>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2" y="0"/>
                  </a:cubicBezTo>
                  <a:cubicBezTo>
                    <a:pt x="9" y="0"/>
                    <a:pt x="6" y="1"/>
                    <a:pt x="4" y="3"/>
                  </a:cubicBezTo>
                  <a:cubicBezTo>
                    <a:pt x="2" y="5"/>
                    <a:pt x="0" y="8"/>
                    <a:pt x="0" y="11"/>
                  </a:cubicBezTo>
                  <a:cubicBezTo>
                    <a:pt x="0" y="15"/>
                    <a:pt x="2" y="18"/>
                    <a:pt x="4" y="20"/>
                  </a:cubicBezTo>
                  <a:cubicBezTo>
                    <a:pt x="6" y="23"/>
                    <a:pt x="9" y="24"/>
                    <a:pt x="12" y="24"/>
                  </a:cubicBezTo>
                  <a:cubicBezTo>
                    <a:pt x="16" y="24"/>
                    <a:pt x="19" y="23"/>
                    <a:pt x="21" y="20"/>
                  </a:cubicBezTo>
                  <a:cubicBezTo>
                    <a:pt x="24" y="18"/>
                    <a:pt x="25" y="15"/>
                    <a:pt x="25" y="11"/>
                  </a:cubicBezTo>
                  <a:cubicBezTo>
                    <a:pt x="25" y="8"/>
                    <a:pt x="24" y="5"/>
                    <a:pt x="21" y="3"/>
                  </a:cubicBezTo>
                </a:path>
              </a:pathLst>
            </a:custGeom>
            <a:solidFill>
              <a:schemeClr val="tx1">
                <a:alpha val="100000"/>
              </a:schemeClr>
            </a:solidFill>
            <a:ln w="9525">
              <a:noFill/>
            </a:ln>
          </p:spPr>
          <p:txBody>
            <a:bodyPr/>
            <a:p>
              <a:endParaRPr lang="zh-CN" altLang="en-US"/>
            </a:p>
          </p:txBody>
        </p:sp>
        <p:sp>
          <p:nvSpPr>
            <p:cNvPr id="25738" name="Freeform 135"/>
            <p:cNvSpPr/>
            <p:nvPr/>
          </p:nvSpPr>
          <p:spPr>
            <a:xfrm>
              <a:off x="3408363" y="2114551"/>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2"/>
                    <a:pt x="16" y="0"/>
                    <a:pt x="12" y="0"/>
                  </a:cubicBezTo>
                  <a:cubicBezTo>
                    <a:pt x="9" y="0"/>
                    <a:pt x="6" y="2"/>
                    <a:pt x="4" y="4"/>
                  </a:cubicBezTo>
                  <a:cubicBezTo>
                    <a:pt x="2" y="6"/>
                    <a:pt x="0" y="9"/>
                    <a:pt x="0" y="12"/>
                  </a:cubicBezTo>
                  <a:cubicBezTo>
                    <a:pt x="0" y="16"/>
                    <a:pt x="2" y="18"/>
                    <a:pt x="4" y="21"/>
                  </a:cubicBezTo>
                  <a:cubicBezTo>
                    <a:pt x="6" y="23"/>
                    <a:pt x="9" y="24"/>
                    <a:pt x="12" y="24"/>
                  </a:cubicBezTo>
                  <a:cubicBezTo>
                    <a:pt x="16" y="24"/>
                    <a:pt x="18" y="23"/>
                    <a:pt x="21" y="21"/>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739" name="Freeform 136"/>
            <p:cNvSpPr/>
            <p:nvPr/>
          </p:nvSpPr>
          <p:spPr>
            <a:xfrm>
              <a:off x="3759200" y="3289301"/>
              <a:ext cx="79375" cy="76200"/>
            </a:xfrm>
            <a:custGeom>
              <a:avLst/>
              <a:gdLst>
                <a:gd name="txL" fmla="*/ 0 w 25"/>
                <a:gd name="txT" fmla="*/ 0 h 24"/>
                <a:gd name="txR" fmla="*/ 25 w 25"/>
                <a:gd name="txB" fmla="*/ 24 h 24"/>
              </a:gdLst>
              <a:ahLst/>
              <a:cxnLst>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25" h="24">
                  <a:moveTo>
                    <a:pt x="12" y="0"/>
                  </a:moveTo>
                  <a:cubicBezTo>
                    <a:pt x="9" y="0"/>
                    <a:pt x="6" y="1"/>
                    <a:pt x="4" y="4"/>
                  </a:cubicBezTo>
                  <a:cubicBezTo>
                    <a:pt x="2" y="6"/>
                    <a:pt x="0" y="9"/>
                    <a:pt x="0" y="12"/>
                  </a:cubicBezTo>
                  <a:cubicBezTo>
                    <a:pt x="0" y="15"/>
                    <a:pt x="2" y="18"/>
                    <a:pt x="4" y="20"/>
                  </a:cubicBezTo>
                  <a:cubicBezTo>
                    <a:pt x="6" y="23"/>
                    <a:pt x="9" y="24"/>
                    <a:pt x="12" y="24"/>
                  </a:cubicBezTo>
                  <a:cubicBezTo>
                    <a:pt x="16" y="24"/>
                    <a:pt x="19" y="23"/>
                    <a:pt x="21" y="20"/>
                  </a:cubicBezTo>
                  <a:cubicBezTo>
                    <a:pt x="23" y="18"/>
                    <a:pt x="25" y="15"/>
                    <a:pt x="25" y="12"/>
                  </a:cubicBezTo>
                  <a:cubicBezTo>
                    <a:pt x="25" y="9"/>
                    <a:pt x="23" y="6"/>
                    <a:pt x="21" y="4"/>
                  </a:cubicBezTo>
                  <a:cubicBezTo>
                    <a:pt x="19" y="1"/>
                    <a:pt x="16" y="0"/>
                    <a:pt x="12" y="0"/>
                  </a:cubicBezTo>
                </a:path>
              </a:pathLst>
            </a:custGeom>
            <a:solidFill>
              <a:schemeClr val="tx1">
                <a:alpha val="100000"/>
              </a:schemeClr>
            </a:solidFill>
            <a:ln w="9525">
              <a:noFill/>
            </a:ln>
          </p:spPr>
          <p:txBody>
            <a:bodyPr/>
            <a:p>
              <a:endParaRPr lang="zh-CN" altLang="en-US"/>
            </a:p>
          </p:txBody>
        </p:sp>
        <p:sp>
          <p:nvSpPr>
            <p:cNvPr id="25740" name="Freeform 137"/>
            <p:cNvSpPr/>
            <p:nvPr/>
          </p:nvSpPr>
          <p:spPr>
            <a:xfrm>
              <a:off x="3879850" y="2466976"/>
              <a:ext cx="74613"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2" y="0"/>
                  </a:cubicBezTo>
                  <a:cubicBezTo>
                    <a:pt x="9" y="0"/>
                    <a:pt x="6" y="2"/>
                    <a:pt x="3" y="4"/>
                  </a:cubicBezTo>
                  <a:cubicBezTo>
                    <a:pt x="1" y="6"/>
                    <a:pt x="0" y="9"/>
                    <a:pt x="0" y="12"/>
                  </a:cubicBezTo>
                  <a:cubicBezTo>
                    <a:pt x="0" y="16"/>
                    <a:pt x="1" y="19"/>
                    <a:pt x="3" y="21"/>
                  </a:cubicBezTo>
                  <a:cubicBezTo>
                    <a:pt x="6" y="23"/>
                    <a:pt x="9" y="25"/>
                    <a:pt x="12" y="25"/>
                  </a:cubicBezTo>
                  <a:cubicBezTo>
                    <a:pt x="15" y="25"/>
                    <a:pt x="18" y="23"/>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741" name="Freeform 138"/>
            <p:cNvSpPr/>
            <p:nvPr/>
          </p:nvSpPr>
          <p:spPr>
            <a:xfrm>
              <a:off x="3879850" y="2586038"/>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2" y="0"/>
                  </a:cubicBezTo>
                  <a:cubicBezTo>
                    <a:pt x="9" y="0"/>
                    <a:pt x="6" y="1"/>
                    <a:pt x="3" y="3"/>
                  </a:cubicBezTo>
                  <a:cubicBezTo>
                    <a:pt x="1" y="6"/>
                    <a:pt x="0" y="9"/>
                    <a:pt x="0" y="12"/>
                  </a:cubicBezTo>
                  <a:cubicBezTo>
                    <a:pt x="0" y="15"/>
                    <a:pt x="1" y="18"/>
                    <a:pt x="3" y="20"/>
                  </a:cubicBezTo>
                  <a:cubicBezTo>
                    <a:pt x="6" y="23"/>
                    <a:pt x="9" y="24"/>
                    <a:pt x="12" y="24"/>
                  </a:cubicBezTo>
                  <a:cubicBezTo>
                    <a:pt x="15"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5742" name="Freeform 139"/>
            <p:cNvSpPr/>
            <p:nvPr/>
          </p:nvSpPr>
          <p:spPr>
            <a:xfrm>
              <a:off x="3408363" y="1998663"/>
              <a:ext cx="74613"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8" y="23"/>
                    <a:pt x="21" y="20"/>
                  </a:cubicBezTo>
                  <a:cubicBezTo>
                    <a:pt x="23" y="18"/>
                    <a:pt x="24" y="15"/>
                    <a:pt x="24" y="12"/>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5743" name="Freeform 140"/>
            <p:cNvSpPr/>
            <p:nvPr/>
          </p:nvSpPr>
          <p:spPr>
            <a:xfrm>
              <a:off x="3643313" y="2114551"/>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6" y="0"/>
                    <a:pt x="12" y="0"/>
                  </a:cubicBezTo>
                  <a:cubicBezTo>
                    <a:pt x="9" y="0"/>
                    <a:pt x="6" y="2"/>
                    <a:pt x="4" y="4"/>
                  </a:cubicBezTo>
                  <a:cubicBezTo>
                    <a:pt x="1" y="6"/>
                    <a:pt x="0" y="9"/>
                    <a:pt x="0" y="12"/>
                  </a:cubicBezTo>
                  <a:cubicBezTo>
                    <a:pt x="0" y="16"/>
                    <a:pt x="1" y="18"/>
                    <a:pt x="4" y="21"/>
                  </a:cubicBezTo>
                  <a:cubicBezTo>
                    <a:pt x="6" y="23"/>
                    <a:pt x="9" y="24"/>
                    <a:pt x="12" y="24"/>
                  </a:cubicBezTo>
                  <a:cubicBezTo>
                    <a:pt x="16"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744" name="Freeform 141"/>
            <p:cNvSpPr/>
            <p:nvPr/>
          </p:nvSpPr>
          <p:spPr>
            <a:xfrm>
              <a:off x="2940050" y="1411288"/>
              <a:ext cx="74613"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5" y="0"/>
                    <a:pt x="12" y="0"/>
                  </a:cubicBezTo>
                  <a:cubicBezTo>
                    <a:pt x="9" y="0"/>
                    <a:pt x="6" y="1"/>
                    <a:pt x="3" y="4"/>
                  </a:cubicBezTo>
                  <a:cubicBezTo>
                    <a:pt x="1" y="6"/>
                    <a:pt x="0" y="9"/>
                    <a:pt x="0" y="12"/>
                  </a:cubicBezTo>
                  <a:cubicBezTo>
                    <a:pt x="0" y="16"/>
                    <a:pt x="1" y="18"/>
                    <a:pt x="3" y="20"/>
                  </a:cubicBezTo>
                  <a:cubicBezTo>
                    <a:pt x="6" y="23"/>
                    <a:pt x="9" y="24"/>
                    <a:pt x="12" y="24"/>
                  </a:cubicBezTo>
                  <a:cubicBezTo>
                    <a:pt x="15" y="24"/>
                    <a:pt x="18" y="23"/>
                    <a:pt x="20" y="20"/>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745" name="Freeform 142"/>
            <p:cNvSpPr/>
            <p:nvPr/>
          </p:nvSpPr>
          <p:spPr>
            <a:xfrm>
              <a:off x="3055938" y="1292226"/>
              <a:ext cx="74613"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6" y="0"/>
                    <a:pt x="12" y="0"/>
                  </a:cubicBezTo>
                  <a:cubicBezTo>
                    <a:pt x="9" y="0"/>
                    <a:pt x="6" y="2"/>
                    <a:pt x="4" y="4"/>
                  </a:cubicBezTo>
                  <a:cubicBezTo>
                    <a:pt x="2" y="6"/>
                    <a:pt x="0" y="9"/>
                    <a:pt x="0" y="12"/>
                  </a:cubicBezTo>
                  <a:cubicBezTo>
                    <a:pt x="0" y="16"/>
                    <a:pt x="2" y="19"/>
                    <a:pt x="4" y="21"/>
                  </a:cubicBezTo>
                  <a:cubicBezTo>
                    <a:pt x="6" y="24"/>
                    <a:pt x="9" y="25"/>
                    <a:pt x="12" y="25"/>
                  </a:cubicBezTo>
                  <a:cubicBezTo>
                    <a:pt x="16" y="25"/>
                    <a:pt x="18" y="24"/>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746" name="Freeform 143"/>
            <p:cNvSpPr/>
            <p:nvPr/>
          </p:nvSpPr>
          <p:spPr>
            <a:xfrm>
              <a:off x="2940050" y="1646238"/>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2" y="0"/>
                  </a:cubicBezTo>
                  <a:cubicBezTo>
                    <a:pt x="9" y="0"/>
                    <a:pt x="6" y="1"/>
                    <a:pt x="3" y="3"/>
                  </a:cubicBezTo>
                  <a:cubicBezTo>
                    <a:pt x="1" y="6"/>
                    <a:pt x="0" y="9"/>
                    <a:pt x="0" y="12"/>
                  </a:cubicBezTo>
                  <a:cubicBezTo>
                    <a:pt x="0" y="15"/>
                    <a:pt x="1" y="18"/>
                    <a:pt x="3" y="20"/>
                  </a:cubicBezTo>
                  <a:cubicBezTo>
                    <a:pt x="6" y="23"/>
                    <a:pt x="9" y="24"/>
                    <a:pt x="12" y="24"/>
                  </a:cubicBezTo>
                  <a:cubicBezTo>
                    <a:pt x="15"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5747" name="Freeform 144"/>
            <p:cNvSpPr/>
            <p:nvPr/>
          </p:nvSpPr>
          <p:spPr>
            <a:xfrm>
              <a:off x="2819400" y="1762126"/>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1"/>
                    <a:pt x="16" y="0"/>
                    <a:pt x="12" y="0"/>
                  </a:cubicBezTo>
                  <a:cubicBezTo>
                    <a:pt x="9" y="0"/>
                    <a:pt x="6" y="1"/>
                    <a:pt x="4" y="4"/>
                  </a:cubicBezTo>
                  <a:cubicBezTo>
                    <a:pt x="2" y="6"/>
                    <a:pt x="0" y="9"/>
                    <a:pt x="0" y="12"/>
                  </a:cubicBezTo>
                  <a:cubicBezTo>
                    <a:pt x="0" y="16"/>
                    <a:pt x="2" y="18"/>
                    <a:pt x="4" y="21"/>
                  </a:cubicBezTo>
                  <a:cubicBezTo>
                    <a:pt x="6" y="23"/>
                    <a:pt x="9" y="24"/>
                    <a:pt x="12" y="24"/>
                  </a:cubicBezTo>
                  <a:cubicBezTo>
                    <a:pt x="16" y="24"/>
                    <a:pt x="19" y="23"/>
                    <a:pt x="21" y="21"/>
                  </a:cubicBezTo>
                  <a:cubicBezTo>
                    <a:pt x="23" y="18"/>
                    <a:pt x="25" y="16"/>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5748" name="Freeform 145"/>
            <p:cNvSpPr/>
            <p:nvPr/>
          </p:nvSpPr>
          <p:spPr>
            <a:xfrm>
              <a:off x="2940050" y="1762126"/>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5" y="0"/>
                    <a:pt x="12" y="0"/>
                  </a:cubicBezTo>
                  <a:cubicBezTo>
                    <a:pt x="9" y="0"/>
                    <a:pt x="6" y="1"/>
                    <a:pt x="3" y="4"/>
                  </a:cubicBezTo>
                  <a:cubicBezTo>
                    <a:pt x="1" y="6"/>
                    <a:pt x="0" y="9"/>
                    <a:pt x="0" y="12"/>
                  </a:cubicBezTo>
                  <a:cubicBezTo>
                    <a:pt x="0" y="16"/>
                    <a:pt x="1" y="18"/>
                    <a:pt x="3" y="21"/>
                  </a:cubicBezTo>
                  <a:cubicBezTo>
                    <a:pt x="6" y="23"/>
                    <a:pt x="9" y="24"/>
                    <a:pt x="12" y="24"/>
                  </a:cubicBezTo>
                  <a:cubicBezTo>
                    <a:pt x="15"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749" name="Freeform 146"/>
            <p:cNvSpPr/>
            <p:nvPr/>
          </p:nvSpPr>
          <p:spPr>
            <a:xfrm>
              <a:off x="3171825" y="1058863"/>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9" y="23"/>
                    <a:pt x="21" y="20"/>
                  </a:cubicBezTo>
                  <a:cubicBezTo>
                    <a:pt x="24" y="18"/>
                    <a:pt x="25" y="15"/>
                    <a:pt x="25" y="12"/>
                  </a:cubicBezTo>
                  <a:cubicBezTo>
                    <a:pt x="25" y="9"/>
                    <a:pt x="24" y="6"/>
                    <a:pt x="21" y="3"/>
                  </a:cubicBezTo>
                </a:path>
              </a:pathLst>
            </a:custGeom>
            <a:solidFill>
              <a:schemeClr val="tx1">
                <a:alpha val="100000"/>
              </a:schemeClr>
            </a:solidFill>
            <a:ln w="9525">
              <a:noFill/>
            </a:ln>
          </p:spPr>
          <p:txBody>
            <a:bodyPr/>
            <a:p>
              <a:endParaRPr lang="zh-CN" altLang="en-US"/>
            </a:p>
          </p:txBody>
        </p:sp>
        <p:sp>
          <p:nvSpPr>
            <p:cNvPr id="25750" name="Freeform 147"/>
            <p:cNvSpPr/>
            <p:nvPr/>
          </p:nvSpPr>
          <p:spPr>
            <a:xfrm>
              <a:off x="3171825" y="1527176"/>
              <a:ext cx="79375"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2" y="0"/>
                  </a:cubicBezTo>
                  <a:cubicBezTo>
                    <a:pt x="9" y="0"/>
                    <a:pt x="6" y="2"/>
                    <a:pt x="4" y="4"/>
                  </a:cubicBezTo>
                  <a:cubicBezTo>
                    <a:pt x="2" y="6"/>
                    <a:pt x="0" y="9"/>
                    <a:pt x="0" y="12"/>
                  </a:cubicBezTo>
                  <a:cubicBezTo>
                    <a:pt x="0" y="16"/>
                    <a:pt x="2" y="19"/>
                    <a:pt x="4" y="21"/>
                  </a:cubicBezTo>
                  <a:cubicBezTo>
                    <a:pt x="6" y="23"/>
                    <a:pt x="9" y="25"/>
                    <a:pt x="12" y="25"/>
                  </a:cubicBezTo>
                  <a:cubicBezTo>
                    <a:pt x="16" y="25"/>
                    <a:pt x="19" y="23"/>
                    <a:pt x="21" y="21"/>
                  </a:cubicBezTo>
                  <a:cubicBezTo>
                    <a:pt x="24" y="19"/>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751" name="Freeform 148"/>
            <p:cNvSpPr/>
            <p:nvPr/>
          </p:nvSpPr>
          <p:spPr>
            <a:xfrm>
              <a:off x="3290888" y="939801"/>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2" y="0"/>
                  </a:cubicBezTo>
                  <a:cubicBezTo>
                    <a:pt x="9" y="0"/>
                    <a:pt x="6" y="2"/>
                    <a:pt x="4" y="4"/>
                  </a:cubicBezTo>
                  <a:cubicBezTo>
                    <a:pt x="1" y="6"/>
                    <a:pt x="0" y="9"/>
                    <a:pt x="0" y="12"/>
                  </a:cubicBezTo>
                  <a:cubicBezTo>
                    <a:pt x="0" y="16"/>
                    <a:pt x="1" y="19"/>
                    <a:pt x="4" y="21"/>
                  </a:cubicBezTo>
                  <a:cubicBezTo>
                    <a:pt x="6" y="24"/>
                    <a:pt x="9" y="25"/>
                    <a:pt x="12" y="25"/>
                  </a:cubicBezTo>
                  <a:cubicBezTo>
                    <a:pt x="15"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752" name="Freeform 149"/>
            <p:cNvSpPr/>
            <p:nvPr/>
          </p:nvSpPr>
          <p:spPr>
            <a:xfrm>
              <a:off x="3290888" y="1058863"/>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2" y="0"/>
                  </a:cubicBezTo>
                  <a:cubicBezTo>
                    <a:pt x="9" y="0"/>
                    <a:pt x="6" y="1"/>
                    <a:pt x="4" y="3"/>
                  </a:cubicBezTo>
                  <a:cubicBezTo>
                    <a:pt x="1" y="6"/>
                    <a:pt x="0" y="9"/>
                    <a:pt x="0" y="12"/>
                  </a:cubicBezTo>
                  <a:cubicBezTo>
                    <a:pt x="0" y="15"/>
                    <a:pt x="1" y="18"/>
                    <a:pt x="4" y="20"/>
                  </a:cubicBezTo>
                  <a:cubicBezTo>
                    <a:pt x="6" y="23"/>
                    <a:pt x="9" y="24"/>
                    <a:pt x="12" y="24"/>
                  </a:cubicBezTo>
                  <a:cubicBezTo>
                    <a:pt x="15"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5753" name="Freeform 150"/>
            <p:cNvSpPr/>
            <p:nvPr/>
          </p:nvSpPr>
          <p:spPr>
            <a:xfrm>
              <a:off x="3290888" y="1527176"/>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2" y="0"/>
                  </a:cubicBezTo>
                  <a:cubicBezTo>
                    <a:pt x="9" y="0"/>
                    <a:pt x="6" y="2"/>
                    <a:pt x="4" y="4"/>
                  </a:cubicBezTo>
                  <a:cubicBezTo>
                    <a:pt x="1" y="6"/>
                    <a:pt x="0" y="9"/>
                    <a:pt x="0" y="12"/>
                  </a:cubicBezTo>
                  <a:cubicBezTo>
                    <a:pt x="0" y="16"/>
                    <a:pt x="1" y="19"/>
                    <a:pt x="4" y="21"/>
                  </a:cubicBezTo>
                  <a:cubicBezTo>
                    <a:pt x="6" y="23"/>
                    <a:pt x="9" y="25"/>
                    <a:pt x="12" y="25"/>
                  </a:cubicBezTo>
                  <a:cubicBezTo>
                    <a:pt x="15" y="25"/>
                    <a:pt x="18" y="23"/>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754" name="Freeform 151"/>
            <p:cNvSpPr/>
            <p:nvPr/>
          </p:nvSpPr>
          <p:spPr>
            <a:xfrm>
              <a:off x="3290888" y="1646238"/>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2" y="0"/>
                  </a:cubicBezTo>
                  <a:cubicBezTo>
                    <a:pt x="9" y="0"/>
                    <a:pt x="6" y="1"/>
                    <a:pt x="4" y="3"/>
                  </a:cubicBezTo>
                  <a:cubicBezTo>
                    <a:pt x="1" y="6"/>
                    <a:pt x="0" y="9"/>
                    <a:pt x="0" y="12"/>
                  </a:cubicBezTo>
                  <a:cubicBezTo>
                    <a:pt x="0" y="15"/>
                    <a:pt x="1" y="18"/>
                    <a:pt x="4" y="20"/>
                  </a:cubicBezTo>
                  <a:cubicBezTo>
                    <a:pt x="6" y="23"/>
                    <a:pt x="9" y="24"/>
                    <a:pt x="12" y="24"/>
                  </a:cubicBezTo>
                  <a:cubicBezTo>
                    <a:pt x="15"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5755" name="Freeform 152"/>
            <p:cNvSpPr/>
            <p:nvPr/>
          </p:nvSpPr>
          <p:spPr>
            <a:xfrm>
              <a:off x="3408363" y="823913"/>
              <a:ext cx="74613"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1"/>
                    <a:pt x="16" y="0"/>
                    <a:pt x="12" y="0"/>
                  </a:cubicBezTo>
                  <a:cubicBezTo>
                    <a:pt x="9" y="0"/>
                    <a:pt x="6" y="1"/>
                    <a:pt x="4" y="4"/>
                  </a:cubicBezTo>
                  <a:cubicBezTo>
                    <a:pt x="2" y="6"/>
                    <a:pt x="0" y="9"/>
                    <a:pt x="0" y="12"/>
                  </a:cubicBezTo>
                  <a:cubicBezTo>
                    <a:pt x="0" y="16"/>
                    <a:pt x="2" y="18"/>
                    <a:pt x="4" y="21"/>
                  </a:cubicBezTo>
                  <a:cubicBezTo>
                    <a:pt x="6" y="23"/>
                    <a:pt x="9" y="24"/>
                    <a:pt x="12" y="24"/>
                  </a:cubicBezTo>
                  <a:cubicBezTo>
                    <a:pt x="16" y="24"/>
                    <a:pt x="18" y="23"/>
                    <a:pt x="21" y="21"/>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756" name="Freeform 153"/>
            <p:cNvSpPr/>
            <p:nvPr/>
          </p:nvSpPr>
          <p:spPr>
            <a:xfrm>
              <a:off x="3408363" y="1058863"/>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8" y="23"/>
                    <a:pt x="21" y="20"/>
                  </a:cubicBezTo>
                  <a:cubicBezTo>
                    <a:pt x="23" y="18"/>
                    <a:pt x="24" y="15"/>
                    <a:pt x="24" y="12"/>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5757" name="Freeform 154"/>
            <p:cNvSpPr/>
            <p:nvPr/>
          </p:nvSpPr>
          <p:spPr>
            <a:xfrm>
              <a:off x="3408363" y="1646238"/>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8" y="23"/>
                    <a:pt x="21" y="20"/>
                  </a:cubicBezTo>
                  <a:cubicBezTo>
                    <a:pt x="23" y="18"/>
                    <a:pt x="24" y="15"/>
                    <a:pt x="24" y="12"/>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5758" name="Freeform 155"/>
            <p:cNvSpPr/>
            <p:nvPr/>
          </p:nvSpPr>
          <p:spPr>
            <a:xfrm>
              <a:off x="3290888" y="1762126"/>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5" y="0"/>
                    <a:pt x="12" y="0"/>
                  </a:cubicBezTo>
                  <a:cubicBezTo>
                    <a:pt x="9" y="0"/>
                    <a:pt x="6" y="1"/>
                    <a:pt x="4" y="4"/>
                  </a:cubicBezTo>
                  <a:cubicBezTo>
                    <a:pt x="1" y="6"/>
                    <a:pt x="0" y="9"/>
                    <a:pt x="0" y="12"/>
                  </a:cubicBezTo>
                  <a:cubicBezTo>
                    <a:pt x="0" y="16"/>
                    <a:pt x="1" y="18"/>
                    <a:pt x="4" y="21"/>
                  </a:cubicBezTo>
                  <a:cubicBezTo>
                    <a:pt x="6" y="23"/>
                    <a:pt x="9" y="24"/>
                    <a:pt x="12" y="24"/>
                  </a:cubicBezTo>
                  <a:cubicBezTo>
                    <a:pt x="15"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759" name="Freeform 156"/>
            <p:cNvSpPr/>
            <p:nvPr/>
          </p:nvSpPr>
          <p:spPr>
            <a:xfrm>
              <a:off x="3527425" y="823913"/>
              <a:ext cx="74613"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5" y="0"/>
                    <a:pt x="11" y="0"/>
                  </a:cubicBezTo>
                  <a:cubicBezTo>
                    <a:pt x="9" y="0"/>
                    <a:pt x="6" y="1"/>
                    <a:pt x="3" y="4"/>
                  </a:cubicBezTo>
                  <a:cubicBezTo>
                    <a:pt x="1" y="6"/>
                    <a:pt x="0" y="9"/>
                    <a:pt x="0" y="12"/>
                  </a:cubicBezTo>
                  <a:cubicBezTo>
                    <a:pt x="0" y="16"/>
                    <a:pt x="1" y="18"/>
                    <a:pt x="3" y="21"/>
                  </a:cubicBezTo>
                  <a:cubicBezTo>
                    <a:pt x="6" y="23"/>
                    <a:pt x="9" y="24"/>
                    <a:pt x="11" y="24"/>
                  </a:cubicBezTo>
                  <a:cubicBezTo>
                    <a:pt x="15"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760" name="Freeform 157"/>
            <p:cNvSpPr/>
            <p:nvPr/>
          </p:nvSpPr>
          <p:spPr>
            <a:xfrm>
              <a:off x="3527425" y="939801"/>
              <a:ext cx="74613"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1" y="0"/>
                  </a:cubicBezTo>
                  <a:cubicBezTo>
                    <a:pt x="9" y="0"/>
                    <a:pt x="6" y="2"/>
                    <a:pt x="3" y="4"/>
                  </a:cubicBezTo>
                  <a:cubicBezTo>
                    <a:pt x="1" y="6"/>
                    <a:pt x="0" y="9"/>
                    <a:pt x="0" y="12"/>
                  </a:cubicBezTo>
                  <a:cubicBezTo>
                    <a:pt x="0" y="16"/>
                    <a:pt x="1" y="19"/>
                    <a:pt x="3" y="21"/>
                  </a:cubicBezTo>
                  <a:cubicBezTo>
                    <a:pt x="6" y="24"/>
                    <a:pt x="9" y="25"/>
                    <a:pt x="11" y="25"/>
                  </a:cubicBezTo>
                  <a:cubicBezTo>
                    <a:pt x="15"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761" name="Freeform 158"/>
            <p:cNvSpPr/>
            <p:nvPr/>
          </p:nvSpPr>
          <p:spPr>
            <a:xfrm>
              <a:off x="3527425" y="1527176"/>
              <a:ext cx="74613"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1" y="0"/>
                  </a:cubicBezTo>
                  <a:cubicBezTo>
                    <a:pt x="9" y="0"/>
                    <a:pt x="6" y="2"/>
                    <a:pt x="3" y="4"/>
                  </a:cubicBezTo>
                  <a:cubicBezTo>
                    <a:pt x="1" y="6"/>
                    <a:pt x="0" y="9"/>
                    <a:pt x="0" y="12"/>
                  </a:cubicBezTo>
                  <a:cubicBezTo>
                    <a:pt x="0" y="16"/>
                    <a:pt x="1" y="19"/>
                    <a:pt x="3" y="21"/>
                  </a:cubicBezTo>
                  <a:cubicBezTo>
                    <a:pt x="6" y="23"/>
                    <a:pt x="9" y="25"/>
                    <a:pt x="11" y="25"/>
                  </a:cubicBezTo>
                  <a:cubicBezTo>
                    <a:pt x="15" y="25"/>
                    <a:pt x="18" y="23"/>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762" name="Freeform 159"/>
            <p:cNvSpPr/>
            <p:nvPr/>
          </p:nvSpPr>
          <p:spPr>
            <a:xfrm>
              <a:off x="3527425" y="1646238"/>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1" y="0"/>
                  </a:cubicBezTo>
                  <a:cubicBezTo>
                    <a:pt x="9" y="0"/>
                    <a:pt x="6" y="1"/>
                    <a:pt x="3" y="3"/>
                  </a:cubicBezTo>
                  <a:cubicBezTo>
                    <a:pt x="1" y="6"/>
                    <a:pt x="0" y="9"/>
                    <a:pt x="0" y="12"/>
                  </a:cubicBezTo>
                  <a:cubicBezTo>
                    <a:pt x="0" y="15"/>
                    <a:pt x="1" y="18"/>
                    <a:pt x="3" y="20"/>
                  </a:cubicBezTo>
                  <a:cubicBezTo>
                    <a:pt x="6" y="23"/>
                    <a:pt x="9" y="24"/>
                    <a:pt x="11" y="24"/>
                  </a:cubicBezTo>
                  <a:cubicBezTo>
                    <a:pt x="15"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5763" name="Freeform 160"/>
            <p:cNvSpPr/>
            <p:nvPr/>
          </p:nvSpPr>
          <p:spPr>
            <a:xfrm>
              <a:off x="3643313" y="939801"/>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6" y="0"/>
                    <a:pt x="12" y="0"/>
                  </a:cubicBezTo>
                  <a:cubicBezTo>
                    <a:pt x="9" y="0"/>
                    <a:pt x="6" y="2"/>
                    <a:pt x="4" y="4"/>
                  </a:cubicBezTo>
                  <a:cubicBezTo>
                    <a:pt x="1" y="6"/>
                    <a:pt x="0" y="9"/>
                    <a:pt x="0" y="12"/>
                  </a:cubicBezTo>
                  <a:cubicBezTo>
                    <a:pt x="0" y="16"/>
                    <a:pt x="1" y="19"/>
                    <a:pt x="4" y="21"/>
                  </a:cubicBezTo>
                  <a:cubicBezTo>
                    <a:pt x="6" y="24"/>
                    <a:pt x="9" y="25"/>
                    <a:pt x="12" y="25"/>
                  </a:cubicBezTo>
                  <a:cubicBezTo>
                    <a:pt x="16"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764" name="Freeform 161"/>
            <p:cNvSpPr/>
            <p:nvPr/>
          </p:nvSpPr>
          <p:spPr>
            <a:xfrm>
              <a:off x="3643313" y="1058863"/>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6" y="0"/>
                    <a:pt x="12" y="0"/>
                  </a:cubicBezTo>
                  <a:cubicBezTo>
                    <a:pt x="9" y="0"/>
                    <a:pt x="6" y="1"/>
                    <a:pt x="4" y="3"/>
                  </a:cubicBezTo>
                  <a:cubicBezTo>
                    <a:pt x="1" y="6"/>
                    <a:pt x="0" y="9"/>
                    <a:pt x="0" y="12"/>
                  </a:cubicBezTo>
                  <a:cubicBezTo>
                    <a:pt x="0" y="15"/>
                    <a:pt x="1" y="18"/>
                    <a:pt x="4" y="20"/>
                  </a:cubicBezTo>
                  <a:cubicBezTo>
                    <a:pt x="6" y="23"/>
                    <a:pt x="9" y="24"/>
                    <a:pt x="12" y="24"/>
                  </a:cubicBezTo>
                  <a:cubicBezTo>
                    <a:pt x="16"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5765" name="Freeform 162"/>
            <p:cNvSpPr/>
            <p:nvPr/>
          </p:nvSpPr>
          <p:spPr>
            <a:xfrm>
              <a:off x="3643313" y="1527176"/>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6" y="0"/>
                    <a:pt x="12" y="0"/>
                  </a:cubicBezTo>
                  <a:cubicBezTo>
                    <a:pt x="9" y="0"/>
                    <a:pt x="6" y="2"/>
                    <a:pt x="4" y="4"/>
                  </a:cubicBezTo>
                  <a:cubicBezTo>
                    <a:pt x="1" y="6"/>
                    <a:pt x="0" y="9"/>
                    <a:pt x="0" y="12"/>
                  </a:cubicBezTo>
                  <a:cubicBezTo>
                    <a:pt x="0" y="16"/>
                    <a:pt x="1" y="19"/>
                    <a:pt x="4" y="21"/>
                  </a:cubicBezTo>
                  <a:cubicBezTo>
                    <a:pt x="6" y="23"/>
                    <a:pt x="9" y="25"/>
                    <a:pt x="12" y="25"/>
                  </a:cubicBezTo>
                  <a:cubicBezTo>
                    <a:pt x="16" y="25"/>
                    <a:pt x="18" y="23"/>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766" name="Freeform 163"/>
            <p:cNvSpPr/>
            <p:nvPr/>
          </p:nvSpPr>
          <p:spPr>
            <a:xfrm>
              <a:off x="3643313" y="1646238"/>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6" y="0"/>
                    <a:pt x="12" y="0"/>
                  </a:cubicBezTo>
                  <a:cubicBezTo>
                    <a:pt x="9" y="0"/>
                    <a:pt x="6" y="1"/>
                    <a:pt x="4" y="3"/>
                  </a:cubicBezTo>
                  <a:cubicBezTo>
                    <a:pt x="1" y="6"/>
                    <a:pt x="0" y="9"/>
                    <a:pt x="0" y="12"/>
                  </a:cubicBezTo>
                  <a:cubicBezTo>
                    <a:pt x="0" y="15"/>
                    <a:pt x="1" y="18"/>
                    <a:pt x="4" y="20"/>
                  </a:cubicBezTo>
                  <a:cubicBezTo>
                    <a:pt x="6" y="23"/>
                    <a:pt x="9" y="24"/>
                    <a:pt x="12" y="24"/>
                  </a:cubicBezTo>
                  <a:cubicBezTo>
                    <a:pt x="16"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5767" name="Freeform 164"/>
            <p:cNvSpPr/>
            <p:nvPr/>
          </p:nvSpPr>
          <p:spPr>
            <a:xfrm>
              <a:off x="3759200" y="939801"/>
              <a:ext cx="79375"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2" y="0"/>
                  </a:cubicBezTo>
                  <a:cubicBezTo>
                    <a:pt x="9" y="0"/>
                    <a:pt x="6" y="2"/>
                    <a:pt x="4" y="4"/>
                  </a:cubicBezTo>
                  <a:cubicBezTo>
                    <a:pt x="2" y="6"/>
                    <a:pt x="0" y="9"/>
                    <a:pt x="0" y="12"/>
                  </a:cubicBezTo>
                  <a:cubicBezTo>
                    <a:pt x="0" y="16"/>
                    <a:pt x="2" y="19"/>
                    <a:pt x="4" y="21"/>
                  </a:cubicBezTo>
                  <a:cubicBezTo>
                    <a:pt x="6" y="24"/>
                    <a:pt x="9" y="25"/>
                    <a:pt x="12" y="25"/>
                  </a:cubicBezTo>
                  <a:cubicBezTo>
                    <a:pt x="16" y="25"/>
                    <a:pt x="19" y="24"/>
                    <a:pt x="21" y="21"/>
                  </a:cubicBezTo>
                  <a:cubicBezTo>
                    <a:pt x="23" y="19"/>
                    <a:pt x="25" y="16"/>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5768" name="Freeform 165"/>
            <p:cNvSpPr/>
            <p:nvPr/>
          </p:nvSpPr>
          <p:spPr>
            <a:xfrm>
              <a:off x="3759200" y="1058863"/>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9" y="23"/>
                    <a:pt x="21" y="20"/>
                  </a:cubicBezTo>
                  <a:cubicBezTo>
                    <a:pt x="23" y="18"/>
                    <a:pt x="25" y="15"/>
                    <a:pt x="25" y="12"/>
                  </a:cubicBezTo>
                  <a:cubicBezTo>
                    <a:pt x="25" y="9"/>
                    <a:pt x="23" y="6"/>
                    <a:pt x="21" y="3"/>
                  </a:cubicBezTo>
                </a:path>
              </a:pathLst>
            </a:custGeom>
            <a:solidFill>
              <a:schemeClr val="tx1">
                <a:alpha val="100000"/>
              </a:schemeClr>
            </a:solidFill>
            <a:ln w="9525">
              <a:noFill/>
            </a:ln>
          </p:spPr>
          <p:txBody>
            <a:bodyPr/>
            <a:p>
              <a:endParaRPr lang="zh-CN" altLang="en-US"/>
            </a:p>
          </p:txBody>
        </p:sp>
        <p:sp>
          <p:nvSpPr>
            <p:cNvPr id="25769" name="Freeform 166"/>
            <p:cNvSpPr/>
            <p:nvPr/>
          </p:nvSpPr>
          <p:spPr>
            <a:xfrm>
              <a:off x="3759200" y="1527176"/>
              <a:ext cx="79375"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2" y="0"/>
                  </a:cubicBezTo>
                  <a:cubicBezTo>
                    <a:pt x="9" y="0"/>
                    <a:pt x="6" y="2"/>
                    <a:pt x="4" y="4"/>
                  </a:cubicBezTo>
                  <a:cubicBezTo>
                    <a:pt x="2" y="6"/>
                    <a:pt x="0" y="9"/>
                    <a:pt x="0" y="12"/>
                  </a:cubicBezTo>
                  <a:cubicBezTo>
                    <a:pt x="0" y="16"/>
                    <a:pt x="2" y="19"/>
                    <a:pt x="4" y="21"/>
                  </a:cubicBezTo>
                  <a:cubicBezTo>
                    <a:pt x="6" y="23"/>
                    <a:pt x="9" y="25"/>
                    <a:pt x="12" y="25"/>
                  </a:cubicBezTo>
                  <a:cubicBezTo>
                    <a:pt x="16" y="25"/>
                    <a:pt x="19" y="23"/>
                    <a:pt x="21" y="21"/>
                  </a:cubicBezTo>
                  <a:cubicBezTo>
                    <a:pt x="23" y="19"/>
                    <a:pt x="25" y="16"/>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5770" name="Freeform 167"/>
            <p:cNvSpPr/>
            <p:nvPr/>
          </p:nvSpPr>
          <p:spPr>
            <a:xfrm>
              <a:off x="3879850" y="939801"/>
              <a:ext cx="74613" cy="77788"/>
            </a:xfrm>
            <a:custGeom>
              <a:avLst/>
              <a:gdLst>
                <a:gd name="txL" fmla="*/ 0 w 24"/>
                <a:gd name="txT" fmla="*/ 0 h 25"/>
                <a:gd name="txR" fmla="*/ 24 w 24"/>
                <a:gd name="txB" fmla="*/ 25 h 25"/>
              </a:gdLst>
              <a:ahLst/>
              <a:cxnLst>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24" h="25">
                  <a:moveTo>
                    <a:pt x="12" y="0"/>
                  </a:moveTo>
                  <a:cubicBezTo>
                    <a:pt x="9" y="0"/>
                    <a:pt x="6" y="2"/>
                    <a:pt x="3" y="4"/>
                  </a:cubicBezTo>
                  <a:cubicBezTo>
                    <a:pt x="1" y="6"/>
                    <a:pt x="0" y="9"/>
                    <a:pt x="0" y="12"/>
                  </a:cubicBezTo>
                  <a:cubicBezTo>
                    <a:pt x="0" y="16"/>
                    <a:pt x="1" y="19"/>
                    <a:pt x="3" y="21"/>
                  </a:cubicBezTo>
                  <a:cubicBezTo>
                    <a:pt x="6" y="24"/>
                    <a:pt x="9" y="25"/>
                    <a:pt x="12" y="25"/>
                  </a:cubicBezTo>
                  <a:cubicBezTo>
                    <a:pt x="15" y="25"/>
                    <a:pt x="18" y="24"/>
                    <a:pt x="20" y="21"/>
                  </a:cubicBezTo>
                  <a:cubicBezTo>
                    <a:pt x="23" y="19"/>
                    <a:pt x="24" y="16"/>
                    <a:pt x="24" y="12"/>
                  </a:cubicBezTo>
                  <a:cubicBezTo>
                    <a:pt x="24" y="9"/>
                    <a:pt x="23" y="6"/>
                    <a:pt x="20" y="4"/>
                  </a:cubicBezTo>
                  <a:cubicBezTo>
                    <a:pt x="18" y="2"/>
                    <a:pt x="15" y="0"/>
                    <a:pt x="12" y="0"/>
                  </a:cubicBezTo>
                </a:path>
              </a:pathLst>
            </a:custGeom>
            <a:solidFill>
              <a:schemeClr val="tx1">
                <a:alpha val="100000"/>
              </a:schemeClr>
            </a:solidFill>
            <a:ln w="9525">
              <a:noFill/>
            </a:ln>
          </p:spPr>
          <p:txBody>
            <a:bodyPr/>
            <a:p>
              <a:endParaRPr lang="zh-CN" altLang="en-US"/>
            </a:p>
          </p:txBody>
        </p:sp>
        <p:sp>
          <p:nvSpPr>
            <p:cNvPr id="25771" name="Freeform 168"/>
            <p:cNvSpPr/>
            <p:nvPr/>
          </p:nvSpPr>
          <p:spPr>
            <a:xfrm>
              <a:off x="3879850" y="1058863"/>
              <a:ext cx="74613" cy="76200"/>
            </a:xfrm>
            <a:custGeom>
              <a:avLst/>
              <a:gdLst>
                <a:gd name="txL" fmla="*/ 0 w 24"/>
                <a:gd name="txT" fmla="*/ 0 h 24"/>
                <a:gd name="txR" fmla="*/ 24 w 24"/>
                <a:gd name="txB" fmla="*/ 24 h 24"/>
              </a:gdLst>
              <a:ahLst/>
              <a:cxnLst>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24" h="24">
                  <a:moveTo>
                    <a:pt x="12" y="0"/>
                  </a:moveTo>
                  <a:cubicBezTo>
                    <a:pt x="9" y="0"/>
                    <a:pt x="6" y="1"/>
                    <a:pt x="3" y="3"/>
                  </a:cubicBezTo>
                  <a:cubicBezTo>
                    <a:pt x="1" y="6"/>
                    <a:pt x="0" y="9"/>
                    <a:pt x="0" y="12"/>
                  </a:cubicBezTo>
                  <a:cubicBezTo>
                    <a:pt x="0" y="15"/>
                    <a:pt x="1" y="18"/>
                    <a:pt x="3" y="20"/>
                  </a:cubicBezTo>
                  <a:cubicBezTo>
                    <a:pt x="6" y="23"/>
                    <a:pt x="9" y="24"/>
                    <a:pt x="12" y="24"/>
                  </a:cubicBezTo>
                  <a:cubicBezTo>
                    <a:pt x="15" y="24"/>
                    <a:pt x="18" y="23"/>
                    <a:pt x="20" y="20"/>
                  </a:cubicBezTo>
                  <a:cubicBezTo>
                    <a:pt x="23" y="18"/>
                    <a:pt x="24" y="15"/>
                    <a:pt x="24" y="12"/>
                  </a:cubicBezTo>
                  <a:cubicBezTo>
                    <a:pt x="24" y="9"/>
                    <a:pt x="23" y="6"/>
                    <a:pt x="20" y="3"/>
                  </a:cubicBezTo>
                  <a:cubicBezTo>
                    <a:pt x="18" y="1"/>
                    <a:pt x="15" y="0"/>
                    <a:pt x="12" y="0"/>
                  </a:cubicBezTo>
                </a:path>
              </a:pathLst>
            </a:custGeom>
            <a:solidFill>
              <a:schemeClr val="tx1">
                <a:alpha val="100000"/>
              </a:schemeClr>
            </a:solidFill>
            <a:ln w="9525">
              <a:noFill/>
            </a:ln>
          </p:spPr>
          <p:txBody>
            <a:bodyPr/>
            <a:p>
              <a:endParaRPr lang="zh-CN" altLang="en-US"/>
            </a:p>
          </p:txBody>
        </p:sp>
        <p:sp>
          <p:nvSpPr>
            <p:cNvPr id="25772" name="Freeform 169"/>
            <p:cNvSpPr/>
            <p:nvPr/>
          </p:nvSpPr>
          <p:spPr>
            <a:xfrm>
              <a:off x="3879850" y="1527176"/>
              <a:ext cx="74613" cy="77788"/>
            </a:xfrm>
            <a:custGeom>
              <a:avLst/>
              <a:gdLst>
                <a:gd name="txL" fmla="*/ 0 w 24"/>
                <a:gd name="txT" fmla="*/ 0 h 25"/>
                <a:gd name="txR" fmla="*/ 24 w 24"/>
                <a:gd name="txB" fmla="*/ 25 h 25"/>
              </a:gdLst>
              <a:ahLst/>
              <a:cxnLst>
                <a:cxn ang="0">
                  <a:pos x="2147483647" y="2147483647"/>
                </a:cxn>
                <a:cxn ang="0">
                  <a:pos x="2147483647" y="2147483647"/>
                </a:cxn>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Lst>
              <a:rect l="txL" t="txT" r="txR" b="txB"/>
              <a:pathLst>
                <a:path w="24" h="25">
                  <a:moveTo>
                    <a:pt x="20" y="21"/>
                  </a:moveTo>
                  <a:cubicBezTo>
                    <a:pt x="23" y="19"/>
                    <a:pt x="24" y="16"/>
                    <a:pt x="24" y="12"/>
                  </a:cubicBezTo>
                  <a:cubicBezTo>
                    <a:pt x="24" y="9"/>
                    <a:pt x="23" y="6"/>
                    <a:pt x="20" y="4"/>
                  </a:cubicBezTo>
                  <a:cubicBezTo>
                    <a:pt x="18" y="2"/>
                    <a:pt x="15" y="0"/>
                    <a:pt x="12" y="0"/>
                  </a:cubicBezTo>
                  <a:cubicBezTo>
                    <a:pt x="9" y="0"/>
                    <a:pt x="6" y="2"/>
                    <a:pt x="3" y="4"/>
                  </a:cubicBezTo>
                  <a:cubicBezTo>
                    <a:pt x="1" y="6"/>
                    <a:pt x="0" y="9"/>
                    <a:pt x="0" y="12"/>
                  </a:cubicBezTo>
                  <a:cubicBezTo>
                    <a:pt x="0" y="16"/>
                    <a:pt x="1" y="19"/>
                    <a:pt x="3" y="21"/>
                  </a:cubicBezTo>
                  <a:cubicBezTo>
                    <a:pt x="6" y="23"/>
                    <a:pt x="9" y="25"/>
                    <a:pt x="12" y="25"/>
                  </a:cubicBezTo>
                  <a:cubicBezTo>
                    <a:pt x="15" y="25"/>
                    <a:pt x="18" y="23"/>
                    <a:pt x="20" y="21"/>
                  </a:cubicBezTo>
                </a:path>
              </a:pathLst>
            </a:custGeom>
            <a:solidFill>
              <a:schemeClr val="tx1">
                <a:alpha val="100000"/>
              </a:schemeClr>
            </a:solidFill>
            <a:ln w="9525">
              <a:noFill/>
            </a:ln>
          </p:spPr>
          <p:txBody>
            <a:bodyPr/>
            <a:p>
              <a:endParaRPr lang="zh-CN" altLang="en-US"/>
            </a:p>
          </p:txBody>
        </p:sp>
        <p:sp>
          <p:nvSpPr>
            <p:cNvPr id="25773" name="Freeform 170"/>
            <p:cNvSpPr/>
            <p:nvPr/>
          </p:nvSpPr>
          <p:spPr>
            <a:xfrm>
              <a:off x="3879850" y="1646238"/>
              <a:ext cx="74613" cy="76200"/>
            </a:xfrm>
            <a:custGeom>
              <a:avLst/>
              <a:gdLst>
                <a:gd name="txL" fmla="*/ 0 w 24"/>
                <a:gd name="txT" fmla="*/ 0 h 24"/>
                <a:gd name="txR" fmla="*/ 24 w 24"/>
                <a:gd name="txB" fmla="*/ 24 h 24"/>
              </a:gdLst>
              <a:ahLst/>
              <a:cxnLst>
                <a:cxn ang="0">
                  <a:pos x="2147483647" y="2147483647"/>
                </a:cxn>
                <a:cxn ang="0">
                  <a:pos x="2147483647" y="2147483647"/>
                </a:cxn>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Lst>
              <a:rect l="txL" t="txT" r="txR" b="txB"/>
              <a:pathLst>
                <a:path w="24" h="24">
                  <a:moveTo>
                    <a:pt x="20" y="20"/>
                  </a:moveTo>
                  <a:cubicBezTo>
                    <a:pt x="23" y="18"/>
                    <a:pt x="24" y="15"/>
                    <a:pt x="24" y="12"/>
                  </a:cubicBezTo>
                  <a:cubicBezTo>
                    <a:pt x="24" y="9"/>
                    <a:pt x="23" y="6"/>
                    <a:pt x="20" y="3"/>
                  </a:cubicBezTo>
                  <a:cubicBezTo>
                    <a:pt x="18" y="1"/>
                    <a:pt x="15" y="0"/>
                    <a:pt x="12" y="0"/>
                  </a:cubicBezTo>
                  <a:cubicBezTo>
                    <a:pt x="9" y="0"/>
                    <a:pt x="6" y="1"/>
                    <a:pt x="3" y="3"/>
                  </a:cubicBezTo>
                  <a:cubicBezTo>
                    <a:pt x="1" y="6"/>
                    <a:pt x="0" y="9"/>
                    <a:pt x="0" y="12"/>
                  </a:cubicBezTo>
                  <a:cubicBezTo>
                    <a:pt x="0" y="15"/>
                    <a:pt x="1" y="18"/>
                    <a:pt x="3" y="20"/>
                  </a:cubicBezTo>
                  <a:cubicBezTo>
                    <a:pt x="6" y="23"/>
                    <a:pt x="9" y="24"/>
                    <a:pt x="12" y="24"/>
                  </a:cubicBezTo>
                  <a:cubicBezTo>
                    <a:pt x="15" y="24"/>
                    <a:pt x="18" y="23"/>
                    <a:pt x="20" y="20"/>
                  </a:cubicBezTo>
                </a:path>
              </a:pathLst>
            </a:custGeom>
            <a:solidFill>
              <a:schemeClr val="tx1">
                <a:alpha val="100000"/>
              </a:schemeClr>
            </a:solidFill>
            <a:ln w="9525">
              <a:noFill/>
            </a:ln>
          </p:spPr>
          <p:txBody>
            <a:bodyPr/>
            <a:p>
              <a:endParaRPr lang="zh-CN" altLang="en-US"/>
            </a:p>
          </p:txBody>
        </p:sp>
        <p:sp>
          <p:nvSpPr>
            <p:cNvPr id="25774" name="Freeform 171"/>
            <p:cNvSpPr/>
            <p:nvPr/>
          </p:nvSpPr>
          <p:spPr>
            <a:xfrm>
              <a:off x="3879850" y="1762126"/>
              <a:ext cx="74613" cy="76200"/>
            </a:xfrm>
            <a:custGeom>
              <a:avLst/>
              <a:gdLst>
                <a:gd name="txL" fmla="*/ 0 w 24"/>
                <a:gd name="txT" fmla="*/ 0 h 24"/>
                <a:gd name="txR" fmla="*/ 24 w 24"/>
                <a:gd name="txB" fmla="*/ 24 h 24"/>
              </a:gdLst>
              <a:ahLst/>
              <a:cxnLst>
                <a:cxn ang="0">
                  <a:pos x="2147483647" y="2147483647"/>
                </a:cxn>
                <a:cxn ang="0">
                  <a:pos x="2147483647" y="2147483647"/>
                </a:cxn>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Lst>
              <a:rect l="txL" t="txT" r="txR" b="txB"/>
              <a:pathLst>
                <a:path w="24" h="24">
                  <a:moveTo>
                    <a:pt x="20" y="21"/>
                  </a:moveTo>
                  <a:cubicBezTo>
                    <a:pt x="23" y="18"/>
                    <a:pt x="24" y="16"/>
                    <a:pt x="24" y="12"/>
                  </a:cubicBezTo>
                  <a:cubicBezTo>
                    <a:pt x="24" y="9"/>
                    <a:pt x="23" y="6"/>
                    <a:pt x="20" y="4"/>
                  </a:cubicBezTo>
                  <a:cubicBezTo>
                    <a:pt x="18" y="1"/>
                    <a:pt x="15" y="0"/>
                    <a:pt x="12" y="0"/>
                  </a:cubicBezTo>
                  <a:cubicBezTo>
                    <a:pt x="9" y="0"/>
                    <a:pt x="6" y="1"/>
                    <a:pt x="3" y="4"/>
                  </a:cubicBezTo>
                  <a:cubicBezTo>
                    <a:pt x="1" y="6"/>
                    <a:pt x="0" y="9"/>
                    <a:pt x="0" y="12"/>
                  </a:cubicBezTo>
                  <a:cubicBezTo>
                    <a:pt x="0" y="16"/>
                    <a:pt x="1" y="18"/>
                    <a:pt x="3" y="21"/>
                  </a:cubicBezTo>
                  <a:cubicBezTo>
                    <a:pt x="6" y="23"/>
                    <a:pt x="9" y="24"/>
                    <a:pt x="12" y="24"/>
                  </a:cubicBezTo>
                  <a:cubicBezTo>
                    <a:pt x="15" y="24"/>
                    <a:pt x="18" y="23"/>
                    <a:pt x="20" y="21"/>
                  </a:cubicBezTo>
                </a:path>
              </a:pathLst>
            </a:custGeom>
            <a:solidFill>
              <a:schemeClr val="tx1">
                <a:alpha val="100000"/>
              </a:schemeClr>
            </a:solidFill>
            <a:ln w="9525">
              <a:noFill/>
            </a:ln>
          </p:spPr>
          <p:txBody>
            <a:bodyPr/>
            <a:p>
              <a:endParaRPr lang="zh-CN" altLang="en-US"/>
            </a:p>
          </p:txBody>
        </p:sp>
        <p:sp>
          <p:nvSpPr>
            <p:cNvPr id="25775" name="Freeform 172"/>
            <p:cNvSpPr/>
            <p:nvPr/>
          </p:nvSpPr>
          <p:spPr>
            <a:xfrm>
              <a:off x="3995738" y="939801"/>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6" y="0"/>
                    <a:pt x="12" y="0"/>
                  </a:cubicBezTo>
                  <a:cubicBezTo>
                    <a:pt x="9" y="0"/>
                    <a:pt x="6" y="2"/>
                    <a:pt x="4" y="4"/>
                  </a:cubicBezTo>
                  <a:cubicBezTo>
                    <a:pt x="2" y="6"/>
                    <a:pt x="0" y="9"/>
                    <a:pt x="0" y="12"/>
                  </a:cubicBezTo>
                  <a:cubicBezTo>
                    <a:pt x="0" y="16"/>
                    <a:pt x="2" y="19"/>
                    <a:pt x="4" y="21"/>
                  </a:cubicBezTo>
                  <a:cubicBezTo>
                    <a:pt x="6" y="24"/>
                    <a:pt x="9" y="25"/>
                    <a:pt x="12" y="25"/>
                  </a:cubicBezTo>
                  <a:cubicBezTo>
                    <a:pt x="16" y="25"/>
                    <a:pt x="18" y="24"/>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776" name="Freeform 173"/>
            <p:cNvSpPr/>
            <p:nvPr/>
          </p:nvSpPr>
          <p:spPr>
            <a:xfrm>
              <a:off x="3995738" y="1058863"/>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8" y="23"/>
                    <a:pt x="21" y="20"/>
                  </a:cubicBezTo>
                  <a:cubicBezTo>
                    <a:pt x="23" y="18"/>
                    <a:pt x="24" y="15"/>
                    <a:pt x="24" y="12"/>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5777" name="Freeform 174"/>
            <p:cNvSpPr/>
            <p:nvPr/>
          </p:nvSpPr>
          <p:spPr>
            <a:xfrm>
              <a:off x="3995738" y="1527176"/>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6" y="0"/>
                    <a:pt x="12" y="0"/>
                  </a:cubicBezTo>
                  <a:cubicBezTo>
                    <a:pt x="9" y="0"/>
                    <a:pt x="6" y="2"/>
                    <a:pt x="4" y="4"/>
                  </a:cubicBezTo>
                  <a:cubicBezTo>
                    <a:pt x="2" y="6"/>
                    <a:pt x="0" y="9"/>
                    <a:pt x="0" y="12"/>
                  </a:cubicBezTo>
                  <a:cubicBezTo>
                    <a:pt x="0" y="16"/>
                    <a:pt x="2" y="19"/>
                    <a:pt x="4" y="21"/>
                  </a:cubicBezTo>
                  <a:cubicBezTo>
                    <a:pt x="6" y="23"/>
                    <a:pt x="9" y="25"/>
                    <a:pt x="12" y="25"/>
                  </a:cubicBezTo>
                  <a:cubicBezTo>
                    <a:pt x="16" y="25"/>
                    <a:pt x="18" y="23"/>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778" name="Freeform 175"/>
            <p:cNvSpPr/>
            <p:nvPr/>
          </p:nvSpPr>
          <p:spPr>
            <a:xfrm>
              <a:off x="3995738" y="1646238"/>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8" y="23"/>
                    <a:pt x="21" y="20"/>
                  </a:cubicBezTo>
                  <a:cubicBezTo>
                    <a:pt x="23" y="18"/>
                    <a:pt x="24" y="15"/>
                    <a:pt x="24" y="12"/>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5779" name="Freeform 176"/>
            <p:cNvSpPr/>
            <p:nvPr/>
          </p:nvSpPr>
          <p:spPr>
            <a:xfrm>
              <a:off x="3995738" y="1762126"/>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1"/>
                    <a:pt x="16" y="0"/>
                    <a:pt x="12" y="0"/>
                  </a:cubicBezTo>
                  <a:cubicBezTo>
                    <a:pt x="9" y="0"/>
                    <a:pt x="6" y="1"/>
                    <a:pt x="4" y="4"/>
                  </a:cubicBezTo>
                  <a:cubicBezTo>
                    <a:pt x="2" y="6"/>
                    <a:pt x="0" y="9"/>
                    <a:pt x="0" y="12"/>
                  </a:cubicBezTo>
                  <a:cubicBezTo>
                    <a:pt x="0" y="16"/>
                    <a:pt x="2" y="18"/>
                    <a:pt x="4" y="21"/>
                  </a:cubicBezTo>
                  <a:cubicBezTo>
                    <a:pt x="6" y="23"/>
                    <a:pt x="9" y="24"/>
                    <a:pt x="12" y="24"/>
                  </a:cubicBezTo>
                  <a:cubicBezTo>
                    <a:pt x="16" y="24"/>
                    <a:pt x="18" y="23"/>
                    <a:pt x="21" y="21"/>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780" name="Freeform 177"/>
            <p:cNvSpPr/>
            <p:nvPr/>
          </p:nvSpPr>
          <p:spPr>
            <a:xfrm>
              <a:off x="4111625" y="823913"/>
              <a:ext cx="79375"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1"/>
                    <a:pt x="16" y="0"/>
                    <a:pt x="12" y="0"/>
                  </a:cubicBezTo>
                  <a:cubicBezTo>
                    <a:pt x="9" y="0"/>
                    <a:pt x="6" y="1"/>
                    <a:pt x="4" y="4"/>
                  </a:cubicBezTo>
                  <a:cubicBezTo>
                    <a:pt x="2" y="6"/>
                    <a:pt x="0" y="9"/>
                    <a:pt x="0" y="12"/>
                  </a:cubicBezTo>
                  <a:cubicBezTo>
                    <a:pt x="0" y="16"/>
                    <a:pt x="2" y="18"/>
                    <a:pt x="4" y="21"/>
                  </a:cubicBezTo>
                  <a:cubicBezTo>
                    <a:pt x="6" y="23"/>
                    <a:pt x="9" y="24"/>
                    <a:pt x="12" y="24"/>
                  </a:cubicBezTo>
                  <a:cubicBezTo>
                    <a:pt x="16" y="24"/>
                    <a:pt x="19" y="23"/>
                    <a:pt x="21" y="21"/>
                  </a:cubicBezTo>
                  <a:cubicBezTo>
                    <a:pt x="24" y="18"/>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781" name="Freeform 178"/>
            <p:cNvSpPr/>
            <p:nvPr/>
          </p:nvSpPr>
          <p:spPr>
            <a:xfrm>
              <a:off x="4111625" y="939801"/>
              <a:ext cx="79375"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2" y="0"/>
                  </a:cubicBezTo>
                  <a:cubicBezTo>
                    <a:pt x="9" y="0"/>
                    <a:pt x="6" y="2"/>
                    <a:pt x="4" y="4"/>
                  </a:cubicBezTo>
                  <a:cubicBezTo>
                    <a:pt x="2" y="6"/>
                    <a:pt x="0" y="9"/>
                    <a:pt x="0" y="12"/>
                  </a:cubicBezTo>
                  <a:cubicBezTo>
                    <a:pt x="0" y="16"/>
                    <a:pt x="2" y="19"/>
                    <a:pt x="4" y="21"/>
                  </a:cubicBezTo>
                  <a:cubicBezTo>
                    <a:pt x="6" y="24"/>
                    <a:pt x="9" y="25"/>
                    <a:pt x="12" y="25"/>
                  </a:cubicBezTo>
                  <a:cubicBezTo>
                    <a:pt x="16" y="25"/>
                    <a:pt x="19" y="24"/>
                    <a:pt x="21" y="21"/>
                  </a:cubicBezTo>
                  <a:cubicBezTo>
                    <a:pt x="24" y="19"/>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782" name="Freeform 179"/>
            <p:cNvSpPr/>
            <p:nvPr/>
          </p:nvSpPr>
          <p:spPr>
            <a:xfrm>
              <a:off x="3171825" y="1646238"/>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9" y="23"/>
                    <a:pt x="21" y="20"/>
                  </a:cubicBezTo>
                  <a:cubicBezTo>
                    <a:pt x="24" y="18"/>
                    <a:pt x="25" y="15"/>
                    <a:pt x="25" y="12"/>
                  </a:cubicBezTo>
                  <a:cubicBezTo>
                    <a:pt x="25" y="9"/>
                    <a:pt x="24" y="6"/>
                    <a:pt x="21" y="3"/>
                  </a:cubicBezTo>
                </a:path>
              </a:pathLst>
            </a:custGeom>
            <a:solidFill>
              <a:schemeClr val="tx1">
                <a:alpha val="100000"/>
              </a:schemeClr>
            </a:solidFill>
            <a:ln w="9525">
              <a:noFill/>
            </a:ln>
          </p:spPr>
          <p:txBody>
            <a:bodyPr/>
            <a:p>
              <a:endParaRPr lang="zh-CN" altLang="en-US"/>
            </a:p>
          </p:txBody>
        </p:sp>
        <p:sp>
          <p:nvSpPr>
            <p:cNvPr id="25783" name="Freeform 180"/>
            <p:cNvSpPr/>
            <p:nvPr/>
          </p:nvSpPr>
          <p:spPr>
            <a:xfrm>
              <a:off x="3055938" y="1527176"/>
              <a:ext cx="74613"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6" y="0"/>
                    <a:pt x="12" y="0"/>
                  </a:cubicBezTo>
                  <a:cubicBezTo>
                    <a:pt x="9" y="0"/>
                    <a:pt x="6" y="2"/>
                    <a:pt x="4" y="4"/>
                  </a:cubicBezTo>
                  <a:cubicBezTo>
                    <a:pt x="2" y="6"/>
                    <a:pt x="0" y="9"/>
                    <a:pt x="0" y="12"/>
                  </a:cubicBezTo>
                  <a:cubicBezTo>
                    <a:pt x="0" y="16"/>
                    <a:pt x="2" y="19"/>
                    <a:pt x="4" y="21"/>
                  </a:cubicBezTo>
                  <a:cubicBezTo>
                    <a:pt x="6" y="23"/>
                    <a:pt x="9" y="25"/>
                    <a:pt x="12" y="25"/>
                  </a:cubicBezTo>
                  <a:cubicBezTo>
                    <a:pt x="16" y="25"/>
                    <a:pt x="18" y="23"/>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784" name="Freeform 181"/>
            <p:cNvSpPr/>
            <p:nvPr/>
          </p:nvSpPr>
          <p:spPr>
            <a:xfrm>
              <a:off x="3055938" y="1411288"/>
              <a:ext cx="74613"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1"/>
                    <a:pt x="16" y="0"/>
                    <a:pt x="12" y="0"/>
                  </a:cubicBezTo>
                  <a:cubicBezTo>
                    <a:pt x="9" y="0"/>
                    <a:pt x="6" y="1"/>
                    <a:pt x="4" y="4"/>
                  </a:cubicBezTo>
                  <a:cubicBezTo>
                    <a:pt x="2" y="6"/>
                    <a:pt x="0" y="9"/>
                    <a:pt x="0" y="12"/>
                  </a:cubicBezTo>
                  <a:cubicBezTo>
                    <a:pt x="0" y="16"/>
                    <a:pt x="2" y="18"/>
                    <a:pt x="4" y="20"/>
                  </a:cubicBezTo>
                  <a:cubicBezTo>
                    <a:pt x="6" y="23"/>
                    <a:pt x="9" y="24"/>
                    <a:pt x="12" y="24"/>
                  </a:cubicBezTo>
                  <a:cubicBezTo>
                    <a:pt x="16" y="24"/>
                    <a:pt x="18" y="23"/>
                    <a:pt x="21" y="20"/>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785" name="Freeform 182"/>
            <p:cNvSpPr/>
            <p:nvPr/>
          </p:nvSpPr>
          <p:spPr>
            <a:xfrm>
              <a:off x="3408363" y="1527176"/>
              <a:ext cx="74613"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6" y="0"/>
                    <a:pt x="12" y="0"/>
                  </a:cubicBezTo>
                  <a:cubicBezTo>
                    <a:pt x="9" y="0"/>
                    <a:pt x="6" y="2"/>
                    <a:pt x="4" y="4"/>
                  </a:cubicBezTo>
                  <a:cubicBezTo>
                    <a:pt x="2" y="6"/>
                    <a:pt x="0" y="9"/>
                    <a:pt x="0" y="12"/>
                  </a:cubicBezTo>
                  <a:cubicBezTo>
                    <a:pt x="0" y="16"/>
                    <a:pt x="2" y="19"/>
                    <a:pt x="4" y="21"/>
                  </a:cubicBezTo>
                  <a:cubicBezTo>
                    <a:pt x="6" y="23"/>
                    <a:pt x="9" y="25"/>
                    <a:pt x="12" y="25"/>
                  </a:cubicBezTo>
                  <a:cubicBezTo>
                    <a:pt x="16" y="25"/>
                    <a:pt x="18" y="23"/>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786" name="Freeform 183"/>
            <p:cNvSpPr/>
            <p:nvPr/>
          </p:nvSpPr>
          <p:spPr>
            <a:xfrm>
              <a:off x="2703513" y="1058863"/>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6" y="0"/>
                    <a:pt x="12" y="0"/>
                  </a:cubicBezTo>
                  <a:cubicBezTo>
                    <a:pt x="9" y="0"/>
                    <a:pt x="6" y="1"/>
                    <a:pt x="4" y="3"/>
                  </a:cubicBezTo>
                  <a:cubicBezTo>
                    <a:pt x="1" y="6"/>
                    <a:pt x="0" y="9"/>
                    <a:pt x="0" y="12"/>
                  </a:cubicBezTo>
                  <a:cubicBezTo>
                    <a:pt x="0" y="15"/>
                    <a:pt x="1" y="18"/>
                    <a:pt x="4" y="20"/>
                  </a:cubicBezTo>
                  <a:cubicBezTo>
                    <a:pt x="6" y="23"/>
                    <a:pt x="9" y="24"/>
                    <a:pt x="12" y="24"/>
                  </a:cubicBezTo>
                  <a:cubicBezTo>
                    <a:pt x="16"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5787" name="Freeform 184"/>
            <p:cNvSpPr/>
            <p:nvPr/>
          </p:nvSpPr>
          <p:spPr>
            <a:xfrm>
              <a:off x="2819400" y="1058863"/>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9" y="23"/>
                    <a:pt x="21" y="20"/>
                  </a:cubicBezTo>
                  <a:cubicBezTo>
                    <a:pt x="23" y="18"/>
                    <a:pt x="25" y="15"/>
                    <a:pt x="25" y="12"/>
                  </a:cubicBezTo>
                  <a:cubicBezTo>
                    <a:pt x="25" y="9"/>
                    <a:pt x="23" y="6"/>
                    <a:pt x="21" y="3"/>
                  </a:cubicBezTo>
                </a:path>
              </a:pathLst>
            </a:custGeom>
            <a:solidFill>
              <a:schemeClr val="tx1">
                <a:alpha val="100000"/>
              </a:schemeClr>
            </a:solidFill>
            <a:ln w="9525">
              <a:noFill/>
            </a:ln>
          </p:spPr>
          <p:txBody>
            <a:bodyPr/>
            <a:p>
              <a:endParaRPr lang="zh-CN" altLang="en-US"/>
            </a:p>
          </p:txBody>
        </p:sp>
        <p:sp>
          <p:nvSpPr>
            <p:cNvPr id="25788" name="Freeform 185"/>
            <p:cNvSpPr/>
            <p:nvPr/>
          </p:nvSpPr>
          <p:spPr>
            <a:xfrm>
              <a:off x="3171825" y="1174751"/>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2"/>
                    <a:pt x="16" y="0"/>
                    <a:pt x="12" y="0"/>
                  </a:cubicBezTo>
                  <a:cubicBezTo>
                    <a:pt x="9" y="0"/>
                    <a:pt x="6" y="2"/>
                    <a:pt x="4" y="4"/>
                  </a:cubicBezTo>
                  <a:cubicBezTo>
                    <a:pt x="2" y="6"/>
                    <a:pt x="0" y="9"/>
                    <a:pt x="0" y="12"/>
                  </a:cubicBezTo>
                  <a:cubicBezTo>
                    <a:pt x="0" y="16"/>
                    <a:pt x="2" y="18"/>
                    <a:pt x="4" y="21"/>
                  </a:cubicBezTo>
                  <a:cubicBezTo>
                    <a:pt x="6" y="23"/>
                    <a:pt x="9" y="24"/>
                    <a:pt x="12" y="24"/>
                  </a:cubicBezTo>
                  <a:cubicBezTo>
                    <a:pt x="16" y="24"/>
                    <a:pt x="19" y="23"/>
                    <a:pt x="21" y="21"/>
                  </a:cubicBezTo>
                  <a:cubicBezTo>
                    <a:pt x="24" y="18"/>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789" name="Freeform 186"/>
            <p:cNvSpPr/>
            <p:nvPr/>
          </p:nvSpPr>
          <p:spPr>
            <a:xfrm>
              <a:off x="3290888" y="1174751"/>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5" y="0"/>
                    <a:pt x="12" y="0"/>
                  </a:cubicBezTo>
                  <a:cubicBezTo>
                    <a:pt x="9" y="0"/>
                    <a:pt x="6" y="2"/>
                    <a:pt x="4" y="4"/>
                  </a:cubicBezTo>
                  <a:cubicBezTo>
                    <a:pt x="1" y="6"/>
                    <a:pt x="0" y="9"/>
                    <a:pt x="0" y="12"/>
                  </a:cubicBezTo>
                  <a:cubicBezTo>
                    <a:pt x="0" y="16"/>
                    <a:pt x="1" y="18"/>
                    <a:pt x="4" y="21"/>
                  </a:cubicBezTo>
                  <a:cubicBezTo>
                    <a:pt x="6" y="23"/>
                    <a:pt x="9" y="24"/>
                    <a:pt x="12" y="24"/>
                  </a:cubicBezTo>
                  <a:cubicBezTo>
                    <a:pt x="15"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790" name="Freeform 187"/>
            <p:cNvSpPr/>
            <p:nvPr/>
          </p:nvSpPr>
          <p:spPr>
            <a:xfrm>
              <a:off x="3408363" y="1174751"/>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2"/>
                    <a:pt x="16" y="0"/>
                    <a:pt x="12" y="0"/>
                  </a:cubicBezTo>
                  <a:cubicBezTo>
                    <a:pt x="9" y="0"/>
                    <a:pt x="6" y="2"/>
                    <a:pt x="4" y="4"/>
                  </a:cubicBezTo>
                  <a:cubicBezTo>
                    <a:pt x="2" y="6"/>
                    <a:pt x="0" y="9"/>
                    <a:pt x="0" y="12"/>
                  </a:cubicBezTo>
                  <a:cubicBezTo>
                    <a:pt x="0" y="16"/>
                    <a:pt x="2" y="18"/>
                    <a:pt x="4" y="21"/>
                  </a:cubicBezTo>
                  <a:cubicBezTo>
                    <a:pt x="6" y="23"/>
                    <a:pt x="9" y="24"/>
                    <a:pt x="12" y="24"/>
                  </a:cubicBezTo>
                  <a:cubicBezTo>
                    <a:pt x="16" y="24"/>
                    <a:pt x="18" y="23"/>
                    <a:pt x="21" y="21"/>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791" name="Freeform 188"/>
            <p:cNvSpPr/>
            <p:nvPr/>
          </p:nvSpPr>
          <p:spPr>
            <a:xfrm>
              <a:off x="3643313" y="1174751"/>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6" y="0"/>
                    <a:pt x="12" y="0"/>
                  </a:cubicBezTo>
                  <a:cubicBezTo>
                    <a:pt x="9" y="0"/>
                    <a:pt x="6" y="2"/>
                    <a:pt x="4" y="4"/>
                  </a:cubicBezTo>
                  <a:cubicBezTo>
                    <a:pt x="1" y="6"/>
                    <a:pt x="0" y="9"/>
                    <a:pt x="0" y="12"/>
                  </a:cubicBezTo>
                  <a:cubicBezTo>
                    <a:pt x="0" y="16"/>
                    <a:pt x="1" y="18"/>
                    <a:pt x="4" y="21"/>
                  </a:cubicBezTo>
                  <a:cubicBezTo>
                    <a:pt x="6" y="23"/>
                    <a:pt x="9" y="24"/>
                    <a:pt x="12" y="24"/>
                  </a:cubicBezTo>
                  <a:cubicBezTo>
                    <a:pt x="16"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792" name="Freeform 189"/>
            <p:cNvSpPr/>
            <p:nvPr/>
          </p:nvSpPr>
          <p:spPr>
            <a:xfrm>
              <a:off x="3759200" y="1174751"/>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2"/>
                    <a:pt x="16" y="0"/>
                    <a:pt x="12" y="0"/>
                  </a:cubicBezTo>
                  <a:cubicBezTo>
                    <a:pt x="9" y="0"/>
                    <a:pt x="6" y="2"/>
                    <a:pt x="4" y="4"/>
                  </a:cubicBezTo>
                  <a:cubicBezTo>
                    <a:pt x="2" y="6"/>
                    <a:pt x="0" y="9"/>
                    <a:pt x="0" y="12"/>
                  </a:cubicBezTo>
                  <a:cubicBezTo>
                    <a:pt x="0" y="16"/>
                    <a:pt x="2" y="18"/>
                    <a:pt x="4" y="21"/>
                  </a:cubicBezTo>
                  <a:cubicBezTo>
                    <a:pt x="6" y="23"/>
                    <a:pt x="9" y="24"/>
                    <a:pt x="12" y="24"/>
                  </a:cubicBezTo>
                  <a:cubicBezTo>
                    <a:pt x="16" y="24"/>
                    <a:pt x="19" y="23"/>
                    <a:pt x="21" y="21"/>
                  </a:cubicBezTo>
                  <a:cubicBezTo>
                    <a:pt x="23" y="18"/>
                    <a:pt x="25" y="16"/>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5793" name="Freeform 190"/>
            <p:cNvSpPr/>
            <p:nvPr/>
          </p:nvSpPr>
          <p:spPr>
            <a:xfrm>
              <a:off x="3879850" y="1174751"/>
              <a:ext cx="74613" cy="76200"/>
            </a:xfrm>
            <a:custGeom>
              <a:avLst/>
              <a:gdLst>
                <a:gd name="txL" fmla="*/ 0 w 24"/>
                <a:gd name="txT" fmla="*/ 0 h 24"/>
                <a:gd name="txR" fmla="*/ 24 w 24"/>
                <a:gd name="txB" fmla="*/ 24 h 24"/>
              </a:gdLst>
              <a:ahLst/>
              <a:cxnLst>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24" h="24">
                  <a:moveTo>
                    <a:pt x="12" y="0"/>
                  </a:moveTo>
                  <a:cubicBezTo>
                    <a:pt x="9" y="0"/>
                    <a:pt x="6" y="2"/>
                    <a:pt x="3" y="4"/>
                  </a:cubicBezTo>
                  <a:cubicBezTo>
                    <a:pt x="1" y="6"/>
                    <a:pt x="0" y="9"/>
                    <a:pt x="0" y="12"/>
                  </a:cubicBezTo>
                  <a:cubicBezTo>
                    <a:pt x="0" y="16"/>
                    <a:pt x="1" y="18"/>
                    <a:pt x="3" y="21"/>
                  </a:cubicBezTo>
                  <a:cubicBezTo>
                    <a:pt x="6" y="23"/>
                    <a:pt x="9" y="24"/>
                    <a:pt x="12" y="24"/>
                  </a:cubicBezTo>
                  <a:cubicBezTo>
                    <a:pt x="15" y="24"/>
                    <a:pt x="18" y="23"/>
                    <a:pt x="20" y="21"/>
                  </a:cubicBezTo>
                  <a:cubicBezTo>
                    <a:pt x="23" y="18"/>
                    <a:pt x="24" y="16"/>
                    <a:pt x="24" y="12"/>
                  </a:cubicBezTo>
                  <a:cubicBezTo>
                    <a:pt x="24" y="9"/>
                    <a:pt x="23" y="6"/>
                    <a:pt x="20" y="4"/>
                  </a:cubicBezTo>
                  <a:cubicBezTo>
                    <a:pt x="18" y="2"/>
                    <a:pt x="15" y="0"/>
                    <a:pt x="12" y="0"/>
                  </a:cubicBezTo>
                </a:path>
              </a:pathLst>
            </a:custGeom>
            <a:solidFill>
              <a:schemeClr val="tx1">
                <a:alpha val="100000"/>
              </a:schemeClr>
            </a:solidFill>
            <a:ln w="9525">
              <a:noFill/>
            </a:ln>
          </p:spPr>
          <p:txBody>
            <a:bodyPr/>
            <a:p>
              <a:endParaRPr lang="zh-CN" altLang="en-US"/>
            </a:p>
          </p:txBody>
        </p:sp>
        <p:sp>
          <p:nvSpPr>
            <p:cNvPr id="25794" name="Freeform 191"/>
            <p:cNvSpPr/>
            <p:nvPr/>
          </p:nvSpPr>
          <p:spPr>
            <a:xfrm>
              <a:off x="3995738" y="1174751"/>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2"/>
                    <a:pt x="16" y="0"/>
                    <a:pt x="12" y="0"/>
                  </a:cubicBezTo>
                  <a:cubicBezTo>
                    <a:pt x="9" y="0"/>
                    <a:pt x="6" y="2"/>
                    <a:pt x="4" y="4"/>
                  </a:cubicBezTo>
                  <a:cubicBezTo>
                    <a:pt x="2" y="6"/>
                    <a:pt x="0" y="9"/>
                    <a:pt x="0" y="12"/>
                  </a:cubicBezTo>
                  <a:cubicBezTo>
                    <a:pt x="0" y="16"/>
                    <a:pt x="2" y="18"/>
                    <a:pt x="4" y="21"/>
                  </a:cubicBezTo>
                  <a:cubicBezTo>
                    <a:pt x="6" y="23"/>
                    <a:pt x="9" y="24"/>
                    <a:pt x="12" y="24"/>
                  </a:cubicBezTo>
                  <a:cubicBezTo>
                    <a:pt x="16" y="24"/>
                    <a:pt x="18" y="23"/>
                    <a:pt x="21" y="21"/>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795" name="Freeform 192"/>
            <p:cNvSpPr/>
            <p:nvPr/>
          </p:nvSpPr>
          <p:spPr>
            <a:xfrm>
              <a:off x="3290888" y="1292226"/>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2" y="0"/>
                  </a:cubicBezTo>
                  <a:cubicBezTo>
                    <a:pt x="9" y="0"/>
                    <a:pt x="6" y="2"/>
                    <a:pt x="4" y="4"/>
                  </a:cubicBezTo>
                  <a:cubicBezTo>
                    <a:pt x="1" y="6"/>
                    <a:pt x="0" y="9"/>
                    <a:pt x="0" y="12"/>
                  </a:cubicBezTo>
                  <a:cubicBezTo>
                    <a:pt x="0" y="16"/>
                    <a:pt x="1" y="19"/>
                    <a:pt x="4" y="21"/>
                  </a:cubicBezTo>
                  <a:cubicBezTo>
                    <a:pt x="6" y="24"/>
                    <a:pt x="9" y="25"/>
                    <a:pt x="12" y="25"/>
                  </a:cubicBezTo>
                  <a:cubicBezTo>
                    <a:pt x="15"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796" name="Freeform 193"/>
            <p:cNvSpPr/>
            <p:nvPr/>
          </p:nvSpPr>
          <p:spPr>
            <a:xfrm>
              <a:off x="3527425" y="1292226"/>
              <a:ext cx="74613"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1" y="0"/>
                  </a:cubicBezTo>
                  <a:cubicBezTo>
                    <a:pt x="9" y="0"/>
                    <a:pt x="6" y="2"/>
                    <a:pt x="3" y="4"/>
                  </a:cubicBezTo>
                  <a:cubicBezTo>
                    <a:pt x="1" y="6"/>
                    <a:pt x="0" y="9"/>
                    <a:pt x="0" y="12"/>
                  </a:cubicBezTo>
                  <a:cubicBezTo>
                    <a:pt x="0" y="16"/>
                    <a:pt x="1" y="19"/>
                    <a:pt x="3" y="21"/>
                  </a:cubicBezTo>
                  <a:cubicBezTo>
                    <a:pt x="6" y="24"/>
                    <a:pt x="9" y="25"/>
                    <a:pt x="11" y="25"/>
                  </a:cubicBezTo>
                  <a:cubicBezTo>
                    <a:pt x="15"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797" name="Freeform 194"/>
            <p:cNvSpPr/>
            <p:nvPr/>
          </p:nvSpPr>
          <p:spPr>
            <a:xfrm>
              <a:off x="3643313" y="1292226"/>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6" y="0"/>
                    <a:pt x="12" y="0"/>
                  </a:cubicBezTo>
                  <a:cubicBezTo>
                    <a:pt x="9" y="0"/>
                    <a:pt x="6" y="2"/>
                    <a:pt x="4" y="4"/>
                  </a:cubicBezTo>
                  <a:cubicBezTo>
                    <a:pt x="1" y="6"/>
                    <a:pt x="0" y="9"/>
                    <a:pt x="0" y="12"/>
                  </a:cubicBezTo>
                  <a:cubicBezTo>
                    <a:pt x="0" y="16"/>
                    <a:pt x="1" y="19"/>
                    <a:pt x="4" y="21"/>
                  </a:cubicBezTo>
                  <a:cubicBezTo>
                    <a:pt x="6" y="24"/>
                    <a:pt x="9" y="25"/>
                    <a:pt x="12" y="25"/>
                  </a:cubicBezTo>
                  <a:cubicBezTo>
                    <a:pt x="16"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798" name="Freeform 195"/>
            <p:cNvSpPr/>
            <p:nvPr/>
          </p:nvSpPr>
          <p:spPr>
            <a:xfrm>
              <a:off x="3759200" y="1292226"/>
              <a:ext cx="79375"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2" y="0"/>
                  </a:cubicBezTo>
                  <a:cubicBezTo>
                    <a:pt x="9" y="0"/>
                    <a:pt x="6" y="2"/>
                    <a:pt x="4" y="4"/>
                  </a:cubicBezTo>
                  <a:cubicBezTo>
                    <a:pt x="2" y="6"/>
                    <a:pt x="0" y="9"/>
                    <a:pt x="0" y="12"/>
                  </a:cubicBezTo>
                  <a:cubicBezTo>
                    <a:pt x="0" y="16"/>
                    <a:pt x="2" y="19"/>
                    <a:pt x="4" y="21"/>
                  </a:cubicBezTo>
                  <a:cubicBezTo>
                    <a:pt x="6" y="24"/>
                    <a:pt x="9" y="25"/>
                    <a:pt x="12" y="25"/>
                  </a:cubicBezTo>
                  <a:cubicBezTo>
                    <a:pt x="16" y="25"/>
                    <a:pt x="19" y="24"/>
                    <a:pt x="21" y="21"/>
                  </a:cubicBezTo>
                  <a:cubicBezTo>
                    <a:pt x="23" y="19"/>
                    <a:pt x="25" y="16"/>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5799" name="Freeform 196"/>
            <p:cNvSpPr/>
            <p:nvPr/>
          </p:nvSpPr>
          <p:spPr>
            <a:xfrm>
              <a:off x="3879850" y="1292226"/>
              <a:ext cx="74613" cy="77788"/>
            </a:xfrm>
            <a:custGeom>
              <a:avLst/>
              <a:gdLst>
                <a:gd name="txL" fmla="*/ 0 w 24"/>
                <a:gd name="txT" fmla="*/ 0 h 25"/>
                <a:gd name="txR" fmla="*/ 24 w 24"/>
                <a:gd name="txB" fmla="*/ 25 h 25"/>
              </a:gdLst>
              <a:ahLst/>
              <a:cxnLst>
                <a:cxn ang="0">
                  <a:pos x="2147483647" y="2147483647"/>
                </a:cxn>
                <a:cxn ang="0">
                  <a:pos x="2147483647" y="2147483647"/>
                </a:cxn>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Lst>
              <a:rect l="txL" t="txT" r="txR" b="txB"/>
              <a:pathLst>
                <a:path w="24" h="25">
                  <a:moveTo>
                    <a:pt x="20" y="21"/>
                  </a:moveTo>
                  <a:cubicBezTo>
                    <a:pt x="23" y="19"/>
                    <a:pt x="24" y="16"/>
                    <a:pt x="24" y="12"/>
                  </a:cubicBezTo>
                  <a:cubicBezTo>
                    <a:pt x="24" y="9"/>
                    <a:pt x="23" y="6"/>
                    <a:pt x="20" y="4"/>
                  </a:cubicBezTo>
                  <a:cubicBezTo>
                    <a:pt x="18" y="2"/>
                    <a:pt x="15" y="0"/>
                    <a:pt x="12" y="0"/>
                  </a:cubicBezTo>
                  <a:cubicBezTo>
                    <a:pt x="9" y="0"/>
                    <a:pt x="6" y="2"/>
                    <a:pt x="3" y="4"/>
                  </a:cubicBezTo>
                  <a:cubicBezTo>
                    <a:pt x="1" y="6"/>
                    <a:pt x="0" y="9"/>
                    <a:pt x="0" y="12"/>
                  </a:cubicBezTo>
                  <a:cubicBezTo>
                    <a:pt x="0" y="16"/>
                    <a:pt x="1" y="19"/>
                    <a:pt x="3" y="21"/>
                  </a:cubicBezTo>
                  <a:cubicBezTo>
                    <a:pt x="6" y="24"/>
                    <a:pt x="9" y="25"/>
                    <a:pt x="12" y="25"/>
                  </a:cubicBezTo>
                  <a:cubicBezTo>
                    <a:pt x="15" y="25"/>
                    <a:pt x="18" y="24"/>
                    <a:pt x="20" y="21"/>
                  </a:cubicBezTo>
                </a:path>
              </a:pathLst>
            </a:custGeom>
            <a:solidFill>
              <a:schemeClr val="tx1">
                <a:alpha val="100000"/>
              </a:schemeClr>
            </a:solidFill>
            <a:ln w="9525">
              <a:noFill/>
            </a:ln>
          </p:spPr>
          <p:txBody>
            <a:bodyPr/>
            <a:p>
              <a:endParaRPr lang="zh-CN" altLang="en-US"/>
            </a:p>
          </p:txBody>
        </p:sp>
        <p:sp>
          <p:nvSpPr>
            <p:cNvPr id="25800" name="Freeform 197"/>
            <p:cNvSpPr/>
            <p:nvPr/>
          </p:nvSpPr>
          <p:spPr>
            <a:xfrm>
              <a:off x="3995738" y="1292226"/>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6" y="0"/>
                    <a:pt x="12" y="0"/>
                  </a:cubicBezTo>
                  <a:cubicBezTo>
                    <a:pt x="9" y="0"/>
                    <a:pt x="6" y="2"/>
                    <a:pt x="4" y="4"/>
                  </a:cubicBezTo>
                  <a:cubicBezTo>
                    <a:pt x="2" y="6"/>
                    <a:pt x="0" y="9"/>
                    <a:pt x="0" y="12"/>
                  </a:cubicBezTo>
                  <a:cubicBezTo>
                    <a:pt x="0" y="16"/>
                    <a:pt x="2" y="19"/>
                    <a:pt x="4" y="21"/>
                  </a:cubicBezTo>
                  <a:cubicBezTo>
                    <a:pt x="6" y="24"/>
                    <a:pt x="9" y="25"/>
                    <a:pt x="12" y="25"/>
                  </a:cubicBezTo>
                  <a:cubicBezTo>
                    <a:pt x="16" y="25"/>
                    <a:pt x="18" y="24"/>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801" name="Freeform 198"/>
            <p:cNvSpPr/>
            <p:nvPr/>
          </p:nvSpPr>
          <p:spPr>
            <a:xfrm>
              <a:off x="3171825" y="1411288"/>
              <a:ext cx="79375"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1"/>
                    <a:pt x="16" y="0"/>
                    <a:pt x="12" y="0"/>
                  </a:cubicBezTo>
                  <a:cubicBezTo>
                    <a:pt x="9" y="0"/>
                    <a:pt x="6" y="1"/>
                    <a:pt x="4" y="4"/>
                  </a:cubicBezTo>
                  <a:cubicBezTo>
                    <a:pt x="2" y="6"/>
                    <a:pt x="0" y="9"/>
                    <a:pt x="0" y="12"/>
                  </a:cubicBezTo>
                  <a:cubicBezTo>
                    <a:pt x="0" y="16"/>
                    <a:pt x="2" y="18"/>
                    <a:pt x="4" y="20"/>
                  </a:cubicBezTo>
                  <a:cubicBezTo>
                    <a:pt x="6" y="23"/>
                    <a:pt x="9" y="24"/>
                    <a:pt x="12" y="24"/>
                  </a:cubicBezTo>
                  <a:cubicBezTo>
                    <a:pt x="16" y="24"/>
                    <a:pt x="19" y="23"/>
                    <a:pt x="21" y="20"/>
                  </a:cubicBezTo>
                  <a:cubicBezTo>
                    <a:pt x="24" y="18"/>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802" name="Freeform 199"/>
            <p:cNvSpPr/>
            <p:nvPr/>
          </p:nvSpPr>
          <p:spPr>
            <a:xfrm>
              <a:off x="3290888" y="1411288"/>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5" y="0"/>
                    <a:pt x="12" y="0"/>
                  </a:cubicBezTo>
                  <a:cubicBezTo>
                    <a:pt x="9" y="0"/>
                    <a:pt x="6" y="1"/>
                    <a:pt x="4" y="4"/>
                  </a:cubicBezTo>
                  <a:cubicBezTo>
                    <a:pt x="1" y="6"/>
                    <a:pt x="0" y="9"/>
                    <a:pt x="0" y="12"/>
                  </a:cubicBezTo>
                  <a:cubicBezTo>
                    <a:pt x="0" y="16"/>
                    <a:pt x="1" y="18"/>
                    <a:pt x="4" y="20"/>
                  </a:cubicBezTo>
                  <a:cubicBezTo>
                    <a:pt x="6" y="23"/>
                    <a:pt x="9" y="24"/>
                    <a:pt x="12" y="24"/>
                  </a:cubicBezTo>
                  <a:cubicBezTo>
                    <a:pt x="15" y="24"/>
                    <a:pt x="18" y="23"/>
                    <a:pt x="20" y="20"/>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803" name="Freeform 200"/>
            <p:cNvSpPr/>
            <p:nvPr/>
          </p:nvSpPr>
          <p:spPr>
            <a:xfrm>
              <a:off x="3408363" y="1411288"/>
              <a:ext cx="74613"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1"/>
                    <a:pt x="16" y="0"/>
                    <a:pt x="12" y="0"/>
                  </a:cubicBezTo>
                  <a:cubicBezTo>
                    <a:pt x="9" y="0"/>
                    <a:pt x="6" y="1"/>
                    <a:pt x="4" y="4"/>
                  </a:cubicBezTo>
                  <a:cubicBezTo>
                    <a:pt x="2" y="6"/>
                    <a:pt x="0" y="9"/>
                    <a:pt x="0" y="12"/>
                  </a:cubicBezTo>
                  <a:cubicBezTo>
                    <a:pt x="0" y="16"/>
                    <a:pt x="2" y="18"/>
                    <a:pt x="4" y="20"/>
                  </a:cubicBezTo>
                  <a:cubicBezTo>
                    <a:pt x="6" y="23"/>
                    <a:pt x="9" y="24"/>
                    <a:pt x="12" y="24"/>
                  </a:cubicBezTo>
                  <a:cubicBezTo>
                    <a:pt x="16" y="24"/>
                    <a:pt x="18" y="23"/>
                    <a:pt x="21" y="20"/>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804" name="Freeform 201"/>
            <p:cNvSpPr/>
            <p:nvPr/>
          </p:nvSpPr>
          <p:spPr>
            <a:xfrm>
              <a:off x="3527425" y="1411288"/>
              <a:ext cx="74613"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5" y="0"/>
                    <a:pt x="11" y="0"/>
                  </a:cubicBezTo>
                  <a:cubicBezTo>
                    <a:pt x="9" y="0"/>
                    <a:pt x="6" y="1"/>
                    <a:pt x="3" y="4"/>
                  </a:cubicBezTo>
                  <a:cubicBezTo>
                    <a:pt x="1" y="6"/>
                    <a:pt x="0" y="9"/>
                    <a:pt x="0" y="12"/>
                  </a:cubicBezTo>
                  <a:cubicBezTo>
                    <a:pt x="0" y="16"/>
                    <a:pt x="1" y="18"/>
                    <a:pt x="3" y="20"/>
                  </a:cubicBezTo>
                  <a:cubicBezTo>
                    <a:pt x="6" y="23"/>
                    <a:pt x="9" y="24"/>
                    <a:pt x="11" y="24"/>
                  </a:cubicBezTo>
                  <a:cubicBezTo>
                    <a:pt x="15" y="24"/>
                    <a:pt x="18" y="23"/>
                    <a:pt x="20" y="20"/>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805" name="Freeform 202"/>
            <p:cNvSpPr/>
            <p:nvPr/>
          </p:nvSpPr>
          <p:spPr>
            <a:xfrm>
              <a:off x="3643313" y="1411288"/>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6" y="0"/>
                    <a:pt x="12" y="0"/>
                  </a:cubicBezTo>
                  <a:cubicBezTo>
                    <a:pt x="9" y="0"/>
                    <a:pt x="6" y="1"/>
                    <a:pt x="4" y="4"/>
                  </a:cubicBezTo>
                  <a:cubicBezTo>
                    <a:pt x="1" y="6"/>
                    <a:pt x="0" y="9"/>
                    <a:pt x="0" y="12"/>
                  </a:cubicBezTo>
                  <a:cubicBezTo>
                    <a:pt x="0" y="16"/>
                    <a:pt x="1" y="18"/>
                    <a:pt x="4" y="20"/>
                  </a:cubicBezTo>
                  <a:cubicBezTo>
                    <a:pt x="6" y="23"/>
                    <a:pt x="9" y="24"/>
                    <a:pt x="12" y="24"/>
                  </a:cubicBezTo>
                  <a:cubicBezTo>
                    <a:pt x="16" y="24"/>
                    <a:pt x="18" y="23"/>
                    <a:pt x="20" y="20"/>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806" name="Freeform 203"/>
            <p:cNvSpPr/>
            <p:nvPr/>
          </p:nvSpPr>
          <p:spPr>
            <a:xfrm>
              <a:off x="3759200" y="1411288"/>
              <a:ext cx="79375"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1"/>
                    <a:pt x="16" y="0"/>
                    <a:pt x="12" y="0"/>
                  </a:cubicBezTo>
                  <a:cubicBezTo>
                    <a:pt x="9" y="0"/>
                    <a:pt x="6" y="1"/>
                    <a:pt x="4" y="4"/>
                  </a:cubicBezTo>
                  <a:cubicBezTo>
                    <a:pt x="2" y="6"/>
                    <a:pt x="0" y="9"/>
                    <a:pt x="0" y="12"/>
                  </a:cubicBezTo>
                  <a:cubicBezTo>
                    <a:pt x="0" y="16"/>
                    <a:pt x="2" y="18"/>
                    <a:pt x="4" y="20"/>
                  </a:cubicBezTo>
                  <a:cubicBezTo>
                    <a:pt x="6" y="23"/>
                    <a:pt x="9" y="24"/>
                    <a:pt x="12" y="24"/>
                  </a:cubicBezTo>
                  <a:cubicBezTo>
                    <a:pt x="16" y="24"/>
                    <a:pt x="19" y="23"/>
                    <a:pt x="21" y="20"/>
                  </a:cubicBezTo>
                  <a:cubicBezTo>
                    <a:pt x="23" y="18"/>
                    <a:pt x="25" y="16"/>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5807" name="Freeform 204"/>
            <p:cNvSpPr/>
            <p:nvPr/>
          </p:nvSpPr>
          <p:spPr>
            <a:xfrm>
              <a:off x="3879850" y="1411288"/>
              <a:ext cx="74613" cy="74613"/>
            </a:xfrm>
            <a:custGeom>
              <a:avLst/>
              <a:gdLst>
                <a:gd name="txL" fmla="*/ 0 w 24"/>
                <a:gd name="txT" fmla="*/ 0 h 24"/>
                <a:gd name="txR" fmla="*/ 24 w 24"/>
                <a:gd name="txB" fmla="*/ 24 h 24"/>
              </a:gdLst>
              <a:ahLst/>
              <a:cxnLst>
                <a:cxn ang="0">
                  <a:pos x="2147483647" y="2147483647"/>
                </a:cxn>
                <a:cxn ang="0">
                  <a:pos x="2147483647" y="2147483647"/>
                </a:cxn>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Lst>
              <a:rect l="txL" t="txT" r="txR" b="txB"/>
              <a:pathLst>
                <a:path w="24" h="24">
                  <a:moveTo>
                    <a:pt x="20" y="20"/>
                  </a:moveTo>
                  <a:cubicBezTo>
                    <a:pt x="23" y="18"/>
                    <a:pt x="24" y="16"/>
                    <a:pt x="24" y="12"/>
                  </a:cubicBezTo>
                  <a:cubicBezTo>
                    <a:pt x="24" y="9"/>
                    <a:pt x="23" y="6"/>
                    <a:pt x="20" y="4"/>
                  </a:cubicBezTo>
                  <a:cubicBezTo>
                    <a:pt x="18" y="1"/>
                    <a:pt x="15" y="0"/>
                    <a:pt x="12" y="0"/>
                  </a:cubicBezTo>
                  <a:cubicBezTo>
                    <a:pt x="9" y="0"/>
                    <a:pt x="6" y="1"/>
                    <a:pt x="3" y="4"/>
                  </a:cubicBezTo>
                  <a:cubicBezTo>
                    <a:pt x="1" y="6"/>
                    <a:pt x="0" y="9"/>
                    <a:pt x="0" y="12"/>
                  </a:cubicBezTo>
                  <a:cubicBezTo>
                    <a:pt x="0" y="16"/>
                    <a:pt x="1" y="18"/>
                    <a:pt x="3" y="20"/>
                  </a:cubicBezTo>
                  <a:cubicBezTo>
                    <a:pt x="6" y="23"/>
                    <a:pt x="9" y="24"/>
                    <a:pt x="12" y="24"/>
                  </a:cubicBezTo>
                  <a:cubicBezTo>
                    <a:pt x="15" y="24"/>
                    <a:pt x="18" y="23"/>
                    <a:pt x="20" y="20"/>
                  </a:cubicBezTo>
                </a:path>
              </a:pathLst>
            </a:custGeom>
            <a:solidFill>
              <a:schemeClr val="tx1">
                <a:alpha val="100000"/>
              </a:schemeClr>
            </a:solidFill>
            <a:ln w="9525">
              <a:noFill/>
            </a:ln>
          </p:spPr>
          <p:txBody>
            <a:bodyPr/>
            <a:p>
              <a:endParaRPr lang="zh-CN" altLang="en-US"/>
            </a:p>
          </p:txBody>
        </p:sp>
        <p:sp>
          <p:nvSpPr>
            <p:cNvPr id="25808" name="Freeform 205"/>
            <p:cNvSpPr/>
            <p:nvPr/>
          </p:nvSpPr>
          <p:spPr>
            <a:xfrm>
              <a:off x="3995738" y="1411288"/>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1"/>
                    <a:pt x="16" y="0"/>
                    <a:pt x="12" y="0"/>
                  </a:cubicBezTo>
                  <a:cubicBezTo>
                    <a:pt x="9" y="0"/>
                    <a:pt x="6" y="1"/>
                    <a:pt x="4" y="4"/>
                  </a:cubicBezTo>
                  <a:cubicBezTo>
                    <a:pt x="2" y="6"/>
                    <a:pt x="0" y="9"/>
                    <a:pt x="0" y="12"/>
                  </a:cubicBezTo>
                  <a:cubicBezTo>
                    <a:pt x="0" y="16"/>
                    <a:pt x="2" y="18"/>
                    <a:pt x="4" y="20"/>
                  </a:cubicBezTo>
                  <a:cubicBezTo>
                    <a:pt x="6" y="23"/>
                    <a:pt x="9" y="24"/>
                    <a:pt x="12" y="24"/>
                  </a:cubicBezTo>
                  <a:cubicBezTo>
                    <a:pt x="16" y="24"/>
                    <a:pt x="18" y="23"/>
                    <a:pt x="21" y="20"/>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809" name="Freeform 207"/>
            <p:cNvSpPr/>
            <p:nvPr/>
          </p:nvSpPr>
          <p:spPr>
            <a:xfrm>
              <a:off x="4111625" y="1411288"/>
              <a:ext cx="79375"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1"/>
                    <a:pt x="16" y="0"/>
                    <a:pt x="12" y="0"/>
                  </a:cubicBezTo>
                  <a:cubicBezTo>
                    <a:pt x="9" y="0"/>
                    <a:pt x="6" y="1"/>
                    <a:pt x="4" y="4"/>
                  </a:cubicBezTo>
                  <a:cubicBezTo>
                    <a:pt x="2" y="6"/>
                    <a:pt x="0" y="9"/>
                    <a:pt x="0" y="12"/>
                  </a:cubicBezTo>
                  <a:cubicBezTo>
                    <a:pt x="0" y="16"/>
                    <a:pt x="2" y="18"/>
                    <a:pt x="4" y="20"/>
                  </a:cubicBezTo>
                  <a:cubicBezTo>
                    <a:pt x="6" y="23"/>
                    <a:pt x="9" y="24"/>
                    <a:pt x="12" y="24"/>
                  </a:cubicBezTo>
                  <a:cubicBezTo>
                    <a:pt x="16" y="24"/>
                    <a:pt x="19" y="23"/>
                    <a:pt x="21" y="20"/>
                  </a:cubicBezTo>
                  <a:cubicBezTo>
                    <a:pt x="24" y="18"/>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810" name="Freeform 208"/>
            <p:cNvSpPr/>
            <p:nvPr/>
          </p:nvSpPr>
          <p:spPr>
            <a:xfrm>
              <a:off x="3408363" y="939800"/>
              <a:ext cx="74613"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6" y="0"/>
                    <a:pt x="12" y="0"/>
                  </a:cubicBezTo>
                  <a:cubicBezTo>
                    <a:pt x="9" y="0"/>
                    <a:pt x="6" y="2"/>
                    <a:pt x="4" y="4"/>
                  </a:cubicBezTo>
                  <a:cubicBezTo>
                    <a:pt x="2" y="6"/>
                    <a:pt x="0" y="9"/>
                    <a:pt x="0" y="12"/>
                  </a:cubicBezTo>
                  <a:cubicBezTo>
                    <a:pt x="0" y="16"/>
                    <a:pt x="2" y="19"/>
                    <a:pt x="4" y="21"/>
                  </a:cubicBezTo>
                  <a:cubicBezTo>
                    <a:pt x="6" y="24"/>
                    <a:pt x="9" y="25"/>
                    <a:pt x="12" y="25"/>
                  </a:cubicBezTo>
                  <a:cubicBezTo>
                    <a:pt x="16" y="25"/>
                    <a:pt x="18" y="24"/>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811" name="Freeform 209"/>
            <p:cNvSpPr/>
            <p:nvPr/>
          </p:nvSpPr>
          <p:spPr>
            <a:xfrm>
              <a:off x="3643313" y="706438"/>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6" y="0"/>
                    <a:pt x="12" y="0"/>
                  </a:cubicBezTo>
                  <a:cubicBezTo>
                    <a:pt x="9" y="0"/>
                    <a:pt x="6" y="1"/>
                    <a:pt x="4" y="3"/>
                  </a:cubicBezTo>
                  <a:cubicBezTo>
                    <a:pt x="1" y="6"/>
                    <a:pt x="0" y="9"/>
                    <a:pt x="0" y="12"/>
                  </a:cubicBezTo>
                  <a:cubicBezTo>
                    <a:pt x="0" y="15"/>
                    <a:pt x="1" y="18"/>
                    <a:pt x="4" y="20"/>
                  </a:cubicBezTo>
                  <a:cubicBezTo>
                    <a:pt x="6" y="23"/>
                    <a:pt x="9" y="24"/>
                    <a:pt x="12" y="24"/>
                  </a:cubicBezTo>
                  <a:cubicBezTo>
                    <a:pt x="16"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5812" name="Freeform 210"/>
            <p:cNvSpPr/>
            <p:nvPr/>
          </p:nvSpPr>
          <p:spPr>
            <a:xfrm>
              <a:off x="3643313" y="823913"/>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6" y="0"/>
                    <a:pt x="12" y="0"/>
                  </a:cubicBezTo>
                  <a:cubicBezTo>
                    <a:pt x="9" y="0"/>
                    <a:pt x="6" y="1"/>
                    <a:pt x="4" y="4"/>
                  </a:cubicBezTo>
                  <a:cubicBezTo>
                    <a:pt x="1" y="6"/>
                    <a:pt x="0" y="9"/>
                    <a:pt x="0" y="12"/>
                  </a:cubicBezTo>
                  <a:cubicBezTo>
                    <a:pt x="0" y="16"/>
                    <a:pt x="1" y="18"/>
                    <a:pt x="4" y="21"/>
                  </a:cubicBezTo>
                  <a:cubicBezTo>
                    <a:pt x="6" y="23"/>
                    <a:pt x="9" y="24"/>
                    <a:pt x="12" y="24"/>
                  </a:cubicBezTo>
                  <a:cubicBezTo>
                    <a:pt x="16"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813" name="Freeform 211"/>
            <p:cNvSpPr/>
            <p:nvPr/>
          </p:nvSpPr>
          <p:spPr>
            <a:xfrm>
              <a:off x="3759200" y="823913"/>
              <a:ext cx="79375"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1"/>
                    <a:pt x="16" y="0"/>
                    <a:pt x="12" y="0"/>
                  </a:cubicBezTo>
                  <a:cubicBezTo>
                    <a:pt x="9" y="0"/>
                    <a:pt x="6" y="1"/>
                    <a:pt x="4" y="4"/>
                  </a:cubicBezTo>
                  <a:cubicBezTo>
                    <a:pt x="2" y="6"/>
                    <a:pt x="0" y="9"/>
                    <a:pt x="0" y="12"/>
                  </a:cubicBezTo>
                  <a:cubicBezTo>
                    <a:pt x="0" y="16"/>
                    <a:pt x="2" y="18"/>
                    <a:pt x="4" y="21"/>
                  </a:cubicBezTo>
                  <a:cubicBezTo>
                    <a:pt x="6" y="23"/>
                    <a:pt x="9" y="24"/>
                    <a:pt x="12" y="24"/>
                  </a:cubicBezTo>
                  <a:cubicBezTo>
                    <a:pt x="16" y="24"/>
                    <a:pt x="19" y="23"/>
                    <a:pt x="21" y="21"/>
                  </a:cubicBezTo>
                  <a:cubicBezTo>
                    <a:pt x="23" y="18"/>
                    <a:pt x="25" y="16"/>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5814" name="Freeform 212"/>
            <p:cNvSpPr/>
            <p:nvPr/>
          </p:nvSpPr>
          <p:spPr>
            <a:xfrm>
              <a:off x="3527425" y="706438"/>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1" y="0"/>
                  </a:cubicBezTo>
                  <a:cubicBezTo>
                    <a:pt x="9" y="0"/>
                    <a:pt x="6" y="1"/>
                    <a:pt x="3" y="3"/>
                  </a:cubicBezTo>
                  <a:cubicBezTo>
                    <a:pt x="1" y="6"/>
                    <a:pt x="0" y="9"/>
                    <a:pt x="0" y="12"/>
                  </a:cubicBezTo>
                  <a:cubicBezTo>
                    <a:pt x="0" y="15"/>
                    <a:pt x="1" y="18"/>
                    <a:pt x="3" y="20"/>
                  </a:cubicBezTo>
                  <a:cubicBezTo>
                    <a:pt x="6" y="23"/>
                    <a:pt x="9" y="24"/>
                    <a:pt x="11" y="24"/>
                  </a:cubicBezTo>
                  <a:cubicBezTo>
                    <a:pt x="15"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5815" name="Freeform 213"/>
            <p:cNvSpPr/>
            <p:nvPr/>
          </p:nvSpPr>
          <p:spPr>
            <a:xfrm>
              <a:off x="2819400" y="1646238"/>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9" y="23"/>
                    <a:pt x="21" y="20"/>
                  </a:cubicBezTo>
                  <a:cubicBezTo>
                    <a:pt x="23" y="18"/>
                    <a:pt x="25" y="15"/>
                    <a:pt x="25" y="12"/>
                  </a:cubicBezTo>
                  <a:cubicBezTo>
                    <a:pt x="25" y="9"/>
                    <a:pt x="23" y="6"/>
                    <a:pt x="21" y="3"/>
                  </a:cubicBezTo>
                </a:path>
              </a:pathLst>
            </a:custGeom>
            <a:solidFill>
              <a:schemeClr val="tx1">
                <a:alpha val="100000"/>
              </a:schemeClr>
            </a:solidFill>
            <a:ln w="9525">
              <a:noFill/>
            </a:ln>
          </p:spPr>
          <p:txBody>
            <a:bodyPr/>
            <a:p>
              <a:endParaRPr lang="zh-CN" altLang="en-US"/>
            </a:p>
          </p:txBody>
        </p:sp>
        <p:sp>
          <p:nvSpPr>
            <p:cNvPr id="25816" name="Freeform 214"/>
            <p:cNvSpPr/>
            <p:nvPr/>
          </p:nvSpPr>
          <p:spPr>
            <a:xfrm>
              <a:off x="3055938" y="1646238"/>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8" y="23"/>
                    <a:pt x="21" y="20"/>
                  </a:cubicBezTo>
                  <a:cubicBezTo>
                    <a:pt x="23" y="18"/>
                    <a:pt x="24" y="15"/>
                    <a:pt x="24" y="12"/>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5817" name="Freeform 215"/>
            <p:cNvSpPr/>
            <p:nvPr/>
          </p:nvSpPr>
          <p:spPr>
            <a:xfrm>
              <a:off x="2940050" y="1292225"/>
              <a:ext cx="74613"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2" y="0"/>
                  </a:cubicBezTo>
                  <a:cubicBezTo>
                    <a:pt x="9" y="0"/>
                    <a:pt x="6" y="2"/>
                    <a:pt x="3" y="4"/>
                  </a:cubicBezTo>
                  <a:cubicBezTo>
                    <a:pt x="1" y="6"/>
                    <a:pt x="0" y="9"/>
                    <a:pt x="0" y="12"/>
                  </a:cubicBezTo>
                  <a:cubicBezTo>
                    <a:pt x="0" y="16"/>
                    <a:pt x="1" y="19"/>
                    <a:pt x="3" y="21"/>
                  </a:cubicBezTo>
                  <a:cubicBezTo>
                    <a:pt x="6" y="24"/>
                    <a:pt x="9" y="25"/>
                    <a:pt x="12" y="25"/>
                  </a:cubicBezTo>
                  <a:cubicBezTo>
                    <a:pt x="15"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818" name="Freeform 216"/>
            <p:cNvSpPr/>
            <p:nvPr/>
          </p:nvSpPr>
          <p:spPr>
            <a:xfrm>
              <a:off x="3759200" y="1646238"/>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9" y="23"/>
                    <a:pt x="21" y="20"/>
                  </a:cubicBezTo>
                  <a:cubicBezTo>
                    <a:pt x="23" y="18"/>
                    <a:pt x="25" y="15"/>
                    <a:pt x="25" y="12"/>
                  </a:cubicBezTo>
                  <a:cubicBezTo>
                    <a:pt x="25" y="9"/>
                    <a:pt x="23" y="6"/>
                    <a:pt x="21" y="3"/>
                  </a:cubicBezTo>
                </a:path>
              </a:pathLst>
            </a:custGeom>
            <a:solidFill>
              <a:schemeClr val="tx1">
                <a:alpha val="100000"/>
              </a:schemeClr>
            </a:solidFill>
            <a:ln w="9525">
              <a:noFill/>
            </a:ln>
          </p:spPr>
          <p:txBody>
            <a:bodyPr/>
            <a:p>
              <a:endParaRPr lang="zh-CN" altLang="en-US"/>
            </a:p>
          </p:txBody>
        </p:sp>
        <p:sp>
          <p:nvSpPr>
            <p:cNvPr id="25819" name="Freeform 217"/>
            <p:cNvSpPr/>
            <p:nvPr/>
          </p:nvSpPr>
          <p:spPr>
            <a:xfrm>
              <a:off x="4111625" y="1527175"/>
              <a:ext cx="79375"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2" y="0"/>
                  </a:cubicBezTo>
                  <a:cubicBezTo>
                    <a:pt x="9" y="0"/>
                    <a:pt x="6" y="2"/>
                    <a:pt x="4" y="4"/>
                  </a:cubicBezTo>
                  <a:cubicBezTo>
                    <a:pt x="2" y="6"/>
                    <a:pt x="0" y="9"/>
                    <a:pt x="0" y="12"/>
                  </a:cubicBezTo>
                  <a:cubicBezTo>
                    <a:pt x="0" y="16"/>
                    <a:pt x="2" y="19"/>
                    <a:pt x="4" y="21"/>
                  </a:cubicBezTo>
                  <a:cubicBezTo>
                    <a:pt x="6" y="23"/>
                    <a:pt x="9" y="25"/>
                    <a:pt x="12" y="25"/>
                  </a:cubicBezTo>
                  <a:cubicBezTo>
                    <a:pt x="16" y="25"/>
                    <a:pt x="19" y="23"/>
                    <a:pt x="21" y="21"/>
                  </a:cubicBezTo>
                  <a:cubicBezTo>
                    <a:pt x="24" y="19"/>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820" name="Freeform 218"/>
            <p:cNvSpPr/>
            <p:nvPr/>
          </p:nvSpPr>
          <p:spPr>
            <a:xfrm>
              <a:off x="3527425" y="471488"/>
              <a:ext cx="74613"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5" y="0"/>
                    <a:pt x="11" y="0"/>
                  </a:cubicBezTo>
                  <a:cubicBezTo>
                    <a:pt x="9" y="0"/>
                    <a:pt x="6" y="1"/>
                    <a:pt x="3" y="4"/>
                  </a:cubicBezTo>
                  <a:cubicBezTo>
                    <a:pt x="1" y="6"/>
                    <a:pt x="0" y="9"/>
                    <a:pt x="0" y="12"/>
                  </a:cubicBezTo>
                  <a:cubicBezTo>
                    <a:pt x="0" y="16"/>
                    <a:pt x="1" y="18"/>
                    <a:pt x="3" y="20"/>
                  </a:cubicBezTo>
                  <a:cubicBezTo>
                    <a:pt x="6" y="23"/>
                    <a:pt x="9" y="24"/>
                    <a:pt x="11" y="24"/>
                  </a:cubicBezTo>
                  <a:cubicBezTo>
                    <a:pt x="15" y="24"/>
                    <a:pt x="18" y="23"/>
                    <a:pt x="20" y="20"/>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821" name="Freeform 219"/>
            <p:cNvSpPr/>
            <p:nvPr/>
          </p:nvSpPr>
          <p:spPr>
            <a:xfrm>
              <a:off x="3995738" y="706438"/>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8" y="23"/>
                    <a:pt x="21" y="20"/>
                  </a:cubicBezTo>
                  <a:cubicBezTo>
                    <a:pt x="23" y="18"/>
                    <a:pt x="24" y="15"/>
                    <a:pt x="24" y="12"/>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5822" name="Freeform 220"/>
            <p:cNvSpPr/>
            <p:nvPr/>
          </p:nvSpPr>
          <p:spPr>
            <a:xfrm>
              <a:off x="4111625" y="587375"/>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2"/>
                    <a:pt x="16" y="0"/>
                    <a:pt x="12" y="0"/>
                  </a:cubicBezTo>
                  <a:cubicBezTo>
                    <a:pt x="9" y="0"/>
                    <a:pt x="6" y="2"/>
                    <a:pt x="4" y="4"/>
                  </a:cubicBezTo>
                  <a:cubicBezTo>
                    <a:pt x="2" y="6"/>
                    <a:pt x="0" y="9"/>
                    <a:pt x="0" y="12"/>
                  </a:cubicBezTo>
                  <a:cubicBezTo>
                    <a:pt x="0" y="16"/>
                    <a:pt x="2" y="19"/>
                    <a:pt x="4" y="21"/>
                  </a:cubicBezTo>
                  <a:cubicBezTo>
                    <a:pt x="6" y="23"/>
                    <a:pt x="9" y="24"/>
                    <a:pt x="12" y="24"/>
                  </a:cubicBezTo>
                  <a:cubicBezTo>
                    <a:pt x="16" y="24"/>
                    <a:pt x="19" y="23"/>
                    <a:pt x="21" y="21"/>
                  </a:cubicBezTo>
                  <a:cubicBezTo>
                    <a:pt x="24" y="19"/>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823" name="Freeform 221"/>
            <p:cNvSpPr/>
            <p:nvPr/>
          </p:nvSpPr>
          <p:spPr>
            <a:xfrm>
              <a:off x="4232275" y="587375"/>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6" y="0"/>
                    <a:pt x="12" y="0"/>
                  </a:cubicBezTo>
                  <a:cubicBezTo>
                    <a:pt x="9" y="0"/>
                    <a:pt x="6" y="2"/>
                    <a:pt x="4" y="4"/>
                  </a:cubicBezTo>
                  <a:cubicBezTo>
                    <a:pt x="1" y="6"/>
                    <a:pt x="0" y="9"/>
                    <a:pt x="0" y="12"/>
                  </a:cubicBezTo>
                  <a:cubicBezTo>
                    <a:pt x="0" y="16"/>
                    <a:pt x="1" y="19"/>
                    <a:pt x="4" y="21"/>
                  </a:cubicBezTo>
                  <a:cubicBezTo>
                    <a:pt x="6" y="23"/>
                    <a:pt x="9" y="24"/>
                    <a:pt x="12" y="24"/>
                  </a:cubicBezTo>
                  <a:cubicBezTo>
                    <a:pt x="16" y="24"/>
                    <a:pt x="18" y="23"/>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824" name="Freeform 222"/>
            <p:cNvSpPr/>
            <p:nvPr/>
          </p:nvSpPr>
          <p:spPr>
            <a:xfrm>
              <a:off x="3527425" y="1762125"/>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5" y="0"/>
                    <a:pt x="11" y="0"/>
                  </a:cubicBezTo>
                  <a:cubicBezTo>
                    <a:pt x="9" y="0"/>
                    <a:pt x="6" y="1"/>
                    <a:pt x="3" y="4"/>
                  </a:cubicBezTo>
                  <a:cubicBezTo>
                    <a:pt x="1" y="6"/>
                    <a:pt x="0" y="9"/>
                    <a:pt x="0" y="12"/>
                  </a:cubicBezTo>
                  <a:cubicBezTo>
                    <a:pt x="0" y="16"/>
                    <a:pt x="1" y="18"/>
                    <a:pt x="3" y="21"/>
                  </a:cubicBezTo>
                  <a:cubicBezTo>
                    <a:pt x="6" y="23"/>
                    <a:pt x="9" y="24"/>
                    <a:pt x="11" y="24"/>
                  </a:cubicBezTo>
                  <a:cubicBezTo>
                    <a:pt x="15"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825" name="Freeform 223"/>
            <p:cNvSpPr/>
            <p:nvPr/>
          </p:nvSpPr>
          <p:spPr>
            <a:xfrm>
              <a:off x="3643313" y="1762125"/>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6" y="0"/>
                    <a:pt x="12" y="0"/>
                  </a:cubicBezTo>
                  <a:cubicBezTo>
                    <a:pt x="9" y="0"/>
                    <a:pt x="6" y="1"/>
                    <a:pt x="4" y="4"/>
                  </a:cubicBezTo>
                  <a:cubicBezTo>
                    <a:pt x="1" y="6"/>
                    <a:pt x="0" y="9"/>
                    <a:pt x="0" y="12"/>
                  </a:cubicBezTo>
                  <a:cubicBezTo>
                    <a:pt x="0" y="16"/>
                    <a:pt x="1" y="18"/>
                    <a:pt x="4" y="21"/>
                  </a:cubicBezTo>
                  <a:cubicBezTo>
                    <a:pt x="6" y="23"/>
                    <a:pt x="9" y="24"/>
                    <a:pt x="12" y="24"/>
                  </a:cubicBezTo>
                  <a:cubicBezTo>
                    <a:pt x="16"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826" name="Freeform 224"/>
            <p:cNvSpPr/>
            <p:nvPr/>
          </p:nvSpPr>
          <p:spPr>
            <a:xfrm>
              <a:off x="3759200" y="2114550"/>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2"/>
                    <a:pt x="16" y="0"/>
                    <a:pt x="12" y="0"/>
                  </a:cubicBezTo>
                  <a:cubicBezTo>
                    <a:pt x="9" y="0"/>
                    <a:pt x="6" y="2"/>
                    <a:pt x="4" y="4"/>
                  </a:cubicBezTo>
                  <a:cubicBezTo>
                    <a:pt x="2" y="6"/>
                    <a:pt x="0" y="9"/>
                    <a:pt x="0" y="12"/>
                  </a:cubicBezTo>
                  <a:cubicBezTo>
                    <a:pt x="0" y="16"/>
                    <a:pt x="2" y="18"/>
                    <a:pt x="4" y="21"/>
                  </a:cubicBezTo>
                  <a:cubicBezTo>
                    <a:pt x="6" y="23"/>
                    <a:pt x="9" y="24"/>
                    <a:pt x="12" y="24"/>
                  </a:cubicBezTo>
                  <a:cubicBezTo>
                    <a:pt x="16" y="24"/>
                    <a:pt x="19" y="23"/>
                    <a:pt x="21" y="21"/>
                  </a:cubicBezTo>
                  <a:cubicBezTo>
                    <a:pt x="23" y="18"/>
                    <a:pt x="25" y="16"/>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5827" name="Freeform 225"/>
            <p:cNvSpPr/>
            <p:nvPr/>
          </p:nvSpPr>
          <p:spPr>
            <a:xfrm>
              <a:off x="3879850" y="1998663"/>
              <a:ext cx="74613"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2" y="0"/>
                  </a:cubicBezTo>
                  <a:cubicBezTo>
                    <a:pt x="9" y="0"/>
                    <a:pt x="6" y="1"/>
                    <a:pt x="3" y="3"/>
                  </a:cubicBezTo>
                  <a:cubicBezTo>
                    <a:pt x="1" y="6"/>
                    <a:pt x="0" y="9"/>
                    <a:pt x="0" y="12"/>
                  </a:cubicBezTo>
                  <a:cubicBezTo>
                    <a:pt x="0" y="15"/>
                    <a:pt x="1" y="18"/>
                    <a:pt x="3" y="20"/>
                  </a:cubicBezTo>
                  <a:cubicBezTo>
                    <a:pt x="6" y="23"/>
                    <a:pt x="9" y="24"/>
                    <a:pt x="12" y="24"/>
                  </a:cubicBezTo>
                  <a:cubicBezTo>
                    <a:pt x="15"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5828" name="Freeform 226"/>
            <p:cNvSpPr/>
            <p:nvPr/>
          </p:nvSpPr>
          <p:spPr>
            <a:xfrm>
              <a:off x="3879850" y="2114550"/>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5" y="0"/>
                    <a:pt x="12" y="0"/>
                  </a:cubicBezTo>
                  <a:cubicBezTo>
                    <a:pt x="9" y="0"/>
                    <a:pt x="6" y="2"/>
                    <a:pt x="3" y="4"/>
                  </a:cubicBezTo>
                  <a:cubicBezTo>
                    <a:pt x="1" y="6"/>
                    <a:pt x="0" y="9"/>
                    <a:pt x="0" y="12"/>
                  </a:cubicBezTo>
                  <a:cubicBezTo>
                    <a:pt x="0" y="16"/>
                    <a:pt x="1" y="18"/>
                    <a:pt x="3" y="21"/>
                  </a:cubicBezTo>
                  <a:cubicBezTo>
                    <a:pt x="6" y="23"/>
                    <a:pt x="9" y="24"/>
                    <a:pt x="12" y="24"/>
                  </a:cubicBezTo>
                  <a:cubicBezTo>
                    <a:pt x="15"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829" name="Freeform 227"/>
            <p:cNvSpPr/>
            <p:nvPr/>
          </p:nvSpPr>
          <p:spPr>
            <a:xfrm>
              <a:off x="3879850" y="2233613"/>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2" y="0"/>
                  </a:cubicBezTo>
                  <a:cubicBezTo>
                    <a:pt x="9" y="0"/>
                    <a:pt x="6" y="1"/>
                    <a:pt x="3" y="3"/>
                  </a:cubicBezTo>
                  <a:cubicBezTo>
                    <a:pt x="1" y="5"/>
                    <a:pt x="0" y="8"/>
                    <a:pt x="0" y="11"/>
                  </a:cubicBezTo>
                  <a:cubicBezTo>
                    <a:pt x="0" y="15"/>
                    <a:pt x="1" y="18"/>
                    <a:pt x="3" y="20"/>
                  </a:cubicBezTo>
                  <a:cubicBezTo>
                    <a:pt x="6" y="23"/>
                    <a:pt x="9" y="24"/>
                    <a:pt x="12" y="24"/>
                  </a:cubicBezTo>
                  <a:cubicBezTo>
                    <a:pt x="15" y="24"/>
                    <a:pt x="18" y="23"/>
                    <a:pt x="20" y="20"/>
                  </a:cubicBezTo>
                  <a:cubicBezTo>
                    <a:pt x="23" y="18"/>
                    <a:pt x="24" y="15"/>
                    <a:pt x="24" y="11"/>
                  </a:cubicBezTo>
                  <a:cubicBezTo>
                    <a:pt x="24" y="8"/>
                    <a:pt x="23" y="5"/>
                    <a:pt x="20" y="3"/>
                  </a:cubicBezTo>
                </a:path>
              </a:pathLst>
            </a:custGeom>
            <a:solidFill>
              <a:schemeClr val="tx1">
                <a:alpha val="100000"/>
              </a:schemeClr>
            </a:solidFill>
            <a:ln w="9525">
              <a:noFill/>
            </a:ln>
          </p:spPr>
          <p:txBody>
            <a:bodyPr/>
            <a:p>
              <a:endParaRPr lang="zh-CN" altLang="en-US"/>
            </a:p>
          </p:txBody>
        </p:sp>
        <p:sp>
          <p:nvSpPr>
            <p:cNvPr id="25830" name="Freeform 228"/>
            <p:cNvSpPr/>
            <p:nvPr/>
          </p:nvSpPr>
          <p:spPr>
            <a:xfrm>
              <a:off x="4111625" y="1058863"/>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9" y="23"/>
                    <a:pt x="21" y="20"/>
                  </a:cubicBezTo>
                  <a:cubicBezTo>
                    <a:pt x="24" y="18"/>
                    <a:pt x="25" y="15"/>
                    <a:pt x="25" y="12"/>
                  </a:cubicBezTo>
                  <a:cubicBezTo>
                    <a:pt x="25" y="9"/>
                    <a:pt x="24" y="6"/>
                    <a:pt x="21" y="3"/>
                  </a:cubicBezTo>
                </a:path>
              </a:pathLst>
            </a:custGeom>
            <a:solidFill>
              <a:schemeClr val="tx1">
                <a:alpha val="100000"/>
              </a:schemeClr>
            </a:solidFill>
            <a:ln w="9525">
              <a:noFill/>
            </a:ln>
          </p:spPr>
          <p:txBody>
            <a:bodyPr/>
            <a:p>
              <a:endParaRPr lang="zh-CN" altLang="en-US"/>
            </a:p>
          </p:txBody>
        </p:sp>
        <p:sp>
          <p:nvSpPr>
            <p:cNvPr id="25831" name="Freeform 229"/>
            <p:cNvSpPr/>
            <p:nvPr/>
          </p:nvSpPr>
          <p:spPr>
            <a:xfrm>
              <a:off x="4111625" y="1762125"/>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1"/>
                    <a:pt x="16" y="0"/>
                    <a:pt x="12" y="0"/>
                  </a:cubicBezTo>
                  <a:cubicBezTo>
                    <a:pt x="9" y="0"/>
                    <a:pt x="6" y="1"/>
                    <a:pt x="4" y="4"/>
                  </a:cubicBezTo>
                  <a:cubicBezTo>
                    <a:pt x="2" y="6"/>
                    <a:pt x="0" y="9"/>
                    <a:pt x="0" y="12"/>
                  </a:cubicBezTo>
                  <a:cubicBezTo>
                    <a:pt x="0" y="16"/>
                    <a:pt x="2" y="18"/>
                    <a:pt x="4" y="21"/>
                  </a:cubicBezTo>
                  <a:cubicBezTo>
                    <a:pt x="6" y="23"/>
                    <a:pt x="9" y="24"/>
                    <a:pt x="12" y="24"/>
                  </a:cubicBezTo>
                  <a:cubicBezTo>
                    <a:pt x="16" y="24"/>
                    <a:pt x="19" y="23"/>
                    <a:pt x="21" y="21"/>
                  </a:cubicBezTo>
                  <a:cubicBezTo>
                    <a:pt x="24" y="18"/>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832" name="Freeform 230"/>
            <p:cNvSpPr/>
            <p:nvPr/>
          </p:nvSpPr>
          <p:spPr>
            <a:xfrm>
              <a:off x="3879850" y="1879600"/>
              <a:ext cx="74613"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2" y="0"/>
                  </a:cubicBezTo>
                  <a:cubicBezTo>
                    <a:pt x="9" y="0"/>
                    <a:pt x="6" y="2"/>
                    <a:pt x="3" y="4"/>
                  </a:cubicBezTo>
                  <a:cubicBezTo>
                    <a:pt x="1" y="6"/>
                    <a:pt x="0" y="9"/>
                    <a:pt x="0" y="12"/>
                  </a:cubicBezTo>
                  <a:cubicBezTo>
                    <a:pt x="0" y="16"/>
                    <a:pt x="1" y="19"/>
                    <a:pt x="3" y="21"/>
                  </a:cubicBezTo>
                  <a:cubicBezTo>
                    <a:pt x="6" y="24"/>
                    <a:pt x="9" y="25"/>
                    <a:pt x="12" y="25"/>
                  </a:cubicBezTo>
                  <a:cubicBezTo>
                    <a:pt x="15"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833" name="Freeform 231"/>
            <p:cNvSpPr/>
            <p:nvPr/>
          </p:nvSpPr>
          <p:spPr>
            <a:xfrm>
              <a:off x="3995738" y="1998663"/>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8" y="23"/>
                    <a:pt x="21" y="20"/>
                  </a:cubicBezTo>
                  <a:cubicBezTo>
                    <a:pt x="23" y="18"/>
                    <a:pt x="24" y="15"/>
                    <a:pt x="24" y="12"/>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5834" name="Freeform 232"/>
            <p:cNvSpPr/>
            <p:nvPr/>
          </p:nvSpPr>
          <p:spPr>
            <a:xfrm>
              <a:off x="3995738" y="2114550"/>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2"/>
                    <a:pt x="16" y="0"/>
                    <a:pt x="12" y="0"/>
                  </a:cubicBezTo>
                  <a:cubicBezTo>
                    <a:pt x="9" y="0"/>
                    <a:pt x="6" y="2"/>
                    <a:pt x="4" y="4"/>
                  </a:cubicBezTo>
                  <a:cubicBezTo>
                    <a:pt x="2" y="6"/>
                    <a:pt x="0" y="9"/>
                    <a:pt x="0" y="12"/>
                  </a:cubicBezTo>
                  <a:cubicBezTo>
                    <a:pt x="0" y="16"/>
                    <a:pt x="2" y="18"/>
                    <a:pt x="4" y="21"/>
                  </a:cubicBezTo>
                  <a:cubicBezTo>
                    <a:pt x="6" y="23"/>
                    <a:pt x="9" y="24"/>
                    <a:pt x="12" y="24"/>
                  </a:cubicBezTo>
                  <a:cubicBezTo>
                    <a:pt x="16" y="24"/>
                    <a:pt x="18" y="23"/>
                    <a:pt x="21" y="21"/>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835" name="Freeform 233"/>
            <p:cNvSpPr/>
            <p:nvPr/>
          </p:nvSpPr>
          <p:spPr>
            <a:xfrm>
              <a:off x="3995738" y="2233613"/>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6" y="0"/>
                    <a:pt x="12" y="0"/>
                  </a:cubicBezTo>
                  <a:cubicBezTo>
                    <a:pt x="9" y="0"/>
                    <a:pt x="6" y="1"/>
                    <a:pt x="4" y="3"/>
                  </a:cubicBezTo>
                  <a:cubicBezTo>
                    <a:pt x="2" y="5"/>
                    <a:pt x="0" y="8"/>
                    <a:pt x="0" y="11"/>
                  </a:cubicBezTo>
                  <a:cubicBezTo>
                    <a:pt x="0" y="15"/>
                    <a:pt x="2" y="18"/>
                    <a:pt x="4" y="20"/>
                  </a:cubicBezTo>
                  <a:cubicBezTo>
                    <a:pt x="6" y="23"/>
                    <a:pt x="9" y="24"/>
                    <a:pt x="12" y="24"/>
                  </a:cubicBezTo>
                  <a:cubicBezTo>
                    <a:pt x="16" y="24"/>
                    <a:pt x="18" y="23"/>
                    <a:pt x="21" y="20"/>
                  </a:cubicBezTo>
                  <a:cubicBezTo>
                    <a:pt x="23" y="18"/>
                    <a:pt x="24" y="15"/>
                    <a:pt x="24" y="11"/>
                  </a:cubicBezTo>
                  <a:cubicBezTo>
                    <a:pt x="24" y="8"/>
                    <a:pt x="23" y="5"/>
                    <a:pt x="21" y="3"/>
                  </a:cubicBezTo>
                </a:path>
              </a:pathLst>
            </a:custGeom>
            <a:solidFill>
              <a:schemeClr val="tx1">
                <a:alpha val="100000"/>
              </a:schemeClr>
            </a:solidFill>
            <a:ln w="9525">
              <a:noFill/>
            </a:ln>
          </p:spPr>
          <p:txBody>
            <a:bodyPr/>
            <a:p>
              <a:endParaRPr lang="zh-CN" altLang="en-US"/>
            </a:p>
          </p:txBody>
        </p:sp>
        <p:sp>
          <p:nvSpPr>
            <p:cNvPr id="25836" name="Freeform 234"/>
            <p:cNvSpPr/>
            <p:nvPr/>
          </p:nvSpPr>
          <p:spPr>
            <a:xfrm>
              <a:off x="4111625" y="1174750"/>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2"/>
                    <a:pt x="16" y="0"/>
                    <a:pt x="12" y="0"/>
                  </a:cubicBezTo>
                  <a:cubicBezTo>
                    <a:pt x="9" y="0"/>
                    <a:pt x="6" y="2"/>
                    <a:pt x="4" y="4"/>
                  </a:cubicBezTo>
                  <a:cubicBezTo>
                    <a:pt x="2" y="6"/>
                    <a:pt x="0" y="9"/>
                    <a:pt x="0" y="12"/>
                  </a:cubicBezTo>
                  <a:cubicBezTo>
                    <a:pt x="0" y="16"/>
                    <a:pt x="2" y="18"/>
                    <a:pt x="4" y="21"/>
                  </a:cubicBezTo>
                  <a:cubicBezTo>
                    <a:pt x="6" y="23"/>
                    <a:pt x="9" y="24"/>
                    <a:pt x="12" y="24"/>
                  </a:cubicBezTo>
                  <a:cubicBezTo>
                    <a:pt x="16" y="24"/>
                    <a:pt x="19" y="23"/>
                    <a:pt x="21" y="21"/>
                  </a:cubicBezTo>
                  <a:cubicBezTo>
                    <a:pt x="24" y="18"/>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837" name="Freeform 235"/>
            <p:cNvSpPr/>
            <p:nvPr/>
          </p:nvSpPr>
          <p:spPr>
            <a:xfrm>
              <a:off x="4111625" y="1292225"/>
              <a:ext cx="79375"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2" y="0"/>
                  </a:cubicBezTo>
                  <a:cubicBezTo>
                    <a:pt x="9" y="0"/>
                    <a:pt x="6" y="2"/>
                    <a:pt x="4" y="4"/>
                  </a:cubicBezTo>
                  <a:cubicBezTo>
                    <a:pt x="2" y="6"/>
                    <a:pt x="0" y="9"/>
                    <a:pt x="0" y="12"/>
                  </a:cubicBezTo>
                  <a:cubicBezTo>
                    <a:pt x="0" y="16"/>
                    <a:pt x="2" y="19"/>
                    <a:pt x="4" y="21"/>
                  </a:cubicBezTo>
                  <a:cubicBezTo>
                    <a:pt x="6" y="24"/>
                    <a:pt x="9" y="25"/>
                    <a:pt x="12" y="25"/>
                  </a:cubicBezTo>
                  <a:cubicBezTo>
                    <a:pt x="16" y="25"/>
                    <a:pt x="19" y="24"/>
                    <a:pt x="21" y="21"/>
                  </a:cubicBezTo>
                  <a:cubicBezTo>
                    <a:pt x="24" y="19"/>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838" name="Freeform 236"/>
            <p:cNvSpPr/>
            <p:nvPr/>
          </p:nvSpPr>
          <p:spPr>
            <a:xfrm>
              <a:off x="4111625" y="2114550"/>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2"/>
                    <a:pt x="16" y="0"/>
                    <a:pt x="12" y="0"/>
                  </a:cubicBezTo>
                  <a:cubicBezTo>
                    <a:pt x="9" y="0"/>
                    <a:pt x="6" y="2"/>
                    <a:pt x="4" y="4"/>
                  </a:cubicBezTo>
                  <a:cubicBezTo>
                    <a:pt x="2" y="6"/>
                    <a:pt x="0" y="9"/>
                    <a:pt x="0" y="12"/>
                  </a:cubicBezTo>
                  <a:cubicBezTo>
                    <a:pt x="0" y="16"/>
                    <a:pt x="2" y="18"/>
                    <a:pt x="4" y="21"/>
                  </a:cubicBezTo>
                  <a:cubicBezTo>
                    <a:pt x="6" y="23"/>
                    <a:pt x="9" y="24"/>
                    <a:pt x="12" y="24"/>
                  </a:cubicBezTo>
                  <a:cubicBezTo>
                    <a:pt x="16" y="24"/>
                    <a:pt x="19" y="23"/>
                    <a:pt x="21" y="21"/>
                  </a:cubicBezTo>
                  <a:cubicBezTo>
                    <a:pt x="24" y="18"/>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839" name="Freeform 237"/>
            <p:cNvSpPr/>
            <p:nvPr/>
          </p:nvSpPr>
          <p:spPr>
            <a:xfrm>
              <a:off x="3527425" y="1879600"/>
              <a:ext cx="74613"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1" y="0"/>
                  </a:cubicBezTo>
                  <a:cubicBezTo>
                    <a:pt x="9" y="0"/>
                    <a:pt x="6" y="2"/>
                    <a:pt x="3" y="4"/>
                  </a:cubicBezTo>
                  <a:cubicBezTo>
                    <a:pt x="1" y="6"/>
                    <a:pt x="0" y="9"/>
                    <a:pt x="0" y="12"/>
                  </a:cubicBezTo>
                  <a:cubicBezTo>
                    <a:pt x="0" y="16"/>
                    <a:pt x="1" y="19"/>
                    <a:pt x="3" y="21"/>
                  </a:cubicBezTo>
                  <a:cubicBezTo>
                    <a:pt x="6" y="24"/>
                    <a:pt x="9" y="25"/>
                    <a:pt x="11" y="25"/>
                  </a:cubicBezTo>
                  <a:cubicBezTo>
                    <a:pt x="15"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840" name="Freeform 238"/>
            <p:cNvSpPr/>
            <p:nvPr/>
          </p:nvSpPr>
          <p:spPr>
            <a:xfrm>
              <a:off x="3995738" y="2351088"/>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1"/>
                    <a:pt x="16" y="0"/>
                    <a:pt x="12" y="0"/>
                  </a:cubicBezTo>
                  <a:cubicBezTo>
                    <a:pt x="9" y="0"/>
                    <a:pt x="6" y="1"/>
                    <a:pt x="4" y="4"/>
                  </a:cubicBezTo>
                  <a:cubicBezTo>
                    <a:pt x="2" y="6"/>
                    <a:pt x="0" y="9"/>
                    <a:pt x="0" y="12"/>
                  </a:cubicBezTo>
                  <a:cubicBezTo>
                    <a:pt x="0" y="16"/>
                    <a:pt x="2" y="18"/>
                    <a:pt x="4" y="20"/>
                  </a:cubicBezTo>
                  <a:cubicBezTo>
                    <a:pt x="6" y="23"/>
                    <a:pt x="9" y="24"/>
                    <a:pt x="12" y="24"/>
                  </a:cubicBezTo>
                  <a:cubicBezTo>
                    <a:pt x="16" y="24"/>
                    <a:pt x="18" y="23"/>
                    <a:pt x="21" y="20"/>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841" name="Freeform 239"/>
            <p:cNvSpPr/>
            <p:nvPr/>
          </p:nvSpPr>
          <p:spPr>
            <a:xfrm>
              <a:off x="4111625" y="2233613"/>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2" y="0"/>
                  </a:cubicBezTo>
                  <a:cubicBezTo>
                    <a:pt x="9" y="0"/>
                    <a:pt x="6" y="1"/>
                    <a:pt x="4" y="3"/>
                  </a:cubicBezTo>
                  <a:cubicBezTo>
                    <a:pt x="2" y="5"/>
                    <a:pt x="0" y="8"/>
                    <a:pt x="0" y="11"/>
                  </a:cubicBezTo>
                  <a:cubicBezTo>
                    <a:pt x="0" y="15"/>
                    <a:pt x="2" y="18"/>
                    <a:pt x="4" y="20"/>
                  </a:cubicBezTo>
                  <a:cubicBezTo>
                    <a:pt x="6" y="23"/>
                    <a:pt x="9" y="24"/>
                    <a:pt x="12" y="24"/>
                  </a:cubicBezTo>
                  <a:cubicBezTo>
                    <a:pt x="16" y="24"/>
                    <a:pt x="19" y="23"/>
                    <a:pt x="21" y="20"/>
                  </a:cubicBezTo>
                  <a:cubicBezTo>
                    <a:pt x="24" y="18"/>
                    <a:pt x="25" y="15"/>
                    <a:pt x="25" y="11"/>
                  </a:cubicBezTo>
                  <a:cubicBezTo>
                    <a:pt x="25" y="8"/>
                    <a:pt x="24" y="5"/>
                    <a:pt x="21" y="3"/>
                  </a:cubicBezTo>
                </a:path>
              </a:pathLst>
            </a:custGeom>
            <a:solidFill>
              <a:schemeClr val="tx1">
                <a:alpha val="100000"/>
              </a:schemeClr>
            </a:solidFill>
            <a:ln w="9525">
              <a:noFill/>
            </a:ln>
          </p:spPr>
          <p:txBody>
            <a:bodyPr/>
            <a:p>
              <a:endParaRPr lang="zh-CN" altLang="en-US"/>
            </a:p>
          </p:txBody>
        </p:sp>
        <p:sp>
          <p:nvSpPr>
            <p:cNvPr id="25842" name="Freeform 240"/>
            <p:cNvSpPr/>
            <p:nvPr/>
          </p:nvSpPr>
          <p:spPr>
            <a:xfrm>
              <a:off x="3759200" y="1998663"/>
              <a:ext cx="79375"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9" y="23"/>
                    <a:pt x="21" y="20"/>
                  </a:cubicBezTo>
                  <a:cubicBezTo>
                    <a:pt x="23" y="18"/>
                    <a:pt x="25" y="15"/>
                    <a:pt x="25" y="12"/>
                  </a:cubicBezTo>
                  <a:cubicBezTo>
                    <a:pt x="25" y="9"/>
                    <a:pt x="23" y="6"/>
                    <a:pt x="21" y="3"/>
                  </a:cubicBezTo>
                </a:path>
              </a:pathLst>
            </a:custGeom>
            <a:solidFill>
              <a:schemeClr val="tx1">
                <a:alpha val="100000"/>
              </a:schemeClr>
            </a:solidFill>
            <a:ln w="9525">
              <a:noFill/>
            </a:ln>
          </p:spPr>
          <p:txBody>
            <a:bodyPr/>
            <a:p>
              <a:endParaRPr lang="zh-CN" altLang="en-US"/>
            </a:p>
          </p:txBody>
        </p:sp>
        <p:sp>
          <p:nvSpPr>
            <p:cNvPr id="25843" name="Freeform 241"/>
            <p:cNvSpPr/>
            <p:nvPr/>
          </p:nvSpPr>
          <p:spPr>
            <a:xfrm>
              <a:off x="3759200" y="1879600"/>
              <a:ext cx="79375"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2" y="0"/>
                  </a:cubicBezTo>
                  <a:cubicBezTo>
                    <a:pt x="9" y="0"/>
                    <a:pt x="6" y="2"/>
                    <a:pt x="4" y="4"/>
                  </a:cubicBezTo>
                  <a:cubicBezTo>
                    <a:pt x="2" y="6"/>
                    <a:pt x="0" y="9"/>
                    <a:pt x="0" y="12"/>
                  </a:cubicBezTo>
                  <a:cubicBezTo>
                    <a:pt x="0" y="16"/>
                    <a:pt x="2" y="19"/>
                    <a:pt x="4" y="21"/>
                  </a:cubicBezTo>
                  <a:cubicBezTo>
                    <a:pt x="6" y="24"/>
                    <a:pt x="9" y="25"/>
                    <a:pt x="12" y="25"/>
                  </a:cubicBezTo>
                  <a:cubicBezTo>
                    <a:pt x="16" y="25"/>
                    <a:pt x="19" y="24"/>
                    <a:pt x="21" y="21"/>
                  </a:cubicBezTo>
                  <a:cubicBezTo>
                    <a:pt x="23" y="19"/>
                    <a:pt x="25" y="16"/>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5844" name="Freeform 242"/>
            <p:cNvSpPr/>
            <p:nvPr/>
          </p:nvSpPr>
          <p:spPr>
            <a:xfrm>
              <a:off x="4111625" y="1879600"/>
              <a:ext cx="79375"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2" y="0"/>
                  </a:cubicBezTo>
                  <a:cubicBezTo>
                    <a:pt x="9" y="0"/>
                    <a:pt x="6" y="2"/>
                    <a:pt x="4" y="4"/>
                  </a:cubicBezTo>
                  <a:cubicBezTo>
                    <a:pt x="2" y="6"/>
                    <a:pt x="0" y="9"/>
                    <a:pt x="0" y="12"/>
                  </a:cubicBezTo>
                  <a:cubicBezTo>
                    <a:pt x="0" y="16"/>
                    <a:pt x="2" y="19"/>
                    <a:pt x="4" y="21"/>
                  </a:cubicBezTo>
                  <a:cubicBezTo>
                    <a:pt x="6" y="24"/>
                    <a:pt x="9" y="25"/>
                    <a:pt x="12" y="25"/>
                  </a:cubicBezTo>
                  <a:cubicBezTo>
                    <a:pt x="16" y="25"/>
                    <a:pt x="19" y="24"/>
                    <a:pt x="21" y="21"/>
                  </a:cubicBezTo>
                  <a:cubicBezTo>
                    <a:pt x="24" y="19"/>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845" name="Freeform 243"/>
            <p:cNvSpPr/>
            <p:nvPr/>
          </p:nvSpPr>
          <p:spPr>
            <a:xfrm>
              <a:off x="4232275" y="939800"/>
              <a:ext cx="74613"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6" y="0"/>
                    <a:pt x="12" y="0"/>
                  </a:cubicBezTo>
                  <a:cubicBezTo>
                    <a:pt x="9" y="0"/>
                    <a:pt x="6" y="2"/>
                    <a:pt x="4" y="4"/>
                  </a:cubicBezTo>
                  <a:cubicBezTo>
                    <a:pt x="1" y="6"/>
                    <a:pt x="0" y="9"/>
                    <a:pt x="0" y="12"/>
                  </a:cubicBezTo>
                  <a:cubicBezTo>
                    <a:pt x="0" y="16"/>
                    <a:pt x="1" y="19"/>
                    <a:pt x="4" y="21"/>
                  </a:cubicBezTo>
                  <a:cubicBezTo>
                    <a:pt x="6" y="24"/>
                    <a:pt x="9" y="25"/>
                    <a:pt x="12" y="25"/>
                  </a:cubicBezTo>
                  <a:cubicBezTo>
                    <a:pt x="16"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846" name="Freeform 244"/>
            <p:cNvSpPr/>
            <p:nvPr/>
          </p:nvSpPr>
          <p:spPr>
            <a:xfrm>
              <a:off x="4232275" y="1058863"/>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6" y="0"/>
                    <a:pt x="12" y="0"/>
                  </a:cubicBezTo>
                  <a:cubicBezTo>
                    <a:pt x="9" y="0"/>
                    <a:pt x="6" y="1"/>
                    <a:pt x="4" y="3"/>
                  </a:cubicBezTo>
                  <a:cubicBezTo>
                    <a:pt x="1" y="6"/>
                    <a:pt x="0" y="9"/>
                    <a:pt x="0" y="12"/>
                  </a:cubicBezTo>
                  <a:cubicBezTo>
                    <a:pt x="0" y="15"/>
                    <a:pt x="1" y="18"/>
                    <a:pt x="4" y="20"/>
                  </a:cubicBezTo>
                  <a:cubicBezTo>
                    <a:pt x="6" y="23"/>
                    <a:pt x="9" y="24"/>
                    <a:pt x="12" y="24"/>
                  </a:cubicBezTo>
                  <a:cubicBezTo>
                    <a:pt x="16"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5847" name="Freeform 245"/>
            <p:cNvSpPr/>
            <p:nvPr/>
          </p:nvSpPr>
          <p:spPr>
            <a:xfrm>
              <a:off x="4232275" y="1174750"/>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6" y="0"/>
                    <a:pt x="12" y="0"/>
                  </a:cubicBezTo>
                  <a:cubicBezTo>
                    <a:pt x="9" y="0"/>
                    <a:pt x="6" y="2"/>
                    <a:pt x="4" y="4"/>
                  </a:cubicBezTo>
                  <a:cubicBezTo>
                    <a:pt x="1" y="6"/>
                    <a:pt x="0" y="9"/>
                    <a:pt x="0" y="12"/>
                  </a:cubicBezTo>
                  <a:cubicBezTo>
                    <a:pt x="0" y="16"/>
                    <a:pt x="1" y="18"/>
                    <a:pt x="4" y="21"/>
                  </a:cubicBezTo>
                  <a:cubicBezTo>
                    <a:pt x="6" y="23"/>
                    <a:pt x="9" y="24"/>
                    <a:pt x="12" y="24"/>
                  </a:cubicBezTo>
                  <a:cubicBezTo>
                    <a:pt x="16"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848" name="Freeform 246"/>
            <p:cNvSpPr/>
            <p:nvPr/>
          </p:nvSpPr>
          <p:spPr>
            <a:xfrm>
              <a:off x="4232275" y="1646238"/>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6" y="0"/>
                    <a:pt x="12" y="0"/>
                  </a:cubicBezTo>
                  <a:cubicBezTo>
                    <a:pt x="9" y="0"/>
                    <a:pt x="6" y="1"/>
                    <a:pt x="4" y="3"/>
                  </a:cubicBezTo>
                  <a:cubicBezTo>
                    <a:pt x="1" y="6"/>
                    <a:pt x="0" y="9"/>
                    <a:pt x="0" y="12"/>
                  </a:cubicBezTo>
                  <a:cubicBezTo>
                    <a:pt x="0" y="15"/>
                    <a:pt x="1" y="18"/>
                    <a:pt x="4" y="20"/>
                  </a:cubicBezTo>
                  <a:cubicBezTo>
                    <a:pt x="6" y="23"/>
                    <a:pt x="9" y="24"/>
                    <a:pt x="12" y="24"/>
                  </a:cubicBezTo>
                  <a:cubicBezTo>
                    <a:pt x="16"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5849" name="Freeform 247"/>
            <p:cNvSpPr/>
            <p:nvPr/>
          </p:nvSpPr>
          <p:spPr>
            <a:xfrm>
              <a:off x="4232275" y="1762125"/>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6" y="0"/>
                    <a:pt x="12" y="0"/>
                  </a:cubicBezTo>
                  <a:cubicBezTo>
                    <a:pt x="9" y="0"/>
                    <a:pt x="6" y="1"/>
                    <a:pt x="4" y="4"/>
                  </a:cubicBezTo>
                  <a:cubicBezTo>
                    <a:pt x="1" y="6"/>
                    <a:pt x="0" y="9"/>
                    <a:pt x="0" y="12"/>
                  </a:cubicBezTo>
                  <a:cubicBezTo>
                    <a:pt x="0" y="16"/>
                    <a:pt x="1" y="18"/>
                    <a:pt x="4" y="21"/>
                  </a:cubicBezTo>
                  <a:cubicBezTo>
                    <a:pt x="6" y="23"/>
                    <a:pt x="9" y="24"/>
                    <a:pt x="12" y="24"/>
                  </a:cubicBezTo>
                  <a:cubicBezTo>
                    <a:pt x="16"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850" name="Freeform 248"/>
            <p:cNvSpPr/>
            <p:nvPr/>
          </p:nvSpPr>
          <p:spPr>
            <a:xfrm>
              <a:off x="4232275" y="1879600"/>
              <a:ext cx="74613"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6" y="0"/>
                    <a:pt x="12" y="0"/>
                  </a:cubicBezTo>
                  <a:cubicBezTo>
                    <a:pt x="9" y="0"/>
                    <a:pt x="6" y="2"/>
                    <a:pt x="4" y="4"/>
                  </a:cubicBezTo>
                  <a:cubicBezTo>
                    <a:pt x="1" y="6"/>
                    <a:pt x="0" y="9"/>
                    <a:pt x="0" y="12"/>
                  </a:cubicBezTo>
                  <a:cubicBezTo>
                    <a:pt x="0" y="16"/>
                    <a:pt x="1" y="19"/>
                    <a:pt x="4" y="21"/>
                  </a:cubicBezTo>
                  <a:cubicBezTo>
                    <a:pt x="6" y="24"/>
                    <a:pt x="9" y="25"/>
                    <a:pt x="12" y="25"/>
                  </a:cubicBezTo>
                  <a:cubicBezTo>
                    <a:pt x="16"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851" name="Freeform 249"/>
            <p:cNvSpPr/>
            <p:nvPr/>
          </p:nvSpPr>
          <p:spPr>
            <a:xfrm>
              <a:off x="4232275" y="1292225"/>
              <a:ext cx="74613"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6" y="0"/>
                    <a:pt x="12" y="0"/>
                  </a:cubicBezTo>
                  <a:cubicBezTo>
                    <a:pt x="9" y="0"/>
                    <a:pt x="6" y="2"/>
                    <a:pt x="4" y="4"/>
                  </a:cubicBezTo>
                  <a:cubicBezTo>
                    <a:pt x="1" y="6"/>
                    <a:pt x="0" y="9"/>
                    <a:pt x="0" y="12"/>
                  </a:cubicBezTo>
                  <a:cubicBezTo>
                    <a:pt x="0" y="16"/>
                    <a:pt x="1" y="19"/>
                    <a:pt x="4" y="21"/>
                  </a:cubicBezTo>
                  <a:cubicBezTo>
                    <a:pt x="6" y="24"/>
                    <a:pt x="9" y="25"/>
                    <a:pt x="12" y="25"/>
                  </a:cubicBezTo>
                  <a:cubicBezTo>
                    <a:pt x="16"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852" name="Freeform 250"/>
            <p:cNvSpPr/>
            <p:nvPr/>
          </p:nvSpPr>
          <p:spPr>
            <a:xfrm>
              <a:off x="4232275" y="1411288"/>
              <a:ext cx="74613"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6" y="0"/>
                    <a:pt x="12" y="0"/>
                  </a:cubicBezTo>
                  <a:cubicBezTo>
                    <a:pt x="9" y="0"/>
                    <a:pt x="6" y="1"/>
                    <a:pt x="4" y="4"/>
                  </a:cubicBezTo>
                  <a:cubicBezTo>
                    <a:pt x="1" y="6"/>
                    <a:pt x="0" y="9"/>
                    <a:pt x="0" y="12"/>
                  </a:cubicBezTo>
                  <a:cubicBezTo>
                    <a:pt x="0" y="16"/>
                    <a:pt x="1" y="18"/>
                    <a:pt x="4" y="20"/>
                  </a:cubicBezTo>
                  <a:cubicBezTo>
                    <a:pt x="6" y="23"/>
                    <a:pt x="9" y="24"/>
                    <a:pt x="12" y="24"/>
                  </a:cubicBezTo>
                  <a:cubicBezTo>
                    <a:pt x="16" y="24"/>
                    <a:pt x="18" y="23"/>
                    <a:pt x="20" y="20"/>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853" name="Freeform 251"/>
            <p:cNvSpPr/>
            <p:nvPr/>
          </p:nvSpPr>
          <p:spPr>
            <a:xfrm>
              <a:off x="4232275" y="1527175"/>
              <a:ext cx="74613"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6" y="0"/>
                    <a:pt x="12" y="0"/>
                  </a:cubicBezTo>
                  <a:cubicBezTo>
                    <a:pt x="9" y="0"/>
                    <a:pt x="6" y="2"/>
                    <a:pt x="4" y="4"/>
                  </a:cubicBezTo>
                  <a:cubicBezTo>
                    <a:pt x="1" y="6"/>
                    <a:pt x="0" y="9"/>
                    <a:pt x="0" y="12"/>
                  </a:cubicBezTo>
                  <a:cubicBezTo>
                    <a:pt x="0" y="16"/>
                    <a:pt x="1" y="19"/>
                    <a:pt x="4" y="21"/>
                  </a:cubicBezTo>
                  <a:cubicBezTo>
                    <a:pt x="6" y="23"/>
                    <a:pt x="9" y="25"/>
                    <a:pt x="12" y="25"/>
                  </a:cubicBezTo>
                  <a:cubicBezTo>
                    <a:pt x="16" y="25"/>
                    <a:pt x="18" y="23"/>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854" name="Freeform 252"/>
            <p:cNvSpPr/>
            <p:nvPr/>
          </p:nvSpPr>
          <p:spPr>
            <a:xfrm>
              <a:off x="4232275" y="2114550"/>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6" y="0"/>
                    <a:pt x="12" y="0"/>
                  </a:cubicBezTo>
                  <a:cubicBezTo>
                    <a:pt x="9" y="0"/>
                    <a:pt x="6" y="2"/>
                    <a:pt x="4" y="4"/>
                  </a:cubicBezTo>
                  <a:cubicBezTo>
                    <a:pt x="1" y="6"/>
                    <a:pt x="0" y="9"/>
                    <a:pt x="0" y="12"/>
                  </a:cubicBezTo>
                  <a:cubicBezTo>
                    <a:pt x="0" y="16"/>
                    <a:pt x="1" y="18"/>
                    <a:pt x="4" y="21"/>
                  </a:cubicBezTo>
                  <a:cubicBezTo>
                    <a:pt x="6" y="23"/>
                    <a:pt x="9" y="24"/>
                    <a:pt x="12" y="24"/>
                  </a:cubicBezTo>
                  <a:cubicBezTo>
                    <a:pt x="16"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855" name="Freeform 253"/>
            <p:cNvSpPr/>
            <p:nvPr/>
          </p:nvSpPr>
          <p:spPr>
            <a:xfrm>
              <a:off x="4232275" y="1998663"/>
              <a:ext cx="74613"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6" y="0"/>
                    <a:pt x="12" y="0"/>
                  </a:cubicBezTo>
                  <a:cubicBezTo>
                    <a:pt x="9" y="0"/>
                    <a:pt x="6" y="1"/>
                    <a:pt x="4" y="3"/>
                  </a:cubicBezTo>
                  <a:cubicBezTo>
                    <a:pt x="1" y="6"/>
                    <a:pt x="0" y="9"/>
                    <a:pt x="0" y="12"/>
                  </a:cubicBezTo>
                  <a:cubicBezTo>
                    <a:pt x="0" y="15"/>
                    <a:pt x="1" y="18"/>
                    <a:pt x="4" y="20"/>
                  </a:cubicBezTo>
                  <a:cubicBezTo>
                    <a:pt x="6" y="23"/>
                    <a:pt x="9" y="24"/>
                    <a:pt x="12" y="24"/>
                  </a:cubicBezTo>
                  <a:cubicBezTo>
                    <a:pt x="16"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5856" name="Freeform 254"/>
            <p:cNvSpPr/>
            <p:nvPr/>
          </p:nvSpPr>
          <p:spPr>
            <a:xfrm>
              <a:off x="4348163" y="1058863"/>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9"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9" y="23"/>
                    <a:pt x="21" y="20"/>
                  </a:cubicBezTo>
                  <a:cubicBezTo>
                    <a:pt x="23" y="18"/>
                    <a:pt x="24" y="15"/>
                    <a:pt x="24" y="12"/>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5857" name="Freeform 255"/>
            <p:cNvSpPr/>
            <p:nvPr/>
          </p:nvSpPr>
          <p:spPr>
            <a:xfrm>
              <a:off x="4348163" y="1174750"/>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9" y="2"/>
                    <a:pt x="16" y="0"/>
                    <a:pt x="12" y="0"/>
                  </a:cubicBezTo>
                  <a:cubicBezTo>
                    <a:pt x="9" y="0"/>
                    <a:pt x="6" y="2"/>
                    <a:pt x="4" y="4"/>
                  </a:cubicBezTo>
                  <a:cubicBezTo>
                    <a:pt x="2" y="6"/>
                    <a:pt x="0" y="9"/>
                    <a:pt x="0" y="12"/>
                  </a:cubicBezTo>
                  <a:cubicBezTo>
                    <a:pt x="0" y="16"/>
                    <a:pt x="2" y="18"/>
                    <a:pt x="4" y="21"/>
                  </a:cubicBezTo>
                  <a:cubicBezTo>
                    <a:pt x="6" y="23"/>
                    <a:pt x="9" y="24"/>
                    <a:pt x="12" y="24"/>
                  </a:cubicBezTo>
                  <a:cubicBezTo>
                    <a:pt x="16" y="24"/>
                    <a:pt x="19" y="23"/>
                    <a:pt x="21" y="21"/>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858" name="Freeform 256"/>
            <p:cNvSpPr/>
            <p:nvPr/>
          </p:nvSpPr>
          <p:spPr>
            <a:xfrm>
              <a:off x="4348163" y="1292225"/>
              <a:ext cx="74613"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9" y="2"/>
                    <a:pt x="16" y="0"/>
                    <a:pt x="12" y="0"/>
                  </a:cubicBezTo>
                  <a:cubicBezTo>
                    <a:pt x="9" y="0"/>
                    <a:pt x="6" y="2"/>
                    <a:pt x="4" y="4"/>
                  </a:cubicBezTo>
                  <a:cubicBezTo>
                    <a:pt x="2" y="6"/>
                    <a:pt x="0" y="9"/>
                    <a:pt x="0" y="12"/>
                  </a:cubicBezTo>
                  <a:cubicBezTo>
                    <a:pt x="0" y="16"/>
                    <a:pt x="2" y="19"/>
                    <a:pt x="4" y="21"/>
                  </a:cubicBezTo>
                  <a:cubicBezTo>
                    <a:pt x="6" y="24"/>
                    <a:pt x="9" y="25"/>
                    <a:pt x="12" y="25"/>
                  </a:cubicBezTo>
                  <a:cubicBezTo>
                    <a:pt x="16" y="25"/>
                    <a:pt x="19" y="24"/>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859" name="Freeform 257"/>
            <p:cNvSpPr/>
            <p:nvPr/>
          </p:nvSpPr>
          <p:spPr>
            <a:xfrm>
              <a:off x="4348163" y="1762125"/>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9" y="1"/>
                    <a:pt x="16" y="0"/>
                    <a:pt x="12" y="0"/>
                  </a:cubicBezTo>
                  <a:cubicBezTo>
                    <a:pt x="9" y="0"/>
                    <a:pt x="6" y="1"/>
                    <a:pt x="4" y="4"/>
                  </a:cubicBezTo>
                  <a:cubicBezTo>
                    <a:pt x="2" y="6"/>
                    <a:pt x="0" y="9"/>
                    <a:pt x="0" y="12"/>
                  </a:cubicBezTo>
                  <a:cubicBezTo>
                    <a:pt x="0" y="16"/>
                    <a:pt x="2" y="18"/>
                    <a:pt x="4" y="21"/>
                  </a:cubicBezTo>
                  <a:cubicBezTo>
                    <a:pt x="6" y="23"/>
                    <a:pt x="9" y="24"/>
                    <a:pt x="12" y="24"/>
                  </a:cubicBezTo>
                  <a:cubicBezTo>
                    <a:pt x="16" y="24"/>
                    <a:pt x="19" y="23"/>
                    <a:pt x="21" y="21"/>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860" name="Freeform 258"/>
            <p:cNvSpPr/>
            <p:nvPr/>
          </p:nvSpPr>
          <p:spPr>
            <a:xfrm>
              <a:off x="4348163" y="1879600"/>
              <a:ext cx="74613"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9" y="2"/>
                    <a:pt x="16" y="0"/>
                    <a:pt x="12" y="0"/>
                  </a:cubicBezTo>
                  <a:cubicBezTo>
                    <a:pt x="9" y="0"/>
                    <a:pt x="6" y="2"/>
                    <a:pt x="4" y="4"/>
                  </a:cubicBezTo>
                  <a:cubicBezTo>
                    <a:pt x="2" y="6"/>
                    <a:pt x="0" y="9"/>
                    <a:pt x="0" y="12"/>
                  </a:cubicBezTo>
                  <a:cubicBezTo>
                    <a:pt x="0" y="16"/>
                    <a:pt x="2" y="19"/>
                    <a:pt x="4" y="21"/>
                  </a:cubicBezTo>
                  <a:cubicBezTo>
                    <a:pt x="6" y="24"/>
                    <a:pt x="9" y="25"/>
                    <a:pt x="12" y="25"/>
                  </a:cubicBezTo>
                  <a:cubicBezTo>
                    <a:pt x="16" y="25"/>
                    <a:pt x="19" y="24"/>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861" name="Freeform 259"/>
            <p:cNvSpPr/>
            <p:nvPr/>
          </p:nvSpPr>
          <p:spPr>
            <a:xfrm>
              <a:off x="4348163" y="1998663"/>
              <a:ext cx="74613"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9"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9" y="23"/>
                    <a:pt x="21" y="20"/>
                  </a:cubicBezTo>
                  <a:cubicBezTo>
                    <a:pt x="23" y="18"/>
                    <a:pt x="24" y="15"/>
                    <a:pt x="24" y="12"/>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5862" name="Freeform 260"/>
            <p:cNvSpPr/>
            <p:nvPr/>
          </p:nvSpPr>
          <p:spPr>
            <a:xfrm>
              <a:off x="4348163" y="1411288"/>
              <a:ext cx="74613"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9" y="1"/>
                    <a:pt x="16" y="0"/>
                    <a:pt x="12" y="0"/>
                  </a:cubicBezTo>
                  <a:cubicBezTo>
                    <a:pt x="9" y="0"/>
                    <a:pt x="6" y="1"/>
                    <a:pt x="4" y="4"/>
                  </a:cubicBezTo>
                  <a:cubicBezTo>
                    <a:pt x="2" y="6"/>
                    <a:pt x="0" y="9"/>
                    <a:pt x="0" y="12"/>
                  </a:cubicBezTo>
                  <a:cubicBezTo>
                    <a:pt x="0" y="16"/>
                    <a:pt x="2" y="18"/>
                    <a:pt x="4" y="20"/>
                  </a:cubicBezTo>
                  <a:cubicBezTo>
                    <a:pt x="6" y="23"/>
                    <a:pt x="9" y="24"/>
                    <a:pt x="12" y="24"/>
                  </a:cubicBezTo>
                  <a:cubicBezTo>
                    <a:pt x="16" y="24"/>
                    <a:pt x="19" y="23"/>
                    <a:pt x="21" y="20"/>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863" name="Freeform 261"/>
            <p:cNvSpPr/>
            <p:nvPr/>
          </p:nvSpPr>
          <p:spPr>
            <a:xfrm>
              <a:off x="4348163" y="1527175"/>
              <a:ext cx="74613"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9" y="2"/>
                    <a:pt x="16" y="0"/>
                    <a:pt x="12" y="0"/>
                  </a:cubicBezTo>
                  <a:cubicBezTo>
                    <a:pt x="9" y="0"/>
                    <a:pt x="6" y="2"/>
                    <a:pt x="4" y="4"/>
                  </a:cubicBezTo>
                  <a:cubicBezTo>
                    <a:pt x="2" y="6"/>
                    <a:pt x="0" y="9"/>
                    <a:pt x="0" y="12"/>
                  </a:cubicBezTo>
                  <a:cubicBezTo>
                    <a:pt x="0" y="16"/>
                    <a:pt x="2" y="19"/>
                    <a:pt x="4" y="21"/>
                  </a:cubicBezTo>
                  <a:cubicBezTo>
                    <a:pt x="6" y="23"/>
                    <a:pt x="9" y="25"/>
                    <a:pt x="12" y="25"/>
                  </a:cubicBezTo>
                  <a:cubicBezTo>
                    <a:pt x="16" y="25"/>
                    <a:pt x="19" y="23"/>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864" name="Freeform 262"/>
            <p:cNvSpPr/>
            <p:nvPr/>
          </p:nvSpPr>
          <p:spPr>
            <a:xfrm>
              <a:off x="4348163" y="1646238"/>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9"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9" y="23"/>
                    <a:pt x="21" y="20"/>
                  </a:cubicBezTo>
                  <a:cubicBezTo>
                    <a:pt x="23" y="18"/>
                    <a:pt x="24" y="15"/>
                    <a:pt x="24" y="12"/>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5865" name="Freeform 263"/>
            <p:cNvSpPr/>
            <p:nvPr/>
          </p:nvSpPr>
          <p:spPr>
            <a:xfrm>
              <a:off x="3643313" y="1998663"/>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6" y="0"/>
                    <a:pt x="12" y="0"/>
                  </a:cubicBezTo>
                  <a:cubicBezTo>
                    <a:pt x="9" y="0"/>
                    <a:pt x="6" y="1"/>
                    <a:pt x="4" y="3"/>
                  </a:cubicBezTo>
                  <a:cubicBezTo>
                    <a:pt x="1" y="6"/>
                    <a:pt x="0" y="9"/>
                    <a:pt x="0" y="12"/>
                  </a:cubicBezTo>
                  <a:cubicBezTo>
                    <a:pt x="0" y="15"/>
                    <a:pt x="1" y="18"/>
                    <a:pt x="4" y="20"/>
                  </a:cubicBezTo>
                  <a:cubicBezTo>
                    <a:pt x="6" y="23"/>
                    <a:pt x="9" y="24"/>
                    <a:pt x="12" y="24"/>
                  </a:cubicBezTo>
                  <a:cubicBezTo>
                    <a:pt x="16"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5866" name="Freeform 264"/>
            <p:cNvSpPr/>
            <p:nvPr/>
          </p:nvSpPr>
          <p:spPr>
            <a:xfrm>
              <a:off x="4467225" y="706438"/>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2" y="0"/>
                  </a:cubicBezTo>
                  <a:cubicBezTo>
                    <a:pt x="9" y="0"/>
                    <a:pt x="6" y="1"/>
                    <a:pt x="3" y="3"/>
                  </a:cubicBezTo>
                  <a:cubicBezTo>
                    <a:pt x="1" y="6"/>
                    <a:pt x="0" y="9"/>
                    <a:pt x="0" y="12"/>
                  </a:cubicBezTo>
                  <a:cubicBezTo>
                    <a:pt x="0" y="15"/>
                    <a:pt x="1" y="18"/>
                    <a:pt x="3" y="20"/>
                  </a:cubicBezTo>
                  <a:cubicBezTo>
                    <a:pt x="6" y="23"/>
                    <a:pt x="9" y="24"/>
                    <a:pt x="12" y="24"/>
                  </a:cubicBezTo>
                  <a:cubicBezTo>
                    <a:pt x="15"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5867" name="Freeform 265"/>
            <p:cNvSpPr/>
            <p:nvPr/>
          </p:nvSpPr>
          <p:spPr>
            <a:xfrm>
              <a:off x="4467225" y="823913"/>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5" y="0"/>
                    <a:pt x="12" y="0"/>
                  </a:cubicBezTo>
                  <a:cubicBezTo>
                    <a:pt x="9" y="0"/>
                    <a:pt x="6" y="1"/>
                    <a:pt x="3" y="4"/>
                  </a:cubicBezTo>
                  <a:cubicBezTo>
                    <a:pt x="1" y="6"/>
                    <a:pt x="0" y="9"/>
                    <a:pt x="0" y="12"/>
                  </a:cubicBezTo>
                  <a:cubicBezTo>
                    <a:pt x="0" y="16"/>
                    <a:pt x="1" y="18"/>
                    <a:pt x="3" y="21"/>
                  </a:cubicBezTo>
                  <a:cubicBezTo>
                    <a:pt x="6" y="23"/>
                    <a:pt x="9" y="24"/>
                    <a:pt x="12" y="24"/>
                  </a:cubicBezTo>
                  <a:cubicBezTo>
                    <a:pt x="15"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868" name="Freeform 266"/>
            <p:cNvSpPr/>
            <p:nvPr/>
          </p:nvSpPr>
          <p:spPr>
            <a:xfrm>
              <a:off x="4467225" y="939800"/>
              <a:ext cx="76200" cy="77788"/>
            </a:xfrm>
            <a:custGeom>
              <a:avLst/>
              <a:gdLst>
                <a:gd name="txL" fmla="*/ 0 w 24"/>
                <a:gd name="txT" fmla="*/ 0 h 25"/>
                <a:gd name="txR" fmla="*/ 24 w 24"/>
                <a:gd name="txB" fmla="*/ 25 h 25"/>
              </a:gdLst>
              <a:ahLst/>
              <a:cxnLst>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Lst>
              <a:rect l="txL" t="txT" r="txR" b="txB"/>
              <a:pathLst>
                <a:path w="24" h="25">
                  <a:moveTo>
                    <a:pt x="3" y="4"/>
                  </a:moveTo>
                  <a:cubicBezTo>
                    <a:pt x="1" y="6"/>
                    <a:pt x="0" y="9"/>
                    <a:pt x="0" y="12"/>
                  </a:cubicBezTo>
                  <a:cubicBezTo>
                    <a:pt x="0" y="16"/>
                    <a:pt x="1" y="19"/>
                    <a:pt x="3" y="21"/>
                  </a:cubicBezTo>
                  <a:cubicBezTo>
                    <a:pt x="6" y="24"/>
                    <a:pt x="9" y="25"/>
                    <a:pt x="12" y="25"/>
                  </a:cubicBezTo>
                  <a:cubicBezTo>
                    <a:pt x="15" y="25"/>
                    <a:pt x="18" y="24"/>
                    <a:pt x="20" y="21"/>
                  </a:cubicBezTo>
                  <a:cubicBezTo>
                    <a:pt x="23" y="19"/>
                    <a:pt x="24" y="16"/>
                    <a:pt x="24" y="12"/>
                  </a:cubicBezTo>
                  <a:cubicBezTo>
                    <a:pt x="24" y="9"/>
                    <a:pt x="23" y="6"/>
                    <a:pt x="20" y="4"/>
                  </a:cubicBezTo>
                  <a:cubicBezTo>
                    <a:pt x="18" y="2"/>
                    <a:pt x="15" y="0"/>
                    <a:pt x="12" y="0"/>
                  </a:cubicBezTo>
                  <a:cubicBezTo>
                    <a:pt x="9" y="0"/>
                    <a:pt x="6" y="2"/>
                    <a:pt x="3" y="4"/>
                  </a:cubicBezTo>
                </a:path>
              </a:pathLst>
            </a:custGeom>
            <a:solidFill>
              <a:schemeClr val="tx1">
                <a:alpha val="100000"/>
              </a:schemeClr>
            </a:solidFill>
            <a:ln w="9525">
              <a:noFill/>
            </a:ln>
          </p:spPr>
          <p:txBody>
            <a:bodyPr/>
            <a:p>
              <a:endParaRPr lang="zh-CN" altLang="en-US"/>
            </a:p>
          </p:txBody>
        </p:sp>
        <p:sp>
          <p:nvSpPr>
            <p:cNvPr id="25869" name="Freeform 267"/>
            <p:cNvSpPr/>
            <p:nvPr/>
          </p:nvSpPr>
          <p:spPr>
            <a:xfrm>
              <a:off x="4467225" y="1058863"/>
              <a:ext cx="76200" cy="76200"/>
            </a:xfrm>
            <a:custGeom>
              <a:avLst/>
              <a:gdLst>
                <a:gd name="txL" fmla="*/ 0 w 24"/>
                <a:gd name="txT" fmla="*/ 0 h 24"/>
                <a:gd name="txR" fmla="*/ 24 w 24"/>
                <a:gd name="txB" fmla="*/ 24 h 24"/>
              </a:gdLst>
              <a:ahLst/>
              <a:cxnLst>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Lst>
              <a:rect l="txL" t="txT" r="txR" b="txB"/>
              <a:pathLst>
                <a:path w="24" h="24">
                  <a:moveTo>
                    <a:pt x="3" y="3"/>
                  </a:moveTo>
                  <a:cubicBezTo>
                    <a:pt x="1" y="6"/>
                    <a:pt x="0" y="9"/>
                    <a:pt x="0" y="12"/>
                  </a:cubicBezTo>
                  <a:cubicBezTo>
                    <a:pt x="0" y="15"/>
                    <a:pt x="1" y="18"/>
                    <a:pt x="3" y="20"/>
                  </a:cubicBezTo>
                  <a:cubicBezTo>
                    <a:pt x="6" y="23"/>
                    <a:pt x="9" y="24"/>
                    <a:pt x="12" y="24"/>
                  </a:cubicBezTo>
                  <a:cubicBezTo>
                    <a:pt x="15" y="24"/>
                    <a:pt x="18" y="23"/>
                    <a:pt x="20" y="20"/>
                  </a:cubicBezTo>
                  <a:cubicBezTo>
                    <a:pt x="23" y="18"/>
                    <a:pt x="24" y="15"/>
                    <a:pt x="24" y="12"/>
                  </a:cubicBezTo>
                  <a:cubicBezTo>
                    <a:pt x="24" y="9"/>
                    <a:pt x="23" y="6"/>
                    <a:pt x="20" y="3"/>
                  </a:cubicBezTo>
                  <a:cubicBezTo>
                    <a:pt x="18" y="1"/>
                    <a:pt x="15" y="0"/>
                    <a:pt x="12" y="0"/>
                  </a:cubicBezTo>
                  <a:cubicBezTo>
                    <a:pt x="9" y="0"/>
                    <a:pt x="6" y="1"/>
                    <a:pt x="3" y="3"/>
                  </a:cubicBezTo>
                </a:path>
              </a:pathLst>
            </a:custGeom>
            <a:solidFill>
              <a:schemeClr val="tx1">
                <a:alpha val="100000"/>
              </a:schemeClr>
            </a:solidFill>
            <a:ln w="9525">
              <a:noFill/>
            </a:ln>
          </p:spPr>
          <p:txBody>
            <a:bodyPr/>
            <a:p>
              <a:endParaRPr lang="zh-CN" altLang="en-US"/>
            </a:p>
          </p:txBody>
        </p:sp>
        <p:sp>
          <p:nvSpPr>
            <p:cNvPr id="25870" name="Freeform 268"/>
            <p:cNvSpPr/>
            <p:nvPr/>
          </p:nvSpPr>
          <p:spPr>
            <a:xfrm>
              <a:off x="4467225" y="1527175"/>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2" y="0"/>
                  </a:cubicBezTo>
                  <a:cubicBezTo>
                    <a:pt x="9" y="0"/>
                    <a:pt x="6" y="2"/>
                    <a:pt x="3" y="4"/>
                  </a:cubicBezTo>
                  <a:cubicBezTo>
                    <a:pt x="1" y="6"/>
                    <a:pt x="0" y="9"/>
                    <a:pt x="0" y="12"/>
                  </a:cubicBezTo>
                  <a:cubicBezTo>
                    <a:pt x="0" y="16"/>
                    <a:pt x="1" y="19"/>
                    <a:pt x="3" y="21"/>
                  </a:cubicBezTo>
                  <a:cubicBezTo>
                    <a:pt x="6" y="23"/>
                    <a:pt x="9" y="25"/>
                    <a:pt x="12" y="25"/>
                  </a:cubicBezTo>
                  <a:cubicBezTo>
                    <a:pt x="15" y="25"/>
                    <a:pt x="18" y="23"/>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871" name="Freeform 269"/>
            <p:cNvSpPr/>
            <p:nvPr/>
          </p:nvSpPr>
          <p:spPr>
            <a:xfrm>
              <a:off x="4467225" y="1646238"/>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2" y="0"/>
                  </a:cubicBezTo>
                  <a:cubicBezTo>
                    <a:pt x="9" y="0"/>
                    <a:pt x="6" y="1"/>
                    <a:pt x="3" y="3"/>
                  </a:cubicBezTo>
                  <a:cubicBezTo>
                    <a:pt x="1" y="6"/>
                    <a:pt x="0" y="9"/>
                    <a:pt x="0" y="12"/>
                  </a:cubicBezTo>
                  <a:cubicBezTo>
                    <a:pt x="0" y="15"/>
                    <a:pt x="1" y="18"/>
                    <a:pt x="3" y="20"/>
                  </a:cubicBezTo>
                  <a:cubicBezTo>
                    <a:pt x="6" y="23"/>
                    <a:pt x="9" y="24"/>
                    <a:pt x="12" y="24"/>
                  </a:cubicBezTo>
                  <a:cubicBezTo>
                    <a:pt x="15"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5872" name="Freeform 270"/>
            <p:cNvSpPr/>
            <p:nvPr/>
          </p:nvSpPr>
          <p:spPr>
            <a:xfrm>
              <a:off x="4467225" y="1762125"/>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5" y="0"/>
                    <a:pt x="12" y="0"/>
                  </a:cubicBezTo>
                  <a:cubicBezTo>
                    <a:pt x="9" y="0"/>
                    <a:pt x="6" y="1"/>
                    <a:pt x="3" y="4"/>
                  </a:cubicBezTo>
                  <a:cubicBezTo>
                    <a:pt x="1" y="6"/>
                    <a:pt x="0" y="9"/>
                    <a:pt x="0" y="12"/>
                  </a:cubicBezTo>
                  <a:cubicBezTo>
                    <a:pt x="0" y="16"/>
                    <a:pt x="1" y="18"/>
                    <a:pt x="3" y="21"/>
                  </a:cubicBezTo>
                  <a:cubicBezTo>
                    <a:pt x="6" y="23"/>
                    <a:pt x="9" y="24"/>
                    <a:pt x="12" y="24"/>
                  </a:cubicBezTo>
                  <a:cubicBezTo>
                    <a:pt x="15"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873" name="Freeform 271"/>
            <p:cNvSpPr/>
            <p:nvPr/>
          </p:nvSpPr>
          <p:spPr>
            <a:xfrm>
              <a:off x="4467225" y="1879600"/>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2" y="0"/>
                  </a:cubicBezTo>
                  <a:cubicBezTo>
                    <a:pt x="9" y="0"/>
                    <a:pt x="6" y="2"/>
                    <a:pt x="3" y="4"/>
                  </a:cubicBezTo>
                  <a:cubicBezTo>
                    <a:pt x="1" y="6"/>
                    <a:pt x="0" y="9"/>
                    <a:pt x="0" y="12"/>
                  </a:cubicBezTo>
                  <a:cubicBezTo>
                    <a:pt x="0" y="16"/>
                    <a:pt x="1" y="19"/>
                    <a:pt x="3" y="21"/>
                  </a:cubicBezTo>
                  <a:cubicBezTo>
                    <a:pt x="6" y="24"/>
                    <a:pt x="9" y="25"/>
                    <a:pt x="12" y="25"/>
                  </a:cubicBezTo>
                  <a:cubicBezTo>
                    <a:pt x="15"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874" name="Freeform 272"/>
            <p:cNvSpPr/>
            <p:nvPr/>
          </p:nvSpPr>
          <p:spPr>
            <a:xfrm>
              <a:off x="4467225" y="1998663"/>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2" y="0"/>
                  </a:cubicBezTo>
                  <a:cubicBezTo>
                    <a:pt x="9" y="0"/>
                    <a:pt x="6" y="1"/>
                    <a:pt x="3" y="3"/>
                  </a:cubicBezTo>
                  <a:cubicBezTo>
                    <a:pt x="1" y="6"/>
                    <a:pt x="0" y="9"/>
                    <a:pt x="0" y="12"/>
                  </a:cubicBezTo>
                  <a:cubicBezTo>
                    <a:pt x="0" y="15"/>
                    <a:pt x="1" y="18"/>
                    <a:pt x="3" y="20"/>
                  </a:cubicBezTo>
                  <a:cubicBezTo>
                    <a:pt x="6" y="23"/>
                    <a:pt x="9" y="24"/>
                    <a:pt x="12" y="24"/>
                  </a:cubicBezTo>
                  <a:cubicBezTo>
                    <a:pt x="15"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5875" name="Freeform 273"/>
            <p:cNvSpPr/>
            <p:nvPr/>
          </p:nvSpPr>
          <p:spPr>
            <a:xfrm>
              <a:off x="4467225" y="2114550"/>
              <a:ext cx="76200" cy="76200"/>
            </a:xfrm>
            <a:custGeom>
              <a:avLst/>
              <a:gdLst>
                <a:gd name="txL" fmla="*/ 0 w 24"/>
                <a:gd name="txT" fmla="*/ 0 h 24"/>
                <a:gd name="txR" fmla="*/ 24 w 24"/>
                <a:gd name="txB" fmla="*/ 24 h 24"/>
              </a:gdLst>
              <a:ahLst/>
              <a:cxnLst>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Lst>
              <a:rect l="txL" t="txT" r="txR" b="txB"/>
              <a:pathLst>
                <a:path w="24" h="24">
                  <a:moveTo>
                    <a:pt x="3" y="4"/>
                  </a:moveTo>
                  <a:cubicBezTo>
                    <a:pt x="1" y="6"/>
                    <a:pt x="0" y="9"/>
                    <a:pt x="0" y="12"/>
                  </a:cubicBezTo>
                  <a:cubicBezTo>
                    <a:pt x="0" y="16"/>
                    <a:pt x="1" y="18"/>
                    <a:pt x="3" y="21"/>
                  </a:cubicBezTo>
                  <a:cubicBezTo>
                    <a:pt x="6" y="23"/>
                    <a:pt x="9" y="24"/>
                    <a:pt x="12" y="24"/>
                  </a:cubicBezTo>
                  <a:cubicBezTo>
                    <a:pt x="15" y="24"/>
                    <a:pt x="18" y="23"/>
                    <a:pt x="20" y="21"/>
                  </a:cubicBezTo>
                  <a:cubicBezTo>
                    <a:pt x="23" y="18"/>
                    <a:pt x="24" y="16"/>
                    <a:pt x="24" y="12"/>
                  </a:cubicBezTo>
                  <a:cubicBezTo>
                    <a:pt x="24" y="9"/>
                    <a:pt x="23" y="6"/>
                    <a:pt x="20" y="4"/>
                  </a:cubicBezTo>
                  <a:cubicBezTo>
                    <a:pt x="18" y="2"/>
                    <a:pt x="15" y="0"/>
                    <a:pt x="12" y="0"/>
                  </a:cubicBezTo>
                  <a:cubicBezTo>
                    <a:pt x="9" y="0"/>
                    <a:pt x="6" y="2"/>
                    <a:pt x="3" y="4"/>
                  </a:cubicBezTo>
                </a:path>
              </a:pathLst>
            </a:custGeom>
            <a:solidFill>
              <a:schemeClr val="tx1">
                <a:alpha val="100000"/>
              </a:schemeClr>
            </a:solidFill>
            <a:ln w="9525">
              <a:noFill/>
            </a:ln>
          </p:spPr>
          <p:txBody>
            <a:bodyPr/>
            <a:p>
              <a:endParaRPr lang="zh-CN" altLang="en-US"/>
            </a:p>
          </p:txBody>
        </p:sp>
        <p:sp>
          <p:nvSpPr>
            <p:cNvPr id="25876" name="Freeform 274"/>
            <p:cNvSpPr/>
            <p:nvPr/>
          </p:nvSpPr>
          <p:spPr>
            <a:xfrm>
              <a:off x="4935538" y="471488"/>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1"/>
                    <a:pt x="16" y="0"/>
                    <a:pt x="12" y="0"/>
                  </a:cubicBezTo>
                  <a:cubicBezTo>
                    <a:pt x="9" y="0"/>
                    <a:pt x="6" y="1"/>
                    <a:pt x="4" y="4"/>
                  </a:cubicBezTo>
                  <a:cubicBezTo>
                    <a:pt x="1" y="6"/>
                    <a:pt x="0" y="9"/>
                    <a:pt x="0" y="12"/>
                  </a:cubicBezTo>
                  <a:cubicBezTo>
                    <a:pt x="0" y="16"/>
                    <a:pt x="1" y="18"/>
                    <a:pt x="4" y="20"/>
                  </a:cubicBezTo>
                  <a:cubicBezTo>
                    <a:pt x="6" y="23"/>
                    <a:pt x="9" y="24"/>
                    <a:pt x="12" y="24"/>
                  </a:cubicBezTo>
                  <a:cubicBezTo>
                    <a:pt x="16" y="24"/>
                    <a:pt x="18" y="23"/>
                    <a:pt x="21" y="20"/>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877" name="Freeform 275"/>
            <p:cNvSpPr/>
            <p:nvPr/>
          </p:nvSpPr>
          <p:spPr>
            <a:xfrm>
              <a:off x="4583113" y="706438"/>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6" y="0"/>
                    <a:pt x="12" y="0"/>
                  </a:cubicBezTo>
                  <a:cubicBezTo>
                    <a:pt x="9" y="0"/>
                    <a:pt x="6" y="1"/>
                    <a:pt x="4" y="3"/>
                  </a:cubicBezTo>
                  <a:cubicBezTo>
                    <a:pt x="1" y="6"/>
                    <a:pt x="0" y="9"/>
                    <a:pt x="0" y="12"/>
                  </a:cubicBezTo>
                  <a:cubicBezTo>
                    <a:pt x="0" y="15"/>
                    <a:pt x="1" y="18"/>
                    <a:pt x="4" y="20"/>
                  </a:cubicBezTo>
                  <a:cubicBezTo>
                    <a:pt x="6" y="23"/>
                    <a:pt x="9" y="24"/>
                    <a:pt x="12" y="24"/>
                  </a:cubicBezTo>
                  <a:cubicBezTo>
                    <a:pt x="16" y="24"/>
                    <a:pt x="18" y="23"/>
                    <a:pt x="21" y="20"/>
                  </a:cubicBezTo>
                  <a:cubicBezTo>
                    <a:pt x="23" y="18"/>
                    <a:pt x="24" y="15"/>
                    <a:pt x="24" y="12"/>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5878" name="Freeform 276"/>
            <p:cNvSpPr/>
            <p:nvPr/>
          </p:nvSpPr>
          <p:spPr>
            <a:xfrm>
              <a:off x="4583113" y="823913"/>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1"/>
                    <a:pt x="16" y="0"/>
                    <a:pt x="12" y="0"/>
                  </a:cubicBezTo>
                  <a:cubicBezTo>
                    <a:pt x="9" y="0"/>
                    <a:pt x="6" y="1"/>
                    <a:pt x="4" y="4"/>
                  </a:cubicBezTo>
                  <a:cubicBezTo>
                    <a:pt x="1" y="6"/>
                    <a:pt x="0" y="9"/>
                    <a:pt x="0" y="12"/>
                  </a:cubicBezTo>
                  <a:cubicBezTo>
                    <a:pt x="0" y="16"/>
                    <a:pt x="1" y="18"/>
                    <a:pt x="4" y="21"/>
                  </a:cubicBezTo>
                  <a:cubicBezTo>
                    <a:pt x="6" y="23"/>
                    <a:pt x="9" y="24"/>
                    <a:pt x="12" y="24"/>
                  </a:cubicBezTo>
                  <a:cubicBezTo>
                    <a:pt x="16" y="24"/>
                    <a:pt x="18" y="23"/>
                    <a:pt x="21" y="21"/>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879" name="Freeform 277"/>
            <p:cNvSpPr/>
            <p:nvPr/>
          </p:nvSpPr>
          <p:spPr>
            <a:xfrm>
              <a:off x="4583113" y="939800"/>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6" y="0"/>
                    <a:pt x="12" y="0"/>
                  </a:cubicBezTo>
                  <a:cubicBezTo>
                    <a:pt x="9" y="0"/>
                    <a:pt x="6" y="2"/>
                    <a:pt x="4" y="4"/>
                  </a:cubicBezTo>
                  <a:cubicBezTo>
                    <a:pt x="1" y="6"/>
                    <a:pt x="0" y="9"/>
                    <a:pt x="0" y="12"/>
                  </a:cubicBezTo>
                  <a:cubicBezTo>
                    <a:pt x="0" y="16"/>
                    <a:pt x="1" y="19"/>
                    <a:pt x="4" y="21"/>
                  </a:cubicBezTo>
                  <a:cubicBezTo>
                    <a:pt x="6" y="24"/>
                    <a:pt x="9" y="25"/>
                    <a:pt x="12" y="25"/>
                  </a:cubicBezTo>
                  <a:cubicBezTo>
                    <a:pt x="16" y="25"/>
                    <a:pt x="18" y="24"/>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880" name="Freeform 278"/>
            <p:cNvSpPr/>
            <p:nvPr/>
          </p:nvSpPr>
          <p:spPr>
            <a:xfrm>
              <a:off x="4583113" y="1058863"/>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6" y="0"/>
                    <a:pt x="12" y="0"/>
                  </a:cubicBezTo>
                  <a:cubicBezTo>
                    <a:pt x="9" y="0"/>
                    <a:pt x="6" y="1"/>
                    <a:pt x="4" y="3"/>
                  </a:cubicBezTo>
                  <a:cubicBezTo>
                    <a:pt x="1" y="6"/>
                    <a:pt x="0" y="9"/>
                    <a:pt x="0" y="12"/>
                  </a:cubicBezTo>
                  <a:cubicBezTo>
                    <a:pt x="0" y="15"/>
                    <a:pt x="1" y="18"/>
                    <a:pt x="4" y="20"/>
                  </a:cubicBezTo>
                  <a:cubicBezTo>
                    <a:pt x="6" y="23"/>
                    <a:pt x="9" y="24"/>
                    <a:pt x="12" y="24"/>
                  </a:cubicBezTo>
                  <a:cubicBezTo>
                    <a:pt x="16" y="24"/>
                    <a:pt x="18" y="23"/>
                    <a:pt x="21" y="20"/>
                  </a:cubicBezTo>
                  <a:cubicBezTo>
                    <a:pt x="23" y="18"/>
                    <a:pt x="24" y="15"/>
                    <a:pt x="24" y="12"/>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5881" name="Freeform 279"/>
            <p:cNvSpPr/>
            <p:nvPr/>
          </p:nvSpPr>
          <p:spPr>
            <a:xfrm>
              <a:off x="4583113" y="1527175"/>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6" y="0"/>
                    <a:pt x="12" y="0"/>
                  </a:cubicBezTo>
                  <a:cubicBezTo>
                    <a:pt x="9" y="0"/>
                    <a:pt x="6" y="2"/>
                    <a:pt x="4" y="4"/>
                  </a:cubicBezTo>
                  <a:cubicBezTo>
                    <a:pt x="1" y="6"/>
                    <a:pt x="0" y="9"/>
                    <a:pt x="0" y="12"/>
                  </a:cubicBezTo>
                  <a:cubicBezTo>
                    <a:pt x="0" y="16"/>
                    <a:pt x="1" y="19"/>
                    <a:pt x="4" y="21"/>
                  </a:cubicBezTo>
                  <a:cubicBezTo>
                    <a:pt x="6" y="23"/>
                    <a:pt x="9" y="25"/>
                    <a:pt x="12" y="25"/>
                  </a:cubicBezTo>
                  <a:cubicBezTo>
                    <a:pt x="16" y="25"/>
                    <a:pt x="18" y="23"/>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882" name="Freeform 280"/>
            <p:cNvSpPr/>
            <p:nvPr/>
          </p:nvSpPr>
          <p:spPr>
            <a:xfrm>
              <a:off x="4583113" y="1646238"/>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6" y="0"/>
                    <a:pt x="12" y="0"/>
                  </a:cubicBezTo>
                  <a:cubicBezTo>
                    <a:pt x="9" y="0"/>
                    <a:pt x="6" y="1"/>
                    <a:pt x="4" y="3"/>
                  </a:cubicBezTo>
                  <a:cubicBezTo>
                    <a:pt x="1" y="6"/>
                    <a:pt x="0" y="9"/>
                    <a:pt x="0" y="12"/>
                  </a:cubicBezTo>
                  <a:cubicBezTo>
                    <a:pt x="0" y="15"/>
                    <a:pt x="1" y="18"/>
                    <a:pt x="4" y="20"/>
                  </a:cubicBezTo>
                  <a:cubicBezTo>
                    <a:pt x="6" y="23"/>
                    <a:pt x="9" y="24"/>
                    <a:pt x="12" y="24"/>
                  </a:cubicBezTo>
                  <a:cubicBezTo>
                    <a:pt x="16" y="24"/>
                    <a:pt x="18" y="23"/>
                    <a:pt x="21" y="20"/>
                  </a:cubicBezTo>
                  <a:cubicBezTo>
                    <a:pt x="23" y="18"/>
                    <a:pt x="24" y="15"/>
                    <a:pt x="24" y="12"/>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5883" name="Freeform 281"/>
            <p:cNvSpPr/>
            <p:nvPr/>
          </p:nvSpPr>
          <p:spPr>
            <a:xfrm>
              <a:off x="4583113" y="1762125"/>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1"/>
                    <a:pt x="16" y="0"/>
                    <a:pt x="12" y="0"/>
                  </a:cubicBezTo>
                  <a:cubicBezTo>
                    <a:pt x="9" y="0"/>
                    <a:pt x="6" y="1"/>
                    <a:pt x="4" y="4"/>
                  </a:cubicBezTo>
                  <a:cubicBezTo>
                    <a:pt x="1" y="6"/>
                    <a:pt x="0" y="9"/>
                    <a:pt x="0" y="12"/>
                  </a:cubicBezTo>
                  <a:cubicBezTo>
                    <a:pt x="0" y="16"/>
                    <a:pt x="1" y="18"/>
                    <a:pt x="4" y="21"/>
                  </a:cubicBezTo>
                  <a:cubicBezTo>
                    <a:pt x="6" y="23"/>
                    <a:pt x="9" y="24"/>
                    <a:pt x="12" y="24"/>
                  </a:cubicBezTo>
                  <a:cubicBezTo>
                    <a:pt x="16" y="24"/>
                    <a:pt x="18" y="23"/>
                    <a:pt x="21" y="21"/>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884" name="Freeform 282"/>
            <p:cNvSpPr/>
            <p:nvPr/>
          </p:nvSpPr>
          <p:spPr>
            <a:xfrm>
              <a:off x="4583113" y="1879600"/>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6" y="0"/>
                    <a:pt x="12" y="0"/>
                  </a:cubicBezTo>
                  <a:cubicBezTo>
                    <a:pt x="9" y="0"/>
                    <a:pt x="6" y="2"/>
                    <a:pt x="4" y="4"/>
                  </a:cubicBezTo>
                  <a:cubicBezTo>
                    <a:pt x="1" y="6"/>
                    <a:pt x="0" y="9"/>
                    <a:pt x="0" y="12"/>
                  </a:cubicBezTo>
                  <a:cubicBezTo>
                    <a:pt x="0" y="16"/>
                    <a:pt x="1" y="19"/>
                    <a:pt x="4" y="21"/>
                  </a:cubicBezTo>
                  <a:cubicBezTo>
                    <a:pt x="6" y="24"/>
                    <a:pt x="9" y="25"/>
                    <a:pt x="12" y="25"/>
                  </a:cubicBezTo>
                  <a:cubicBezTo>
                    <a:pt x="16" y="25"/>
                    <a:pt x="18" y="24"/>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885" name="Freeform 283"/>
            <p:cNvSpPr/>
            <p:nvPr/>
          </p:nvSpPr>
          <p:spPr>
            <a:xfrm>
              <a:off x="4583113" y="1998663"/>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6" y="0"/>
                    <a:pt x="12" y="0"/>
                  </a:cubicBezTo>
                  <a:cubicBezTo>
                    <a:pt x="9" y="0"/>
                    <a:pt x="6" y="1"/>
                    <a:pt x="4" y="3"/>
                  </a:cubicBezTo>
                  <a:cubicBezTo>
                    <a:pt x="1" y="6"/>
                    <a:pt x="0" y="9"/>
                    <a:pt x="0" y="12"/>
                  </a:cubicBezTo>
                  <a:cubicBezTo>
                    <a:pt x="0" y="15"/>
                    <a:pt x="1" y="18"/>
                    <a:pt x="4" y="20"/>
                  </a:cubicBezTo>
                  <a:cubicBezTo>
                    <a:pt x="6" y="23"/>
                    <a:pt x="9" y="24"/>
                    <a:pt x="12" y="24"/>
                  </a:cubicBezTo>
                  <a:cubicBezTo>
                    <a:pt x="16" y="24"/>
                    <a:pt x="18" y="23"/>
                    <a:pt x="21" y="20"/>
                  </a:cubicBezTo>
                  <a:cubicBezTo>
                    <a:pt x="23" y="18"/>
                    <a:pt x="24" y="15"/>
                    <a:pt x="24" y="12"/>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5886" name="Freeform 284"/>
            <p:cNvSpPr/>
            <p:nvPr/>
          </p:nvSpPr>
          <p:spPr>
            <a:xfrm>
              <a:off x="4583113" y="2114550"/>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2"/>
                    <a:pt x="16" y="0"/>
                    <a:pt x="12" y="0"/>
                  </a:cubicBezTo>
                  <a:cubicBezTo>
                    <a:pt x="9" y="0"/>
                    <a:pt x="6" y="2"/>
                    <a:pt x="4" y="4"/>
                  </a:cubicBezTo>
                  <a:cubicBezTo>
                    <a:pt x="1" y="6"/>
                    <a:pt x="0" y="9"/>
                    <a:pt x="0" y="12"/>
                  </a:cubicBezTo>
                  <a:cubicBezTo>
                    <a:pt x="0" y="16"/>
                    <a:pt x="1" y="18"/>
                    <a:pt x="4" y="21"/>
                  </a:cubicBezTo>
                  <a:cubicBezTo>
                    <a:pt x="6" y="23"/>
                    <a:pt x="9" y="24"/>
                    <a:pt x="12" y="24"/>
                  </a:cubicBezTo>
                  <a:cubicBezTo>
                    <a:pt x="16" y="24"/>
                    <a:pt x="18" y="23"/>
                    <a:pt x="21" y="21"/>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887" name="Freeform 285"/>
            <p:cNvSpPr/>
            <p:nvPr/>
          </p:nvSpPr>
          <p:spPr>
            <a:xfrm>
              <a:off x="4583113" y="2233613"/>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6" y="0"/>
                    <a:pt x="12" y="0"/>
                  </a:cubicBezTo>
                  <a:cubicBezTo>
                    <a:pt x="9" y="0"/>
                    <a:pt x="6" y="1"/>
                    <a:pt x="4" y="3"/>
                  </a:cubicBezTo>
                  <a:cubicBezTo>
                    <a:pt x="1" y="5"/>
                    <a:pt x="0" y="8"/>
                    <a:pt x="0" y="11"/>
                  </a:cubicBezTo>
                  <a:cubicBezTo>
                    <a:pt x="0" y="15"/>
                    <a:pt x="1" y="18"/>
                    <a:pt x="4" y="20"/>
                  </a:cubicBezTo>
                  <a:cubicBezTo>
                    <a:pt x="6" y="23"/>
                    <a:pt x="9" y="24"/>
                    <a:pt x="12" y="24"/>
                  </a:cubicBezTo>
                  <a:cubicBezTo>
                    <a:pt x="16" y="24"/>
                    <a:pt x="18" y="23"/>
                    <a:pt x="21" y="20"/>
                  </a:cubicBezTo>
                  <a:cubicBezTo>
                    <a:pt x="23" y="18"/>
                    <a:pt x="24" y="15"/>
                    <a:pt x="24" y="11"/>
                  </a:cubicBezTo>
                  <a:cubicBezTo>
                    <a:pt x="24" y="8"/>
                    <a:pt x="23" y="5"/>
                    <a:pt x="21" y="3"/>
                  </a:cubicBezTo>
                </a:path>
              </a:pathLst>
            </a:custGeom>
            <a:solidFill>
              <a:schemeClr val="tx1">
                <a:alpha val="100000"/>
              </a:schemeClr>
            </a:solidFill>
            <a:ln w="9525">
              <a:noFill/>
            </a:ln>
          </p:spPr>
          <p:txBody>
            <a:bodyPr/>
            <a:p>
              <a:endParaRPr lang="zh-CN" altLang="en-US"/>
            </a:p>
          </p:txBody>
        </p:sp>
        <p:sp>
          <p:nvSpPr>
            <p:cNvPr id="25888" name="Freeform 286"/>
            <p:cNvSpPr/>
            <p:nvPr/>
          </p:nvSpPr>
          <p:spPr>
            <a:xfrm>
              <a:off x="5051425" y="234950"/>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2"/>
                    <a:pt x="16" y="0"/>
                    <a:pt x="13" y="0"/>
                  </a:cubicBezTo>
                  <a:cubicBezTo>
                    <a:pt x="9" y="0"/>
                    <a:pt x="6" y="2"/>
                    <a:pt x="4" y="4"/>
                  </a:cubicBezTo>
                  <a:cubicBezTo>
                    <a:pt x="2" y="6"/>
                    <a:pt x="0" y="9"/>
                    <a:pt x="0" y="12"/>
                  </a:cubicBezTo>
                  <a:cubicBezTo>
                    <a:pt x="0" y="16"/>
                    <a:pt x="2" y="18"/>
                    <a:pt x="4" y="21"/>
                  </a:cubicBezTo>
                  <a:cubicBezTo>
                    <a:pt x="6" y="23"/>
                    <a:pt x="9" y="24"/>
                    <a:pt x="13" y="24"/>
                  </a:cubicBezTo>
                  <a:cubicBezTo>
                    <a:pt x="16" y="24"/>
                    <a:pt x="19" y="23"/>
                    <a:pt x="21" y="21"/>
                  </a:cubicBezTo>
                  <a:cubicBezTo>
                    <a:pt x="24" y="18"/>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889" name="Freeform 287"/>
            <p:cNvSpPr/>
            <p:nvPr/>
          </p:nvSpPr>
          <p:spPr>
            <a:xfrm>
              <a:off x="5051425" y="352425"/>
              <a:ext cx="79375"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3" y="0"/>
                  </a:cubicBezTo>
                  <a:cubicBezTo>
                    <a:pt x="9" y="0"/>
                    <a:pt x="6" y="2"/>
                    <a:pt x="4" y="4"/>
                  </a:cubicBezTo>
                  <a:cubicBezTo>
                    <a:pt x="2" y="6"/>
                    <a:pt x="0" y="9"/>
                    <a:pt x="0" y="12"/>
                  </a:cubicBezTo>
                  <a:cubicBezTo>
                    <a:pt x="0" y="16"/>
                    <a:pt x="2" y="19"/>
                    <a:pt x="4" y="21"/>
                  </a:cubicBezTo>
                  <a:cubicBezTo>
                    <a:pt x="6" y="24"/>
                    <a:pt x="9" y="25"/>
                    <a:pt x="13" y="25"/>
                  </a:cubicBezTo>
                  <a:cubicBezTo>
                    <a:pt x="16" y="25"/>
                    <a:pt x="19" y="24"/>
                    <a:pt x="21" y="21"/>
                  </a:cubicBezTo>
                  <a:cubicBezTo>
                    <a:pt x="24" y="19"/>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890" name="Freeform 288"/>
            <p:cNvSpPr/>
            <p:nvPr/>
          </p:nvSpPr>
          <p:spPr>
            <a:xfrm>
              <a:off x="5051425" y="471488"/>
              <a:ext cx="79375"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1"/>
                    <a:pt x="16" y="0"/>
                    <a:pt x="13" y="0"/>
                  </a:cubicBezTo>
                  <a:cubicBezTo>
                    <a:pt x="9" y="0"/>
                    <a:pt x="6" y="1"/>
                    <a:pt x="4" y="4"/>
                  </a:cubicBezTo>
                  <a:cubicBezTo>
                    <a:pt x="2" y="6"/>
                    <a:pt x="0" y="9"/>
                    <a:pt x="0" y="12"/>
                  </a:cubicBezTo>
                  <a:cubicBezTo>
                    <a:pt x="0" y="16"/>
                    <a:pt x="2" y="18"/>
                    <a:pt x="4" y="20"/>
                  </a:cubicBezTo>
                  <a:cubicBezTo>
                    <a:pt x="6" y="23"/>
                    <a:pt x="9" y="24"/>
                    <a:pt x="13" y="24"/>
                  </a:cubicBezTo>
                  <a:cubicBezTo>
                    <a:pt x="16" y="24"/>
                    <a:pt x="19" y="23"/>
                    <a:pt x="21" y="20"/>
                  </a:cubicBezTo>
                  <a:cubicBezTo>
                    <a:pt x="24" y="18"/>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891" name="Freeform 289"/>
            <p:cNvSpPr/>
            <p:nvPr/>
          </p:nvSpPr>
          <p:spPr>
            <a:xfrm>
              <a:off x="4700588" y="706438"/>
              <a:ext cx="77788"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9" y="23"/>
                    <a:pt x="21" y="20"/>
                  </a:cubicBezTo>
                  <a:cubicBezTo>
                    <a:pt x="23" y="18"/>
                    <a:pt x="25" y="15"/>
                    <a:pt x="25" y="12"/>
                  </a:cubicBezTo>
                  <a:cubicBezTo>
                    <a:pt x="25" y="9"/>
                    <a:pt x="23" y="6"/>
                    <a:pt x="21" y="3"/>
                  </a:cubicBezTo>
                </a:path>
              </a:pathLst>
            </a:custGeom>
            <a:solidFill>
              <a:schemeClr val="tx1">
                <a:alpha val="100000"/>
              </a:schemeClr>
            </a:solidFill>
            <a:ln w="9525">
              <a:noFill/>
            </a:ln>
          </p:spPr>
          <p:txBody>
            <a:bodyPr/>
            <a:p>
              <a:endParaRPr lang="zh-CN" altLang="en-US"/>
            </a:p>
          </p:txBody>
        </p:sp>
        <p:sp>
          <p:nvSpPr>
            <p:cNvPr id="25892" name="Freeform 290"/>
            <p:cNvSpPr/>
            <p:nvPr/>
          </p:nvSpPr>
          <p:spPr>
            <a:xfrm>
              <a:off x="4700588" y="823913"/>
              <a:ext cx="77788"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1"/>
                    <a:pt x="16" y="0"/>
                    <a:pt x="12" y="0"/>
                  </a:cubicBezTo>
                  <a:cubicBezTo>
                    <a:pt x="9" y="0"/>
                    <a:pt x="6" y="1"/>
                    <a:pt x="4" y="4"/>
                  </a:cubicBezTo>
                  <a:cubicBezTo>
                    <a:pt x="2" y="6"/>
                    <a:pt x="0" y="9"/>
                    <a:pt x="0" y="12"/>
                  </a:cubicBezTo>
                  <a:cubicBezTo>
                    <a:pt x="0" y="16"/>
                    <a:pt x="2" y="18"/>
                    <a:pt x="4" y="21"/>
                  </a:cubicBezTo>
                  <a:cubicBezTo>
                    <a:pt x="6" y="23"/>
                    <a:pt x="9" y="24"/>
                    <a:pt x="12" y="24"/>
                  </a:cubicBezTo>
                  <a:cubicBezTo>
                    <a:pt x="16" y="24"/>
                    <a:pt x="19" y="23"/>
                    <a:pt x="21" y="21"/>
                  </a:cubicBezTo>
                  <a:cubicBezTo>
                    <a:pt x="23" y="18"/>
                    <a:pt x="25" y="16"/>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5893" name="Freeform 291"/>
            <p:cNvSpPr/>
            <p:nvPr/>
          </p:nvSpPr>
          <p:spPr>
            <a:xfrm>
              <a:off x="4700588" y="939800"/>
              <a:ext cx="77788"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2" y="0"/>
                  </a:cubicBezTo>
                  <a:cubicBezTo>
                    <a:pt x="9" y="0"/>
                    <a:pt x="6" y="2"/>
                    <a:pt x="4" y="4"/>
                  </a:cubicBezTo>
                  <a:cubicBezTo>
                    <a:pt x="2" y="6"/>
                    <a:pt x="0" y="9"/>
                    <a:pt x="0" y="12"/>
                  </a:cubicBezTo>
                  <a:cubicBezTo>
                    <a:pt x="0" y="16"/>
                    <a:pt x="2" y="19"/>
                    <a:pt x="4" y="21"/>
                  </a:cubicBezTo>
                  <a:cubicBezTo>
                    <a:pt x="6" y="24"/>
                    <a:pt x="9" y="25"/>
                    <a:pt x="12" y="25"/>
                  </a:cubicBezTo>
                  <a:cubicBezTo>
                    <a:pt x="16" y="25"/>
                    <a:pt x="19" y="24"/>
                    <a:pt x="21" y="21"/>
                  </a:cubicBezTo>
                  <a:cubicBezTo>
                    <a:pt x="23" y="19"/>
                    <a:pt x="25" y="16"/>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5894" name="Freeform 292"/>
            <p:cNvSpPr/>
            <p:nvPr/>
          </p:nvSpPr>
          <p:spPr>
            <a:xfrm>
              <a:off x="4700588" y="1058863"/>
              <a:ext cx="77788"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9" y="23"/>
                    <a:pt x="21" y="20"/>
                  </a:cubicBezTo>
                  <a:cubicBezTo>
                    <a:pt x="23" y="18"/>
                    <a:pt x="25" y="15"/>
                    <a:pt x="25" y="12"/>
                  </a:cubicBezTo>
                  <a:cubicBezTo>
                    <a:pt x="25" y="9"/>
                    <a:pt x="23" y="6"/>
                    <a:pt x="21" y="3"/>
                  </a:cubicBezTo>
                </a:path>
              </a:pathLst>
            </a:custGeom>
            <a:solidFill>
              <a:schemeClr val="tx1">
                <a:alpha val="100000"/>
              </a:schemeClr>
            </a:solidFill>
            <a:ln w="9525">
              <a:noFill/>
            </a:ln>
          </p:spPr>
          <p:txBody>
            <a:bodyPr/>
            <a:p>
              <a:endParaRPr lang="zh-CN" altLang="en-US"/>
            </a:p>
          </p:txBody>
        </p:sp>
        <p:sp>
          <p:nvSpPr>
            <p:cNvPr id="25895" name="Freeform 293"/>
            <p:cNvSpPr/>
            <p:nvPr/>
          </p:nvSpPr>
          <p:spPr>
            <a:xfrm>
              <a:off x="4700588" y="1527175"/>
              <a:ext cx="77788"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2" y="0"/>
                  </a:cubicBezTo>
                  <a:cubicBezTo>
                    <a:pt x="9" y="0"/>
                    <a:pt x="6" y="2"/>
                    <a:pt x="4" y="4"/>
                  </a:cubicBezTo>
                  <a:cubicBezTo>
                    <a:pt x="2" y="6"/>
                    <a:pt x="0" y="9"/>
                    <a:pt x="0" y="12"/>
                  </a:cubicBezTo>
                  <a:cubicBezTo>
                    <a:pt x="0" y="16"/>
                    <a:pt x="2" y="19"/>
                    <a:pt x="4" y="21"/>
                  </a:cubicBezTo>
                  <a:cubicBezTo>
                    <a:pt x="6" y="23"/>
                    <a:pt x="9" y="25"/>
                    <a:pt x="12" y="25"/>
                  </a:cubicBezTo>
                  <a:cubicBezTo>
                    <a:pt x="16" y="25"/>
                    <a:pt x="19" y="23"/>
                    <a:pt x="21" y="21"/>
                  </a:cubicBezTo>
                  <a:cubicBezTo>
                    <a:pt x="23" y="19"/>
                    <a:pt x="25" y="16"/>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5896" name="Freeform 294"/>
            <p:cNvSpPr/>
            <p:nvPr/>
          </p:nvSpPr>
          <p:spPr>
            <a:xfrm>
              <a:off x="4700588" y="1646238"/>
              <a:ext cx="77788"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9" y="23"/>
                    <a:pt x="21" y="20"/>
                  </a:cubicBezTo>
                  <a:cubicBezTo>
                    <a:pt x="23" y="18"/>
                    <a:pt x="25" y="15"/>
                    <a:pt x="25" y="12"/>
                  </a:cubicBezTo>
                  <a:cubicBezTo>
                    <a:pt x="25" y="9"/>
                    <a:pt x="23" y="6"/>
                    <a:pt x="21" y="3"/>
                  </a:cubicBezTo>
                </a:path>
              </a:pathLst>
            </a:custGeom>
            <a:solidFill>
              <a:schemeClr val="tx1">
                <a:alpha val="100000"/>
              </a:schemeClr>
            </a:solidFill>
            <a:ln w="9525">
              <a:noFill/>
            </a:ln>
          </p:spPr>
          <p:txBody>
            <a:bodyPr/>
            <a:p>
              <a:endParaRPr lang="zh-CN" altLang="en-US"/>
            </a:p>
          </p:txBody>
        </p:sp>
        <p:sp>
          <p:nvSpPr>
            <p:cNvPr id="25897" name="Freeform 295"/>
            <p:cNvSpPr/>
            <p:nvPr/>
          </p:nvSpPr>
          <p:spPr>
            <a:xfrm>
              <a:off x="4700588" y="1762125"/>
              <a:ext cx="77788"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1"/>
                    <a:pt x="16" y="0"/>
                    <a:pt x="12" y="0"/>
                  </a:cubicBezTo>
                  <a:cubicBezTo>
                    <a:pt x="9" y="0"/>
                    <a:pt x="6" y="1"/>
                    <a:pt x="4" y="4"/>
                  </a:cubicBezTo>
                  <a:cubicBezTo>
                    <a:pt x="2" y="6"/>
                    <a:pt x="0" y="9"/>
                    <a:pt x="0" y="12"/>
                  </a:cubicBezTo>
                  <a:cubicBezTo>
                    <a:pt x="0" y="16"/>
                    <a:pt x="2" y="18"/>
                    <a:pt x="4" y="21"/>
                  </a:cubicBezTo>
                  <a:cubicBezTo>
                    <a:pt x="6" y="23"/>
                    <a:pt x="9" y="24"/>
                    <a:pt x="12" y="24"/>
                  </a:cubicBezTo>
                  <a:cubicBezTo>
                    <a:pt x="16" y="24"/>
                    <a:pt x="19" y="23"/>
                    <a:pt x="21" y="21"/>
                  </a:cubicBezTo>
                  <a:cubicBezTo>
                    <a:pt x="23" y="18"/>
                    <a:pt x="25" y="16"/>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5898" name="Freeform 296"/>
            <p:cNvSpPr/>
            <p:nvPr/>
          </p:nvSpPr>
          <p:spPr>
            <a:xfrm>
              <a:off x="4700588" y="1879600"/>
              <a:ext cx="77788"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2" y="0"/>
                  </a:cubicBezTo>
                  <a:cubicBezTo>
                    <a:pt x="9" y="0"/>
                    <a:pt x="6" y="2"/>
                    <a:pt x="4" y="4"/>
                  </a:cubicBezTo>
                  <a:cubicBezTo>
                    <a:pt x="2" y="6"/>
                    <a:pt x="0" y="9"/>
                    <a:pt x="0" y="12"/>
                  </a:cubicBezTo>
                  <a:cubicBezTo>
                    <a:pt x="0" y="16"/>
                    <a:pt x="2" y="19"/>
                    <a:pt x="4" y="21"/>
                  </a:cubicBezTo>
                  <a:cubicBezTo>
                    <a:pt x="6" y="24"/>
                    <a:pt x="9" y="25"/>
                    <a:pt x="12" y="25"/>
                  </a:cubicBezTo>
                  <a:cubicBezTo>
                    <a:pt x="16" y="25"/>
                    <a:pt x="19" y="24"/>
                    <a:pt x="21" y="21"/>
                  </a:cubicBezTo>
                  <a:cubicBezTo>
                    <a:pt x="23" y="19"/>
                    <a:pt x="25" y="16"/>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5899" name="Freeform 297"/>
            <p:cNvSpPr/>
            <p:nvPr/>
          </p:nvSpPr>
          <p:spPr>
            <a:xfrm>
              <a:off x="4700588" y="1998663"/>
              <a:ext cx="77788"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9" y="23"/>
                    <a:pt x="21" y="20"/>
                  </a:cubicBezTo>
                  <a:cubicBezTo>
                    <a:pt x="23" y="18"/>
                    <a:pt x="25" y="15"/>
                    <a:pt x="25" y="12"/>
                  </a:cubicBezTo>
                  <a:cubicBezTo>
                    <a:pt x="25" y="9"/>
                    <a:pt x="23" y="6"/>
                    <a:pt x="21" y="3"/>
                  </a:cubicBezTo>
                </a:path>
              </a:pathLst>
            </a:custGeom>
            <a:solidFill>
              <a:schemeClr val="tx1">
                <a:alpha val="100000"/>
              </a:schemeClr>
            </a:solidFill>
            <a:ln w="9525">
              <a:noFill/>
            </a:ln>
          </p:spPr>
          <p:txBody>
            <a:bodyPr/>
            <a:p>
              <a:endParaRPr lang="zh-CN" altLang="en-US"/>
            </a:p>
          </p:txBody>
        </p:sp>
        <p:sp>
          <p:nvSpPr>
            <p:cNvPr id="25900" name="Freeform 298"/>
            <p:cNvSpPr/>
            <p:nvPr/>
          </p:nvSpPr>
          <p:spPr>
            <a:xfrm>
              <a:off x="4700588" y="2114550"/>
              <a:ext cx="77788"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2"/>
                    <a:pt x="16" y="0"/>
                    <a:pt x="12" y="0"/>
                  </a:cubicBezTo>
                  <a:cubicBezTo>
                    <a:pt x="9" y="0"/>
                    <a:pt x="6" y="2"/>
                    <a:pt x="4" y="4"/>
                  </a:cubicBezTo>
                  <a:cubicBezTo>
                    <a:pt x="2" y="6"/>
                    <a:pt x="0" y="9"/>
                    <a:pt x="0" y="12"/>
                  </a:cubicBezTo>
                  <a:cubicBezTo>
                    <a:pt x="0" y="16"/>
                    <a:pt x="2" y="18"/>
                    <a:pt x="4" y="21"/>
                  </a:cubicBezTo>
                  <a:cubicBezTo>
                    <a:pt x="6" y="23"/>
                    <a:pt x="9" y="24"/>
                    <a:pt x="12" y="24"/>
                  </a:cubicBezTo>
                  <a:cubicBezTo>
                    <a:pt x="16" y="24"/>
                    <a:pt x="19" y="23"/>
                    <a:pt x="21" y="21"/>
                  </a:cubicBezTo>
                  <a:cubicBezTo>
                    <a:pt x="23" y="18"/>
                    <a:pt x="25" y="16"/>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5901" name="Freeform 299"/>
            <p:cNvSpPr/>
            <p:nvPr/>
          </p:nvSpPr>
          <p:spPr>
            <a:xfrm>
              <a:off x="5172075" y="352425"/>
              <a:ext cx="74613"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6" y="0"/>
                    <a:pt x="12" y="0"/>
                  </a:cubicBezTo>
                  <a:cubicBezTo>
                    <a:pt x="8" y="0"/>
                    <a:pt x="6" y="2"/>
                    <a:pt x="4" y="4"/>
                  </a:cubicBezTo>
                  <a:cubicBezTo>
                    <a:pt x="1" y="6"/>
                    <a:pt x="0" y="9"/>
                    <a:pt x="0" y="12"/>
                  </a:cubicBezTo>
                  <a:cubicBezTo>
                    <a:pt x="0" y="16"/>
                    <a:pt x="1" y="19"/>
                    <a:pt x="4" y="21"/>
                  </a:cubicBezTo>
                  <a:cubicBezTo>
                    <a:pt x="6" y="24"/>
                    <a:pt x="8" y="25"/>
                    <a:pt x="12" y="25"/>
                  </a:cubicBezTo>
                  <a:cubicBezTo>
                    <a:pt x="16"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902" name="Freeform 300"/>
            <p:cNvSpPr/>
            <p:nvPr/>
          </p:nvSpPr>
          <p:spPr>
            <a:xfrm>
              <a:off x="5172075" y="471488"/>
              <a:ext cx="74613"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6" y="0"/>
                    <a:pt x="12" y="0"/>
                  </a:cubicBezTo>
                  <a:cubicBezTo>
                    <a:pt x="8" y="0"/>
                    <a:pt x="6" y="1"/>
                    <a:pt x="4" y="4"/>
                  </a:cubicBezTo>
                  <a:cubicBezTo>
                    <a:pt x="1" y="6"/>
                    <a:pt x="0" y="9"/>
                    <a:pt x="0" y="12"/>
                  </a:cubicBezTo>
                  <a:cubicBezTo>
                    <a:pt x="0" y="16"/>
                    <a:pt x="1" y="18"/>
                    <a:pt x="4" y="20"/>
                  </a:cubicBezTo>
                  <a:cubicBezTo>
                    <a:pt x="6" y="23"/>
                    <a:pt x="8" y="24"/>
                    <a:pt x="12" y="24"/>
                  </a:cubicBezTo>
                  <a:cubicBezTo>
                    <a:pt x="16" y="24"/>
                    <a:pt x="18" y="23"/>
                    <a:pt x="20" y="20"/>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903" name="Freeform 301"/>
            <p:cNvSpPr/>
            <p:nvPr/>
          </p:nvSpPr>
          <p:spPr>
            <a:xfrm>
              <a:off x="4819650" y="706438"/>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2" y="0"/>
                  </a:cubicBezTo>
                  <a:cubicBezTo>
                    <a:pt x="8" y="0"/>
                    <a:pt x="6" y="1"/>
                    <a:pt x="3" y="3"/>
                  </a:cubicBezTo>
                  <a:cubicBezTo>
                    <a:pt x="1" y="6"/>
                    <a:pt x="0" y="9"/>
                    <a:pt x="0" y="12"/>
                  </a:cubicBezTo>
                  <a:cubicBezTo>
                    <a:pt x="0" y="15"/>
                    <a:pt x="1" y="18"/>
                    <a:pt x="3" y="20"/>
                  </a:cubicBezTo>
                  <a:cubicBezTo>
                    <a:pt x="6" y="23"/>
                    <a:pt x="8" y="24"/>
                    <a:pt x="12" y="24"/>
                  </a:cubicBezTo>
                  <a:cubicBezTo>
                    <a:pt x="15"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5904" name="Freeform 302"/>
            <p:cNvSpPr/>
            <p:nvPr/>
          </p:nvSpPr>
          <p:spPr>
            <a:xfrm>
              <a:off x="4819650" y="823913"/>
              <a:ext cx="74613"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5" y="0"/>
                    <a:pt x="12" y="0"/>
                  </a:cubicBezTo>
                  <a:cubicBezTo>
                    <a:pt x="8" y="0"/>
                    <a:pt x="6" y="1"/>
                    <a:pt x="3" y="4"/>
                  </a:cubicBezTo>
                  <a:cubicBezTo>
                    <a:pt x="1" y="6"/>
                    <a:pt x="0" y="9"/>
                    <a:pt x="0" y="12"/>
                  </a:cubicBezTo>
                  <a:cubicBezTo>
                    <a:pt x="0" y="16"/>
                    <a:pt x="1" y="18"/>
                    <a:pt x="3" y="21"/>
                  </a:cubicBezTo>
                  <a:cubicBezTo>
                    <a:pt x="6" y="23"/>
                    <a:pt x="8" y="24"/>
                    <a:pt x="12" y="24"/>
                  </a:cubicBezTo>
                  <a:cubicBezTo>
                    <a:pt x="15"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905" name="Freeform 303"/>
            <p:cNvSpPr/>
            <p:nvPr/>
          </p:nvSpPr>
          <p:spPr>
            <a:xfrm>
              <a:off x="4819650" y="939800"/>
              <a:ext cx="74613"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2" y="0"/>
                  </a:cubicBezTo>
                  <a:cubicBezTo>
                    <a:pt x="8" y="0"/>
                    <a:pt x="6" y="2"/>
                    <a:pt x="3" y="4"/>
                  </a:cubicBezTo>
                  <a:cubicBezTo>
                    <a:pt x="1" y="6"/>
                    <a:pt x="0" y="9"/>
                    <a:pt x="0" y="12"/>
                  </a:cubicBezTo>
                  <a:cubicBezTo>
                    <a:pt x="0" y="16"/>
                    <a:pt x="1" y="19"/>
                    <a:pt x="3" y="21"/>
                  </a:cubicBezTo>
                  <a:cubicBezTo>
                    <a:pt x="6" y="24"/>
                    <a:pt x="8" y="25"/>
                    <a:pt x="12" y="25"/>
                  </a:cubicBezTo>
                  <a:cubicBezTo>
                    <a:pt x="15"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906" name="Freeform 304"/>
            <p:cNvSpPr/>
            <p:nvPr/>
          </p:nvSpPr>
          <p:spPr>
            <a:xfrm>
              <a:off x="4819650" y="1058863"/>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2" y="0"/>
                  </a:cubicBezTo>
                  <a:cubicBezTo>
                    <a:pt x="8" y="0"/>
                    <a:pt x="6" y="1"/>
                    <a:pt x="3" y="3"/>
                  </a:cubicBezTo>
                  <a:cubicBezTo>
                    <a:pt x="1" y="6"/>
                    <a:pt x="0" y="9"/>
                    <a:pt x="0" y="12"/>
                  </a:cubicBezTo>
                  <a:cubicBezTo>
                    <a:pt x="0" y="15"/>
                    <a:pt x="1" y="18"/>
                    <a:pt x="3" y="20"/>
                  </a:cubicBezTo>
                  <a:cubicBezTo>
                    <a:pt x="6" y="23"/>
                    <a:pt x="8" y="24"/>
                    <a:pt x="12" y="24"/>
                  </a:cubicBezTo>
                  <a:cubicBezTo>
                    <a:pt x="15"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5907" name="Freeform 305"/>
            <p:cNvSpPr/>
            <p:nvPr/>
          </p:nvSpPr>
          <p:spPr>
            <a:xfrm>
              <a:off x="4819650" y="1527175"/>
              <a:ext cx="74613"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2" y="0"/>
                  </a:cubicBezTo>
                  <a:cubicBezTo>
                    <a:pt x="8" y="0"/>
                    <a:pt x="6" y="2"/>
                    <a:pt x="3" y="4"/>
                  </a:cubicBezTo>
                  <a:cubicBezTo>
                    <a:pt x="1" y="6"/>
                    <a:pt x="0" y="9"/>
                    <a:pt x="0" y="12"/>
                  </a:cubicBezTo>
                  <a:cubicBezTo>
                    <a:pt x="0" y="16"/>
                    <a:pt x="1" y="19"/>
                    <a:pt x="3" y="21"/>
                  </a:cubicBezTo>
                  <a:cubicBezTo>
                    <a:pt x="6" y="23"/>
                    <a:pt x="8" y="25"/>
                    <a:pt x="12" y="25"/>
                  </a:cubicBezTo>
                  <a:cubicBezTo>
                    <a:pt x="15" y="25"/>
                    <a:pt x="18" y="23"/>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908" name="Freeform 306"/>
            <p:cNvSpPr/>
            <p:nvPr/>
          </p:nvSpPr>
          <p:spPr>
            <a:xfrm>
              <a:off x="4819650" y="1646238"/>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2" y="0"/>
                  </a:cubicBezTo>
                  <a:cubicBezTo>
                    <a:pt x="8" y="0"/>
                    <a:pt x="6" y="1"/>
                    <a:pt x="3" y="3"/>
                  </a:cubicBezTo>
                  <a:cubicBezTo>
                    <a:pt x="1" y="6"/>
                    <a:pt x="0" y="9"/>
                    <a:pt x="0" y="12"/>
                  </a:cubicBezTo>
                  <a:cubicBezTo>
                    <a:pt x="0" y="15"/>
                    <a:pt x="1" y="18"/>
                    <a:pt x="3" y="20"/>
                  </a:cubicBezTo>
                  <a:cubicBezTo>
                    <a:pt x="6" y="23"/>
                    <a:pt x="8" y="24"/>
                    <a:pt x="12" y="24"/>
                  </a:cubicBezTo>
                  <a:cubicBezTo>
                    <a:pt x="15"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5909" name="Freeform 307"/>
            <p:cNvSpPr/>
            <p:nvPr/>
          </p:nvSpPr>
          <p:spPr>
            <a:xfrm>
              <a:off x="4819650" y="1762125"/>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5" y="0"/>
                    <a:pt x="12" y="0"/>
                  </a:cubicBezTo>
                  <a:cubicBezTo>
                    <a:pt x="8" y="0"/>
                    <a:pt x="6" y="1"/>
                    <a:pt x="3" y="4"/>
                  </a:cubicBezTo>
                  <a:cubicBezTo>
                    <a:pt x="1" y="6"/>
                    <a:pt x="0" y="9"/>
                    <a:pt x="0" y="12"/>
                  </a:cubicBezTo>
                  <a:cubicBezTo>
                    <a:pt x="0" y="16"/>
                    <a:pt x="1" y="18"/>
                    <a:pt x="3" y="21"/>
                  </a:cubicBezTo>
                  <a:cubicBezTo>
                    <a:pt x="6" y="23"/>
                    <a:pt x="8" y="24"/>
                    <a:pt x="12" y="24"/>
                  </a:cubicBezTo>
                  <a:cubicBezTo>
                    <a:pt x="15"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910" name="Freeform 308"/>
            <p:cNvSpPr/>
            <p:nvPr/>
          </p:nvSpPr>
          <p:spPr>
            <a:xfrm>
              <a:off x="4819650" y="1879600"/>
              <a:ext cx="74613"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2" y="0"/>
                  </a:cubicBezTo>
                  <a:cubicBezTo>
                    <a:pt x="8" y="0"/>
                    <a:pt x="6" y="2"/>
                    <a:pt x="3" y="4"/>
                  </a:cubicBezTo>
                  <a:cubicBezTo>
                    <a:pt x="1" y="6"/>
                    <a:pt x="0" y="9"/>
                    <a:pt x="0" y="12"/>
                  </a:cubicBezTo>
                  <a:cubicBezTo>
                    <a:pt x="0" y="16"/>
                    <a:pt x="1" y="19"/>
                    <a:pt x="3" y="21"/>
                  </a:cubicBezTo>
                  <a:cubicBezTo>
                    <a:pt x="6" y="24"/>
                    <a:pt x="8" y="25"/>
                    <a:pt x="12" y="25"/>
                  </a:cubicBezTo>
                  <a:cubicBezTo>
                    <a:pt x="15"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911" name="Freeform 309"/>
            <p:cNvSpPr/>
            <p:nvPr/>
          </p:nvSpPr>
          <p:spPr>
            <a:xfrm>
              <a:off x="4819650" y="1998663"/>
              <a:ext cx="74613"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2" y="0"/>
                  </a:cubicBezTo>
                  <a:cubicBezTo>
                    <a:pt x="8" y="0"/>
                    <a:pt x="6" y="1"/>
                    <a:pt x="3" y="3"/>
                  </a:cubicBezTo>
                  <a:cubicBezTo>
                    <a:pt x="1" y="6"/>
                    <a:pt x="0" y="9"/>
                    <a:pt x="0" y="12"/>
                  </a:cubicBezTo>
                  <a:cubicBezTo>
                    <a:pt x="0" y="15"/>
                    <a:pt x="1" y="18"/>
                    <a:pt x="3" y="20"/>
                  </a:cubicBezTo>
                  <a:cubicBezTo>
                    <a:pt x="6" y="23"/>
                    <a:pt x="8" y="24"/>
                    <a:pt x="12" y="24"/>
                  </a:cubicBezTo>
                  <a:cubicBezTo>
                    <a:pt x="15"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5912" name="Freeform 310"/>
            <p:cNvSpPr/>
            <p:nvPr/>
          </p:nvSpPr>
          <p:spPr>
            <a:xfrm>
              <a:off x="5051425" y="2233613"/>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3" y="0"/>
                  </a:cubicBezTo>
                  <a:cubicBezTo>
                    <a:pt x="9" y="0"/>
                    <a:pt x="6" y="1"/>
                    <a:pt x="4" y="3"/>
                  </a:cubicBezTo>
                  <a:cubicBezTo>
                    <a:pt x="2" y="5"/>
                    <a:pt x="0" y="8"/>
                    <a:pt x="0" y="11"/>
                  </a:cubicBezTo>
                  <a:cubicBezTo>
                    <a:pt x="0" y="15"/>
                    <a:pt x="2" y="18"/>
                    <a:pt x="4" y="20"/>
                  </a:cubicBezTo>
                  <a:cubicBezTo>
                    <a:pt x="6" y="23"/>
                    <a:pt x="9" y="24"/>
                    <a:pt x="13" y="24"/>
                  </a:cubicBezTo>
                  <a:cubicBezTo>
                    <a:pt x="16" y="24"/>
                    <a:pt x="19" y="23"/>
                    <a:pt x="21" y="20"/>
                  </a:cubicBezTo>
                  <a:cubicBezTo>
                    <a:pt x="24" y="18"/>
                    <a:pt x="25" y="15"/>
                    <a:pt x="25" y="11"/>
                  </a:cubicBezTo>
                  <a:cubicBezTo>
                    <a:pt x="25" y="8"/>
                    <a:pt x="24" y="5"/>
                    <a:pt x="21" y="3"/>
                  </a:cubicBezTo>
                </a:path>
              </a:pathLst>
            </a:custGeom>
            <a:solidFill>
              <a:schemeClr val="tx1">
                <a:alpha val="100000"/>
              </a:schemeClr>
            </a:solidFill>
            <a:ln w="9525">
              <a:noFill/>
            </a:ln>
          </p:spPr>
          <p:txBody>
            <a:bodyPr/>
            <a:p>
              <a:endParaRPr lang="zh-CN" altLang="en-US"/>
            </a:p>
          </p:txBody>
        </p:sp>
        <p:sp>
          <p:nvSpPr>
            <p:cNvPr id="25913" name="Freeform 311"/>
            <p:cNvSpPr/>
            <p:nvPr/>
          </p:nvSpPr>
          <p:spPr>
            <a:xfrm>
              <a:off x="5051425" y="2351088"/>
              <a:ext cx="79375"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1"/>
                    <a:pt x="16" y="0"/>
                    <a:pt x="13" y="0"/>
                  </a:cubicBezTo>
                  <a:cubicBezTo>
                    <a:pt x="9" y="0"/>
                    <a:pt x="6" y="1"/>
                    <a:pt x="4" y="4"/>
                  </a:cubicBezTo>
                  <a:cubicBezTo>
                    <a:pt x="2" y="6"/>
                    <a:pt x="0" y="9"/>
                    <a:pt x="0" y="12"/>
                  </a:cubicBezTo>
                  <a:cubicBezTo>
                    <a:pt x="0" y="16"/>
                    <a:pt x="2" y="18"/>
                    <a:pt x="4" y="20"/>
                  </a:cubicBezTo>
                  <a:cubicBezTo>
                    <a:pt x="6" y="23"/>
                    <a:pt x="9" y="24"/>
                    <a:pt x="13" y="24"/>
                  </a:cubicBezTo>
                  <a:cubicBezTo>
                    <a:pt x="16" y="24"/>
                    <a:pt x="19" y="23"/>
                    <a:pt x="21" y="20"/>
                  </a:cubicBezTo>
                  <a:cubicBezTo>
                    <a:pt x="24" y="18"/>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914" name="Freeform 312"/>
            <p:cNvSpPr/>
            <p:nvPr/>
          </p:nvSpPr>
          <p:spPr>
            <a:xfrm>
              <a:off x="4935538" y="706438"/>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6" y="0"/>
                    <a:pt x="12" y="0"/>
                  </a:cubicBezTo>
                  <a:cubicBezTo>
                    <a:pt x="9" y="0"/>
                    <a:pt x="6" y="1"/>
                    <a:pt x="4" y="3"/>
                  </a:cubicBezTo>
                  <a:cubicBezTo>
                    <a:pt x="1" y="6"/>
                    <a:pt x="0" y="9"/>
                    <a:pt x="0" y="12"/>
                  </a:cubicBezTo>
                  <a:cubicBezTo>
                    <a:pt x="0" y="15"/>
                    <a:pt x="1" y="18"/>
                    <a:pt x="4" y="20"/>
                  </a:cubicBezTo>
                  <a:cubicBezTo>
                    <a:pt x="6" y="23"/>
                    <a:pt x="9" y="24"/>
                    <a:pt x="12" y="24"/>
                  </a:cubicBezTo>
                  <a:cubicBezTo>
                    <a:pt x="16" y="24"/>
                    <a:pt x="18" y="23"/>
                    <a:pt x="21" y="20"/>
                  </a:cubicBezTo>
                  <a:cubicBezTo>
                    <a:pt x="23" y="18"/>
                    <a:pt x="24" y="15"/>
                    <a:pt x="24" y="12"/>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5915" name="Freeform 313"/>
            <p:cNvSpPr/>
            <p:nvPr/>
          </p:nvSpPr>
          <p:spPr>
            <a:xfrm>
              <a:off x="4935538" y="823913"/>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1"/>
                    <a:pt x="16" y="0"/>
                    <a:pt x="12" y="0"/>
                  </a:cubicBezTo>
                  <a:cubicBezTo>
                    <a:pt x="9" y="0"/>
                    <a:pt x="6" y="1"/>
                    <a:pt x="4" y="4"/>
                  </a:cubicBezTo>
                  <a:cubicBezTo>
                    <a:pt x="1" y="6"/>
                    <a:pt x="0" y="9"/>
                    <a:pt x="0" y="12"/>
                  </a:cubicBezTo>
                  <a:cubicBezTo>
                    <a:pt x="0" y="16"/>
                    <a:pt x="1" y="18"/>
                    <a:pt x="4" y="21"/>
                  </a:cubicBezTo>
                  <a:cubicBezTo>
                    <a:pt x="6" y="23"/>
                    <a:pt x="9" y="24"/>
                    <a:pt x="12" y="24"/>
                  </a:cubicBezTo>
                  <a:cubicBezTo>
                    <a:pt x="16" y="24"/>
                    <a:pt x="18" y="23"/>
                    <a:pt x="21" y="21"/>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916" name="Freeform 314"/>
            <p:cNvSpPr/>
            <p:nvPr/>
          </p:nvSpPr>
          <p:spPr>
            <a:xfrm>
              <a:off x="4935538" y="939800"/>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6" y="0"/>
                    <a:pt x="12" y="0"/>
                  </a:cubicBezTo>
                  <a:cubicBezTo>
                    <a:pt x="9" y="0"/>
                    <a:pt x="6" y="2"/>
                    <a:pt x="4" y="4"/>
                  </a:cubicBezTo>
                  <a:cubicBezTo>
                    <a:pt x="1" y="6"/>
                    <a:pt x="0" y="9"/>
                    <a:pt x="0" y="12"/>
                  </a:cubicBezTo>
                  <a:cubicBezTo>
                    <a:pt x="0" y="16"/>
                    <a:pt x="1" y="19"/>
                    <a:pt x="4" y="21"/>
                  </a:cubicBezTo>
                  <a:cubicBezTo>
                    <a:pt x="6" y="24"/>
                    <a:pt x="9" y="25"/>
                    <a:pt x="12" y="25"/>
                  </a:cubicBezTo>
                  <a:cubicBezTo>
                    <a:pt x="16" y="25"/>
                    <a:pt x="18" y="24"/>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917" name="Freeform 315"/>
            <p:cNvSpPr/>
            <p:nvPr/>
          </p:nvSpPr>
          <p:spPr>
            <a:xfrm>
              <a:off x="4935538" y="1058863"/>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6" y="0"/>
                    <a:pt x="12" y="0"/>
                  </a:cubicBezTo>
                  <a:cubicBezTo>
                    <a:pt x="9" y="0"/>
                    <a:pt x="6" y="1"/>
                    <a:pt x="4" y="3"/>
                  </a:cubicBezTo>
                  <a:cubicBezTo>
                    <a:pt x="1" y="6"/>
                    <a:pt x="0" y="9"/>
                    <a:pt x="0" y="12"/>
                  </a:cubicBezTo>
                  <a:cubicBezTo>
                    <a:pt x="0" y="15"/>
                    <a:pt x="1" y="18"/>
                    <a:pt x="4" y="20"/>
                  </a:cubicBezTo>
                  <a:cubicBezTo>
                    <a:pt x="6" y="23"/>
                    <a:pt x="9" y="24"/>
                    <a:pt x="12" y="24"/>
                  </a:cubicBezTo>
                  <a:cubicBezTo>
                    <a:pt x="16" y="24"/>
                    <a:pt x="18" y="23"/>
                    <a:pt x="21" y="20"/>
                  </a:cubicBezTo>
                  <a:cubicBezTo>
                    <a:pt x="23" y="18"/>
                    <a:pt x="24" y="15"/>
                    <a:pt x="24" y="12"/>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5918" name="Freeform 316"/>
            <p:cNvSpPr/>
            <p:nvPr/>
          </p:nvSpPr>
          <p:spPr>
            <a:xfrm>
              <a:off x="4935538" y="1527175"/>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6" y="0"/>
                    <a:pt x="12" y="0"/>
                  </a:cubicBezTo>
                  <a:cubicBezTo>
                    <a:pt x="9" y="0"/>
                    <a:pt x="6" y="2"/>
                    <a:pt x="4" y="4"/>
                  </a:cubicBezTo>
                  <a:cubicBezTo>
                    <a:pt x="1" y="6"/>
                    <a:pt x="0" y="9"/>
                    <a:pt x="0" y="12"/>
                  </a:cubicBezTo>
                  <a:cubicBezTo>
                    <a:pt x="0" y="16"/>
                    <a:pt x="1" y="19"/>
                    <a:pt x="4" y="21"/>
                  </a:cubicBezTo>
                  <a:cubicBezTo>
                    <a:pt x="6" y="23"/>
                    <a:pt x="9" y="25"/>
                    <a:pt x="12" y="25"/>
                  </a:cubicBezTo>
                  <a:cubicBezTo>
                    <a:pt x="16" y="25"/>
                    <a:pt x="18" y="23"/>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919" name="Freeform 317"/>
            <p:cNvSpPr/>
            <p:nvPr/>
          </p:nvSpPr>
          <p:spPr>
            <a:xfrm>
              <a:off x="4935538" y="1646238"/>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6" y="0"/>
                    <a:pt x="12" y="0"/>
                  </a:cubicBezTo>
                  <a:cubicBezTo>
                    <a:pt x="9" y="0"/>
                    <a:pt x="6" y="1"/>
                    <a:pt x="4" y="3"/>
                  </a:cubicBezTo>
                  <a:cubicBezTo>
                    <a:pt x="1" y="6"/>
                    <a:pt x="0" y="9"/>
                    <a:pt x="0" y="12"/>
                  </a:cubicBezTo>
                  <a:cubicBezTo>
                    <a:pt x="0" y="15"/>
                    <a:pt x="1" y="18"/>
                    <a:pt x="4" y="20"/>
                  </a:cubicBezTo>
                  <a:cubicBezTo>
                    <a:pt x="6" y="23"/>
                    <a:pt x="9" y="24"/>
                    <a:pt x="12" y="24"/>
                  </a:cubicBezTo>
                  <a:cubicBezTo>
                    <a:pt x="16" y="24"/>
                    <a:pt x="18" y="23"/>
                    <a:pt x="21" y="20"/>
                  </a:cubicBezTo>
                  <a:cubicBezTo>
                    <a:pt x="23" y="18"/>
                    <a:pt x="24" y="15"/>
                    <a:pt x="24" y="12"/>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5920" name="Freeform 318"/>
            <p:cNvSpPr/>
            <p:nvPr/>
          </p:nvSpPr>
          <p:spPr>
            <a:xfrm>
              <a:off x="4935538" y="1762125"/>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1"/>
                    <a:pt x="16" y="0"/>
                    <a:pt x="12" y="0"/>
                  </a:cubicBezTo>
                  <a:cubicBezTo>
                    <a:pt x="9" y="0"/>
                    <a:pt x="6" y="1"/>
                    <a:pt x="4" y="4"/>
                  </a:cubicBezTo>
                  <a:cubicBezTo>
                    <a:pt x="1" y="6"/>
                    <a:pt x="0" y="9"/>
                    <a:pt x="0" y="12"/>
                  </a:cubicBezTo>
                  <a:cubicBezTo>
                    <a:pt x="0" y="16"/>
                    <a:pt x="1" y="18"/>
                    <a:pt x="4" y="21"/>
                  </a:cubicBezTo>
                  <a:cubicBezTo>
                    <a:pt x="6" y="23"/>
                    <a:pt x="9" y="24"/>
                    <a:pt x="12" y="24"/>
                  </a:cubicBezTo>
                  <a:cubicBezTo>
                    <a:pt x="16" y="24"/>
                    <a:pt x="18" y="23"/>
                    <a:pt x="21" y="21"/>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921" name="Freeform 319"/>
            <p:cNvSpPr/>
            <p:nvPr/>
          </p:nvSpPr>
          <p:spPr>
            <a:xfrm>
              <a:off x="4935538" y="1879600"/>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6" y="0"/>
                    <a:pt x="12" y="0"/>
                  </a:cubicBezTo>
                  <a:cubicBezTo>
                    <a:pt x="9" y="0"/>
                    <a:pt x="6" y="2"/>
                    <a:pt x="4" y="4"/>
                  </a:cubicBezTo>
                  <a:cubicBezTo>
                    <a:pt x="1" y="6"/>
                    <a:pt x="0" y="9"/>
                    <a:pt x="0" y="12"/>
                  </a:cubicBezTo>
                  <a:cubicBezTo>
                    <a:pt x="0" y="16"/>
                    <a:pt x="1" y="19"/>
                    <a:pt x="4" y="21"/>
                  </a:cubicBezTo>
                  <a:cubicBezTo>
                    <a:pt x="6" y="24"/>
                    <a:pt x="9" y="25"/>
                    <a:pt x="12" y="25"/>
                  </a:cubicBezTo>
                  <a:cubicBezTo>
                    <a:pt x="16" y="25"/>
                    <a:pt x="18" y="24"/>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922" name="Freeform 320"/>
            <p:cNvSpPr/>
            <p:nvPr/>
          </p:nvSpPr>
          <p:spPr>
            <a:xfrm>
              <a:off x="4935538" y="1998663"/>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6" y="0"/>
                    <a:pt x="12" y="0"/>
                  </a:cubicBezTo>
                  <a:cubicBezTo>
                    <a:pt x="9" y="0"/>
                    <a:pt x="6" y="1"/>
                    <a:pt x="4" y="3"/>
                  </a:cubicBezTo>
                  <a:cubicBezTo>
                    <a:pt x="1" y="6"/>
                    <a:pt x="0" y="9"/>
                    <a:pt x="0" y="12"/>
                  </a:cubicBezTo>
                  <a:cubicBezTo>
                    <a:pt x="0" y="15"/>
                    <a:pt x="1" y="18"/>
                    <a:pt x="4" y="20"/>
                  </a:cubicBezTo>
                  <a:cubicBezTo>
                    <a:pt x="6" y="23"/>
                    <a:pt x="9" y="24"/>
                    <a:pt x="12" y="24"/>
                  </a:cubicBezTo>
                  <a:cubicBezTo>
                    <a:pt x="16" y="24"/>
                    <a:pt x="18" y="23"/>
                    <a:pt x="21" y="20"/>
                  </a:cubicBezTo>
                  <a:cubicBezTo>
                    <a:pt x="23" y="18"/>
                    <a:pt x="24" y="15"/>
                    <a:pt x="24" y="12"/>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5923" name="Freeform 321"/>
            <p:cNvSpPr/>
            <p:nvPr/>
          </p:nvSpPr>
          <p:spPr>
            <a:xfrm>
              <a:off x="5172075" y="2233613"/>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6" y="0"/>
                    <a:pt x="12" y="0"/>
                  </a:cubicBezTo>
                  <a:cubicBezTo>
                    <a:pt x="8" y="0"/>
                    <a:pt x="6" y="1"/>
                    <a:pt x="4" y="3"/>
                  </a:cubicBezTo>
                  <a:cubicBezTo>
                    <a:pt x="1" y="5"/>
                    <a:pt x="0" y="8"/>
                    <a:pt x="0" y="11"/>
                  </a:cubicBezTo>
                  <a:cubicBezTo>
                    <a:pt x="0" y="15"/>
                    <a:pt x="1" y="18"/>
                    <a:pt x="4" y="20"/>
                  </a:cubicBezTo>
                  <a:cubicBezTo>
                    <a:pt x="6" y="23"/>
                    <a:pt x="8" y="24"/>
                    <a:pt x="12" y="24"/>
                  </a:cubicBezTo>
                  <a:cubicBezTo>
                    <a:pt x="16" y="24"/>
                    <a:pt x="18" y="23"/>
                    <a:pt x="20" y="20"/>
                  </a:cubicBezTo>
                  <a:cubicBezTo>
                    <a:pt x="23" y="18"/>
                    <a:pt x="24" y="15"/>
                    <a:pt x="24" y="11"/>
                  </a:cubicBezTo>
                  <a:cubicBezTo>
                    <a:pt x="24" y="8"/>
                    <a:pt x="23" y="5"/>
                    <a:pt x="20" y="3"/>
                  </a:cubicBezTo>
                </a:path>
              </a:pathLst>
            </a:custGeom>
            <a:solidFill>
              <a:schemeClr val="tx1">
                <a:alpha val="100000"/>
              </a:schemeClr>
            </a:solidFill>
            <a:ln w="9525">
              <a:noFill/>
            </a:ln>
          </p:spPr>
          <p:txBody>
            <a:bodyPr/>
            <a:p>
              <a:endParaRPr lang="zh-CN" altLang="en-US"/>
            </a:p>
          </p:txBody>
        </p:sp>
        <p:sp>
          <p:nvSpPr>
            <p:cNvPr id="25924" name="Freeform 322"/>
            <p:cNvSpPr/>
            <p:nvPr/>
          </p:nvSpPr>
          <p:spPr>
            <a:xfrm>
              <a:off x="5172075" y="2351088"/>
              <a:ext cx="74613"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6" y="0"/>
                    <a:pt x="12" y="0"/>
                  </a:cubicBezTo>
                  <a:cubicBezTo>
                    <a:pt x="8" y="0"/>
                    <a:pt x="6" y="1"/>
                    <a:pt x="4" y="4"/>
                  </a:cubicBezTo>
                  <a:cubicBezTo>
                    <a:pt x="1" y="6"/>
                    <a:pt x="0" y="9"/>
                    <a:pt x="0" y="12"/>
                  </a:cubicBezTo>
                  <a:cubicBezTo>
                    <a:pt x="0" y="16"/>
                    <a:pt x="1" y="18"/>
                    <a:pt x="4" y="20"/>
                  </a:cubicBezTo>
                  <a:cubicBezTo>
                    <a:pt x="6" y="23"/>
                    <a:pt x="8" y="24"/>
                    <a:pt x="12" y="24"/>
                  </a:cubicBezTo>
                  <a:cubicBezTo>
                    <a:pt x="16" y="24"/>
                    <a:pt x="18" y="23"/>
                    <a:pt x="20" y="20"/>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925" name="Freeform 323"/>
            <p:cNvSpPr/>
            <p:nvPr/>
          </p:nvSpPr>
          <p:spPr>
            <a:xfrm>
              <a:off x="5051425" y="706438"/>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3" y="0"/>
                  </a:cubicBezTo>
                  <a:cubicBezTo>
                    <a:pt x="9" y="0"/>
                    <a:pt x="6" y="1"/>
                    <a:pt x="4" y="3"/>
                  </a:cubicBezTo>
                  <a:cubicBezTo>
                    <a:pt x="2" y="6"/>
                    <a:pt x="0" y="9"/>
                    <a:pt x="0" y="12"/>
                  </a:cubicBezTo>
                  <a:cubicBezTo>
                    <a:pt x="0" y="15"/>
                    <a:pt x="2" y="18"/>
                    <a:pt x="4" y="20"/>
                  </a:cubicBezTo>
                  <a:cubicBezTo>
                    <a:pt x="6" y="23"/>
                    <a:pt x="9" y="24"/>
                    <a:pt x="13" y="24"/>
                  </a:cubicBezTo>
                  <a:cubicBezTo>
                    <a:pt x="16" y="24"/>
                    <a:pt x="19" y="23"/>
                    <a:pt x="21" y="20"/>
                  </a:cubicBezTo>
                  <a:cubicBezTo>
                    <a:pt x="24" y="18"/>
                    <a:pt x="25" y="15"/>
                    <a:pt x="25" y="12"/>
                  </a:cubicBezTo>
                  <a:cubicBezTo>
                    <a:pt x="25" y="9"/>
                    <a:pt x="24" y="6"/>
                    <a:pt x="21" y="3"/>
                  </a:cubicBezTo>
                </a:path>
              </a:pathLst>
            </a:custGeom>
            <a:solidFill>
              <a:schemeClr val="tx1">
                <a:alpha val="100000"/>
              </a:schemeClr>
            </a:solidFill>
            <a:ln w="9525">
              <a:noFill/>
            </a:ln>
          </p:spPr>
          <p:txBody>
            <a:bodyPr/>
            <a:p>
              <a:endParaRPr lang="zh-CN" altLang="en-US"/>
            </a:p>
          </p:txBody>
        </p:sp>
        <p:sp>
          <p:nvSpPr>
            <p:cNvPr id="25926" name="Freeform 324"/>
            <p:cNvSpPr/>
            <p:nvPr/>
          </p:nvSpPr>
          <p:spPr>
            <a:xfrm>
              <a:off x="5051425" y="823913"/>
              <a:ext cx="79375"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1"/>
                    <a:pt x="16" y="0"/>
                    <a:pt x="13" y="0"/>
                  </a:cubicBezTo>
                  <a:cubicBezTo>
                    <a:pt x="9" y="0"/>
                    <a:pt x="6" y="1"/>
                    <a:pt x="4" y="4"/>
                  </a:cubicBezTo>
                  <a:cubicBezTo>
                    <a:pt x="2" y="6"/>
                    <a:pt x="0" y="9"/>
                    <a:pt x="0" y="12"/>
                  </a:cubicBezTo>
                  <a:cubicBezTo>
                    <a:pt x="0" y="16"/>
                    <a:pt x="2" y="18"/>
                    <a:pt x="4" y="21"/>
                  </a:cubicBezTo>
                  <a:cubicBezTo>
                    <a:pt x="6" y="23"/>
                    <a:pt x="9" y="24"/>
                    <a:pt x="13" y="24"/>
                  </a:cubicBezTo>
                  <a:cubicBezTo>
                    <a:pt x="16" y="24"/>
                    <a:pt x="19" y="23"/>
                    <a:pt x="21" y="21"/>
                  </a:cubicBezTo>
                  <a:cubicBezTo>
                    <a:pt x="24" y="18"/>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927" name="Freeform 325"/>
            <p:cNvSpPr/>
            <p:nvPr/>
          </p:nvSpPr>
          <p:spPr>
            <a:xfrm>
              <a:off x="5051425" y="939800"/>
              <a:ext cx="79375"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3" y="0"/>
                  </a:cubicBezTo>
                  <a:cubicBezTo>
                    <a:pt x="9" y="0"/>
                    <a:pt x="6" y="2"/>
                    <a:pt x="4" y="4"/>
                  </a:cubicBezTo>
                  <a:cubicBezTo>
                    <a:pt x="2" y="6"/>
                    <a:pt x="0" y="9"/>
                    <a:pt x="0" y="12"/>
                  </a:cubicBezTo>
                  <a:cubicBezTo>
                    <a:pt x="0" y="16"/>
                    <a:pt x="2" y="19"/>
                    <a:pt x="4" y="21"/>
                  </a:cubicBezTo>
                  <a:cubicBezTo>
                    <a:pt x="6" y="24"/>
                    <a:pt x="9" y="25"/>
                    <a:pt x="13" y="25"/>
                  </a:cubicBezTo>
                  <a:cubicBezTo>
                    <a:pt x="16" y="25"/>
                    <a:pt x="19" y="24"/>
                    <a:pt x="21" y="21"/>
                  </a:cubicBezTo>
                  <a:cubicBezTo>
                    <a:pt x="24" y="19"/>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928" name="Freeform 326"/>
            <p:cNvSpPr/>
            <p:nvPr/>
          </p:nvSpPr>
          <p:spPr>
            <a:xfrm>
              <a:off x="5051425" y="1058863"/>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3" y="0"/>
                  </a:cubicBezTo>
                  <a:cubicBezTo>
                    <a:pt x="9" y="0"/>
                    <a:pt x="6" y="1"/>
                    <a:pt x="4" y="3"/>
                  </a:cubicBezTo>
                  <a:cubicBezTo>
                    <a:pt x="2" y="6"/>
                    <a:pt x="0" y="9"/>
                    <a:pt x="0" y="12"/>
                  </a:cubicBezTo>
                  <a:cubicBezTo>
                    <a:pt x="0" y="15"/>
                    <a:pt x="2" y="18"/>
                    <a:pt x="4" y="20"/>
                  </a:cubicBezTo>
                  <a:cubicBezTo>
                    <a:pt x="6" y="23"/>
                    <a:pt x="9" y="24"/>
                    <a:pt x="13" y="24"/>
                  </a:cubicBezTo>
                  <a:cubicBezTo>
                    <a:pt x="16" y="24"/>
                    <a:pt x="19" y="23"/>
                    <a:pt x="21" y="20"/>
                  </a:cubicBezTo>
                  <a:cubicBezTo>
                    <a:pt x="24" y="18"/>
                    <a:pt x="25" y="15"/>
                    <a:pt x="25" y="12"/>
                  </a:cubicBezTo>
                  <a:cubicBezTo>
                    <a:pt x="25" y="9"/>
                    <a:pt x="24" y="6"/>
                    <a:pt x="21" y="3"/>
                  </a:cubicBezTo>
                </a:path>
              </a:pathLst>
            </a:custGeom>
            <a:solidFill>
              <a:schemeClr val="tx1">
                <a:alpha val="100000"/>
              </a:schemeClr>
            </a:solidFill>
            <a:ln w="9525">
              <a:noFill/>
            </a:ln>
          </p:spPr>
          <p:txBody>
            <a:bodyPr/>
            <a:p>
              <a:endParaRPr lang="zh-CN" altLang="en-US"/>
            </a:p>
          </p:txBody>
        </p:sp>
        <p:sp>
          <p:nvSpPr>
            <p:cNvPr id="25929" name="Freeform 327"/>
            <p:cNvSpPr/>
            <p:nvPr/>
          </p:nvSpPr>
          <p:spPr>
            <a:xfrm>
              <a:off x="5051425" y="1527175"/>
              <a:ext cx="79375"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3" y="0"/>
                  </a:cubicBezTo>
                  <a:cubicBezTo>
                    <a:pt x="9" y="0"/>
                    <a:pt x="6" y="2"/>
                    <a:pt x="4" y="4"/>
                  </a:cubicBezTo>
                  <a:cubicBezTo>
                    <a:pt x="2" y="6"/>
                    <a:pt x="0" y="9"/>
                    <a:pt x="0" y="12"/>
                  </a:cubicBezTo>
                  <a:cubicBezTo>
                    <a:pt x="0" y="16"/>
                    <a:pt x="2" y="19"/>
                    <a:pt x="4" y="21"/>
                  </a:cubicBezTo>
                  <a:cubicBezTo>
                    <a:pt x="6" y="23"/>
                    <a:pt x="9" y="25"/>
                    <a:pt x="13" y="25"/>
                  </a:cubicBezTo>
                  <a:cubicBezTo>
                    <a:pt x="16" y="25"/>
                    <a:pt x="19" y="23"/>
                    <a:pt x="21" y="21"/>
                  </a:cubicBezTo>
                  <a:cubicBezTo>
                    <a:pt x="24" y="19"/>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930" name="Freeform 328"/>
            <p:cNvSpPr/>
            <p:nvPr/>
          </p:nvSpPr>
          <p:spPr>
            <a:xfrm>
              <a:off x="5051425" y="1646238"/>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3" y="0"/>
                  </a:cubicBezTo>
                  <a:cubicBezTo>
                    <a:pt x="9" y="0"/>
                    <a:pt x="6" y="1"/>
                    <a:pt x="4" y="3"/>
                  </a:cubicBezTo>
                  <a:cubicBezTo>
                    <a:pt x="2" y="6"/>
                    <a:pt x="0" y="9"/>
                    <a:pt x="0" y="12"/>
                  </a:cubicBezTo>
                  <a:cubicBezTo>
                    <a:pt x="0" y="15"/>
                    <a:pt x="2" y="18"/>
                    <a:pt x="4" y="20"/>
                  </a:cubicBezTo>
                  <a:cubicBezTo>
                    <a:pt x="6" y="23"/>
                    <a:pt x="9" y="24"/>
                    <a:pt x="13" y="24"/>
                  </a:cubicBezTo>
                  <a:cubicBezTo>
                    <a:pt x="16" y="24"/>
                    <a:pt x="19" y="23"/>
                    <a:pt x="21" y="20"/>
                  </a:cubicBezTo>
                  <a:cubicBezTo>
                    <a:pt x="24" y="18"/>
                    <a:pt x="25" y="15"/>
                    <a:pt x="25" y="12"/>
                  </a:cubicBezTo>
                  <a:cubicBezTo>
                    <a:pt x="25" y="9"/>
                    <a:pt x="24" y="6"/>
                    <a:pt x="21" y="3"/>
                  </a:cubicBezTo>
                </a:path>
              </a:pathLst>
            </a:custGeom>
            <a:solidFill>
              <a:schemeClr val="tx1">
                <a:alpha val="100000"/>
              </a:schemeClr>
            </a:solidFill>
            <a:ln w="9525">
              <a:noFill/>
            </a:ln>
          </p:spPr>
          <p:txBody>
            <a:bodyPr/>
            <a:p>
              <a:endParaRPr lang="zh-CN" altLang="en-US"/>
            </a:p>
          </p:txBody>
        </p:sp>
        <p:sp>
          <p:nvSpPr>
            <p:cNvPr id="25931" name="Freeform 329"/>
            <p:cNvSpPr/>
            <p:nvPr/>
          </p:nvSpPr>
          <p:spPr>
            <a:xfrm>
              <a:off x="5051425" y="1762125"/>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1"/>
                    <a:pt x="16" y="0"/>
                    <a:pt x="13" y="0"/>
                  </a:cubicBezTo>
                  <a:cubicBezTo>
                    <a:pt x="9" y="0"/>
                    <a:pt x="6" y="1"/>
                    <a:pt x="4" y="4"/>
                  </a:cubicBezTo>
                  <a:cubicBezTo>
                    <a:pt x="2" y="6"/>
                    <a:pt x="0" y="9"/>
                    <a:pt x="0" y="12"/>
                  </a:cubicBezTo>
                  <a:cubicBezTo>
                    <a:pt x="0" y="16"/>
                    <a:pt x="2" y="18"/>
                    <a:pt x="4" y="21"/>
                  </a:cubicBezTo>
                  <a:cubicBezTo>
                    <a:pt x="6" y="23"/>
                    <a:pt x="9" y="24"/>
                    <a:pt x="13" y="24"/>
                  </a:cubicBezTo>
                  <a:cubicBezTo>
                    <a:pt x="16" y="24"/>
                    <a:pt x="19" y="23"/>
                    <a:pt x="21" y="21"/>
                  </a:cubicBezTo>
                  <a:cubicBezTo>
                    <a:pt x="24" y="18"/>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932" name="Freeform 330"/>
            <p:cNvSpPr/>
            <p:nvPr/>
          </p:nvSpPr>
          <p:spPr>
            <a:xfrm>
              <a:off x="5051425" y="1879600"/>
              <a:ext cx="79375"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3" y="0"/>
                  </a:cubicBezTo>
                  <a:cubicBezTo>
                    <a:pt x="9" y="0"/>
                    <a:pt x="6" y="2"/>
                    <a:pt x="4" y="4"/>
                  </a:cubicBezTo>
                  <a:cubicBezTo>
                    <a:pt x="2" y="6"/>
                    <a:pt x="0" y="9"/>
                    <a:pt x="0" y="12"/>
                  </a:cubicBezTo>
                  <a:cubicBezTo>
                    <a:pt x="0" y="16"/>
                    <a:pt x="2" y="19"/>
                    <a:pt x="4" y="21"/>
                  </a:cubicBezTo>
                  <a:cubicBezTo>
                    <a:pt x="6" y="24"/>
                    <a:pt x="9" y="25"/>
                    <a:pt x="13" y="25"/>
                  </a:cubicBezTo>
                  <a:cubicBezTo>
                    <a:pt x="16" y="25"/>
                    <a:pt x="19" y="24"/>
                    <a:pt x="21" y="21"/>
                  </a:cubicBezTo>
                  <a:cubicBezTo>
                    <a:pt x="24" y="19"/>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933" name="Freeform 331"/>
            <p:cNvSpPr/>
            <p:nvPr/>
          </p:nvSpPr>
          <p:spPr>
            <a:xfrm>
              <a:off x="5051425" y="1998663"/>
              <a:ext cx="79375"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3" y="0"/>
                  </a:cubicBezTo>
                  <a:cubicBezTo>
                    <a:pt x="9" y="0"/>
                    <a:pt x="6" y="1"/>
                    <a:pt x="4" y="3"/>
                  </a:cubicBezTo>
                  <a:cubicBezTo>
                    <a:pt x="2" y="6"/>
                    <a:pt x="0" y="9"/>
                    <a:pt x="0" y="12"/>
                  </a:cubicBezTo>
                  <a:cubicBezTo>
                    <a:pt x="0" y="15"/>
                    <a:pt x="2" y="18"/>
                    <a:pt x="4" y="20"/>
                  </a:cubicBezTo>
                  <a:cubicBezTo>
                    <a:pt x="6" y="23"/>
                    <a:pt x="9" y="24"/>
                    <a:pt x="13" y="24"/>
                  </a:cubicBezTo>
                  <a:cubicBezTo>
                    <a:pt x="16" y="24"/>
                    <a:pt x="19" y="23"/>
                    <a:pt x="21" y="20"/>
                  </a:cubicBezTo>
                  <a:cubicBezTo>
                    <a:pt x="24" y="18"/>
                    <a:pt x="25" y="15"/>
                    <a:pt x="25" y="12"/>
                  </a:cubicBezTo>
                  <a:cubicBezTo>
                    <a:pt x="25" y="9"/>
                    <a:pt x="24" y="6"/>
                    <a:pt x="21" y="3"/>
                  </a:cubicBezTo>
                </a:path>
              </a:pathLst>
            </a:custGeom>
            <a:solidFill>
              <a:schemeClr val="tx1">
                <a:alpha val="100000"/>
              </a:schemeClr>
            </a:solidFill>
            <a:ln w="9525">
              <a:noFill/>
            </a:ln>
          </p:spPr>
          <p:txBody>
            <a:bodyPr/>
            <a:p>
              <a:endParaRPr lang="zh-CN" altLang="en-US"/>
            </a:p>
          </p:txBody>
        </p:sp>
        <p:sp>
          <p:nvSpPr>
            <p:cNvPr id="25934" name="Freeform 332"/>
            <p:cNvSpPr/>
            <p:nvPr/>
          </p:nvSpPr>
          <p:spPr>
            <a:xfrm>
              <a:off x="5051425" y="2114550"/>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2"/>
                    <a:pt x="16" y="0"/>
                    <a:pt x="13" y="0"/>
                  </a:cubicBezTo>
                  <a:cubicBezTo>
                    <a:pt x="9" y="0"/>
                    <a:pt x="6" y="2"/>
                    <a:pt x="4" y="4"/>
                  </a:cubicBezTo>
                  <a:cubicBezTo>
                    <a:pt x="2" y="6"/>
                    <a:pt x="0" y="9"/>
                    <a:pt x="0" y="12"/>
                  </a:cubicBezTo>
                  <a:cubicBezTo>
                    <a:pt x="0" y="16"/>
                    <a:pt x="2" y="18"/>
                    <a:pt x="4" y="21"/>
                  </a:cubicBezTo>
                  <a:cubicBezTo>
                    <a:pt x="6" y="23"/>
                    <a:pt x="9" y="24"/>
                    <a:pt x="13" y="24"/>
                  </a:cubicBezTo>
                  <a:cubicBezTo>
                    <a:pt x="16" y="24"/>
                    <a:pt x="19" y="23"/>
                    <a:pt x="21" y="21"/>
                  </a:cubicBezTo>
                  <a:cubicBezTo>
                    <a:pt x="24" y="18"/>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935" name="Freeform 333"/>
            <p:cNvSpPr/>
            <p:nvPr/>
          </p:nvSpPr>
          <p:spPr>
            <a:xfrm>
              <a:off x="5172075" y="706438"/>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6" y="0"/>
                    <a:pt x="12" y="0"/>
                  </a:cubicBezTo>
                  <a:cubicBezTo>
                    <a:pt x="8" y="0"/>
                    <a:pt x="6" y="1"/>
                    <a:pt x="4" y="3"/>
                  </a:cubicBezTo>
                  <a:cubicBezTo>
                    <a:pt x="1" y="6"/>
                    <a:pt x="0" y="9"/>
                    <a:pt x="0" y="12"/>
                  </a:cubicBezTo>
                  <a:cubicBezTo>
                    <a:pt x="0" y="15"/>
                    <a:pt x="1" y="18"/>
                    <a:pt x="4" y="20"/>
                  </a:cubicBezTo>
                  <a:cubicBezTo>
                    <a:pt x="6" y="23"/>
                    <a:pt x="8" y="24"/>
                    <a:pt x="12" y="24"/>
                  </a:cubicBezTo>
                  <a:cubicBezTo>
                    <a:pt x="16"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5936" name="Freeform 334"/>
            <p:cNvSpPr/>
            <p:nvPr/>
          </p:nvSpPr>
          <p:spPr>
            <a:xfrm>
              <a:off x="5172075" y="823913"/>
              <a:ext cx="74613"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6" y="0"/>
                    <a:pt x="12" y="0"/>
                  </a:cubicBezTo>
                  <a:cubicBezTo>
                    <a:pt x="8" y="0"/>
                    <a:pt x="6" y="1"/>
                    <a:pt x="4" y="4"/>
                  </a:cubicBezTo>
                  <a:cubicBezTo>
                    <a:pt x="1" y="6"/>
                    <a:pt x="0" y="9"/>
                    <a:pt x="0" y="12"/>
                  </a:cubicBezTo>
                  <a:cubicBezTo>
                    <a:pt x="0" y="16"/>
                    <a:pt x="1" y="18"/>
                    <a:pt x="4" y="21"/>
                  </a:cubicBezTo>
                  <a:cubicBezTo>
                    <a:pt x="6" y="23"/>
                    <a:pt x="8" y="24"/>
                    <a:pt x="12" y="24"/>
                  </a:cubicBezTo>
                  <a:cubicBezTo>
                    <a:pt x="16"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937" name="Freeform 335"/>
            <p:cNvSpPr/>
            <p:nvPr/>
          </p:nvSpPr>
          <p:spPr>
            <a:xfrm>
              <a:off x="5172075" y="939800"/>
              <a:ext cx="74613"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6" y="0"/>
                    <a:pt x="12" y="0"/>
                  </a:cubicBezTo>
                  <a:cubicBezTo>
                    <a:pt x="8" y="0"/>
                    <a:pt x="6" y="2"/>
                    <a:pt x="4" y="4"/>
                  </a:cubicBezTo>
                  <a:cubicBezTo>
                    <a:pt x="1" y="6"/>
                    <a:pt x="0" y="9"/>
                    <a:pt x="0" y="12"/>
                  </a:cubicBezTo>
                  <a:cubicBezTo>
                    <a:pt x="0" y="16"/>
                    <a:pt x="1" y="19"/>
                    <a:pt x="4" y="21"/>
                  </a:cubicBezTo>
                  <a:cubicBezTo>
                    <a:pt x="6" y="24"/>
                    <a:pt x="8" y="25"/>
                    <a:pt x="12" y="25"/>
                  </a:cubicBezTo>
                  <a:cubicBezTo>
                    <a:pt x="16"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938" name="Freeform 336"/>
            <p:cNvSpPr/>
            <p:nvPr/>
          </p:nvSpPr>
          <p:spPr>
            <a:xfrm>
              <a:off x="5172075" y="1058863"/>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6" y="0"/>
                    <a:pt x="12" y="0"/>
                  </a:cubicBezTo>
                  <a:cubicBezTo>
                    <a:pt x="8" y="0"/>
                    <a:pt x="6" y="1"/>
                    <a:pt x="4" y="3"/>
                  </a:cubicBezTo>
                  <a:cubicBezTo>
                    <a:pt x="1" y="6"/>
                    <a:pt x="0" y="9"/>
                    <a:pt x="0" y="12"/>
                  </a:cubicBezTo>
                  <a:cubicBezTo>
                    <a:pt x="0" y="15"/>
                    <a:pt x="1" y="18"/>
                    <a:pt x="4" y="20"/>
                  </a:cubicBezTo>
                  <a:cubicBezTo>
                    <a:pt x="6" y="23"/>
                    <a:pt x="8" y="24"/>
                    <a:pt x="12" y="24"/>
                  </a:cubicBezTo>
                  <a:cubicBezTo>
                    <a:pt x="16"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5939" name="Freeform 337"/>
            <p:cNvSpPr/>
            <p:nvPr/>
          </p:nvSpPr>
          <p:spPr>
            <a:xfrm>
              <a:off x="5172075" y="1527175"/>
              <a:ext cx="74613"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6" y="0"/>
                    <a:pt x="12" y="0"/>
                  </a:cubicBezTo>
                  <a:cubicBezTo>
                    <a:pt x="8" y="0"/>
                    <a:pt x="6" y="2"/>
                    <a:pt x="4" y="4"/>
                  </a:cubicBezTo>
                  <a:cubicBezTo>
                    <a:pt x="1" y="6"/>
                    <a:pt x="0" y="9"/>
                    <a:pt x="0" y="12"/>
                  </a:cubicBezTo>
                  <a:cubicBezTo>
                    <a:pt x="0" y="16"/>
                    <a:pt x="1" y="19"/>
                    <a:pt x="4" y="21"/>
                  </a:cubicBezTo>
                  <a:cubicBezTo>
                    <a:pt x="6" y="23"/>
                    <a:pt x="8" y="25"/>
                    <a:pt x="12" y="25"/>
                  </a:cubicBezTo>
                  <a:cubicBezTo>
                    <a:pt x="16" y="25"/>
                    <a:pt x="18" y="23"/>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940" name="Freeform 338"/>
            <p:cNvSpPr/>
            <p:nvPr/>
          </p:nvSpPr>
          <p:spPr>
            <a:xfrm>
              <a:off x="5172075" y="1646238"/>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6" y="0"/>
                    <a:pt x="12" y="0"/>
                  </a:cubicBezTo>
                  <a:cubicBezTo>
                    <a:pt x="8" y="0"/>
                    <a:pt x="6" y="1"/>
                    <a:pt x="4" y="3"/>
                  </a:cubicBezTo>
                  <a:cubicBezTo>
                    <a:pt x="1" y="6"/>
                    <a:pt x="0" y="9"/>
                    <a:pt x="0" y="12"/>
                  </a:cubicBezTo>
                  <a:cubicBezTo>
                    <a:pt x="0" y="15"/>
                    <a:pt x="1" y="18"/>
                    <a:pt x="4" y="20"/>
                  </a:cubicBezTo>
                  <a:cubicBezTo>
                    <a:pt x="6" y="23"/>
                    <a:pt x="8" y="24"/>
                    <a:pt x="12" y="24"/>
                  </a:cubicBezTo>
                  <a:cubicBezTo>
                    <a:pt x="16"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5941" name="Freeform 339"/>
            <p:cNvSpPr/>
            <p:nvPr/>
          </p:nvSpPr>
          <p:spPr>
            <a:xfrm>
              <a:off x="5172075" y="1762125"/>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6" y="0"/>
                    <a:pt x="12" y="0"/>
                  </a:cubicBezTo>
                  <a:cubicBezTo>
                    <a:pt x="8" y="0"/>
                    <a:pt x="6" y="1"/>
                    <a:pt x="4" y="4"/>
                  </a:cubicBezTo>
                  <a:cubicBezTo>
                    <a:pt x="1" y="6"/>
                    <a:pt x="0" y="9"/>
                    <a:pt x="0" y="12"/>
                  </a:cubicBezTo>
                  <a:cubicBezTo>
                    <a:pt x="0" y="16"/>
                    <a:pt x="1" y="18"/>
                    <a:pt x="4" y="21"/>
                  </a:cubicBezTo>
                  <a:cubicBezTo>
                    <a:pt x="6" y="23"/>
                    <a:pt x="8" y="24"/>
                    <a:pt x="12" y="24"/>
                  </a:cubicBezTo>
                  <a:cubicBezTo>
                    <a:pt x="16"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942" name="Freeform 340"/>
            <p:cNvSpPr/>
            <p:nvPr/>
          </p:nvSpPr>
          <p:spPr>
            <a:xfrm>
              <a:off x="5172075" y="1879600"/>
              <a:ext cx="74613"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6" y="0"/>
                    <a:pt x="12" y="0"/>
                  </a:cubicBezTo>
                  <a:cubicBezTo>
                    <a:pt x="8" y="0"/>
                    <a:pt x="6" y="2"/>
                    <a:pt x="4" y="4"/>
                  </a:cubicBezTo>
                  <a:cubicBezTo>
                    <a:pt x="1" y="6"/>
                    <a:pt x="0" y="9"/>
                    <a:pt x="0" y="12"/>
                  </a:cubicBezTo>
                  <a:cubicBezTo>
                    <a:pt x="0" y="16"/>
                    <a:pt x="1" y="19"/>
                    <a:pt x="4" y="21"/>
                  </a:cubicBezTo>
                  <a:cubicBezTo>
                    <a:pt x="6" y="24"/>
                    <a:pt x="8" y="25"/>
                    <a:pt x="12" y="25"/>
                  </a:cubicBezTo>
                  <a:cubicBezTo>
                    <a:pt x="16"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943" name="Freeform 341"/>
            <p:cNvSpPr/>
            <p:nvPr/>
          </p:nvSpPr>
          <p:spPr>
            <a:xfrm>
              <a:off x="5172075" y="1998663"/>
              <a:ext cx="74613"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6" y="0"/>
                    <a:pt x="12" y="0"/>
                  </a:cubicBezTo>
                  <a:cubicBezTo>
                    <a:pt x="8" y="0"/>
                    <a:pt x="6" y="1"/>
                    <a:pt x="4" y="3"/>
                  </a:cubicBezTo>
                  <a:cubicBezTo>
                    <a:pt x="1" y="6"/>
                    <a:pt x="0" y="9"/>
                    <a:pt x="0" y="12"/>
                  </a:cubicBezTo>
                  <a:cubicBezTo>
                    <a:pt x="0" y="15"/>
                    <a:pt x="1" y="18"/>
                    <a:pt x="4" y="20"/>
                  </a:cubicBezTo>
                  <a:cubicBezTo>
                    <a:pt x="6" y="23"/>
                    <a:pt x="8" y="24"/>
                    <a:pt x="12" y="24"/>
                  </a:cubicBezTo>
                  <a:cubicBezTo>
                    <a:pt x="16"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5944" name="Freeform 342"/>
            <p:cNvSpPr/>
            <p:nvPr/>
          </p:nvSpPr>
          <p:spPr>
            <a:xfrm>
              <a:off x="5287963" y="2586038"/>
              <a:ext cx="77788"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3" y="0"/>
                  </a:cubicBezTo>
                  <a:cubicBezTo>
                    <a:pt x="9" y="0"/>
                    <a:pt x="6" y="1"/>
                    <a:pt x="4" y="3"/>
                  </a:cubicBezTo>
                  <a:cubicBezTo>
                    <a:pt x="1" y="6"/>
                    <a:pt x="0" y="9"/>
                    <a:pt x="0" y="12"/>
                  </a:cubicBezTo>
                  <a:cubicBezTo>
                    <a:pt x="0" y="15"/>
                    <a:pt x="1" y="18"/>
                    <a:pt x="4" y="20"/>
                  </a:cubicBezTo>
                  <a:cubicBezTo>
                    <a:pt x="6" y="23"/>
                    <a:pt x="9" y="24"/>
                    <a:pt x="13" y="24"/>
                  </a:cubicBezTo>
                  <a:cubicBezTo>
                    <a:pt x="16" y="24"/>
                    <a:pt x="19" y="23"/>
                    <a:pt x="21" y="20"/>
                  </a:cubicBezTo>
                  <a:cubicBezTo>
                    <a:pt x="23" y="18"/>
                    <a:pt x="25" y="15"/>
                    <a:pt x="25" y="12"/>
                  </a:cubicBezTo>
                  <a:cubicBezTo>
                    <a:pt x="25" y="9"/>
                    <a:pt x="23" y="6"/>
                    <a:pt x="21" y="3"/>
                  </a:cubicBezTo>
                </a:path>
              </a:pathLst>
            </a:custGeom>
            <a:solidFill>
              <a:schemeClr val="tx1">
                <a:alpha val="100000"/>
              </a:schemeClr>
            </a:solidFill>
            <a:ln w="9525">
              <a:noFill/>
            </a:ln>
          </p:spPr>
          <p:txBody>
            <a:bodyPr/>
            <a:p>
              <a:endParaRPr lang="zh-CN" altLang="en-US"/>
            </a:p>
          </p:txBody>
        </p:sp>
        <p:sp>
          <p:nvSpPr>
            <p:cNvPr id="25945" name="Freeform 343"/>
            <p:cNvSpPr/>
            <p:nvPr/>
          </p:nvSpPr>
          <p:spPr>
            <a:xfrm>
              <a:off x="5172075" y="2586038"/>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6" y="0"/>
                    <a:pt x="12" y="0"/>
                  </a:cubicBezTo>
                  <a:cubicBezTo>
                    <a:pt x="8" y="0"/>
                    <a:pt x="6" y="1"/>
                    <a:pt x="4" y="3"/>
                  </a:cubicBezTo>
                  <a:cubicBezTo>
                    <a:pt x="1" y="6"/>
                    <a:pt x="0" y="9"/>
                    <a:pt x="0" y="12"/>
                  </a:cubicBezTo>
                  <a:cubicBezTo>
                    <a:pt x="0" y="15"/>
                    <a:pt x="1" y="18"/>
                    <a:pt x="4" y="20"/>
                  </a:cubicBezTo>
                  <a:cubicBezTo>
                    <a:pt x="6" y="23"/>
                    <a:pt x="8" y="24"/>
                    <a:pt x="12" y="24"/>
                  </a:cubicBezTo>
                  <a:cubicBezTo>
                    <a:pt x="16"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5946" name="Freeform 344"/>
            <p:cNvSpPr/>
            <p:nvPr/>
          </p:nvSpPr>
          <p:spPr>
            <a:xfrm>
              <a:off x="5407025" y="2586038"/>
              <a:ext cx="76200" cy="76200"/>
            </a:xfrm>
            <a:custGeom>
              <a:avLst/>
              <a:gdLst>
                <a:gd name="txL" fmla="*/ 0 w 24"/>
                <a:gd name="txT" fmla="*/ 0 h 24"/>
                <a:gd name="txR" fmla="*/ 24 w 24"/>
                <a:gd name="txB" fmla="*/ 24 h 24"/>
              </a:gdLst>
              <a:ahLst/>
              <a:cxnLst>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24" h="24">
                  <a:moveTo>
                    <a:pt x="12" y="0"/>
                  </a:moveTo>
                  <a:cubicBezTo>
                    <a:pt x="8" y="0"/>
                    <a:pt x="6" y="1"/>
                    <a:pt x="3" y="3"/>
                  </a:cubicBezTo>
                  <a:cubicBezTo>
                    <a:pt x="1" y="6"/>
                    <a:pt x="0" y="9"/>
                    <a:pt x="0" y="12"/>
                  </a:cubicBezTo>
                  <a:cubicBezTo>
                    <a:pt x="0" y="15"/>
                    <a:pt x="1" y="18"/>
                    <a:pt x="3" y="20"/>
                  </a:cubicBezTo>
                  <a:cubicBezTo>
                    <a:pt x="6" y="23"/>
                    <a:pt x="8" y="24"/>
                    <a:pt x="12" y="24"/>
                  </a:cubicBezTo>
                  <a:cubicBezTo>
                    <a:pt x="15" y="24"/>
                    <a:pt x="18" y="23"/>
                    <a:pt x="20" y="20"/>
                  </a:cubicBezTo>
                  <a:cubicBezTo>
                    <a:pt x="23" y="18"/>
                    <a:pt x="24" y="15"/>
                    <a:pt x="24" y="12"/>
                  </a:cubicBezTo>
                  <a:cubicBezTo>
                    <a:pt x="24" y="9"/>
                    <a:pt x="23" y="6"/>
                    <a:pt x="20" y="3"/>
                  </a:cubicBezTo>
                  <a:cubicBezTo>
                    <a:pt x="18" y="1"/>
                    <a:pt x="15" y="0"/>
                    <a:pt x="12" y="0"/>
                  </a:cubicBezTo>
                </a:path>
              </a:pathLst>
            </a:custGeom>
            <a:solidFill>
              <a:schemeClr val="tx1">
                <a:alpha val="100000"/>
              </a:schemeClr>
            </a:solidFill>
            <a:ln w="9525">
              <a:noFill/>
            </a:ln>
          </p:spPr>
          <p:txBody>
            <a:bodyPr/>
            <a:p>
              <a:endParaRPr lang="zh-CN" altLang="en-US"/>
            </a:p>
          </p:txBody>
        </p:sp>
        <p:sp>
          <p:nvSpPr>
            <p:cNvPr id="25947" name="Freeform 345"/>
            <p:cNvSpPr/>
            <p:nvPr/>
          </p:nvSpPr>
          <p:spPr>
            <a:xfrm>
              <a:off x="5287963" y="2701925"/>
              <a:ext cx="77788"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2"/>
                    <a:pt x="16" y="0"/>
                    <a:pt x="13" y="0"/>
                  </a:cubicBezTo>
                  <a:cubicBezTo>
                    <a:pt x="9" y="0"/>
                    <a:pt x="6" y="2"/>
                    <a:pt x="4" y="4"/>
                  </a:cubicBezTo>
                  <a:cubicBezTo>
                    <a:pt x="1" y="6"/>
                    <a:pt x="0" y="9"/>
                    <a:pt x="0" y="12"/>
                  </a:cubicBezTo>
                  <a:cubicBezTo>
                    <a:pt x="0" y="15"/>
                    <a:pt x="1" y="18"/>
                    <a:pt x="4" y="21"/>
                  </a:cubicBezTo>
                  <a:cubicBezTo>
                    <a:pt x="6" y="23"/>
                    <a:pt x="9" y="24"/>
                    <a:pt x="13" y="24"/>
                  </a:cubicBezTo>
                  <a:cubicBezTo>
                    <a:pt x="16" y="24"/>
                    <a:pt x="19" y="23"/>
                    <a:pt x="21" y="21"/>
                  </a:cubicBezTo>
                  <a:cubicBezTo>
                    <a:pt x="23" y="18"/>
                    <a:pt x="25" y="15"/>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5948" name="Freeform 346"/>
            <p:cNvSpPr/>
            <p:nvPr/>
          </p:nvSpPr>
          <p:spPr>
            <a:xfrm>
              <a:off x="5287963" y="587375"/>
              <a:ext cx="77788"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2"/>
                    <a:pt x="16" y="0"/>
                    <a:pt x="13" y="0"/>
                  </a:cubicBezTo>
                  <a:cubicBezTo>
                    <a:pt x="9" y="0"/>
                    <a:pt x="6" y="2"/>
                    <a:pt x="4" y="4"/>
                  </a:cubicBezTo>
                  <a:cubicBezTo>
                    <a:pt x="1" y="6"/>
                    <a:pt x="0" y="9"/>
                    <a:pt x="0" y="12"/>
                  </a:cubicBezTo>
                  <a:cubicBezTo>
                    <a:pt x="0" y="16"/>
                    <a:pt x="1" y="19"/>
                    <a:pt x="4" y="21"/>
                  </a:cubicBezTo>
                  <a:cubicBezTo>
                    <a:pt x="6" y="23"/>
                    <a:pt x="9" y="24"/>
                    <a:pt x="13" y="24"/>
                  </a:cubicBezTo>
                  <a:cubicBezTo>
                    <a:pt x="16" y="24"/>
                    <a:pt x="19" y="23"/>
                    <a:pt x="21" y="21"/>
                  </a:cubicBezTo>
                  <a:cubicBezTo>
                    <a:pt x="23" y="19"/>
                    <a:pt x="25" y="16"/>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5949" name="Freeform 347"/>
            <p:cNvSpPr/>
            <p:nvPr/>
          </p:nvSpPr>
          <p:spPr>
            <a:xfrm>
              <a:off x="5287963" y="706438"/>
              <a:ext cx="77788"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3" y="0"/>
                  </a:cubicBezTo>
                  <a:cubicBezTo>
                    <a:pt x="9" y="0"/>
                    <a:pt x="6" y="1"/>
                    <a:pt x="4" y="3"/>
                  </a:cubicBezTo>
                  <a:cubicBezTo>
                    <a:pt x="1" y="6"/>
                    <a:pt x="0" y="9"/>
                    <a:pt x="0" y="12"/>
                  </a:cubicBezTo>
                  <a:cubicBezTo>
                    <a:pt x="0" y="15"/>
                    <a:pt x="1" y="18"/>
                    <a:pt x="4" y="20"/>
                  </a:cubicBezTo>
                  <a:cubicBezTo>
                    <a:pt x="6" y="23"/>
                    <a:pt x="9" y="24"/>
                    <a:pt x="13" y="24"/>
                  </a:cubicBezTo>
                  <a:cubicBezTo>
                    <a:pt x="16" y="24"/>
                    <a:pt x="19" y="23"/>
                    <a:pt x="21" y="20"/>
                  </a:cubicBezTo>
                  <a:cubicBezTo>
                    <a:pt x="23" y="18"/>
                    <a:pt x="25" y="15"/>
                    <a:pt x="25" y="12"/>
                  </a:cubicBezTo>
                  <a:cubicBezTo>
                    <a:pt x="25" y="9"/>
                    <a:pt x="23" y="6"/>
                    <a:pt x="21" y="3"/>
                  </a:cubicBezTo>
                </a:path>
              </a:pathLst>
            </a:custGeom>
            <a:solidFill>
              <a:schemeClr val="tx1">
                <a:alpha val="100000"/>
              </a:schemeClr>
            </a:solidFill>
            <a:ln w="9525">
              <a:noFill/>
            </a:ln>
          </p:spPr>
          <p:txBody>
            <a:bodyPr/>
            <a:p>
              <a:endParaRPr lang="zh-CN" altLang="en-US"/>
            </a:p>
          </p:txBody>
        </p:sp>
        <p:sp>
          <p:nvSpPr>
            <p:cNvPr id="25950" name="Freeform 348"/>
            <p:cNvSpPr/>
            <p:nvPr/>
          </p:nvSpPr>
          <p:spPr>
            <a:xfrm>
              <a:off x="5287963" y="823913"/>
              <a:ext cx="77788"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1"/>
                    <a:pt x="16" y="0"/>
                    <a:pt x="13" y="0"/>
                  </a:cubicBezTo>
                  <a:cubicBezTo>
                    <a:pt x="9" y="0"/>
                    <a:pt x="6" y="1"/>
                    <a:pt x="4" y="4"/>
                  </a:cubicBezTo>
                  <a:cubicBezTo>
                    <a:pt x="1" y="6"/>
                    <a:pt x="0" y="9"/>
                    <a:pt x="0" y="12"/>
                  </a:cubicBezTo>
                  <a:cubicBezTo>
                    <a:pt x="0" y="16"/>
                    <a:pt x="1" y="18"/>
                    <a:pt x="4" y="21"/>
                  </a:cubicBezTo>
                  <a:cubicBezTo>
                    <a:pt x="6" y="23"/>
                    <a:pt x="9" y="24"/>
                    <a:pt x="13" y="24"/>
                  </a:cubicBezTo>
                  <a:cubicBezTo>
                    <a:pt x="16" y="24"/>
                    <a:pt x="19" y="23"/>
                    <a:pt x="21" y="21"/>
                  </a:cubicBezTo>
                  <a:cubicBezTo>
                    <a:pt x="23" y="18"/>
                    <a:pt x="25" y="16"/>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5951" name="Freeform 349"/>
            <p:cNvSpPr/>
            <p:nvPr/>
          </p:nvSpPr>
          <p:spPr>
            <a:xfrm>
              <a:off x="5287963" y="939800"/>
              <a:ext cx="77788"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3" y="0"/>
                  </a:cubicBezTo>
                  <a:cubicBezTo>
                    <a:pt x="9" y="0"/>
                    <a:pt x="6" y="2"/>
                    <a:pt x="4" y="4"/>
                  </a:cubicBezTo>
                  <a:cubicBezTo>
                    <a:pt x="1" y="6"/>
                    <a:pt x="0" y="9"/>
                    <a:pt x="0" y="12"/>
                  </a:cubicBezTo>
                  <a:cubicBezTo>
                    <a:pt x="0" y="16"/>
                    <a:pt x="1" y="19"/>
                    <a:pt x="4" y="21"/>
                  </a:cubicBezTo>
                  <a:cubicBezTo>
                    <a:pt x="6" y="24"/>
                    <a:pt x="9" y="25"/>
                    <a:pt x="13" y="25"/>
                  </a:cubicBezTo>
                  <a:cubicBezTo>
                    <a:pt x="16" y="25"/>
                    <a:pt x="19" y="24"/>
                    <a:pt x="21" y="21"/>
                  </a:cubicBezTo>
                  <a:cubicBezTo>
                    <a:pt x="23" y="19"/>
                    <a:pt x="25" y="16"/>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5952" name="Freeform 350"/>
            <p:cNvSpPr/>
            <p:nvPr/>
          </p:nvSpPr>
          <p:spPr>
            <a:xfrm>
              <a:off x="5287963" y="1058863"/>
              <a:ext cx="77788"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3" y="0"/>
                  </a:cubicBezTo>
                  <a:cubicBezTo>
                    <a:pt x="9" y="0"/>
                    <a:pt x="6" y="1"/>
                    <a:pt x="4" y="3"/>
                  </a:cubicBezTo>
                  <a:cubicBezTo>
                    <a:pt x="1" y="6"/>
                    <a:pt x="0" y="9"/>
                    <a:pt x="0" y="12"/>
                  </a:cubicBezTo>
                  <a:cubicBezTo>
                    <a:pt x="0" y="15"/>
                    <a:pt x="1" y="18"/>
                    <a:pt x="4" y="20"/>
                  </a:cubicBezTo>
                  <a:cubicBezTo>
                    <a:pt x="6" y="23"/>
                    <a:pt x="9" y="24"/>
                    <a:pt x="13" y="24"/>
                  </a:cubicBezTo>
                  <a:cubicBezTo>
                    <a:pt x="16" y="24"/>
                    <a:pt x="19" y="23"/>
                    <a:pt x="21" y="20"/>
                  </a:cubicBezTo>
                  <a:cubicBezTo>
                    <a:pt x="23" y="18"/>
                    <a:pt x="25" y="15"/>
                    <a:pt x="25" y="12"/>
                  </a:cubicBezTo>
                  <a:cubicBezTo>
                    <a:pt x="25" y="9"/>
                    <a:pt x="23" y="6"/>
                    <a:pt x="21" y="3"/>
                  </a:cubicBezTo>
                </a:path>
              </a:pathLst>
            </a:custGeom>
            <a:solidFill>
              <a:schemeClr val="tx1">
                <a:alpha val="100000"/>
              </a:schemeClr>
            </a:solidFill>
            <a:ln w="9525">
              <a:noFill/>
            </a:ln>
          </p:spPr>
          <p:txBody>
            <a:bodyPr/>
            <a:p>
              <a:endParaRPr lang="zh-CN" altLang="en-US"/>
            </a:p>
          </p:txBody>
        </p:sp>
        <p:sp>
          <p:nvSpPr>
            <p:cNvPr id="25953" name="Freeform 351"/>
            <p:cNvSpPr/>
            <p:nvPr/>
          </p:nvSpPr>
          <p:spPr>
            <a:xfrm>
              <a:off x="5287963" y="1527175"/>
              <a:ext cx="77788"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3" y="0"/>
                  </a:cubicBezTo>
                  <a:cubicBezTo>
                    <a:pt x="9" y="0"/>
                    <a:pt x="6" y="2"/>
                    <a:pt x="4" y="4"/>
                  </a:cubicBezTo>
                  <a:cubicBezTo>
                    <a:pt x="1" y="6"/>
                    <a:pt x="0" y="9"/>
                    <a:pt x="0" y="12"/>
                  </a:cubicBezTo>
                  <a:cubicBezTo>
                    <a:pt x="0" y="16"/>
                    <a:pt x="1" y="19"/>
                    <a:pt x="4" y="21"/>
                  </a:cubicBezTo>
                  <a:cubicBezTo>
                    <a:pt x="6" y="23"/>
                    <a:pt x="9" y="25"/>
                    <a:pt x="13" y="25"/>
                  </a:cubicBezTo>
                  <a:cubicBezTo>
                    <a:pt x="16" y="25"/>
                    <a:pt x="19" y="23"/>
                    <a:pt x="21" y="21"/>
                  </a:cubicBezTo>
                  <a:cubicBezTo>
                    <a:pt x="23" y="19"/>
                    <a:pt x="25" y="16"/>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5954" name="Freeform 352"/>
            <p:cNvSpPr/>
            <p:nvPr/>
          </p:nvSpPr>
          <p:spPr>
            <a:xfrm>
              <a:off x="5287963" y="1646238"/>
              <a:ext cx="77788"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3" y="0"/>
                  </a:cubicBezTo>
                  <a:cubicBezTo>
                    <a:pt x="9" y="0"/>
                    <a:pt x="6" y="1"/>
                    <a:pt x="4" y="3"/>
                  </a:cubicBezTo>
                  <a:cubicBezTo>
                    <a:pt x="1" y="6"/>
                    <a:pt x="0" y="9"/>
                    <a:pt x="0" y="12"/>
                  </a:cubicBezTo>
                  <a:cubicBezTo>
                    <a:pt x="0" y="15"/>
                    <a:pt x="1" y="18"/>
                    <a:pt x="4" y="20"/>
                  </a:cubicBezTo>
                  <a:cubicBezTo>
                    <a:pt x="6" y="23"/>
                    <a:pt x="9" y="24"/>
                    <a:pt x="13" y="24"/>
                  </a:cubicBezTo>
                  <a:cubicBezTo>
                    <a:pt x="16" y="24"/>
                    <a:pt x="19" y="23"/>
                    <a:pt x="21" y="20"/>
                  </a:cubicBezTo>
                  <a:cubicBezTo>
                    <a:pt x="23" y="18"/>
                    <a:pt x="25" y="15"/>
                    <a:pt x="25" y="12"/>
                  </a:cubicBezTo>
                  <a:cubicBezTo>
                    <a:pt x="25" y="9"/>
                    <a:pt x="23" y="6"/>
                    <a:pt x="21" y="3"/>
                  </a:cubicBezTo>
                </a:path>
              </a:pathLst>
            </a:custGeom>
            <a:solidFill>
              <a:schemeClr val="tx1">
                <a:alpha val="100000"/>
              </a:schemeClr>
            </a:solidFill>
            <a:ln w="9525">
              <a:noFill/>
            </a:ln>
          </p:spPr>
          <p:txBody>
            <a:bodyPr/>
            <a:p>
              <a:endParaRPr lang="zh-CN" altLang="en-US"/>
            </a:p>
          </p:txBody>
        </p:sp>
        <p:sp>
          <p:nvSpPr>
            <p:cNvPr id="25955" name="Freeform 353"/>
            <p:cNvSpPr/>
            <p:nvPr/>
          </p:nvSpPr>
          <p:spPr>
            <a:xfrm>
              <a:off x="5287963" y="1762125"/>
              <a:ext cx="77788"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1"/>
                    <a:pt x="16" y="0"/>
                    <a:pt x="13" y="0"/>
                  </a:cubicBezTo>
                  <a:cubicBezTo>
                    <a:pt x="9" y="0"/>
                    <a:pt x="6" y="1"/>
                    <a:pt x="4" y="4"/>
                  </a:cubicBezTo>
                  <a:cubicBezTo>
                    <a:pt x="1" y="6"/>
                    <a:pt x="0" y="9"/>
                    <a:pt x="0" y="12"/>
                  </a:cubicBezTo>
                  <a:cubicBezTo>
                    <a:pt x="0" y="16"/>
                    <a:pt x="1" y="18"/>
                    <a:pt x="4" y="21"/>
                  </a:cubicBezTo>
                  <a:cubicBezTo>
                    <a:pt x="6" y="23"/>
                    <a:pt x="9" y="24"/>
                    <a:pt x="13" y="24"/>
                  </a:cubicBezTo>
                  <a:cubicBezTo>
                    <a:pt x="16" y="24"/>
                    <a:pt x="19" y="23"/>
                    <a:pt x="21" y="21"/>
                  </a:cubicBezTo>
                  <a:cubicBezTo>
                    <a:pt x="23" y="18"/>
                    <a:pt x="25" y="16"/>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5956" name="Freeform 354"/>
            <p:cNvSpPr/>
            <p:nvPr/>
          </p:nvSpPr>
          <p:spPr>
            <a:xfrm>
              <a:off x="5287963" y="1879600"/>
              <a:ext cx="77788"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3" y="0"/>
                  </a:cubicBezTo>
                  <a:cubicBezTo>
                    <a:pt x="9" y="0"/>
                    <a:pt x="6" y="2"/>
                    <a:pt x="4" y="4"/>
                  </a:cubicBezTo>
                  <a:cubicBezTo>
                    <a:pt x="1" y="6"/>
                    <a:pt x="0" y="9"/>
                    <a:pt x="0" y="12"/>
                  </a:cubicBezTo>
                  <a:cubicBezTo>
                    <a:pt x="0" y="16"/>
                    <a:pt x="1" y="19"/>
                    <a:pt x="4" y="21"/>
                  </a:cubicBezTo>
                  <a:cubicBezTo>
                    <a:pt x="6" y="24"/>
                    <a:pt x="9" y="25"/>
                    <a:pt x="13" y="25"/>
                  </a:cubicBezTo>
                  <a:cubicBezTo>
                    <a:pt x="16" y="25"/>
                    <a:pt x="19" y="24"/>
                    <a:pt x="21" y="21"/>
                  </a:cubicBezTo>
                  <a:cubicBezTo>
                    <a:pt x="23" y="19"/>
                    <a:pt x="25" y="16"/>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5957" name="Freeform 355"/>
            <p:cNvSpPr/>
            <p:nvPr/>
          </p:nvSpPr>
          <p:spPr>
            <a:xfrm>
              <a:off x="5287963" y="2114550"/>
              <a:ext cx="77788"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2"/>
                    <a:pt x="16" y="0"/>
                    <a:pt x="13" y="0"/>
                  </a:cubicBezTo>
                  <a:cubicBezTo>
                    <a:pt x="9" y="0"/>
                    <a:pt x="6" y="2"/>
                    <a:pt x="4" y="4"/>
                  </a:cubicBezTo>
                  <a:cubicBezTo>
                    <a:pt x="1" y="6"/>
                    <a:pt x="0" y="9"/>
                    <a:pt x="0" y="12"/>
                  </a:cubicBezTo>
                  <a:cubicBezTo>
                    <a:pt x="0" y="16"/>
                    <a:pt x="1" y="18"/>
                    <a:pt x="4" y="21"/>
                  </a:cubicBezTo>
                  <a:cubicBezTo>
                    <a:pt x="6" y="23"/>
                    <a:pt x="9" y="24"/>
                    <a:pt x="13" y="24"/>
                  </a:cubicBezTo>
                  <a:cubicBezTo>
                    <a:pt x="16" y="24"/>
                    <a:pt x="19" y="23"/>
                    <a:pt x="21" y="21"/>
                  </a:cubicBezTo>
                  <a:cubicBezTo>
                    <a:pt x="23" y="18"/>
                    <a:pt x="25" y="16"/>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5958" name="Freeform 356"/>
            <p:cNvSpPr/>
            <p:nvPr/>
          </p:nvSpPr>
          <p:spPr>
            <a:xfrm>
              <a:off x="5407025" y="823913"/>
              <a:ext cx="76200" cy="74613"/>
            </a:xfrm>
            <a:custGeom>
              <a:avLst/>
              <a:gdLst>
                <a:gd name="txL" fmla="*/ 0 w 24"/>
                <a:gd name="txT" fmla="*/ 0 h 24"/>
                <a:gd name="txR" fmla="*/ 24 w 24"/>
                <a:gd name="txB" fmla="*/ 24 h 24"/>
              </a:gdLst>
              <a:ahLst/>
              <a:cxnLst>
                <a:cxn ang="0">
                  <a:pos x="2147483647" y="2147483647"/>
                </a:cxn>
                <a:cxn ang="0">
                  <a:pos x="2147483647" y="2147483647"/>
                </a:cxn>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Lst>
              <a:rect l="txL" t="txT" r="txR" b="txB"/>
              <a:pathLst>
                <a:path w="24" h="24">
                  <a:moveTo>
                    <a:pt x="20" y="21"/>
                  </a:moveTo>
                  <a:cubicBezTo>
                    <a:pt x="23" y="18"/>
                    <a:pt x="24" y="16"/>
                    <a:pt x="24" y="12"/>
                  </a:cubicBezTo>
                  <a:cubicBezTo>
                    <a:pt x="24" y="9"/>
                    <a:pt x="23" y="6"/>
                    <a:pt x="20" y="4"/>
                  </a:cubicBezTo>
                  <a:cubicBezTo>
                    <a:pt x="18" y="1"/>
                    <a:pt x="15" y="0"/>
                    <a:pt x="12" y="0"/>
                  </a:cubicBezTo>
                  <a:cubicBezTo>
                    <a:pt x="8" y="0"/>
                    <a:pt x="6" y="1"/>
                    <a:pt x="3" y="4"/>
                  </a:cubicBezTo>
                  <a:cubicBezTo>
                    <a:pt x="1" y="6"/>
                    <a:pt x="0" y="9"/>
                    <a:pt x="0" y="12"/>
                  </a:cubicBezTo>
                  <a:cubicBezTo>
                    <a:pt x="0" y="16"/>
                    <a:pt x="1" y="18"/>
                    <a:pt x="3" y="21"/>
                  </a:cubicBezTo>
                  <a:cubicBezTo>
                    <a:pt x="6" y="23"/>
                    <a:pt x="8" y="24"/>
                    <a:pt x="12" y="24"/>
                  </a:cubicBezTo>
                  <a:cubicBezTo>
                    <a:pt x="15" y="24"/>
                    <a:pt x="18" y="23"/>
                    <a:pt x="20" y="21"/>
                  </a:cubicBezTo>
                </a:path>
              </a:pathLst>
            </a:custGeom>
            <a:solidFill>
              <a:schemeClr val="tx1">
                <a:alpha val="100000"/>
              </a:schemeClr>
            </a:solidFill>
            <a:ln w="9525">
              <a:noFill/>
            </a:ln>
          </p:spPr>
          <p:txBody>
            <a:bodyPr/>
            <a:p>
              <a:endParaRPr lang="zh-CN" altLang="en-US"/>
            </a:p>
          </p:txBody>
        </p:sp>
        <p:sp>
          <p:nvSpPr>
            <p:cNvPr id="25959" name="Freeform 357"/>
            <p:cNvSpPr/>
            <p:nvPr/>
          </p:nvSpPr>
          <p:spPr>
            <a:xfrm>
              <a:off x="5407025" y="939800"/>
              <a:ext cx="76200" cy="77788"/>
            </a:xfrm>
            <a:custGeom>
              <a:avLst/>
              <a:gdLst>
                <a:gd name="txL" fmla="*/ 0 w 24"/>
                <a:gd name="txT" fmla="*/ 0 h 25"/>
                <a:gd name="txR" fmla="*/ 24 w 24"/>
                <a:gd name="txB" fmla="*/ 25 h 25"/>
              </a:gdLst>
              <a:ahLst/>
              <a:cxnLst>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24" h="25">
                  <a:moveTo>
                    <a:pt x="12" y="0"/>
                  </a:moveTo>
                  <a:cubicBezTo>
                    <a:pt x="8" y="0"/>
                    <a:pt x="6" y="2"/>
                    <a:pt x="3" y="4"/>
                  </a:cubicBezTo>
                  <a:cubicBezTo>
                    <a:pt x="1" y="6"/>
                    <a:pt x="0" y="9"/>
                    <a:pt x="0" y="12"/>
                  </a:cubicBezTo>
                  <a:cubicBezTo>
                    <a:pt x="0" y="16"/>
                    <a:pt x="1" y="19"/>
                    <a:pt x="3" y="21"/>
                  </a:cubicBezTo>
                  <a:cubicBezTo>
                    <a:pt x="6" y="24"/>
                    <a:pt x="8" y="25"/>
                    <a:pt x="12" y="25"/>
                  </a:cubicBezTo>
                  <a:cubicBezTo>
                    <a:pt x="15" y="25"/>
                    <a:pt x="18" y="24"/>
                    <a:pt x="20" y="21"/>
                  </a:cubicBezTo>
                  <a:cubicBezTo>
                    <a:pt x="23" y="19"/>
                    <a:pt x="24" y="16"/>
                    <a:pt x="24" y="12"/>
                  </a:cubicBezTo>
                  <a:cubicBezTo>
                    <a:pt x="24" y="9"/>
                    <a:pt x="23" y="6"/>
                    <a:pt x="20" y="4"/>
                  </a:cubicBezTo>
                  <a:cubicBezTo>
                    <a:pt x="18" y="2"/>
                    <a:pt x="15" y="0"/>
                    <a:pt x="12" y="0"/>
                  </a:cubicBezTo>
                </a:path>
              </a:pathLst>
            </a:custGeom>
            <a:solidFill>
              <a:schemeClr val="tx1">
                <a:alpha val="100000"/>
              </a:schemeClr>
            </a:solidFill>
            <a:ln w="9525">
              <a:noFill/>
            </a:ln>
          </p:spPr>
          <p:txBody>
            <a:bodyPr/>
            <a:p>
              <a:endParaRPr lang="zh-CN" altLang="en-US"/>
            </a:p>
          </p:txBody>
        </p:sp>
        <p:sp>
          <p:nvSpPr>
            <p:cNvPr id="25960" name="Freeform 358"/>
            <p:cNvSpPr/>
            <p:nvPr/>
          </p:nvSpPr>
          <p:spPr>
            <a:xfrm>
              <a:off x="5407025" y="1058863"/>
              <a:ext cx="76200" cy="76200"/>
            </a:xfrm>
            <a:custGeom>
              <a:avLst/>
              <a:gdLst>
                <a:gd name="txL" fmla="*/ 0 w 24"/>
                <a:gd name="txT" fmla="*/ 0 h 24"/>
                <a:gd name="txR" fmla="*/ 24 w 24"/>
                <a:gd name="txB" fmla="*/ 24 h 24"/>
              </a:gdLst>
              <a:ahLst/>
              <a:cxnLst>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24" h="24">
                  <a:moveTo>
                    <a:pt x="12" y="0"/>
                  </a:moveTo>
                  <a:cubicBezTo>
                    <a:pt x="8" y="0"/>
                    <a:pt x="6" y="1"/>
                    <a:pt x="3" y="3"/>
                  </a:cubicBezTo>
                  <a:cubicBezTo>
                    <a:pt x="1" y="6"/>
                    <a:pt x="0" y="9"/>
                    <a:pt x="0" y="12"/>
                  </a:cubicBezTo>
                  <a:cubicBezTo>
                    <a:pt x="0" y="15"/>
                    <a:pt x="1" y="18"/>
                    <a:pt x="3" y="20"/>
                  </a:cubicBezTo>
                  <a:cubicBezTo>
                    <a:pt x="6" y="23"/>
                    <a:pt x="8" y="24"/>
                    <a:pt x="12" y="24"/>
                  </a:cubicBezTo>
                  <a:cubicBezTo>
                    <a:pt x="15" y="24"/>
                    <a:pt x="18" y="23"/>
                    <a:pt x="20" y="20"/>
                  </a:cubicBezTo>
                  <a:cubicBezTo>
                    <a:pt x="23" y="18"/>
                    <a:pt x="24" y="15"/>
                    <a:pt x="24" y="12"/>
                  </a:cubicBezTo>
                  <a:cubicBezTo>
                    <a:pt x="24" y="9"/>
                    <a:pt x="23" y="6"/>
                    <a:pt x="20" y="3"/>
                  </a:cubicBezTo>
                  <a:cubicBezTo>
                    <a:pt x="18" y="1"/>
                    <a:pt x="15" y="0"/>
                    <a:pt x="12" y="0"/>
                  </a:cubicBezTo>
                </a:path>
              </a:pathLst>
            </a:custGeom>
            <a:solidFill>
              <a:schemeClr val="tx1">
                <a:alpha val="100000"/>
              </a:schemeClr>
            </a:solidFill>
            <a:ln w="9525">
              <a:noFill/>
            </a:ln>
          </p:spPr>
          <p:txBody>
            <a:bodyPr/>
            <a:p>
              <a:endParaRPr lang="zh-CN" altLang="en-US"/>
            </a:p>
          </p:txBody>
        </p:sp>
        <p:sp>
          <p:nvSpPr>
            <p:cNvPr id="25961" name="Freeform 359"/>
            <p:cNvSpPr/>
            <p:nvPr/>
          </p:nvSpPr>
          <p:spPr>
            <a:xfrm>
              <a:off x="5407025" y="1527175"/>
              <a:ext cx="76200" cy="77788"/>
            </a:xfrm>
            <a:custGeom>
              <a:avLst/>
              <a:gdLst>
                <a:gd name="txL" fmla="*/ 0 w 24"/>
                <a:gd name="txT" fmla="*/ 0 h 25"/>
                <a:gd name="txR" fmla="*/ 24 w 24"/>
                <a:gd name="txB" fmla="*/ 25 h 25"/>
              </a:gdLst>
              <a:ahLst/>
              <a:cxnLst>
                <a:cxn ang="0">
                  <a:pos x="2147483647" y="2147483647"/>
                </a:cxn>
                <a:cxn ang="0">
                  <a:pos x="2147483647" y="2147483647"/>
                </a:cxn>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Lst>
              <a:rect l="txL" t="txT" r="txR" b="txB"/>
              <a:pathLst>
                <a:path w="24" h="25">
                  <a:moveTo>
                    <a:pt x="20" y="21"/>
                  </a:moveTo>
                  <a:cubicBezTo>
                    <a:pt x="23" y="19"/>
                    <a:pt x="24" y="16"/>
                    <a:pt x="24" y="12"/>
                  </a:cubicBezTo>
                  <a:cubicBezTo>
                    <a:pt x="24" y="9"/>
                    <a:pt x="23" y="6"/>
                    <a:pt x="20" y="4"/>
                  </a:cubicBezTo>
                  <a:cubicBezTo>
                    <a:pt x="18" y="2"/>
                    <a:pt x="15" y="0"/>
                    <a:pt x="12" y="0"/>
                  </a:cubicBezTo>
                  <a:cubicBezTo>
                    <a:pt x="8" y="0"/>
                    <a:pt x="6" y="2"/>
                    <a:pt x="3" y="4"/>
                  </a:cubicBezTo>
                  <a:cubicBezTo>
                    <a:pt x="1" y="6"/>
                    <a:pt x="0" y="9"/>
                    <a:pt x="0" y="12"/>
                  </a:cubicBezTo>
                  <a:cubicBezTo>
                    <a:pt x="0" y="16"/>
                    <a:pt x="1" y="19"/>
                    <a:pt x="3" y="21"/>
                  </a:cubicBezTo>
                  <a:cubicBezTo>
                    <a:pt x="6" y="23"/>
                    <a:pt x="8" y="25"/>
                    <a:pt x="12" y="25"/>
                  </a:cubicBezTo>
                  <a:cubicBezTo>
                    <a:pt x="15" y="25"/>
                    <a:pt x="18" y="23"/>
                    <a:pt x="20" y="21"/>
                  </a:cubicBezTo>
                </a:path>
              </a:pathLst>
            </a:custGeom>
            <a:solidFill>
              <a:schemeClr val="tx1">
                <a:alpha val="100000"/>
              </a:schemeClr>
            </a:solidFill>
            <a:ln w="9525">
              <a:noFill/>
            </a:ln>
          </p:spPr>
          <p:txBody>
            <a:bodyPr/>
            <a:p>
              <a:endParaRPr lang="zh-CN" altLang="en-US"/>
            </a:p>
          </p:txBody>
        </p:sp>
        <p:sp>
          <p:nvSpPr>
            <p:cNvPr id="25962" name="Freeform 360"/>
            <p:cNvSpPr/>
            <p:nvPr/>
          </p:nvSpPr>
          <p:spPr>
            <a:xfrm>
              <a:off x="5522913" y="823913"/>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1"/>
                    <a:pt x="16" y="0"/>
                    <a:pt x="12" y="0"/>
                  </a:cubicBezTo>
                  <a:cubicBezTo>
                    <a:pt x="9" y="0"/>
                    <a:pt x="6" y="1"/>
                    <a:pt x="4" y="4"/>
                  </a:cubicBezTo>
                  <a:cubicBezTo>
                    <a:pt x="1" y="6"/>
                    <a:pt x="0" y="9"/>
                    <a:pt x="0" y="12"/>
                  </a:cubicBezTo>
                  <a:cubicBezTo>
                    <a:pt x="0" y="16"/>
                    <a:pt x="1" y="18"/>
                    <a:pt x="4" y="21"/>
                  </a:cubicBezTo>
                  <a:cubicBezTo>
                    <a:pt x="6" y="23"/>
                    <a:pt x="9" y="24"/>
                    <a:pt x="12" y="24"/>
                  </a:cubicBezTo>
                  <a:cubicBezTo>
                    <a:pt x="16" y="24"/>
                    <a:pt x="18" y="23"/>
                    <a:pt x="21" y="21"/>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963" name="Freeform 361"/>
            <p:cNvSpPr/>
            <p:nvPr/>
          </p:nvSpPr>
          <p:spPr>
            <a:xfrm>
              <a:off x="5522913" y="939800"/>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6" y="0"/>
                    <a:pt x="12" y="0"/>
                  </a:cubicBezTo>
                  <a:cubicBezTo>
                    <a:pt x="9" y="0"/>
                    <a:pt x="6" y="2"/>
                    <a:pt x="4" y="4"/>
                  </a:cubicBezTo>
                  <a:cubicBezTo>
                    <a:pt x="1" y="6"/>
                    <a:pt x="0" y="9"/>
                    <a:pt x="0" y="12"/>
                  </a:cubicBezTo>
                  <a:cubicBezTo>
                    <a:pt x="0" y="16"/>
                    <a:pt x="1" y="19"/>
                    <a:pt x="4" y="21"/>
                  </a:cubicBezTo>
                  <a:cubicBezTo>
                    <a:pt x="6" y="24"/>
                    <a:pt x="9" y="25"/>
                    <a:pt x="12" y="25"/>
                  </a:cubicBezTo>
                  <a:cubicBezTo>
                    <a:pt x="16" y="25"/>
                    <a:pt x="18" y="24"/>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964" name="Freeform 362"/>
            <p:cNvSpPr/>
            <p:nvPr/>
          </p:nvSpPr>
          <p:spPr>
            <a:xfrm>
              <a:off x="5522913" y="1058863"/>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6" y="0"/>
                    <a:pt x="12" y="0"/>
                  </a:cubicBezTo>
                  <a:cubicBezTo>
                    <a:pt x="9" y="0"/>
                    <a:pt x="6" y="1"/>
                    <a:pt x="4" y="3"/>
                  </a:cubicBezTo>
                  <a:cubicBezTo>
                    <a:pt x="1" y="6"/>
                    <a:pt x="0" y="9"/>
                    <a:pt x="0" y="12"/>
                  </a:cubicBezTo>
                  <a:cubicBezTo>
                    <a:pt x="0" y="15"/>
                    <a:pt x="1" y="18"/>
                    <a:pt x="4" y="20"/>
                  </a:cubicBezTo>
                  <a:cubicBezTo>
                    <a:pt x="6" y="23"/>
                    <a:pt x="9" y="24"/>
                    <a:pt x="12" y="24"/>
                  </a:cubicBezTo>
                  <a:cubicBezTo>
                    <a:pt x="16" y="24"/>
                    <a:pt x="18" y="23"/>
                    <a:pt x="21" y="20"/>
                  </a:cubicBezTo>
                  <a:cubicBezTo>
                    <a:pt x="23" y="18"/>
                    <a:pt x="24" y="15"/>
                    <a:pt x="24" y="12"/>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5965" name="Freeform 363"/>
            <p:cNvSpPr/>
            <p:nvPr/>
          </p:nvSpPr>
          <p:spPr>
            <a:xfrm>
              <a:off x="5522913" y="1527175"/>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6" y="0"/>
                    <a:pt x="12" y="0"/>
                  </a:cubicBezTo>
                  <a:cubicBezTo>
                    <a:pt x="9" y="0"/>
                    <a:pt x="6" y="2"/>
                    <a:pt x="4" y="4"/>
                  </a:cubicBezTo>
                  <a:cubicBezTo>
                    <a:pt x="1" y="6"/>
                    <a:pt x="0" y="9"/>
                    <a:pt x="0" y="12"/>
                  </a:cubicBezTo>
                  <a:cubicBezTo>
                    <a:pt x="0" y="16"/>
                    <a:pt x="1" y="19"/>
                    <a:pt x="4" y="21"/>
                  </a:cubicBezTo>
                  <a:cubicBezTo>
                    <a:pt x="6" y="23"/>
                    <a:pt x="9" y="25"/>
                    <a:pt x="12" y="25"/>
                  </a:cubicBezTo>
                  <a:cubicBezTo>
                    <a:pt x="16" y="25"/>
                    <a:pt x="18" y="23"/>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966" name="Freeform 364"/>
            <p:cNvSpPr/>
            <p:nvPr/>
          </p:nvSpPr>
          <p:spPr>
            <a:xfrm>
              <a:off x="5640388" y="939800"/>
              <a:ext cx="77788"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3" y="0"/>
                  </a:cubicBezTo>
                  <a:cubicBezTo>
                    <a:pt x="9" y="0"/>
                    <a:pt x="6" y="2"/>
                    <a:pt x="4" y="4"/>
                  </a:cubicBezTo>
                  <a:cubicBezTo>
                    <a:pt x="1" y="6"/>
                    <a:pt x="0" y="9"/>
                    <a:pt x="0" y="12"/>
                  </a:cubicBezTo>
                  <a:cubicBezTo>
                    <a:pt x="0" y="16"/>
                    <a:pt x="1" y="19"/>
                    <a:pt x="4" y="21"/>
                  </a:cubicBezTo>
                  <a:cubicBezTo>
                    <a:pt x="6" y="24"/>
                    <a:pt x="9" y="25"/>
                    <a:pt x="13" y="25"/>
                  </a:cubicBezTo>
                  <a:cubicBezTo>
                    <a:pt x="16" y="25"/>
                    <a:pt x="19" y="24"/>
                    <a:pt x="21" y="21"/>
                  </a:cubicBezTo>
                  <a:cubicBezTo>
                    <a:pt x="24" y="19"/>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967" name="Freeform 365"/>
            <p:cNvSpPr/>
            <p:nvPr/>
          </p:nvSpPr>
          <p:spPr>
            <a:xfrm>
              <a:off x="5640388" y="1058863"/>
              <a:ext cx="77788"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3" y="0"/>
                  </a:cubicBezTo>
                  <a:cubicBezTo>
                    <a:pt x="9" y="0"/>
                    <a:pt x="6" y="1"/>
                    <a:pt x="4" y="3"/>
                  </a:cubicBezTo>
                  <a:cubicBezTo>
                    <a:pt x="1" y="6"/>
                    <a:pt x="0" y="9"/>
                    <a:pt x="0" y="12"/>
                  </a:cubicBezTo>
                  <a:cubicBezTo>
                    <a:pt x="0" y="15"/>
                    <a:pt x="1" y="18"/>
                    <a:pt x="4" y="20"/>
                  </a:cubicBezTo>
                  <a:cubicBezTo>
                    <a:pt x="6" y="23"/>
                    <a:pt x="9" y="24"/>
                    <a:pt x="13" y="24"/>
                  </a:cubicBezTo>
                  <a:cubicBezTo>
                    <a:pt x="16" y="24"/>
                    <a:pt x="19" y="23"/>
                    <a:pt x="21" y="20"/>
                  </a:cubicBezTo>
                  <a:cubicBezTo>
                    <a:pt x="24" y="18"/>
                    <a:pt x="25" y="15"/>
                    <a:pt x="25" y="12"/>
                  </a:cubicBezTo>
                  <a:cubicBezTo>
                    <a:pt x="25" y="9"/>
                    <a:pt x="24" y="6"/>
                    <a:pt x="21" y="3"/>
                  </a:cubicBezTo>
                </a:path>
              </a:pathLst>
            </a:custGeom>
            <a:solidFill>
              <a:schemeClr val="tx1">
                <a:alpha val="100000"/>
              </a:schemeClr>
            </a:solidFill>
            <a:ln w="9525">
              <a:noFill/>
            </a:ln>
          </p:spPr>
          <p:txBody>
            <a:bodyPr/>
            <a:p>
              <a:endParaRPr lang="zh-CN" altLang="en-US"/>
            </a:p>
          </p:txBody>
        </p:sp>
        <p:sp>
          <p:nvSpPr>
            <p:cNvPr id="25968" name="Freeform 366"/>
            <p:cNvSpPr/>
            <p:nvPr/>
          </p:nvSpPr>
          <p:spPr>
            <a:xfrm>
              <a:off x="5640388" y="1646238"/>
              <a:ext cx="77788"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3" y="0"/>
                  </a:cubicBezTo>
                  <a:cubicBezTo>
                    <a:pt x="9" y="0"/>
                    <a:pt x="6" y="1"/>
                    <a:pt x="4" y="3"/>
                  </a:cubicBezTo>
                  <a:cubicBezTo>
                    <a:pt x="1" y="6"/>
                    <a:pt x="0" y="9"/>
                    <a:pt x="0" y="12"/>
                  </a:cubicBezTo>
                  <a:cubicBezTo>
                    <a:pt x="0" y="15"/>
                    <a:pt x="1" y="18"/>
                    <a:pt x="4" y="20"/>
                  </a:cubicBezTo>
                  <a:cubicBezTo>
                    <a:pt x="6" y="23"/>
                    <a:pt x="9" y="24"/>
                    <a:pt x="13" y="24"/>
                  </a:cubicBezTo>
                  <a:cubicBezTo>
                    <a:pt x="16" y="24"/>
                    <a:pt x="19" y="23"/>
                    <a:pt x="21" y="20"/>
                  </a:cubicBezTo>
                  <a:cubicBezTo>
                    <a:pt x="24" y="18"/>
                    <a:pt x="25" y="15"/>
                    <a:pt x="25" y="12"/>
                  </a:cubicBezTo>
                  <a:cubicBezTo>
                    <a:pt x="25" y="9"/>
                    <a:pt x="24" y="6"/>
                    <a:pt x="21" y="3"/>
                  </a:cubicBezTo>
                </a:path>
              </a:pathLst>
            </a:custGeom>
            <a:solidFill>
              <a:schemeClr val="tx1">
                <a:alpha val="100000"/>
              </a:schemeClr>
            </a:solidFill>
            <a:ln w="9525">
              <a:noFill/>
            </a:ln>
          </p:spPr>
          <p:txBody>
            <a:bodyPr/>
            <a:p>
              <a:endParaRPr lang="zh-CN" altLang="en-US"/>
            </a:p>
          </p:txBody>
        </p:sp>
        <p:sp>
          <p:nvSpPr>
            <p:cNvPr id="25969" name="Freeform 367"/>
            <p:cNvSpPr/>
            <p:nvPr/>
          </p:nvSpPr>
          <p:spPr>
            <a:xfrm>
              <a:off x="5522913" y="1879600"/>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6" y="0"/>
                    <a:pt x="12" y="0"/>
                  </a:cubicBezTo>
                  <a:cubicBezTo>
                    <a:pt x="9" y="0"/>
                    <a:pt x="6" y="2"/>
                    <a:pt x="4" y="4"/>
                  </a:cubicBezTo>
                  <a:cubicBezTo>
                    <a:pt x="1" y="6"/>
                    <a:pt x="0" y="9"/>
                    <a:pt x="0" y="12"/>
                  </a:cubicBezTo>
                  <a:cubicBezTo>
                    <a:pt x="0" y="16"/>
                    <a:pt x="1" y="19"/>
                    <a:pt x="4" y="21"/>
                  </a:cubicBezTo>
                  <a:cubicBezTo>
                    <a:pt x="6" y="24"/>
                    <a:pt x="9" y="25"/>
                    <a:pt x="12" y="25"/>
                  </a:cubicBezTo>
                  <a:cubicBezTo>
                    <a:pt x="16" y="25"/>
                    <a:pt x="18" y="24"/>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970" name="Freeform 368"/>
            <p:cNvSpPr/>
            <p:nvPr/>
          </p:nvSpPr>
          <p:spPr>
            <a:xfrm>
              <a:off x="5991225" y="1292225"/>
              <a:ext cx="79375"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3" y="0"/>
                  </a:cubicBezTo>
                  <a:cubicBezTo>
                    <a:pt x="9" y="0"/>
                    <a:pt x="6" y="2"/>
                    <a:pt x="4" y="4"/>
                  </a:cubicBezTo>
                  <a:cubicBezTo>
                    <a:pt x="2" y="6"/>
                    <a:pt x="0" y="9"/>
                    <a:pt x="0" y="12"/>
                  </a:cubicBezTo>
                  <a:cubicBezTo>
                    <a:pt x="0" y="16"/>
                    <a:pt x="2" y="19"/>
                    <a:pt x="4" y="21"/>
                  </a:cubicBezTo>
                  <a:cubicBezTo>
                    <a:pt x="6" y="24"/>
                    <a:pt x="9" y="25"/>
                    <a:pt x="13" y="25"/>
                  </a:cubicBezTo>
                  <a:cubicBezTo>
                    <a:pt x="16" y="25"/>
                    <a:pt x="19" y="24"/>
                    <a:pt x="21" y="21"/>
                  </a:cubicBezTo>
                  <a:cubicBezTo>
                    <a:pt x="24" y="19"/>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971" name="Freeform 369"/>
            <p:cNvSpPr/>
            <p:nvPr/>
          </p:nvSpPr>
          <p:spPr>
            <a:xfrm>
              <a:off x="5991225" y="1411288"/>
              <a:ext cx="79375"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1"/>
                    <a:pt x="16" y="0"/>
                    <a:pt x="13" y="0"/>
                  </a:cubicBezTo>
                  <a:cubicBezTo>
                    <a:pt x="9" y="0"/>
                    <a:pt x="6" y="1"/>
                    <a:pt x="4" y="4"/>
                  </a:cubicBezTo>
                  <a:cubicBezTo>
                    <a:pt x="2" y="6"/>
                    <a:pt x="0" y="9"/>
                    <a:pt x="0" y="12"/>
                  </a:cubicBezTo>
                  <a:cubicBezTo>
                    <a:pt x="0" y="16"/>
                    <a:pt x="2" y="18"/>
                    <a:pt x="4" y="20"/>
                  </a:cubicBezTo>
                  <a:cubicBezTo>
                    <a:pt x="6" y="23"/>
                    <a:pt x="9" y="24"/>
                    <a:pt x="13" y="24"/>
                  </a:cubicBezTo>
                  <a:cubicBezTo>
                    <a:pt x="16" y="24"/>
                    <a:pt x="19" y="23"/>
                    <a:pt x="21" y="20"/>
                  </a:cubicBezTo>
                  <a:cubicBezTo>
                    <a:pt x="24" y="18"/>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972" name="Freeform 370"/>
            <p:cNvSpPr/>
            <p:nvPr/>
          </p:nvSpPr>
          <p:spPr>
            <a:xfrm>
              <a:off x="6111875" y="1174750"/>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6" y="0"/>
                    <a:pt x="12" y="0"/>
                  </a:cubicBezTo>
                  <a:cubicBezTo>
                    <a:pt x="8" y="0"/>
                    <a:pt x="6" y="2"/>
                    <a:pt x="4" y="4"/>
                  </a:cubicBezTo>
                  <a:cubicBezTo>
                    <a:pt x="1" y="6"/>
                    <a:pt x="0" y="9"/>
                    <a:pt x="0" y="12"/>
                  </a:cubicBezTo>
                  <a:cubicBezTo>
                    <a:pt x="0" y="16"/>
                    <a:pt x="1" y="18"/>
                    <a:pt x="4" y="21"/>
                  </a:cubicBezTo>
                  <a:cubicBezTo>
                    <a:pt x="6" y="23"/>
                    <a:pt x="8" y="24"/>
                    <a:pt x="12" y="24"/>
                  </a:cubicBezTo>
                  <a:cubicBezTo>
                    <a:pt x="16"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973" name="Freeform 371"/>
            <p:cNvSpPr/>
            <p:nvPr/>
          </p:nvSpPr>
          <p:spPr>
            <a:xfrm>
              <a:off x="6111875" y="1292225"/>
              <a:ext cx="74613"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6" y="0"/>
                    <a:pt x="12" y="0"/>
                  </a:cubicBezTo>
                  <a:cubicBezTo>
                    <a:pt x="8" y="0"/>
                    <a:pt x="6" y="2"/>
                    <a:pt x="4" y="4"/>
                  </a:cubicBezTo>
                  <a:cubicBezTo>
                    <a:pt x="1" y="6"/>
                    <a:pt x="0" y="9"/>
                    <a:pt x="0" y="12"/>
                  </a:cubicBezTo>
                  <a:cubicBezTo>
                    <a:pt x="0" y="16"/>
                    <a:pt x="1" y="19"/>
                    <a:pt x="4" y="21"/>
                  </a:cubicBezTo>
                  <a:cubicBezTo>
                    <a:pt x="6" y="24"/>
                    <a:pt x="8" y="25"/>
                    <a:pt x="12" y="25"/>
                  </a:cubicBezTo>
                  <a:cubicBezTo>
                    <a:pt x="16"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974" name="Freeform 372"/>
            <p:cNvSpPr/>
            <p:nvPr/>
          </p:nvSpPr>
          <p:spPr>
            <a:xfrm>
              <a:off x="6227763" y="1058863"/>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3" y="0"/>
                  </a:cubicBezTo>
                  <a:cubicBezTo>
                    <a:pt x="9" y="0"/>
                    <a:pt x="6" y="1"/>
                    <a:pt x="4" y="3"/>
                  </a:cubicBezTo>
                  <a:cubicBezTo>
                    <a:pt x="1" y="6"/>
                    <a:pt x="0" y="9"/>
                    <a:pt x="0" y="12"/>
                  </a:cubicBezTo>
                  <a:cubicBezTo>
                    <a:pt x="0" y="15"/>
                    <a:pt x="1" y="18"/>
                    <a:pt x="4" y="20"/>
                  </a:cubicBezTo>
                  <a:cubicBezTo>
                    <a:pt x="6" y="23"/>
                    <a:pt x="9" y="24"/>
                    <a:pt x="13" y="24"/>
                  </a:cubicBezTo>
                  <a:cubicBezTo>
                    <a:pt x="16" y="24"/>
                    <a:pt x="19" y="23"/>
                    <a:pt x="21" y="20"/>
                  </a:cubicBezTo>
                  <a:cubicBezTo>
                    <a:pt x="23" y="18"/>
                    <a:pt x="25" y="15"/>
                    <a:pt x="25" y="12"/>
                  </a:cubicBezTo>
                  <a:cubicBezTo>
                    <a:pt x="25" y="9"/>
                    <a:pt x="23" y="6"/>
                    <a:pt x="21" y="3"/>
                  </a:cubicBezTo>
                </a:path>
              </a:pathLst>
            </a:custGeom>
            <a:solidFill>
              <a:schemeClr val="tx1">
                <a:alpha val="100000"/>
              </a:schemeClr>
            </a:solidFill>
            <a:ln w="9525">
              <a:noFill/>
            </a:ln>
          </p:spPr>
          <p:txBody>
            <a:bodyPr/>
            <a:p>
              <a:endParaRPr lang="zh-CN" altLang="en-US"/>
            </a:p>
          </p:txBody>
        </p:sp>
        <p:sp>
          <p:nvSpPr>
            <p:cNvPr id="25975" name="Freeform 373"/>
            <p:cNvSpPr/>
            <p:nvPr/>
          </p:nvSpPr>
          <p:spPr>
            <a:xfrm>
              <a:off x="6346825" y="1058863"/>
              <a:ext cx="76200" cy="76200"/>
            </a:xfrm>
            <a:custGeom>
              <a:avLst/>
              <a:gdLst>
                <a:gd name="txL" fmla="*/ 0 w 24"/>
                <a:gd name="txT" fmla="*/ 0 h 24"/>
                <a:gd name="txR" fmla="*/ 24 w 24"/>
                <a:gd name="txB" fmla="*/ 24 h 24"/>
              </a:gdLst>
              <a:ahLst/>
              <a:cxnLst>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24" h="24">
                  <a:moveTo>
                    <a:pt x="12" y="0"/>
                  </a:moveTo>
                  <a:cubicBezTo>
                    <a:pt x="8" y="0"/>
                    <a:pt x="6" y="1"/>
                    <a:pt x="3" y="3"/>
                  </a:cubicBezTo>
                  <a:cubicBezTo>
                    <a:pt x="1" y="6"/>
                    <a:pt x="0" y="9"/>
                    <a:pt x="0" y="12"/>
                  </a:cubicBezTo>
                  <a:cubicBezTo>
                    <a:pt x="0" y="15"/>
                    <a:pt x="1" y="18"/>
                    <a:pt x="3" y="20"/>
                  </a:cubicBezTo>
                  <a:cubicBezTo>
                    <a:pt x="6" y="23"/>
                    <a:pt x="8" y="24"/>
                    <a:pt x="12" y="24"/>
                  </a:cubicBezTo>
                  <a:cubicBezTo>
                    <a:pt x="15" y="24"/>
                    <a:pt x="18" y="23"/>
                    <a:pt x="20" y="20"/>
                  </a:cubicBezTo>
                  <a:cubicBezTo>
                    <a:pt x="23" y="18"/>
                    <a:pt x="24" y="15"/>
                    <a:pt x="24" y="12"/>
                  </a:cubicBezTo>
                  <a:cubicBezTo>
                    <a:pt x="24" y="9"/>
                    <a:pt x="23" y="6"/>
                    <a:pt x="20" y="3"/>
                  </a:cubicBezTo>
                  <a:cubicBezTo>
                    <a:pt x="18" y="1"/>
                    <a:pt x="15" y="0"/>
                    <a:pt x="12" y="0"/>
                  </a:cubicBezTo>
                </a:path>
              </a:pathLst>
            </a:custGeom>
            <a:solidFill>
              <a:schemeClr val="tx1">
                <a:alpha val="100000"/>
              </a:schemeClr>
            </a:solidFill>
            <a:ln w="9525">
              <a:noFill/>
            </a:ln>
          </p:spPr>
          <p:txBody>
            <a:bodyPr/>
            <a:p>
              <a:endParaRPr lang="zh-CN" altLang="en-US"/>
            </a:p>
          </p:txBody>
        </p:sp>
        <p:sp>
          <p:nvSpPr>
            <p:cNvPr id="25976" name="Freeform 374"/>
            <p:cNvSpPr/>
            <p:nvPr/>
          </p:nvSpPr>
          <p:spPr>
            <a:xfrm>
              <a:off x="5172075" y="2466975"/>
              <a:ext cx="74613"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6" y="0"/>
                    <a:pt x="12" y="0"/>
                  </a:cubicBezTo>
                  <a:cubicBezTo>
                    <a:pt x="8" y="0"/>
                    <a:pt x="6" y="2"/>
                    <a:pt x="4" y="4"/>
                  </a:cubicBezTo>
                  <a:cubicBezTo>
                    <a:pt x="1" y="6"/>
                    <a:pt x="0" y="9"/>
                    <a:pt x="0" y="12"/>
                  </a:cubicBezTo>
                  <a:cubicBezTo>
                    <a:pt x="0" y="16"/>
                    <a:pt x="1" y="19"/>
                    <a:pt x="4" y="21"/>
                  </a:cubicBezTo>
                  <a:cubicBezTo>
                    <a:pt x="6" y="23"/>
                    <a:pt x="8" y="25"/>
                    <a:pt x="12" y="25"/>
                  </a:cubicBezTo>
                  <a:cubicBezTo>
                    <a:pt x="16" y="25"/>
                    <a:pt x="18" y="23"/>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977" name="Freeform 375"/>
            <p:cNvSpPr/>
            <p:nvPr/>
          </p:nvSpPr>
          <p:spPr>
            <a:xfrm>
              <a:off x="5172075" y="2114550"/>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6" y="0"/>
                    <a:pt x="12" y="0"/>
                  </a:cubicBezTo>
                  <a:cubicBezTo>
                    <a:pt x="8" y="0"/>
                    <a:pt x="6" y="2"/>
                    <a:pt x="4" y="4"/>
                  </a:cubicBezTo>
                  <a:cubicBezTo>
                    <a:pt x="1" y="6"/>
                    <a:pt x="0" y="9"/>
                    <a:pt x="0" y="12"/>
                  </a:cubicBezTo>
                  <a:cubicBezTo>
                    <a:pt x="0" y="16"/>
                    <a:pt x="1" y="18"/>
                    <a:pt x="4" y="21"/>
                  </a:cubicBezTo>
                  <a:cubicBezTo>
                    <a:pt x="6" y="23"/>
                    <a:pt x="8" y="24"/>
                    <a:pt x="12" y="24"/>
                  </a:cubicBezTo>
                  <a:cubicBezTo>
                    <a:pt x="16"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978" name="Freeform 376"/>
            <p:cNvSpPr/>
            <p:nvPr/>
          </p:nvSpPr>
          <p:spPr>
            <a:xfrm>
              <a:off x="5287963" y="1998663"/>
              <a:ext cx="77788"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3" y="0"/>
                  </a:cubicBezTo>
                  <a:cubicBezTo>
                    <a:pt x="9" y="0"/>
                    <a:pt x="6" y="1"/>
                    <a:pt x="4" y="3"/>
                  </a:cubicBezTo>
                  <a:cubicBezTo>
                    <a:pt x="1" y="6"/>
                    <a:pt x="0" y="9"/>
                    <a:pt x="0" y="12"/>
                  </a:cubicBezTo>
                  <a:cubicBezTo>
                    <a:pt x="0" y="15"/>
                    <a:pt x="1" y="18"/>
                    <a:pt x="4" y="20"/>
                  </a:cubicBezTo>
                  <a:cubicBezTo>
                    <a:pt x="6" y="23"/>
                    <a:pt x="9" y="24"/>
                    <a:pt x="13" y="24"/>
                  </a:cubicBezTo>
                  <a:cubicBezTo>
                    <a:pt x="16" y="24"/>
                    <a:pt x="19" y="23"/>
                    <a:pt x="21" y="20"/>
                  </a:cubicBezTo>
                  <a:cubicBezTo>
                    <a:pt x="23" y="18"/>
                    <a:pt x="25" y="15"/>
                    <a:pt x="25" y="12"/>
                  </a:cubicBezTo>
                  <a:cubicBezTo>
                    <a:pt x="25" y="9"/>
                    <a:pt x="23" y="6"/>
                    <a:pt x="21" y="3"/>
                  </a:cubicBezTo>
                </a:path>
              </a:pathLst>
            </a:custGeom>
            <a:solidFill>
              <a:schemeClr val="tx1">
                <a:alpha val="100000"/>
              </a:schemeClr>
            </a:solidFill>
            <a:ln w="9525">
              <a:noFill/>
            </a:ln>
          </p:spPr>
          <p:txBody>
            <a:bodyPr/>
            <a:p>
              <a:endParaRPr lang="zh-CN" altLang="en-US"/>
            </a:p>
          </p:txBody>
        </p:sp>
        <p:sp>
          <p:nvSpPr>
            <p:cNvPr id="25979" name="Freeform 377"/>
            <p:cNvSpPr/>
            <p:nvPr/>
          </p:nvSpPr>
          <p:spPr>
            <a:xfrm>
              <a:off x="5522913" y="2466975"/>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6" y="0"/>
                    <a:pt x="12" y="0"/>
                  </a:cubicBezTo>
                  <a:cubicBezTo>
                    <a:pt x="9" y="0"/>
                    <a:pt x="6" y="2"/>
                    <a:pt x="4" y="4"/>
                  </a:cubicBezTo>
                  <a:cubicBezTo>
                    <a:pt x="1" y="6"/>
                    <a:pt x="0" y="9"/>
                    <a:pt x="0" y="12"/>
                  </a:cubicBezTo>
                  <a:cubicBezTo>
                    <a:pt x="0" y="16"/>
                    <a:pt x="1" y="19"/>
                    <a:pt x="4" y="21"/>
                  </a:cubicBezTo>
                  <a:cubicBezTo>
                    <a:pt x="6" y="23"/>
                    <a:pt x="9" y="25"/>
                    <a:pt x="12" y="25"/>
                  </a:cubicBezTo>
                  <a:cubicBezTo>
                    <a:pt x="16" y="25"/>
                    <a:pt x="18" y="23"/>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980" name="Freeform 378"/>
            <p:cNvSpPr/>
            <p:nvPr/>
          </p:nvSpPr>
          <p:spPr>
            <a:xfrm>
              <a:off x="5759450" y="1879600"/>
              <a:ext cx="74613"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2" y="0"/>
                  </a:cubicBezTo>
                  <a:cubicBezTo>
                    <a:pt x="8" y="0"/>
                    <a:pt x="6" y="2"/>
                    <a:pt x="3" y="4"/>
                  </a:cubicBezTo>
                  <a:cubicBezTo>
                    <a:pt x="1" y="6"/>
                    <a:pt x="0" y="9"/>
                    <a:pt x="0" y="12"/>
                  </a:cubicBezTo>
                  <a:cubicBezTo>
                    <a:pt x="0" y="16"/>
                    <a:pt x="1" y="19"/>
                    <a:pt x="3" y="21"/>
                  </a:cubicBezTo>
                  <a:cubicBezTo>
                    <a:pt x="6" y="24"/>
                    <a:pt x="8" y="25"/>
                    <a:pt x="12" y="25"/>
                  </a:cubicBezTo>
                  <a:cubicBezTo>
                    <a:pt x="15"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981" name="Freeform 379"/>
            <p:cNvSpPr/>
            <p:nvPr/>
          </p:nvSpPr>
          <p:spPr>
            <a:xfrm>
              <a:off x="6227763" y="939800"/>
              <a:ext cx="79375"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3" y="0"/>
                  </a:cubicBezTo>
                  <a:cubicBezTo>
                    <a:pt x="9" y="0"/>
                    <a:pt x="6" y="2"/>
                    <a:pt x="4" y="4"/>
                  </a:cubicBezTo>
                  <a:cubicBezTo>
                    <a:pt x="1" y="6"/>
                    <a:pt x="0" y="9"/>
                    <a:pt x="0" y="12"/>
                  </a:cubicBezTo>
                  <a:cubicBezTo>
                    <a:pt x="0" y="16"/>
                    <a:pt x="1" y="19"/>
                    <a:pt x="4" y="21"/>
                  </a:cubicBezTo>
                  <a:cubicBezTo>
                    <a:pt x="6" y="24"/>
                    <a:pt x="9" y="25"/>
                    <a:pt x="13" y="25"/>
                  </a:cubicBezTo>
                  <a:cubicBezTo>
                    <a:pt x="16" y="25"/>
                    <a:pt x="19" y="24"/>
                    <a:pt x="21" y="21"/>
                  </a:cubicBezTo>
                  <a:cubicBezTo>
                    <a:pt x="23" y="19"/>
                    <a:pt x="25" y="16"/>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5982" name="Freeform 380"/>
            <p:cNvSpPr/>
            <p:nvPr/>
          </p:nvSpPr>
          <p:spPr>
            <a:xfrm>
              <a:off x="6346825" y="939800"/>
              <a:ext cx="76200" cy="77788"/>
            </a:xfrm>
            <a:custGeom>
              <a:avLst/>
              <a:gdLst>
                <a:gd name="txL" fmla="*/ 0 w 24"/>
                <a:gd name="txT" fmla="*/ 0 h 25"/>
                <a:gd name="txR" fmla="*/ 24 w 24"/>
                <a:gd name="txB" fmla="*/ 25 h 25"/>
              </a:gdLst>
              <a:ahLst/>
              <a:cxnLst>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24" h="25">
                  <a:moveTo>
                    <a:pt x="12" y="0"/>
                  </a:moveTo>
                  <a:cubicBezTo>
                    <a:pt x="8" y="0"/>
                    <a:pt x="6" y="2"/>
                    <a:pt x="3" y="4"/>
                  </a:cubicBezTo>
                  <a:cubicBezTo>
                    <a:pt x="1" y="6"/>
                    <a:pt x="0" y="9"/>
                    <a:pt x="0" y="12"/>
                  </a:cubicBezTo>
                  <a:cubicBezTo>
                    <a:pt x="0" y="16"/>
                    <a:pt x="1" y="19"/>
                    <a:pt x="3" y="21"/>
                  </a:cubicBezTo>
                  <a:cubicBezTo>
                    <a:pt x="6" y="24"/>
                    <a:pt x="8" y="25"/>
                    <a:pt x="12" y="25"/>
                  </a:cubicBezTo>
                  <a:cubicBezTo>
                    <a:pt x="15" y="25"/>
                    <a:pt x="18" y="24"/>
                    <a:pt x="20" y="21"/>
                  </a:cubicBezTo>
                  <a:cubicBezTo>
                    <a:pt x="23" y="19"/>
                    <a:pt x="24" y="16"/>
                    <a:pt x="24" y="12"/>
                  </a:cubicBezTo>
                  <a:cubicBezTo>
                    <a:pt x="24" y="9"/>
                    <a:pt x="23" y="6"/>
                    <a:pt x="20" y="4"/>
                  </a:cubicBezTo>
                  <a:cubicBezTo>
                    <a:pt x="18" y="2"/>
                    <a:pt x="15" y="0"/>
                    <a:pt x="12" y="0"/>
                  </a:cubicBezTo>
                </a:path>
              </a:pathLst>
            </a:custGeom>
            <a:solidFill>
              <a:schemeClr val="tx1">
                <a:alpha val="100000"/>
              </a:schemeClr>
            </a:solidFill>
            <a:ln w="9525">
              <a:noFill/>
            </a:ln>
          </p:spPr>
          <p:txBody>
            <a:bodyPr/>
            <a:p>
              <a:endParaRPr lang="zh-CN" altLang="en-US"/>
            </a:p>
          </p:txBody>
        </p:sp>
        <p:sp>
          <p:nvSpPr>
            <p:cNvPr id="25983" name="Freeform 381"/>
            <p:cNvSpPr/>
            <p:nvPr/>
          </p:nvSpPr>
          <p:spPr>
            <a:xfrm>
              <a:off x="6227763" y="823913"/>
              <a:ext cx="79375"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1"/>
                    <a:pt x="16" y="0"/>
                    <a:pt x="13" y="0"/>
                  </a:cubicBezTo>
                  <a:cubicBezTo>
                    <a:pt x="9" y="0"/>
                    <a:pt x="6" y="1"/>
                    <a:pt x="4" y="4"/>
                  </a:cubicBezTo>
                  <a:cubicBezTo>
                    <a:pt x="1" y="6"/>
                    <a:pt x="0" y="9"/>
                    <a:pt x="0" y="12"/>
                  </a:cubicBezTo>
                  <a:cubicBezTo>
                    <a:pt x="0" y="16"/>
                    <a:pt x="1" y="18"/>
                    <a:pt x="4" y="21"/>
                  </a:cubicBezTo>
                  <a:cubicBezTo>
                    <a:pt x="6" y="23"/>
                    <a:pt x="9" y="24"/>
                    <a:pt x="13" y="24"/>
                  </a:cubicBezTo>
                  <a:cubicBezTo>
                    <a:pt x="16" y="24"/>
                    <a:pt x="19" y="23"/>
                    <a:pt x="21" y="21"/>
                  </a:cubicBezTo>
                  <a:cubicBezTo>
                    <a:pt x="23" y="18"/>
                    <a:pt x="25" y="16"/>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5984" name="Freeform 382"/>
            <p:cNvSpPr/>
            <p:nvPr/>
          </p:nvSpPr>
          <p:spPr>
            <a:xfrm>
              <a:off x="6346825" y="823913"/>
              <a:ext cx="76200" cy="74613"/>
            </a:xfrm>
            <a:custGeom>
              <a:avLst/>
              <a:gdLst>
                <a:gd name="txL" fmla="*/ 0 w 24"/>
                <a:gd name="txT" fmla="*/ 0 h 24"/>
                <a:gd name="txR" fmla="*/ 24 w 24"/>
                <a:gd name="txB" fmla="*/ 24 h 24"/>
              </a:gdLst>
              <a:ahLst/>
              <a:cxnLst>
                <a:cxn ang="0">
                  <a:pos x="2147483647" y="2147483647"/>
                </a:cxn>
                <a:cxn ang="0">
                  <a:pos x="2147483647" y="2147483647"/>
                </a:cxn>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Lst>
              <a:rect l="txL" t="txT" r="txR" b="txB"/>
              <a:pathLst>
                <a:path w="24" h="24">
                  <a:moveTo>
                    <a:pt x="20" y="21"/>
                  </a:moveTo>
                  <a:cubicBezTo>
                    <a:pt x="23" y="18"/>
                    <a:pt x="24" y="16"/>
                    <a:pt x="24" y="12"/>
                  </a:cubicBezTo>
                  <a:cubicBezTo>
                    <a:pt x="24" y="9"/>
                    <a:pt x="23" y="6"/>
                    <a:pt x="20" y="4"/>
                  </a:cubicBezTo>
                  <a:cubicBezTo>
                    <a:pt x="18" y="1"/>
                    <a:pt x="15" y="0"/>
                    <a:pt x="12" y="0"/>
                  </a:cubicBezTo>
                  <a:cubicBezTo>
                    <a:pt x="8" y="0"/>
                    <a:pt x="6" y="1"/>
                    <a:pt x="3" y="4"/>
                  </a:cubicBezTo>
                  <a:cubicBezTo>
                    <a:pt x="1" y="6"/>
                    <a:pt x="0" y="9"/>
                    <a:pt x="0" y="12"/>
                  </a:cubicBezTo>
                  <a:cubicBezTo>
                    <a:pt x="0" y="16"/>
                    <a:pt x="1" y="18"/>
                    <a:pt x="3" y="21"/>
                  </a:cubicBezTo>
                  <a:cubicBezTo>
                    <a:pt x="6" y="23"/>
                    <a:pt x="8" y="24"/>
                    <a:pt x="12" y="24"/>
                  </a:cubicBezTo>
                  <a:cubicBezTo>
                    <a:pt x="15" y="24"/>
                    <a:pt x="18" y="23"/>
                    <a:pt x="20" y="21"/>
                  </a:cubicBezTo>
                </a:path>
              </a:pathLst>
            </a:custGeom>
            <a:solidFill>
              <a:schemeClr val="tx1">
                <a:alpha val="100000"/>
              </a:schemeClr>
            </a:solidFill>
            <a:ln w="9525">
              <a:noFill/>
            </a:ln>
          </p:spPr>
          <p:txBody>
            <a:bodyPr/>
            <a:p>
              <a:endParaRPr lang="zh-CN" altLang="en-US"/>
            </a:p>
          </p:txBody>
        </p:sp>
        <p:sp>
          <p:nvSpPr>
            <p:cNvPr id="25985" name="Freeform 383"/>
            <p:cNvSpPr/>
            <p:nvPr/>
          </p:nvSpPr>
          <p:spPr>
            <a:xfrm>
              <a:off x="4467225" y="1174750"/>
              <a:ext cx="76200" cy="76200"/>
            </a:xfrm>
            <a:custGeom>
              <a:avLst/>
              <a:gdLst>
                <a:gd name="txL" fmla="*/ 0 w 24"/>
                <a:gd name="txT" fmla="*/ 0 h 24"/>
                <a:gd name="txR" fmla="*/ 24 w 24"/>
                <a:gd name="txB" fmla="*/ 24 h 24"/>
              </a:gdLst>
              <a:ahLst/>
              <a:cxnLst>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Lst>
              <a:rect l="txL" t="txT" r="txR" b="txB"/>
              <a:pathLst>
                <a:path w="24" h="24">
                  <a:moveTo>
                    <a:pt x="3" y="4"/>
                  </a:moveTo>
                  <a:cubicBezTo>
                    <a:pt x="1" y="6"/>
                    <a:pt x="0" y="9"/>
                    <a:pt x="0" y="12"/>
                  </a:cubicBezTo>
                  <a:cubicBezTo>
                    <a:pt x="0" y="16"/>
                    <a:pt x="1" y="18"/>
                    <a:pt x="3" y="21"/>
                  </a:cubicBezTo>
                  <a:cubicBezTo>
                    <a:pt x="6" y="23"/>
                    <a:pt x="9" y="24"/>
                    <a:pt x="12" y="24"/>
                  </a:cubicBezTo>
                  <a:cubicBezTo>
                    <a:pt x="15" y="24"/>
                    <a:pt x="18" y="23"/>
                    <a:pt x="20" y="21"/>
                  </a:cubicBezTo>
                  <a:cubicBezTo>
                    <a:pt x="23" y="18"/>
                    <a:pt x="24" y="16"/>
                    <a:pt x="24" y="12"/>
                  </a:cubicBezTo>
                  <a:cubicBezTo>
                    <a:pt x="24" y="9"/>
                    <a:pt x="23" y="6"/>
                    <a:pt x="20" y="4"/>
                  </a:cubicBezTo>
                  <a:cubicBezTo>
                    <a:pt x="18" y="2"/>
                    <a:pt x="15" y="0"/>
                    <a:pt x="12" y="0"/>
                  </a:cubicBezTo>
                  <a:cubicBezTo>
                    <a:pt x="9" y="0"/>
                    <a:pt x="6" y="2"/>
                    <a:pt x="3" y="4"/>
                  </a:cubicBezTo>
                </a:path>
              </a:pathLst>
            </a:custGeom>
            <a:solidFill>
              <a:schemeClr val="tx1">
                <a:alpha val="100000"/>
              </a:schemeClr>
            </a:solidFill>
            <a:ln w="9525">
              <a:noFill/>
            </a:ln>
          </p:spPr>
          <p:txBody>
            <a:bodyPr/>
            <a:p>
              <a:endParaRPr lang="zh-CN" altLang="en-US"/>
            </a:p>
          </p:txBody>
        </p:sp>
        <p:sp>
          <p:nvSpPr>
            <p:cNvPr id="25986" name="Freeform 384"/>
            <p:cNvSpPr/>
            <p:nvPr/>
          </p:nvSpPr>
          <p:spPr>
            <a:xfrm>
              <a:off x="4583113" y="1174750"/>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2"/>
                    <a:pt x="16" y="0"/>
                    <a:pt x="12" y="0"/>
                  </a:cubicBezTo>
                  <a:cubicBezTo>
                    <a:pt x="9" y="0"/>
                    <a:pt x="6" y="2"/>
                    <a:pt x="4" y="4"/>
                  </a:cubicBezTo>
                  <a:cubicBezTo>
                    <a:pt x="1" y="6"/>
                    <a:pt x="0" y="9"/>
                    <a:pt x="0" y="12"/>
                  </a:cubicBezTo>
                  <a:cubicBezTo>
                    <a:pt x="0" y="16"/>
                    <a:pt x="1" y="18"/>
                    <a:pt x="4" y="21"/>
                  </a:cubicBezTo>
                  <a:cubicBezTo>
                    <a:pt x="6" y="23"/>
                    <a:pt x="9" y="24"/>
                    <a:pt x="12" y="24"/>
                  </a:cubicBezTo>
                  <a:cubicBezTo>
                    <a:pt x="16" y="24"/>
                    <a:pt x="18" y="23"/>
                    <a:pt x="21" y="21"/>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987" name="Freeform 385"/>
            <p:cNvSpPr/>
            <p:nvPr/>
          </p:nvSpPr>
          <p:spPr>
            <a:xfrm>
              <a:off x="4700588" y="1174750"/>
              <a:ext cx="77788"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2"/>
                    <a:pt x="16" y="0"/>
                    <a:pt x="12" y="0"/>
                  </a:cubicBezTo>
                  <a:cubicBezTo>
                    <a:pt x="9" y="0"/>
                    <a:pt x="6" y="2"/>
                    <a:pt x="4" y="4"/>
                  </a:cubicBezTo>
                  <a:cubicBezTo>
                    <a:pt x="2" y="6"/>
                    <a:pt x="0" y="9"/>
                    <a:pt x="0" y="12"/>
                  </a:cubicBezTo>
                  <a:cubicBezTo>
                    <a:pt x="0" y="16"/>
                    <a:pt x="2" y="18"/>
                    <a:pt x="4" y="21"/>
                  </a:cubicBezTo>
                  <a:cubicBezTo>
                    <a:pt x="6" y="23"/>
                    <a:pt x="9" y="24"/>
                    <a:pt x="12" y="24"/>
                  </a:cubicBezTo>
                  <a:cubicBezTo>
                    <a:pt x="16" y="24"/>
                    <a:pt x="19" y="23"/>
                    <a:pt x="21" y="21"/>
                  </a:cubicBezTo>
                  <a:cubicBezTo>
                    <a:pt x="23" y="18"/>
                    <a:pt x="25" y="16"/>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5988" name="Freeform 386"/>
            <p:cNvSpPr/>
            <p:nvPr/>
          </p:nvSpPr>
          <p:spPr>
            <a:xfrm>
              <a:off x="4819650" y="1174750"/>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5" y="0"/>
                    <a:pt x="12" y="0"/>
                  </a:cubicBezTo>
                  <a:cubicBezTo>
                    <a:pt x="8" y="0"/>
                    <a:pt x="6" y="2"/>
                    <a:pt x="3" y="4"/>
                  </a:cubicBezTo>
                  <a:cubicBezTo>
                    <a:pt x="1" y="6"/>
                    <a:pt x="0" y="9"/>
                    <a:pt x="0" y="12"/>
                  </a:cubicBezTo>
                  <a:cubicBezTo>
                    <a:pt x="0" y="16"/>
                    <a:pt x="1" y="18"/>
                    <a:pt x="3" y="21"/>
                  </a:cubicBezTo>
                  <a:cubicBezTo>
                    <a:pt x="6" y="23"/>
                    <a:pt x="8" y="24"/>
                    <a:pt x="12" y="24"/>
                  </a:cubicBezTo>
                  <a:cubicBezTo>
                    <a:pt x="15"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989" name="Freeform 387"/>
            <p:cNvSpPr/>
            <p:nvPr/>
          </p:nvSpPr>
          <p:spPr>
            <a:xfrm>
              <a:off x="4935538" y="1174750"/>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2"/>
                    <a:pt x="16" y="0"/>
                    <a:pt x="12" y="0"/>
                  </a:cubicBezTo>
                  <a:cubicBezTo>
                    <a:pt x="9" y="0"/>
                    <a:pt x="6" y="2"/>
                    <a:pt x="4" y="4"/>
                  </a:cubicBezTo>
                  <a:cubicBezTo>
                    <a:pt x="1" y="6"/>
                    <a:pt x="0" y="9"/>
                    <a:pt x="0" y="12"/>
                  </a:cubicBezTo>
                  <a:cubicBezTo>
                    <a:pt x="0" y="16"/>
                    <a:pt x="1" y="18"/>
                    <a:pt x="4" y="21"/>
                  </a:cubicBezTo>
                  <a:cubicBezTo>
                    <a:pt x="6" y="23"/>
                    <a:pt x="9" y="24"/>
                    <a:pt x="12" y="24"/>
                  </a:cubicBezTo>
                  <a:cubicBezTo>
                    <a:pt x="16" y="24"/>
                    <a:pt x="18" y="23"/>
                    <a:pt x="21" y="21"/>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990" name="Freeform 388"/>
            <p:cNvSpPr/>
            <p:nvPr/>
          </p:nvSpPr>
          <p:spPr>
            <a:xfrm>
              <a:off x="5051425" y="1174750"/>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2"/>
                    <a:pt x="16" y="0"/>
                    <a:pt x="13" y="0"/>
                  </a:cubicBezTo>
                  <a:cubicBezTo>
                    <a:pt x="9" y="0"/>
                    <a:pt x="6" y="2"/>
                    <a:pt x="4" y="4"/>
                  </a:cubicBezTo>
                  <a:cubicBezTo>
                    <a:pt x="2" y="6"/>
                    <a:pt x="0" y="9"/>
                    <a:pt x="0" y="12"/>
                  </a:cubicBezTo>
                  <a:cubicBezTo>
                    <a:pt x="0" y="16"/>
                    <a:pt x="2" y="18"/>
                    <a:pt x="4" y="21"/>
                  </a:cubicBezTo>
                  <a:cubicBezTo>
                    <a:pt x="6" y="23"/>
                    <a:pt x="9" y="24"/>
                    <a:pt x="13" y="24"/>
                  </a:cubicBezTo>
                  <a:cubicBezTo>
                    <a:pt x="16" y="24"/>
                    <a:pt x="19" y="23"/>
                    <a:pt x="21" y="21"/>
                  </a:cubicBezTo>
                  <a:cubicBezTo>
                    <a:pt x="24" y="18"/>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991" name="Freeform 389"/>
            <p:cNvSpPr/>
            <p:nvPr/>
          </p:nvSpPr>
          <p:spPr>
            <a:xfrm>
              <a:off x="5172075" y="1174750"/>
              <a:ext cx="74613"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6" y="0"/>
                    <a:pt x="12" y="0"/>
                  </a:cubicBezTo>
                  <a:cubicBezTo>
                    <a:pt x="8" y="0"/>
                    <a:pt x="6" y="2"/>
                    <a:pt x="4" y="4"/>
                  </a:cubicBezTo>
                  <a:cubicBezTo>
                    <a:pt x="1" y="6"/>
                    <a:pt x="0" y="9"/>
                    <a:pt x="0" y="12"/>
                  </a:cubicBezTo>
                  <a:cubicBezTo>
                    <a:pt x="0" y="16"/>
                    <a:pt x="1" y="18"/>
                    <a:pt x="4" y="21"/>
                  </a:cubicBezTo>
                  <a:cubicBezTo>
                    <a:pt x="6" y="23"/>
                    <a:pt x="8" y="24"/>
                    <a:pt x="12" y="24"/>
                  </a:cubicBezTo>
                  <a:cubicBezTo>
                    <a:pt x="16"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5992" name="Freeform 390"/>
            <p:cNvSpPr/>
            <p:nvPr/>
          </p:nvSpPr>
          <p:spPr>
            <a:xfrm>
              <a:off x="5287963" y="1174750"/>
              <a:ext cx="77788"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2"/>
                    <a:pt x="16" y="0"/>
                    <a:pt x="13" y="0"/>
                  </a:cubicBezTo>
                  <a:cubicBezTo>
                    <a:pt x="9" y="0"/>
                    <a:pt x="6" y="2"/>
                    <a:pt x="4" y="4"/>
                  </a:cubicBezTo>
                  <a:cubicBezTo>
                    <a:pt x="1" y="6"/>
                    <a:pt x="0" y="9"/>
                    <a:pt x="0" y="12"/>
                  </a:cubicBezTo>
                  <a:cubicBezTo>
                    <a:pt x="0" y="16"/>
                    <a:pt x="1" y="18"/>
                    <a:pt x="4" y="21"/>
                  </a:cubicBezTo>
                  <a:cubicBezTo>
                    <a:pt x="6" y="23"/>
                    <a:pt x="9" y="24"/>
                    <a:pt x="13" y="24"/>
                  </a:cubicBezTo>
                  <a:cubicBezTo>
                    <a:pt x="16" y="24"/>
                    <a:pt x="19" y="23"/>
                    <a:pt x="21" y="21"/>
                  </a:cubicBezTo>
                  <a:cubicBezTo>
                    <a:pt x="23" y="18"/>
                    <a:pt x="25" y="16"/>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5993" name="Freeform 391"/>
            <p:cNvSpPr/>
            <p:nvPr/>
          </p:nvSpPr>
          <p:spPr>
            <a:xfrm>
              <a:off x="5407025" y="1174750"/>
              <a:ext cx="76200" cy="76200"/>
            </a:xfrm>
            <a:custGeom>
              <a:avLst/>
              <a:gdLst>
                <a:gd name="txL" fmla="*/ 0 w 24"/>
                <a:gd name="txT" fmla="*/ 0 h 24"/>
                <a:gd name="txR" fmla="*/ 24 w 24"/>
                <a:gd name="txB" fmla="*/ 24 h 24"/>
              </a:gdLst>
              <a:ahLst/>
              <a:cxnLst>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24" h="24">
                  <a:moveTo>
                    <a:pt x="12" y="0"/>
                  </a:moveTo>
                  <a:cubicBezTo>
                    <a:pt x="8" y="0"/>
                    <a:pt x="6" y="2"/>
                    <a:pt x="3" y="4"/>
                  </a:cubicBezTo>
                  <a:cubicBezTo>
                    <a:pt x="1" y="6"/>
                    <a:pt x="0" y="9"/>
                    <a:pt x="0" y="12"/>
                  </a:cubicBezTo>
                  <a:cubicBezTo>
                    <a:pt x="0" y="16"/>
                    <a:pt x="1" y="18"/>
                    <a:pt x="3" y="21"/>
                  </a:cubicBezTo>
                  <a:cubicBezTo>
                    <a:pt x="6" y="23"/>
                    <a:pt x="8" y="24"/>
                    <a:pt x="12" y="24"/>
                  </a:cubicBezTo>
                  <a:cubicBezTo>
                    <a:pt x="15" y="24"/>
                    <a:pt x="18" y="23"/>
                    <a:pt x="20" y="21"/>
                  </a:cubicBezTo>
                  <a:cubicBezTo>
                    <a:pt x="23" y="18"/>
                    <a:pt x="24" y="16"/>
                    <a:pt x="24" y="12"/>
                  </a:cubicBezTo>
                  <a:cubicBezTo>
                    <a:pt x="24" y="9"/>
                    <a:pt x="23" y="6"/>
                    <a:pt x="20" y="4"/>
                  </a:cubicBezTo>
                  <a:cubicBezTo>
                    <a:pt x="18" y="2"/>
                    <a:pt x="15" y="0"/>
                    <a:pt x="12" y="0"/>
                  </a:cubicBezTo>
                </a:path>
              </a:pathLst>
            </a:custGeom>
            <a:solidFill>
              <a:schemeClr val="tx1">
                <a:alpha val="100000"/>
              </a:schemeClr>
            </a:solidFill>
            <a:ln w="9525">
              <a:noFill/>
            </a:ln>
          </p:spPr>
          <p:txBody>
            <a:bodyPr/>
            <a:p>
              <a:endParaRPr lang="zh-CN" altLang="en-US"/>
            </a:p>
          </p:txBody>
        </p:sp>
        <p:sp>
          <p:nvSpPr>
            <p:cNvPr id="25994" name="Freeform 392"/>
            <p:cNvSpPr/>
            <p:nvPr/>
          </p:nvSpPr>
          <p:spPr>
            <a:xfrm>
              <a:off x="5522913" y="1174750"/>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2"/>
                    <a:pt x="16" y="0"/>
                    <a:pt x="12" y="0"/>
                  </a:cubicBezTo>
                  <a:cubicBezTo>
                    <a:pt x="9" y="0"/>
                    <a:pt x="6" y="2"/>
                    <a:pt x="4" y="4"/>
                  </a:cubicBezTo>
                  <a:cubicBezTo>
                    <a:pt x="1" y="6"/>
                    <a:pt x="0" y="9"/>
                    <a:pt x="0" y="12"/>
                  </a:cubicBezTo>
                  <a:cubicBezTo>
                    <a:pt x="0" y="16"/>
                    <a:pt x="1" y="18"/>
                    <a:pt x="4" y="21"/>
                  </a:cubicBezTo>
                  <a:cubicBezTo>
                    <a:pt x="6" y="23"/>
                    <a:pt x="9" y="24"/>
                    <a:pt x="12" y="24"/>
                  </a:cubicBezTo>
                  <a:cubicBezTo>
                    <a:pt x="16" y="24"/>
                    <a:pt x="18" y="23"/>
                    <a:pt x="21" y="21"/>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995" name="Freeform 393"/>
            <p:cNvSpPr/>
            <p:nvPr/>
          </p:nvSpPr>
          <p:spPr>
            <a:xfrm>
              <a:off x="5640388" y="1174750"/>
              <a:ext cx="77788"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2"/>
                    <a:pt x="16" y="0"/>
                    <a:pt x="13" y="0"/>
                  </a:cubicBezTo>
                  <a:cubicBezTo>
                    <a:pt x="9" y="0"/>
                    <a:pt x="6" y="2"/>
                    <a:pt x="4" y="4"/>
                  </a:cubicBezTo>
                  <a:cubicBezTo>
                    <a:pt x="1" y="6"/>
                    <a:pt x="0" y="9"/>
                    <a:pt x="0" y="12"/>
                  </a:cubicBezTo>
                  <a:cubicBezTo>
                    <a:pt x="0" y="16"/>
                    <a:pt x="1" y="18"/>
                    <a:pt x="4" y="21"/>
                  </a:cubicBezTo>
                  <a:cubicBezTo>
                    <a:pt x="6" y="23"/>
                    <a:pt x="9" y="24"/>
                    <a:pt x="13" y="24"/>
                  </a:cubicBezTo>
                  <a:cubicBezTo>
                    <a:pt x="16" y="24"/>
                    <a:pt x="19" y="23"/>
                    <a:pt x="21" y="21"/>
                  </a:cubicBezTo>
                  <a:cubicBezTo>
                    <a:pt x="24" y="18"/>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5996" name="Freeform 394"/>
            <p:cNvSpPr/>
            <p:nvPr/>
          </p:nvSpPr>
          <p:spPr>
            <a:xfrm>
              <a:off x="4467225" y="1292225"/>
              <a:ext cx="76200" cy="77788"/>
            </a:xfrm>
            <a:custGeom>
              <a:avLst/>
              <a:gdLst>
                <a:gd name="txL" fmla="*/ 0 w 24"/>
                <a:gd name="txT" fmla="*/ 0 h 25"/>
                <a:gd name="txR" fmla="*/ 24 w 24"/>
                <a:gd name="txB" fmla="*/ 25 h 25"/>
              </a:gdLst>
              <a:ahLst/>
              <a:cxnLst>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Lst>
              <a:rect l="txL" t="txT" r="txR" b="txB"/>
              <a:pathLst>
                <a:path w="24" h="25">
                  <a:moveTo>
                    <a:pt x="3" y="4"/>
                  </a:moveTo>
                  <a:cubicBezTo>
                    <a:pt x="1" y="6"/>
                    <a:pt x="0" y="9"/>
                    <a:pt x="0" y="12"/>
                  </a:cubicBezTo>
                  <a:cubicBezTo>
                    <a:pt x="0" y="16"/>
                    <a:pt x="1" y="19"/>
                    <a:pt x="3" y="21"/>
                  </a:cubicBezTo>
                  <a:cubicBezTo>
                    <a:pt x="6" y="24"/>
                    <a:pt x="9" y="25"/>
                    <a:pt x="12" y="25"/>
                  </a:cubicBezTo>
                  <a:cubicBezTo>
                    <a:pt x="15" y="25"/>
                    <a:pt x="18" y="24"/>
                    <a:pt x="20" y="21"/>
                  </a:cubicBezTo>
                  <a:cubicBezTo>
                    <a:pt x="23" y="19"/>
                    <a:pt x="24" y="16"/>
                    <a:pt x="24" y="12"/>
                  </a:cubicBezTo>
                  <a:cubicBezTo>
                    <a:pt x="24" y="9"/>
                    <a:pt x="23" y="6"/>
                    <a:pt x="20" y="4"/>
                  </a:cubicBezTo>
                  <a:cubicBezTo>
                    <a:pt x="18" y="2"/>
                    <a:pt x="15" y="0"/>
                    <a:pt x="12" y="0"/>
                  </a:cubicBezTo>
                  <a:cubicBezTo>
                    <a:pt x="9" y="0"/>
                    <a:pt x="6" y="2"/>
                    <a:pt x="3" y="4"/>
                  </a:cubicBezTo>
                </a:path>
              </a:pathLst>
            </a:custGeom>
            <a:solidFill>
              <a:schemeClr val="tx1">
                <a:alpha val="100000"/>
              </a:schemeClr>
            </a:solidFill>
            <a:ln w="9525">
              <a:noFill/>
            </a:ln>
          </p:spPr>
          <p:txBody>
            <a:bodyPr/>
            <a:p>
              <a:endParaRPr lang="zh-CN" altLang="en-US"/>
            </a:p>
          </p:txBody>
        </p:sp>
        <p:sp>
          <p:nvSpPr>
            <p:cNvPr id="25997" name="Freeform 395"/>
            <p:cNvSpPr/>
            <p:nvPr/>
          </p:nvSpPr>
          <p:spPr>
            <a:xfrm>
              <a:off x="4583113" y="1292225"/>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6" y="0"/>
                    <a:pt x="12" y="0"/>
                  </a:cubicBezTo>
                  <a:cubicBezTo>
                    <a:pt x="9" y="0"/>
                    <a:pt x="6" y="2"/>
                    <a:pt x="4" y="4"/>
                  </a:cubicBezTo>
                  <a:cubicBezTo>
                    <a:pt x="1" y="6"/>
                    <a:pt x="0" y="9"/>
                    <a:pt x="0" y="12"/>
                  </a:cubicBezTo>
                  <a:cubicBezTo>
                    <a:pt x="0" y="16"/>
                    <a:pt x="1" y="19"/>
                    <a:pt x="4" y="21"/>
                  </a:cubicBezTo>
                  <a:cubicBezTo>
                    <a:pt x="6" y="24"/>
                    <a:pt x="9" y="25"/>
                    <a:pt x="12" y="25"/>
                  </a:cubicBezTo>
                  <a:cubicBezTo>
                    <a:pt x="16" y="25"/>
                    <a:pt x="18" y="24"/>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5998" name="Freeform 396"/>
            <p:cNvSpPr/>
            <p:nvPr/>
          </p:nvSpPr>
          <p:spPr>
            <a:xfrm>
              <a:off x="4700588" y="1292225"/>
              <a:ext cx="77788"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2" y="0"/>
                  </a:cubicBezTo>
                  <a:cubicBezTo>
                    <a:pt x="9" y="0"/>
                    <a:pt x="6" y="2"/>
                    <a:pt x="4" y="4"/>
                  </a:cubicBezTo>
                  <a:cubicBezTo>
                    <a:pt x="2" y="6"/>
                    <a:pt x="0" y="9"/>
                    <a:pt x="0" y="12"/>
                  </a:cubicBezTo>
                  <a:cubicBezTo>
                    <a:pt x="0" y="16"/>
                    <a:pt x="2" y="19"/>
                    <a:pt x="4" y="21"/>
                  </a:cubicBezTo>
                  <a:cubicBezTo>
                    <a:pt x="6" y="24"/>
                    <a:pt x="9" y="25"/>
                    <a:pt x="12" y="25"/>
                  </a:cubicBezTo>
                  <a:cubicBezTo>
                    <a:pt x="16" y="25"/>
                    <a:pt x="19" y="24"/>
                    <a:pt x="21" y="21"/>
                  </a:cubicBezTo>
                  <a:cubicBezTo>
                    <a:pt x="23" y="19"/>
                    <a:pt x="25" y="16"/>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5999" name="Freeform 397"/>
            <p:cNvSpPr/>
            <p:nvPr/>
          </p:nvSpPr>
          <p:spPr>
            <a:xfrm>
              <a:off x="4819650" y="1292225"/>
              <a:ext cx="74613"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2" y="0"/>
                  </a:cubicBezTo>
                  <a:cubicBezTo>
                    <a:pt x="8" y="0"/>
                    <a:pt x="6" y="2"/>
                    <a:pt x="3" y="4"/>
                  </a:cubicBezTo>
                  <a:cubicBezTo>
                    <a:pt x="1" y="6"/>
                    <a:pt x="0" y="9"/>
                    <a:pt x="0" y="12"/>
                  </a:cubicBezTo>
                  <a:cubicBezTo>
                    <a:pt x="0" y="16"/>
                    <a:pt x="1" y="19"/>
                    <a:pt x="3" y="21"/>
                  </a:cubicBezTo>
                  <a:cubicBezTo>
                    <a:pt x="6" y="24"/>
                    <a:pt x="8" y="25"/>
                    <a:pt x="12" y="25"/>
                  </a:cubicBezTo>
                  <a:cubicBezTo>
                    <a:pt x="15"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000" name="Freeform 398"/>
            <p:cNvSpPr/>
            <p:nvPr/>
          </p:nvSpPr>
          <p:spPr>
            <a:xfrm>
              <a:off x="4935538" y="1292225"/>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6" y="0"/>
                    <a:pt x="12" y="0"/>
                  </a:cubicBezTo>
                  <a:cubicBezTo>
                    <a:pt x="9" y="0"/>
                    <a:pt x="6" y="2"/>
                    <a:pt x="4" y="4"/>
                  </a:cubicBezTo>
                  <a:cubicBezTo>
                    <a:pt x="1" y="6"/>
                    <a:pt x="0" y="9"/>
                    <a:pt x="0" y="12"/>
                  </a:cubicBezTo>
                  <a:cubicBezTo>
                    <a:pt x="0" y="16"/>
                    <a:pt x="1" y="19"/>
                    <a:pt x="4" y="21"/>
                  </a:cubicBezTo>
                  <a:cubicBezTo>
                    <a:pt x="6" y="24"/>
                    <a:pt x="9" y="25"/>
                    <a:pt x="12" y="25"/>
                  </a:cubicBezTo>
                  <a:cubicBezTo>
                    <a:pt x="16" y="25"/>
                    <a:pt x="18" y="24"/>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001" name="Freeform 399"/>
            <p:cNvSpPr/>
            <p:nvPr/>
          </p:nvSpPr>
          <p:spPr>
            <a:xfrm>
              <a:off x="5051425" y="1292225"/>
              <a:ext cx="79375"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3" y="0"/>
                  </a:cubicBezTo>
                  <a:cubicBezTo>
                    <a:pt x="9" y="0"/>
                    <a:pt x="6" y="2"/>
                    <a:pt x="4" y="4"/>
                  </a:cubicBezTo>
                  <a:cubicBezTo>
                    <a:pt x="2" y="6"/>
                    <a:pt x="0" y="9"/>
                    <a:pt x="0" y="12"/>
                  </a:cubicBezTo>
                  <a:cubicBezTo>
                    <a:pt x="0" y="16"/>
                    <a:pt x="2" y="19"/>
                    <a:pt x="4" y="21"/>
                  </a:cubicBezTo>
                  <a:cubicBezTo>
                    <a:pt x="6" y="24"/>
                    <a:pt x="9" y="25"/>
                    <a:pt x="13" y="25"/>
                  </a:cubicBezTo>
                  <a:cubicBezTo>
                    <a:pt x="16" y="25"/>
                    <a:pt x="19" y="24"/>
                    <a:pt x="21" y="21"/>
                  </a:cubicBezTo>
                  <a:cubicBezTo>
                    <a:pt x="24" y="19"/>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002" name="Freeform 400"/>
            <p:cNvSpPr/>
            <p:nvPr/>
          </p:nvSpPr>
          <p:spPr>
            <a:xfrm>
              <a:off x="5172075" y="1292225"/>
              <a:ext cx="74613"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6" y="0"/>
                    <a:pt x="12" y="0"/>
                  </a:cubicBezTo>
                  <a:cubicBezTo>
                    <a:pt x="8" y="0"/>
                    <a:pt x="6" y="2"/>
                    <a:pt x="4" y="4"/>
                  </a:cubicBezTo>
                  <a:cubicBezTo>
                    <a:pt x="1" y="6"/>
                    <a:pt x="0" y="9"/>
                    <a:pt x="0" y="12"/>
                  </a:cubicBezTo>
                  <a:cubicBezTo>
                    <a:pt x="0" y="16"/>
                    <a:pt x="1" y="19"/>
                    <a:pt x="4" y="21"/>
                  </a:cubicBezTo>
                  <a:cubicBezTo>
                    <a:pt x="6" y="24"/>
                    <a:pt x="8" y="25"/>
                    <a:pt x="12" y="25"/>
                  </a:cubicBezTo>
                  <a:cubicBezTo>
                    <a:pt x="16"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003" name="Freeform 401"/>
            <p:cNvSpPr/>
            <p:nvPr/>
          </p:nvSpPr>
          <p:spPr>
            <a:xfrm>
              <a:off x="5287963" y="1292225"/>
              <a:ext cx="77788"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3" y="0"/>
                  </a:cubicBezTo>
                  <a:cubicBezTo>
                    <a:pt x="9" y="0"/>
                    <a:pt x="6" y="2"/>
                    <a:pt x="4" y="4"/>
                  </a:cubicBezTo>
                  <a:cubicBezTo>
                    <a:pt x="1" y="6"/>
                    <a:pt x="0" y="9"/>
                    <a:pt x="0" y="12"/>
                  </a:cubicBezTo>
                  <a:cubicBezTo>
                    <a:pt x="0" y="16"/>
                    <a:pt x="1" y="19"/>
                    <a:pt x="4" y="21"/>
                  </a:cubicBezTo>
                  <a:cubicBezTo>
                    <a:pt x="6" y="24"/>
                    <a:pt x="9" y="25"/>
                    <a:pt x="13" y="25"/>
                  </a:cubicBezTo>
                  <a:cubicBezTo>
                    <a:pt x="16" y="25"/>
                    <a:pt x="19" y="24"/>
                    <a:pt x="21" y="21"/>
                  </a:cubicBezTo>
                  <a:cubicBezTo>
                    <a:pt x="23" y="19"/>
                    <a:pt x="25" y="16"/>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6004" name="Freeform 402"/>
            <p:cNvSpPr/>
            <p:nvPr/>
          </p:nvSpPr>
          <p:spPr>
            <a:xfrm>
              <a:off x="5407025" y="1292225"/>
              <a:ext cx="76200" cy="77788"/>
            </a:xfrm>
            <a:custGeom>
              <a:avLst/>
              <a:gdLst>
                <a:gd name="txL" fmla="*/ 0 w 24"/>
                <a:gd name="txT" fmla="*/ 0 h 25"/>
                <a:gd name="txR" fmla="*/ 24 w 24"/>
                <a:gd name="txB" fmla="*/ 25 h 25"/>
              </a:gdLst>
              <a:ahLst/>
              <a:cxnLst>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24" h="25">
                  <a:moveTo>
                    <a:pt x="12" y="0"/>
                  </a:moveTo>
                  <a:cubicBezTo>
                    <a:pt x="8" y="0"/>
                    <a:pt x="6" y="2"/>
                    <a:pt x="3" y="4"/>
                  </a:cubicBezTo>
                  <a:cubicBezTo>
                    <a:pt x="1" y="6"/>
                    <a:pt x="0" y="9"/>
                    <a:pt x="0" y="12"/>
                  </a:cubicBezTo>
                  <a:cubicBezTo>
                    <a:pt x="0" y="16"/>
                    <a:pt x="1" y="19"/>
                    <a:pt x="3" y="21"/>
                  </a:cubicBezTo>
                  <a:cubicBezTo>
                    <a:pt x="6" y="24"/>
                    <a:pt x="8" y="25"/>
                    <a:pt x="12" y="25"/>
                  </a:cubicBezTo>
                  <a:cubicBezTo>
                    <a:pt x="15" y="25"/>
                    <a:pt x="18" y="24"/>
                    <a:pt x="20" y="21"/>
                  </a:cubicBezTo>
                  <a:cubicBezTo>
                    <a:pt x="23" y="19"/>
                    <a:pt x="24" y="16"/>
                    <a:pt x="24" y="12"/>
                  </a:cubicBezTo>
                  <a:cubicBezTo>
                    <a:pt x="24" y="9"/>
                    <a:pt x="23" y="6"/>
                    <a:pt x="20" y="4"/>
                  </a:cubicBezTo>
                  <a:cubicBezTo>
                    <a:pt x="18" y="2"/>
                    <a:pt x="15" y="0"/>
                    <a:pt x="12" y="0"/>
                  </a:cubicBezTo>
                </a:path>
              </a:pathLst>
            </a:custGeom>
            <a:solidFill>
              <a:schemeClr val="tx1">
                <a:alpha val="100000"/>
              </a:schemeClr>
            </a:solidFill>
            <a:ln w="9525">
              <a:noFill/>
            </a:ln>
          </p:spPr>
          <p:txBody>
            <a:bodyPr/>
            <a:p>
              <a:endParaRPr lang="zh-CN" altLang="en-US"/>
            </a:p>
          </p:txBody>
        </p:sp>
        <p:sp>
          <p:nvSpPr>
            <p:cNvPr id="26005" name="Freeform 403"/>
            <p:cNvSpPr/>
            <p:nvPr/>
          </p:nvSpPr>
          <p:spPr>
            <a:xfrm>
              <a:off x="5522913" y="1292225"/>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6" y="0"/>
                    <a:pt x="12" y="0"/>
                  </a:cubicBezTo>
                  <a:cubicBezTo>
                    <a:pt x="9" y="0"/>
                    <a:pt x="6" y="2"/>
                    <a:pt x="4" y="4"/>
                  </a:cubicBezTo>
                  <a:cubicBezTo>
                    <a:pt x="1" y="6"/>
                    <a:pt x="0" y="9"/>
                    <a:pt x="0" y="12"/>
                  </a:cubicBezTo>
                  <a:cubicBezTo>
                    <a:pt x="0" y="16"/>
                    <a:pt x="1" y="19"/>
                    <a:pt x="4" y="21"/>
                  </a:cubicBezTo>
                  <a:cubicBezTo>
                    <a:pt x="6" y="24"/>
                    <a:pt x="9" y="25"/>
                    <a:pt x="12" y="25"/>
                  </a:cubicBezTo>
                  <a:cubicBezTo>
                    <a:pt x="16" y="25"/>
                    <a:pt x="18" y="24"/>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006" name="Freeform 404"/>
            <p:cNvSpPr/>
            <p:nvPr/>
          </p:nvSpPr>
          <p:spPr>
            <a:xfrm>
              <a:off x="5640388" y="1292225"/>
              <a:ext cx="77788"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3" y="0"/>
                  </a:cubicBezTo>
                  <a:cubicBezTo>
                    <a:pt x="9" y="0"/>
                    <a:pt x="6" y="2"/>
                    <a:pt x="4" y="4"/>
                  </a:cubicBezTo>
                  <a:cubicBezTo>
                    <a:pt x="1" y="6"/>
                    <a:pt x="0" y="9"/>
                    <a:pt x="0" y="12"/>
                  </a:cubicBezTo>
                  <a:cubicBezTo>
                    <a:pt x="0" y="16"/>
                    <a:pt x="1" y="19"/>
                    <a:pt x="4" y="21"/>
                  </a:cubicBezTo>
                  <a:cubicBezTo>
                    <a:pt x="6" y="24"/>
                    <a:pt x="9" y="25"/>
                    <a:pt x="13" y="25"/>
                  </a:cubicBezTo>
                  <a:cubicBezTo>
                    <a:pt x="16" y="25"/>
                    <a:pt x="19" y="24"/>
                    <a:pt x="21" y="21"/>
                  </a:cubicBezTo>
                  <a:cubicBezTo>
                    <a:pt x="24" y="19"/>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007" name="Freeform 405"/>
            <p:cNvSpPr/>
            <p:nvPr/>
          </p:nvSpPr>
          <p:spPr>
            <a:xfrm>
              <a:off x="4467225" y="1411288"/>
              <a:ext cx="76200" cy="74613"/>
            </a:xfrm>
            <a:custGeom>
              <a:avLst/>
              <a:gdLst>
                <a:gd name="txL" fmla="*/ 0 w 24"/>
                <a:gd name="txT" fmla="*/ 0 h 24"/>
                <a:gd name="txR" fmla="*/ 24 w 24"/>
                <a:gd name="txB" fmla="*/ 24 h 24"/>
              </a:gdLst>
              <a:ahLst/>
              <a:cxnLst>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Lst>
              <a:rect l="txL" t="txT" r="txR" b="txB"/>
              <a:pathLst>
                <a:path w="24" h="24">
                  <a:moveTo>
                    <a:pt x="3" y="4"/>
                  </a:moveTo>
                  <a:cubicBezTo>
                    <a:pt x="1" y="6"/>
                    <a:pt x="0" y="9"/>
                    <a:pt x="0" y="12"/>
                  </a:cubicBezTo>
                  <a:cubicBezTo>
                    <a:pt x="0" y="16"/>
                    <a:pt x="1" y="18"/>
                    <a:pt x="3" y="20"/>
                  </a:cubicBezTo>
                  <a:cubicBezTo>
                    <a:pt x="6" y="23"/>
                    <a:pt x="9" y="24"/>
                    <a:pt x="12" y="24"/>
                  </a:cubicBezTo>
                  <a:cubicBezTo>
                    <a:pt x="15" y="24"/>
                    <a:pt x="18" y="23"/>
                    <a:pt x="20" y="20"/>
                  </a:cubicBezTo>
                  <a:cubicBezTo>
                    <a:pt x="23" y="18"/>
                    <a:pt x="24" y="16"/>
                    <a:pt x="24" y="12"/>
                  </a:cubicBezTo>
                  <a:cubicBezTo>
                    <a:pt x="24" y="9"/>
                    <a:pt x="23" y="6"/>
                    <a:pt x="20" y="4"/>
                  </a:cubicBezTo>
                  <a:cubicBezTo>
                    <a:pt x="18" y="1"/>
                    <a:pt x="15" y="0"/>
                    <a:pt x="12" y="0"/>
                  </a:cubicBezTo>
                  <a:cubicBezTo>
                    <a:pt x="9" y="0"/>
                    <a:pt x="6" y="1"/>
                    <a:pt x="3" y="4"/>
                  </a:cubicBezTo>
                </a:path>
              </a:pathLst>
            </a:custGeom>
            <a:solidFill>
              <a:schemeClr val="tx1">
                <a:alpha val="100000"/>
              </a:schemeClr>
            </a:solidFill>
            <a:ln w="9525">
              <a:noFill/>
            </a:ln>
          </p:spPr>
          <p:txBody>
            <a:bodyPr/>
            <a:p>
              <a:endParaRPr lang="zh-CN" altLang="en-US"/>
            </a:p>
          </p:txBody>
        </p:sp>
        <p:sp>
          <p:nvSpPr>
            <p:cNvPr id="26008" name="Freeform 406"/>
            <p:cNvSpPr/>
            <p:nvPr/>
          </p:nvSpPr>
          <p:spPr>
            <a:xfrm>
              <a:off x="4583113" y="1411288"/>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1"/>
                    <a:pt x="16" y="0"/>
                    <a:pt x="12" y="0"/>
                  </a:cubicBezTo>
                  <a:cubicBezTo>
                    <a:pt x="9" y="0"/>
                    <a:pt x="6" y="1"/>
                    <a:pt x="4" y="4"/>
                  </a:cubicBezTo>
                  <a:cubicBezTo>
                    <a:pt x="1" y="6"/>
                    <a:pt x="0" y="9"/>
                    <a:pt x="0" y="12"/>
                  </a:cubicBezTo>
                  <a:cubicBezTo>
                    <a:pt x="0" y="16"/>
                    <a:pt x="1" y="18"/>
                    <a:pt x="4" y="20"/>
                  </a:cubicBezTo>
                  <a:cubicBezTo>
                    <a:pt x="6" y="23"/>
                    <a:pt x="9" y="24"/>
                    <a:pt x="12" y="24"/>
                  </a:cubicBezTo>
                  <a:cubicBezTo>
                    <a:pt x="16" y="24"/>
                    <a:pt x="18" y="23"/>
                    <a:pt x="21" y="20"/>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009" name="Freeform 408"/>
            <p:cNvSpPr/>
            <p:nvPr/>
          </p:nvSpPr>
          <p:spPr>
            <a:xfrm>
              <a:off x="4700587" y="1411288"/>
              <a:ext cx="77787"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1"/>
                    <a:pt x="16" y="0"/>
                    <a:pt x="12" y="0"/>
                  </a:cubicBezTo>
                  <a:cubicBezTo>
                    <a:pt x="9" y="0"/>
                    <a:pt x="6" y="1"/>
                    <a:pt x="4" y="4"/>
                  </a:cubicBezTo>
                  <a:cubicBezTo>
                    <a:pt x="2" y="6"/>
                    <a:pt x="0" y="9"/>
                    <a:pt x="0" y="12"/>
                  </a:cubicBezTo>
                  <a:cubicBezTo>
                    <a:pt x="0" y="16"/>
                    <a:pt x="2" y="18"/>
                    <a:pt x="4" y="20"/>
                  </a:cubicBezTo>
                  <a:cubicBezTo>
                    <a:pt x="6" y="23"/>
                    <a:pt x="9" y="24"/>
                    <a:pt x="12" y="24"/>
                  </a:cubicBezTo>
                  <a:cubicBezTo>
                    <a:pt x="16" y="24"/>
                    <a:pt x="19" y="23"/>
                    <a:pt x="21" y="20"/>
                  </a:cubicBezTo>
                  <a:cubicBezTo>
                    <a:pt x="23" y="18"/>
                    <a:pt x="25" y="16"/>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6010" name="Freeform 409"/>
            <p:cNvSpPr/>
            <p:nvPr/>
          </p:nvSpPr>
          <p:spPr>
            <a:xfrm>
              <a:off x="4819650" y="1411288"/>
              <a:ext cx="74612"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5" y="0"/>
                    <a:pt x="12" y="0"/>
                  </a:cubicBezTo>
                  <a:cubicBezTo>
                    <a:pt x="8" y="0"/>
                    <a:pt x="6" y="1"/>
                    <a:pt x="3" y="4"/>
                  </a:cubicBezTo>
                  <a:cubicBezTo>
                    <a:pt x="1" y="6"/>
                    <a:pt x="0" y="9"/>
                    <a:pt x="0" y="12"/>
                  </a:cubicBezTo>
                  <a:cubicBezTo>
                    <a:pt x="0" y="16"/>
                    <a:pt x="1" y="18"/>
                    <a:pt x="3" y="20"/>
                  </a:cubicBezTo>
                  <a:cubicBezTo>
                    <a:pt x="6" y="23"/>
                    <a:pt x="8" y="24"/>
                    <a:pt x="12" y="24"/>
                  </a:cubicBezTo>
                  <a:cubicBezTo>
                    <a:pt x="15" y="24"/>
                    <a:pt x="18" y="23"/>
                    <a:pt x="20" y="20"/>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011" name="Freeform 410"/>
            <p:cNvSpPr/>
            <p:nvPr/>
          </p:nvSpPr>
          <p:spPr>
            <a:xfrm>
              <a:off x="4935537" y="1411288"/>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1"/>
                    <a:pt x="16" y="0"/>
                    <a:pt x="12" y="0"/>
                  </a:cubicBezTo>
                  <a:cubicBezTo>
                    <a:pt x="9" y="0"/>
                    <a:pt x="6" y="1"/>
                    <a:pt x="4" y="4"/>
                  </a:cubicBezTo>
                  <a:cubicBezTo>
                    <a:pt x="1" y="6"/>
                    <a:pt x="0" y="9"/>
                    <a:pt x="0" y="12"/>
                  </a:cubicBezTo>
                  <a:cubicBezTo>
                    <a:pt x="0" y="16"/>
                    <a:pt x="1" y="18"/>
                    <a:pt x="4" y="20"/>
                  </a:cubicBezTo>
                  <a:cubicBezTo>
                    <a:pt x="6" y="23"/>
                    <a:pt x="9" y="24"/>
                    <a:pt x="12" y="24"/>
                  </a:cubicBezTo>
                  <a:cubicBezTo>
                    <a:pt x="16" y="24"/>
                    <a:pt x="18" y="23"/>
                    <a:pt x="21" y="20"/>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012" name="Freeform 411"/>
            <p:cNvSpPr/>
            <p:nvPr/>
          </p:nvSpPr>
          <p:spPr>
            <a:xfrm>
              <a:off x="5051425" y="1411288"/>
              <a:ext cx="79375"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1"/>
                    <a:pt x="16" y="0"/>
                    <a:pt x="13" y="0"/>
                  </a:cubicBezTo>
                  <a:cubicBezTo>
                    <a:pt x="9" y="0"/>
                    <a:pt x="6" y="1"/>
                    <a:pt x="4" y="4"/>
                  </a:cubicBezTo>
                  <a:cubicBezTo>
                    <a:pt x="2" y="6"/>
                    <a:pt x="0" y="9"/>
                    <a:pt x="0" y="12"/>
                  </a:cubicBezTo>
                  <a:cubicBezTo>
                    <a:pt x="0" y="16"/>
                    <a:pt x="2" y="18"/>
                    <a:pt x="4" y="20"/>
                  </a:cubicBezTo>
                  <a:cubicBezTo>
                    <a:pt x="6" y="23"/>
                    <a:pt x="9" y="24"/>
                    <a:pt x="13" y="24"/>
                  </a:cubicBezTo>
                  <a:cubicBezTo>
                    <a:pt x="16" y="24"/>
                    <a:pt x="19" y="23"/>
                    <a:pt x="21" y="20"/>
                  </a:cubicBezTo>
                  <a:cubicBezTo>
                    <a:pt x="24" y="18"/>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013" name="Freeform 412"/>
            <p:cNvSpPr/>
            <p:nvPr/>
          </p:nvSpPr>
          <p:spPr>
            <a:xfrm>
              <a:off x="5172075" y="1411288"/>
              <a:ext cx="74612"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6" y="0"/>
                    <a:pt x="12" y="0"/>
                  </a:cubicBezTo>
                  <a:cubicBezTo>
                    <a:pt x="8" y="0"/>
                    <a:pt x="6" y="1"/>
                    <a:pt x="4" y="4"/>
                  </a:cubicBezTo>
                  <a:cubicBezTo>
                    <a:pt x="1" y="6"/>
                    <a:pt x="0" y="9"/>
                    <a:pt x="0" y="12"/>
                  </a:cubicBezTo>
                  <a:cubicBezTo>
                    <a:pt x="0" y="16"/>
                    <a:pt x="1" y="18"/>
                    <a:pt x="4" y="20"/>
                  </a:cubicBezTo>
                  <a:cubicBezTo>
                    <a:pt x="6" y="23"/>
                    <a:pt x="8" y="24"/>
                    <a:pt x="12" y="24"/>
                  </a:cubicBezTo>
                  <a:cubicBezTo>
                    <a:pt x="16" y="24"/>
                    <a:pt x="18" y="23"/>
                    <a:pt x="20" y="20"/>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014" name="Freeform 413"/>
            <p:cNvSpPr/>
            <p:nvPr/>
          </p:nvSpPr>
          <p:spPr>
            <a:xfrm>
              <a:off x="5287962" y="1411288"/>
              <a:ext cx="77787"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1"/>
                    <a:pt x="16" y="0"/>
                    <a:pt x="13" y="0"/>
                  </a:cubicBezTo>
                  <a:cubicBezTo>
                    <a:pt x="9" y="0"/>
                    <a:pt x="6" y="1"/>
                    <a:pt x="4" y="4"/>
                  </a:cubicBezTo>
                  <a:cubicBezTo>
                    <a:pt x="1" y="6"/>
                    <a:pt x="0" y="9"/>
                    <a:pt x="0" y="12"/>
                  </a:cubicBezTo>
                  <a:cubicBezTo>
                    <a:pt x="0" y="16"/>
                    <a:pt x="1" y="18"/>
                    <a:pt x="4" y="20"/>
                  </a:cubicBezTo>
                  <a:cubicBezTo>
                    <a:pt x="6" y="23"/>
                    <a:pt x="9" y="24"/>
                    <a:pt x="13" y="24"/>
                  </a:cubicBezTo>
                  <a:cubicBezTo>
                    <a:pt x="16" y="24"/>
                    <a:pt x="19" y="23"/>
                    <a:pt x="21" y="20"/>
                  </a:cubicBezTo>
                  <a:cubicBezTo>
                    <a:pt x="23" y="18"/>
                    <a:pt x="25" y="16"/>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6015" name="Freeform 414"/>
            <p:cNvSpPr/>
            <p:nvPr/>
          </p:nvSpPr>
          <p:spPr>
            <a:xfrm>
              <a:off x="5407025" y="1411288"/>
              <a:ext cx="76200" cy="74613"/>
            </a:xfrm>
            <a:custGeom>
              <a:avLst/>
              <a:gdLst>
                <a:gd name="txL" fmla="*/ 0 w 24"/>
                <a:gd name="txT" fmla="*/ 0 h 24"/>
                <a:gd name="txR" fmla="*/ 24 w 24"/>
                <a:gd name="txB" fmla="*/ 24 h 24"/>
              </a:gdLst>
              <a:ahLst/>
              <a:cxnLst>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24" h="24">
                  <a:moveTo>
                    <a:pt x="12" y="0"/>
                  </a:moveTo>
                  <a:cubicBezTo>
                    <a:pt x="8" y="0"/>
                    <a:pt x="6" y="1"/>
                    <a:pt x="3" y="4"/>
                  </a:cubicBezTo>
                  <a:cubicBezTo>
                    <a:pt x="1" y="6"/>
                    <a:pt x="0" y="9"/>
                    <a:pt x="0" y="12"/>
                  </a:cubicBezTo>
                  <a:cubicBezTo>
                    <a:pt x="0" y="16"/>
                    <a:pt x="1" y="18"/>
                    <a:pt x="3" y="20"/>
                  </a:cubicBezTo>
                  <a:cubicBezTo>
                    <a:pt x="6" y="23"/>
                    <a:pt x="8" y="24"/>
                    <a:pt x="12" y="24"/>
                  </a:cubicBezTo>
                  <a:cubicBezTo>
                    <a:pt x="15" y="24"/>
                    <a:pt x="18" y="23"/>
                    <a:pt x="20" y="20"/>
                  </a:cubicBezTo>
                  <a:cubicBezTo>
                    <a:pt x="23" y="18"/>
                    <a:pt x="24" y="16"/>
                    <a:pt x="24" y="12"/>
                  </a:cubicBezTo>
                  <a:cubicBezTo>
                    <a:pt x="24" y="9"/>
                    <a:pt x="23" y="6"/>
                    <a:pt x="20" y="4"/>
                  </a:cubicBezTo>
                  <a:cubicBezTo>
                    <a:pt x="18" y="1"/>
                    <a:pt x="15" y="0"/>
                    <a:pt x="12" y="0"/>
                  </a:cubicBezTo>
                </a:path>
              </a:pathLst>
            </a:custGeom>
            <a:solidFill>
              <a:schemeClr val="tx1">
                <a:alpha val="100000"/>
              </a:schemeClr>
            </a:solidFill>
            <a:ln w="9525">
              <a:noFill/>
            </a:ln>
          </p:spPr>
          <p:txBody>
            <a:bodyPr/>
            <a:p>
              <a:endParaRPr lang="zh-CN" altLang="en-US"/>
            </a:p>
          </p:txBody>
        </p:sp>
        <p:sp>
          <p:nvSpPr>
            <p:cNvPr id="26016" name="Freeform 415"/>
            <p:cNvSpPr/>
            <p:nvPr/>
          </p:nvSpPr>
          <p:spPr>
            <a:xfrm>
              <a:off x="5522912" y="1411288"/>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1"/>
                    <a:pt x="16" y="0"/>
                    <a:pt x="12" y="0"/>
                  </a:cubicBezTo>
                  <a:cubicBezTo>
                    <a:pt x="9" y="0"/>
                    <a:pt x="6" y="1"/>
                    <a:pt x="4" y="4"/>
                  </a:cubicBezTo>
                  <a:cubicBezTo>
                    <a:pt x="1" y="6"/>
                    <a:pt x="0" y="9"/>
                    <a:pt x="0" y="12"/>
                  </a:cubicBezTo>
                  <a:cubicBezTo>
                    <a:pt x="0" y="16"/>
                    <a:pt x="1" y="18"/>
                    <a:pt x="4" y="20"/>
                  </a:cubicBezTo>
                  <a:cubicBezTo>
                    <a:pt x="6" y="23"/>
                    <a:pt x="9" y="24"/>
                    <a:pt x="12" y="24"/>
                  </a:cubicBezTo>
                  <a:cubicBezTo>
                    <a:pt x="16" y="24"/>
                    <a:pt x="18" y="23"/>
                    <a:pt x="21" y="20"/>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017" name="Freeform 416"/>
            <p:cNvSpPr/>
            <p:nvPr/>
          </p:nvSpPr>
          <p:spPr>
            <a:xfrm>
              <a:off x="5640387" y="1411288"/>
              <a:ext cx="77787"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1"/>
                    <a:pt x="16" y="0"/>
                    <a:pt x="13" y="0"/>
                  </a:cubicBezTo>
                  <a:cubicBezTo>
                    <a:pt x="9" y="0"/>
                    <a:pt x="6" y="1"/>
                    <a:pt x="4" y="4"/>
                  </a:cubicBezTo>
                  <a:cubicBezTo>
                    <a:pt x="1" y="6"/>
                    <a:pt x="0" y="9"/>
                    <a:pt x="0" y="12"/>
                  </a:cubicBezTo>
                  <a:cubicBezTo>
                    <a:pt x="0" y="16"/>
                    <a:pt x="1" y="18"/>
                    <a:pt x="4" y="20"/>
                  </a:cubicBezTo>
                  <a:cubicBezTo>
                    <a:pt x="6" y="23"/>
                    <a:pt x="9" y="24"/>
                    <a:pt x="13" y="24"/>
                  </a:cubicBezTo>
                  <a:cubicBezTo>
                    <a:pt x="16" y="24"/>
                    <a:pt x="19" y="23"/>
                    <a:pt x="21" y="20"/>
                  </a:cubicBezTo>
                  <a:cubicBezTo>
                    <a:pt x="24" y="18"/>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018" name="Freeform 417"/>
            <p:cNvSpPr/>
            <p:nvPr/>
          </p:nvSpPr>
          <p:spPr>
            <a:xfrm>
              <a:off x="4467225" y="587375"/>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5" y="0"/>
                    <a:pt x="12" y="0"/>
                  </a:cubicBezTo>
                  <a:cubicBezTo>
                    <a:pt x="9" y="0"/>
                    <a:pt x="6" y="2"/>
                    <a:pt x="3" y="4"/>
                  </a:cubicBezTo>
                  <a:cubicBezTo>
                    <a:pt x="1" y="6"/>
                    <a:pt x="0" y="9"/>
                    <a:pt x="0" y="12"/>
                  </a:cubicBezTo>
                  <a:cubicBezTo>
                    <a:pt x="0" y="16"/>
                    <a:pt x="1" y="19"/>
                    <a:pt x="3" y="21"/>
                  </a:cubicBezTo>
                  <a:cubicBezTo>
                    <a:pt x="6" y="23"/>
                    <a:pt x="9" y="24"/>
                    <a:pt x="12" y="24"/>
                  </a:cubicBezTo>
                  <a:cubicBezTo>
                    <a:pt x="15" y="24"/>
                    <a:pt x="18" y="23"/>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019" name="Freeform 418"/>
            <p:cNvSpPr/>
            <p:nvPr/>
          </p:nvSpPr>
          <p:spPr>
            <a:xfrm>
              <a:off x="4583112" y="587375"/>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2"/>
                    <a:pt x="16" y="0"/>
                    <a:pt x="12" y="0"/>
                  </a:cubicBezTo>
                  <a:cubicBezTo>
                    <a:pt x="9" y="0"/>
                    <a:pt x="6" y="2"/>
                    <a:pt x="4" y="4"/>
                  </a:cubicBezTo>
                  <a:cubicBezTo>
                    <a:pt x="1" y="6"/>
                    <a:pt x="0" y="9"/>
                    <a:pt x="0" y="12"/>
                  </a:cubicBezTo>
                  <a:cubicBezTo>
                    <a:pt x="0" y="16"/>
                    <a:pt x="1" y="19"/>
                    <a:pt x="4" y="21"/>
                  </a:cubicBezTo>
                  <a:cubicBezTo>
                    <a:pt x="6" y="23"/>
                    <a:pt x="9" y="24"/>
                    <a:pt x="12" y="24"/>
                  </a:cubicBezTo>
                  <a:cubicBezTo>
                    <a:pt x="16" y="24"/>
                    <a:pt x="18" y="23"/>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020" name="Freeform 419"/>
            <p:cNvSpPr/>
            <p:nvPr/>
          </p:nvSpPr>
          <p:spPr>
            <a:xfrm>
              <a:off x="4700587" y="587375"/>
              <a:ext cx="77787"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2"/>
                    <a:pt x="16" y="0"/>
                    <a:pt x="12" y="0"/>
                  </a:cubicBezTo>
                  <a:cubicBezTo>
                    <a:pt x="9" y="0"/>
                    <a:pt x="6" y="2"/>
                    <a:pt x="4" y="4"/>
                  </a:cubicBezTo>
                  <a:cubicBezTo>
                    <a:pt x="2" y="6"/>
                    <a:pt x="0" y="9"/>
                    <a:pt x="0" y="12"/>
                  </a:cubicBezTo>
                  <a:cubicBezTo>
                    <a:pt x="0" y="16"/>
                    <a:pt x="2" y="19"/>
                    <a:pt x="4" y="21"/>
                  </a:cubicBezTo>
                  <a:cubicBezTo>
                    <a:pt x="6" y="23"/>
                    <a:pt x="9" y="24"/>
                    <a:pt x="12" y="24"/>
                  </a:cubicBezTo>
                  <a:cubicBezTo>
                    <a:pt x="16" y="24"/>
                    <a:pt x="19" y="23"/>
                    <a:pt x="21" y="21"/>
                  </a:cubicBezTo>
                  <a:cubicBezTo>
                    <a:pt x="23" y="19"/>
                    <a:pt x="25" y="16"/>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6021" name="Freeform 420"/>
            <p:cNvSpPr/>
            <p:nvPr/>
          </p:nvSpPr>
          <p:spPr>
            <a:xfrm>
              <a:off x="4819650" y="587375"/>
              <a:ext cx="74612"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5" y="0"/>
                    <a:pt x="12" y="0"/>
                  </a:cubicBezTo>
                  <a:cubicBezTo>
                    <a:pt x="8" y="0"/>
                    <a:pt x="6" y="2"/>
                    <a:pt x="3" y="4"/>
                  </a:cubicBezTo>
                  <a:cubicBezTo>
                    <a:pt x="1" y="6"/>
                    <a:pt x="0" y="9"/>
                    <a:pt x="0" y="12"/>
                  </a:cubicBezTo>
                  <a:cubicBezTo>
                    <a:pt x="0" y="16"/>
                    <a:pt x="1" y="19"/>
                    <a:pt x="3" y="21"/>
                  </a:cubicBezTo>
                  <a:cubicBezTo>
                    <a:pt x="6" y="23"/>
                    <a:pt x="8" y="24"/>
                    <a:pt x="12" y="24"/>
                  </a:cubicBezTo>
                  <a:cubicBezTo>
                    <a:pt x="15" y="24"/>
                    <a:pt x="18" y="23"/>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022" name="Freeform 421"/>
            <p:cNvSpPr/>
            <p:nvPr/>
          </p:nvSpPr>
          <p:spPr>
            <a:xfrm>
              <a:off x="4935537" y="587375"/>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2"/>
                    <a:pt x="16" y="0"/>
                    <a:pt x="12" y="0"/>
                  </a:cubicBezTo>
                  <a:cubicBezTo>
                    <a:pt x="9" y="0"/>
                    <a:pt x="6" y="2"/>
                    <a:pt x="4" y="4"/>
                  </a:cubicBezTo>
                  <a:cubicBezTo>
                    <a:pt x="1" y="6"/>
                    <a:pt x="0" y="9"/>
                    <a:pt x="0" y="12"/>
                  </a:cubicBezTo>
                  <a:cubicBezTo>
                    <a:pt x="0" y="16"/>
                    <a:pt x="1" y="19"/>
                    <a:pt x="4" y="21"/>
                  </a:cubicBezTo>
                  <a:cubicBezTo>
                    <a:pt x="6" y="23"/>
                    <a:pt x="9" y="24"/>
                    <a:pt x="12" y="24"/>
                  </a:cubicBezTo>
                  <a:cubicBezTo>
                    <a:pt x="16" y="24"/>
                    <a:pt x="18" y="23"/>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023" name="Freeform 422"/>
            <p:cNvSpPr/>
            <p:nvPr/>
          </p:nvSpPr>
          <p:spPr>
            <a:xfrm>
              <a:off x="5051425" y="587375"/>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2"/>
                    <a:pt x="16" y="0"/>
                    <a:pt x="13" y="0"/>
                  </a:cubicBezTo>
                  <a:cubicBezTo>
                    <a:pt x="9" y="0"/>
                    <a:pt x="6" y="2"/>
                    <a:pt x="4" y="4"/>
                  </a:cubicBezTo>
                  <a:cubicBezTo>
                    <a:pt x="2" y="6"/>
                    <a:pt x="0" y="9"/>
                    <a:pt x="0" y="12"/>
                  </a:cubicBezTo>
                  <a:cubicBezTo>
                    <a:pt x="0" y="16"/>
                    <a:pt x="2" y="19"/>
                    <a:pt x="4" y="21"/>
                  </a:cubicBezTo>
                  <a:cubicBezTo>
                    <a:pt x="6" y="23"/>
                    <a:pt x="9" y="24"/>
                    <a:pt x="13" y="24"/>
                  </a:cubicBezTo>
                  <a:cubicBezTo>
                    <a:pt x="16" y="24"/>
                    <a:pt x="19" y="23"/>
                    <a:pt x="21" y="21"/>
                  </a:cubicBezTo>
                  <a:cubicBezTo>
                    <a:pt x="24" y="19"/>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024" name="Freeform 423"/>
            <p:cNvSpPr/>
            <p:nvPr/>
          </p:nvSpPr>
          <p:spPr>
            <a:xfrm>
              <a:off x="5172075" y="587375"/>
              <a:ext cx="74612"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6" y="0"/>
                    <a:pt x="12" y="0"/>
                  </a:cubicBezTo>
                  <a:cubicBezTo>
                    <a:pt x="8" y="0"/>
                    <a:pt x="6" y="2"/>
                    <a:pt x="4" y="4"/>
                  </a:cubicBezTo>
                  <a:cubicBezTo>
                    <a:pt x="1" y="6"/>
                    <a:pt x="0" y="9"/>
                    <a:pt x="0" y="12"/>
                  </a:cubicBezTo>
                  <a:cubicBezTo>
                    <a:pt x="0" y="16"/>
                    <a:pt x="1" y="19"/>
                    <a:pt x="4" y="21"/>
                  </a:cubicBezTo>
                  <a:cubicBezTo>
                    <a:pt x="6" y="23"/>
                    <a:pt x="8" y="24"/>
                    <a:pt x="12" y="24"/>
                  </a:cubicBezTo>
                  <a:cubicBezTo>
                    <a:pt x="16" y="24"/>
                    <a:pt x="18" y="23"/>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025" name="Freeform 424"/>
            <p:cNvSpPr/>
            <p:nvPr/>
          </p:nvSpPr>
          <p:spPr>
            <a:xfrm>
              <a:off x="5759450" y="587375"/>
              <a:ext cx="74612"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5" y="0"/>
                    <a:pt x="12" y="0"/>
                  </a:cubicBezTo>
                  <a:cubicBezTo>
                    <a:pt x="8" y="0"/>
                    <a:pt x="6" y="2"/>
                    <a:pt x="3" y="4"/>
                  </a:cubicBezTo>
                  <a:cubicBezTo>
                    <a:pt x="1" y="6"/>
                    <a:pt x="0" y="9"/>
                    <a:pt x="0" y="12"/>
                  </a:cubicBezTo>
                  <a:cubicBezTo>
                    <a:pt x="0" y="16"/>
                    <a:pt x="1" y="19"/>
                    <a:pt x="3" y="21"/>
                  </a:cubicBezTo>
                  <a:cubicBezTo>
                    <a:pt x="6" y="23"/>
                    <a:pt x="8" y="24"/>
                    <a:pt x="12" y="24"/>
                  </a:cubicBezTo>
                  <a:cubicBezTo>
                    <a:pt x="15" y="24"/>
                    <a:pt x="18" y="23"/>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026" name="Freeform 425"/>
            <p:cNvSpPr/>
            <p:nvPr/>
          </p:nvSpPr>
          <p:spPr>
            <a:xfrm>
              <a:off x="5759450" y="706438"/>
              <a:ext cx="74612"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2" y="0"/>
                  </a:cubicBezTo>
                  <a:cubicBezTo>
                    <a:pt x="8" y="0"/>
                    <a:pt x="6" y="1"/>
                    <a:pt x="3" y="3"/>
                  </a:cubicBezTo>
                  <a:cubicBezTo>
                    <a:pt x="1" y="6"/>
                    <a:pt x="0" y="9"/>
                    <a:pt x="0" y="12"/>
                  </a:cubicBezTo>
                  <a:cubicBezTo>
                    <a:pt x="0" y="15"/>
                    <a:pt x="1" y="18"/>
                    <a:pt x="3" y="20"/>
                  </a:cubicBezTo>
                  <a:cubicBezTo>
                    <a:pt x="6" y="23"/>
                    <a:pt x="8" y="24"/>
                    <a:pt x="12" y="24"/>
                  </a:cubicBezTo>
                  <a:cubicBezTo>
                    <a:pt x="15"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6027" name="Freeform 426"/>
            <p:cNvSpPr/>
            <p:nvPr/>
          </p:nvSpPr>
          <p:spPr>
            <a:xfrm>
              <a:off x="5759450" y="823913"/>
              <a:ext cx="74612"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5" y="0"/>
                    <a:pt x="12" y="0"/>
                  </a:cubicBezTo>
                  <a:cubicBezTo>
                    <a:pt x="8" y="0"/>
                    <a:pt x="6" y="1"/>
                    <a:pt x="3" y="4"/>
                  </a:cubicBezTo>
                  <a:cubicBezTo>
                    <a:pt x="1" y="6"/>
                    <a:pt x="0" y="9"/>
                    <a:pt x="0" y="12"/>
                  </a:cubicBezTo>
                  <a:cubicBezTo>
                    <a:pt x="0" y="16"/>
                    <a:pt x="1" y="18"/>
                    <a:pt x="3" y="21"/>
                  </a:cubicBezTo>
                  <a:cubicBezTo>
                    <a:pt x="6" y="23"/>
                    <a:pt x="8" y="24"/>
                    <a:pt x="12" y="24"/>
                  </a:cubicBezTo>
                  <a:cubicBezTo>
                    <a:pt x="15"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028" name="Freeform 427"/>
            <p:cNvSpPr/>
            <p:nvPr/>
          </p:nvSpPr>
          <p:spPr>
            <a:xfrm>
              <a:off x="5875337" y="587375"/>
              <a:ext cx="76200" cy="76200"/>
            </a:xfrm>
            <a:custGeom>
              <a:avLst/>
              <a:gdLst>
                <a:gd name="txL" fmla="*/ 0 w 24"/>
                <a:gd name="txT" fmla="*/ 0 h 24"/>
                <a:gd name="txR" fmla="*/ 24 w 24"/>
                <a:gd name="txB" fmla="*/ 24 h 24"/>
              </a:gdLst>
              <a:ahLst/>
              <a:cxnLst>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24" h="24">
                  <a:moveTo>
                    <a:pt x="12" y="0"/>
                  </a:moveTo>
                  <a:cubicBezTo>
                    <a:pt x="9" y="0"/>
                    <a:pt x="6" y="2"/>
                    <a:pt x="4" y="4"/>
                  </a:cubicBezTo>
                  <a:cubicBezTo>
                    <a:pt x="1" y="6"/>
                    <a:pt x="0" y="9"/>
                    <a:pt x="0" y="12"/>
                  </a:cubicBezTo>
                  <a:cubicBezTo>
                    <a:pt x="0" y="16"/>
                    <a:pt x="1" y="19"/>
                    <a:pt x="4" y="21"/>
                  </a:cubicBezTo>
                  <a:cubicBezTo>
                    <a:pt x="6" y="23"/>
                    <a:pt x="9" y="24"/>
                    <a:pt x="12" y="24"/>
                  </a:cubicBezTo>
                  <a:cubicBezTo>
                    <a:pt x="16" y="24"/>
                    <a:pt x="18" y="23"/>
                    <a:pt x="21" y="21"/>
                  </a:cubicBezTo>
                  <a:cubicBezTo>
                    <a:pt x="23" y="19"/>
                    <a:pt x="24" y="16"/>
                    <a:pt x="24" y="12"/>
                  </a:cubicBezTo>
                  <a:cubicBezTo>
                    <a:pt x="24" y="9"/>
                    <a:pt x="23" y="6"/>
                    <a:pt x="21" y="4"/>
                  </a:cubicBezTo>
                  <a:cubicBezTo>
                    <a:pt x="18" y="2"/>
                    <a:pt x="16" y="0"/>
                    <a:pt x="12" y="0"/>
                  </a:cubicBezTo>
                </a:path>
              </a:pathLst>
            </a:custGeom>
            <a:solidFill>
              <a:schemeClr val="tx1">
                <a:alpha val="100000"/>
              </a:schemeClr>
            </a:solidFill>
            <a:ln w="9525">
              <a:noFill/>
            </a:ln>
          </p:spPr>
          <p:txBody>
            <a:bodyPr/>
            <a:p>
              <a:endParaRPr lang="zh-CN" altLang="en-US"/>
            </a:p>
          </p:txBody>
        </p:sp>
        <p:sp>
          <p:nvSpPr>
            <p:cNvPr id="26029" name="Freeform 428"/>
            <p:cNvSpPr/>
            <p:nvPr/>
          </p:nvSpPr>
          <p:spPr>
            <a:xfrm>
              <a:off x="5875337" y="706438"/>
              <a:ext cx="76200" cy="76200"/>
            </a:xfrm>
            <a:custGeom>
              <a:avLst/>
              <a:gdLst>
                <a:gd name="txL" fmla="*/ 0 w 24"/>
                <a:gd name="txT" fmla="*/ 0 h 24"/>
                <a:gd name="txR" fmla="*/ 24 w 24"/>
                <a:gd name="txB" fmla="*/ 24 h 24"/>
              </a:gdLst>
              <a:ahLst/>
              <a:cxnLst>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24" h="24">
                  <a:moveTo>
                    <a:pt x="12" y="0"/>
                  </a:moveTo>
                  <a:cubicBezTo>
                    <a:pt x="9" y="0"/>
                    <a:pt x="6" y="1"/>
                    <a:pt x="4" y="3"/>
                  </a:cubicBezTo>
                  <a:cubicBezTo>
                    <a:pt x="1" y="6"/>
                    <a:pt x="0" y="9"/>
                    <a:pt x="0" y="12"/>
                  </a:cubicBezTo>
                  <a:cubicBezTo>
                    <a:pt x="0" y="15"/>
                    <a:pt x="1" y="18"/>
                    <a:pt x="4" y="20"/>
                  </a:cubicBezTo>
                  <a:cubicBezTo>
                    <a:pt x="6" y="23"/>
                    <a:pt x="9" y="24"/>
                    <a:pt x="12" y="24"/>
                  </a:cubicBezTo>
                  <a:cubicBezTo>
                    <a:pt x="16" y="24"/>
                    <a:pt x="18" y="23"/>
                    <a:pt x="21" y="20"/>
                  </a:cubicBezTo>
                  <a:cubicBezTo>
                    <a:pt x="23" y="18"/>
                    <a:pt x="24" y="15"/>
                    <a:pt x="24" y="12"/>
                  </a:cubicBezTo>
                  <a:cubicBezTo>
                    <a:pt x="24" y="9"/>
                    <a:pt x="23" y="6"/>
                    <a:pt x="21" y="3"/>
                  </a:cubicBezTo>
                  <a:cubicBezTo>
                    <a:pt x="18" y="1"/>
                    <a:pt x="16" y="0"/>
                    <a:pt x="12" y="0"/>
                  </a:cubicBezTo>
                </a:path>
              </a:pathLst>
            </a:custGeom>
            <a:solidFill>
              <a:schemeClr val="tx1">
                <a:alpha val="100000"/>
              </a:schemeClr>
            </a:solidFill>
            <a:ln w="9525">
              <a:noFill/>
            </a:ln>
          </p:spPr>
          <p:txBody>
            <a:bodyPr/>
            <a:p>
              <a:endParaRPr lang="zh-CN" altLang="en-US"/>
            </a:p>
          </p:txBody>
        </p:sp>
        <p:sp>
          <p:nvSpPr>
            <p:cNvPr id="26030" name="Freeform 429"/>
            <p:cNvSpPr/>
            <p:nvPr/>
          </p:nvSpPr>
          <p:spPr>
            <a:xfrm>
              <a:off x="5875337" y="823913"/>
              <a:ext cx="76200" cy="74613"/>
            </a:xfrm>
            <a:custGeom>
              <a:avLst/>
              <a:gdLst>
                <a:gd name="txL" fmla="*/ 0 w 24"/>
                <a:gd name="txT" fmla="*/ 0 h 24"/>
                <a:gd name="txR" fmla="*/ 24 w 24"/>
                <a:gd name="txB" fmla="*/ 24 h 24"/>
              </a:gdLst>
              <a:ahLst/>
              <a:cxnLst>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24" h="24">
                  <a:moveTo>
                    <a:pt x="12" y="0"/>
                  </a:moveTo>
                  <a:cubicBezTo>
                    <a:pt x="9" y="0"/>
                    <a:pt x="6" y="1"/>
                    <a:pt x="4" y="4"/>
                  </a:cubicBezTo>
                  <a:cubicBezTo>
                    <a:pt x="1" y="6"/>
                    <a:pt x="0" y="9"/>
                    <a:pt x="0" y="12"/>
                  </a:cubicBezTo>
                  <a:cubicBezTo>
                    <a:pt x="0" y="16"/>
                    <a:pt x="1" y="18"/>
                    <a:pt x="4" y="21"/>
                  </a:cubicBezTo>
                  <a:cubicBezTo>
                    <a:pt x="6" y="23"/>
                    <a:pt x="9" y="24"/>
                    <a:pt x="12" y="24"/>
                  </a:cubicBezTo>
                  <a:cubicBezTo>
                    <a:pt x="16" y="24"/>
                    <a:pt x="18" y="23"/>
                    <a:pt x="21" y="21"/>
                  </a:cubicBezTo>
                  <a:cubicBezTo>
                    <a:pt x="23" y="18"/>
                    <a:pt x="24" y="16"/>
                    <a:pt x="24" y="12"/>
                  </a:cubicBezTo>
                  <a:cubicBezTo>
                    <a:pt x="24" y="9"/>
                    <a:pt x="23" y="6"/>
                    <a:pt x="21" y="4"/>
                  </a:cubicBezTo>
                  <a:cubicBezTo>
                    <a:pt x="18" y="1"/>
                    <a:pt x="16" y="0"/>
                    <a:pt x="12" y="0"/>
                  </a:cubicBezTo>
                </a:path>
              </a:pathLst>
            </a:custGeom>
            <a:solidFill>
              <a:schemeClr val="tx1">
                <a:alpha val="100000"/>
              </a:schemeClr>
            </a:solidFill>
            <a:ln w="9525">
              <a:noFill/>
            </a:ln>
          </p:spPr>
          <p:txBody>
            <a:bodyPr/>
            <a:p>
              <a:endParaRPr lang="zh-CN" altLang="en-US"/>
            </a:p>
          </p:txBody>
        </p:sp>
        <p:sp>
          <p:nvSpPr>
            <p:cNvPr id="26031" name="Freeform 430"/>
            <p:cNvSpPr/>
            <p:nvPr/>
          </p:nvSpPr>
          <p:spPr>
            <a:xfrm>
              <a:off x="5991225" y="706438"/>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3" y="0"/>
                  </a:cubicBezTo>
                  <a:cubicBezTo>
                    <a:pt x="9" y="0"/>
                    <a:pt x="6" y="1"/>
                    <a:pt x="4" y="3"/>
                  </a:cubicBezTo>
                  <a:cubicBezTo>
                    <a:pt x="2" y="6"/>
                    <a:pt x="0" y="9"/>
                    <a:pt x="0" y="12"/>
                  </a:cubicBezTo>
                  <a:cubicBezTo>
                    <a:pt x="0" y="15"/>
                    <a:pt x="2" y="18"/>
                    <a:pt x="4" y="20"/>
                  </a:cubicBezTo>
                  <a:cubicBezTo>
                    <a:pt x="6" y="23"/>
                    <a:pt x="9" y="24"/>
                    <a:pt x="13" y="24"/>
                  </a:cubicBezTo>
                  <a:cubicBezTo>
                    <a:pt x="16" y="24"/>
                    <a:pt x="19" y="23"/>
                    <a:pt x="21" y="20"/>
                  </a:cubicBezTo>
                  <a:cubicBezTo>
                    <a:pt x="24" y="18"/>
                    <a:pt x="25" y="15"/>
                    <a:pt x="25" y="12"/>
                  </a:cubicBezTo>
                  <a:cubicBezTo>
                    <a:pt x="25" y="9"/>
                    <a:pt x="24" y="6"/>
                    <a:pt x="21" y="3"/>
                  </a:cubicBezTo>
                </a:path>
              </a:pathLst>
            </a:custGeom>
            <a:solidFill>
              <a:schemeClr val="tx1">
                <a:alpha val="100000"/>
              </a:schemeClr>
            </a:solidFill>
            <a:ln w="9525">
              <a:noFill/>
            </a:ln>
          </p:spPr>
          <p:txBody>
            <a:bodyPr/>
            <a:p>
              <a:endParaRPr lang="zh-CN" altLang="en-US"/>
            </a:p>
          </p:txBody>
        </p:sp>
        <p:sp>
          <p:nvSpPr>
            <p:cNvPr id="26032" name="Freeform 431"/>
            <p:cNvSpPr/>
            <p:nvPr/>
          </p:nvSpPr>
          <p:spPr>
            <a:xfrm>
              <a:off x="5991225" y="823913"/>
              <a:ext cx="79375"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1"/>
                    <a:pt x="16" y="0"/>
                    <a:pt x="13" y="0"/>
                  </a:cubicBezTo>
                  <a:cubicBezTo>
                    <a:pt x="9" y="0"/>
                    <a:pt x="6" y="1"/>
                    <a:pt x="4" y="4"/>
                  </a:cubicBezTo>
                  <a:cubicBezTo>
                    <a:pt x="2" y="6"/>
                    <a:pt x="0" y="9"/>
                    <a:pt x="0" y="12"/>
                  </a:cubicBezTo>
                  <a:cubicBezTo>
                    <a:pt x="0" y="16"/>
                    <a:pt x="2" y="18"/>
                    <a:pt x="4" y="21"/>
                  </a:cubicBezTo>
                  <a:cubicBezTo>
                    <a:pt x="6" y="23"/>
                    <a:pt x="9" y="24"/>
                    <a:pt x="13" y="24"/>
                  </a:cubicBezTo>
                  <a:cubicBezTo>
                    <a:pt x="16" y="24"/>
                    <a:pt x="19" y="23"/>
                    <a:pt x="21" y="21"/>
                  </a:cubicBezTo>
                  <a:cubicBezTo>
                    <a:pt x="24" y="18"/>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033" name="Freeform 432"/>
            <p:cNvSpPr/>
            <p:nvPr/>
          </p:nvSpPr>
          <p:spPr>
            <a:xfrm>
              <a:off x="5759450" y="939800"/>
              <a:ext cx="74612"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2" y="0"/>
                  </a:cubicBezTo>
                  <a:cubicBezTo>
                    <a:pt x="8" y="0"/>
                    <a:pt x="6" y="2"/>
                    <a:pt x="3" y="4"/>
                  </a:cubicBezTo>
                  <a:cubicBezTo>
                    <a:pt x="1" y="6"/>
                    <a:pt x="0" y="9"/>
                    <a:pt x="0" y="12"/>
                  </a:cubicBezTo>
                  <a:cubicBezTo>
                    <a:pt x="0" y="16"/>
                    <a:pt x="1" y="19"/>
                    <a:pt x="3" y="21"/>
                  </a:cubicBezTo>
                  <a:cubicBezTo>
                    <a:pt x="6" y="24"/>
                    <a:pt x="8" y="25"/>
                    <a:pt x="12" y="25"/>
                  </a:cubicBezTo>
                  <a:cubicBezTo>
                    <a:pt x="15"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034" name="Freeform 433"/>
            <p:cNvSpPr/>
            <p:nvPr/>
          </p:nvSpPr>
          <p:spPr>
            <a:xfrm>
              <a:off x="5759450" y="1058863"/>
              <a:ext cx="74612"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2" y="0"/>
                  </a:cubicBezTo>
                  <a:cubicBezTo>
                    <a:pt x="8" y="0"/>
                    <a:pt x="6" y="1"/>
                    <a:pt x="3" y="3"/>
                  </a:cubicBezTo>
                  <a:cubicBezTo>
                    <a:pt x="1" y="6"/>
                    <a:pt x="0" y="9"/>
                    <a:pt x="0" y="12"/>
                  </a:cubicBezTo>
                  <a:cubicBezTo>
                    <a:pt x="0" y="15"/>
                    <a:pt x="1" y="18"/>
                    <a:pt x="3" y="20"/>
                  </a:cubicBezTo>
                  <a:cubicBezTo>
                    <a:pt x="6" y="23"/>
                    <a:pt x="8" y="24"/>
                    <a:pt x="12" y="24"/>
                  </a:cubicBezTo>
                  <a:cubicBezTo>
                    <a:pt x="15"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6035" name="Freeform 434"/>
            <p:cNvSpPr/>
            <p:nvPr/>
          </p:nvSpPr>
          <p:spPr>
            <a:xfrm>
              <a:off x="5875337" y="939800"/>
              <a:ext cx="76200" cy="77788"/>
            </a:xfrm>
            <a:custGeom>
              <a:avLst/>
              <a:gdLst>
                <a:gd name="txL" fmla="*/ 0 w 24"/>
                <a:gd name="txT" fmla="*/ 0 h 25"/>
                <a:gd name="txR" fmla="*/ 24 w 24"/>
                <a:gd name="txB" fmla="*/ 25 h 25"/>
              </a:gdLst>
              <a:ahLst/>
              <a:cxnLst>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24" h="25">
                  <a:moveTo>
                    <a:pt x="12" y="0"/>
                  </a:moveTo>
                  <a:cubicBezTo>
                    <a:pt x="9" y="0"/>
                    <a:pt x="6" y="2"/>
                    <a:pt x="4" y="4"/>
                  </a:cubicBezTo>
                  <a:cubicBezTo>
                    <a:pt x="1" y="6"/>
                    <a:pt x="0" y="9"/>
                    <a:pt x="0" y="12"/>
                  </a:cubicBezTo>
                  <a:cubicBezTo>
                    <a:pt x="0" y="16"/>
                    <a:pt x="1" y="19"/>
                    <a:pt x="4" y="21"/>
                  </a:cubicBezTo>
                  <a:cubicBezTo>
                    <a:pt x="6" y="24"/>
                    <a:pt x="9" y="25"/>
                    <a:pt x="12" y="25"/>
                  </a:cubicBezTo>
                  <a:cubicBezTo>
                    <a:pt x="16" y="25"/>
                    <a:pt x="18" y="24"/>
                    <a:pt x="21" y="21"/>
                  </a:cubicBezTo>
                  <a:cubicBezTo>
                    <a:pt x="23" y="19"/>
                    <a:pt x="24" y="16"/>
                    <a:pt x="24" y="12"/>
                  </a:cubicBezTo>
                  <a:cubicBezTo>
                    <a:pt x="24" y="9"/>
                    <a:pt x="23" y="6"/>
                    <a:pt x="21" y="4"/>
                  </a:cubicBezTo>
                  <a:cubicBezTo>
                    <a:pt x="18" y="2"/>
                    <a:pt x="16" y="0"/>
                    <a:pt x="12" y="0"/>
                  </a:cubicBezTo>
                </a:path>
              </a:pathLst>
            </a:custGeom>
            <a:solidFill>
              <a:schemeClr val="tx1">
                <a:alpha val="100000"/>
              </a:schemeClr>
            </a:solidFill>
            <a:ln w="9525">
              <a:noFill/>
            </a:ln>
          </p:spPr>
          <p:txBody>
            <a:bodyPr/>
            <a:p>
              <a:endParaRPr lang="zh-CN" altLang="en-US"/>
            </a:p>
          </p:txBody>
        </p:sp>
        <p:sp>
          <p:nvSpPr>
            <p:cNvPr id="26036" name="Freeform 435"/>
            <p:cNvSpPr/>
            <p:nvPr/>
          </p:nvSpPr>
          <p:spPr>
            <a:xfrm>
              <a:off x="5875337" y="1058863"/>
              <a:ext cx="76200" cy="76200"/>
            </a:xfrm>
            <a:custGeom>
              <a:avLst/>
              <a:gdLst>
                <a:gd name="txL" fmla="*/ 0 w 24"/>
                <a:gd name="txT" fmla="*/ 0 h 24"/>
                <a:gd name="txR" fmla="*/ 24 w 24"/>
                <a:gd name="txB" fmla="*/ 24 h 24"/>
              </a:gdLst>
              <a:ahLst/>
              <a:cxnLst>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24" h="24">
                  <a:moveTo>
                    <a:pt x="12" y="0"/>
                  </a:moveTo>
                  <a:cubicBezTo>
                    <a:pt x="9" y="0"/>
                    <a:pt x="6" y="1"/>
                    <a:pt x="4" y="3"/>
                  </a:cubicBezTo>
                  <a:cubicBezTo>
                    <a:pt x="1" y="6"/>
                    <a:pt x="0" y="9"/>
                    <a:pt x="0" y="12"/>
                  </a:cubicBezTo>
                  <a:cubicBezTo>
                    <a:pt x="0" y="15"/>
                    <a:pt x="1" y="18"/>
                    <a:pt x="4" y="20"/>
                  </a:cubicBezTo>
                  <a:cubicBezTo>
                    <a:pt x="6" y="23"/>
                    <a:pt x="9" y="24"/>
                    <a:pt x="12" y="24"/>
                  </a:cubicBezTo>
                  <a:cubicBezTo>
                    <a:pt x="16" y="24"/>
                    <a:pt x="18" y="23"/>
                    <a:pt x="21" y="20"/>
                  </a:cubicBezTo>
                  <a:cubicBezTo>
                    <a:pt x="23" y="18"/>
                    <a:pt x="24" y="15"/>
                    <a:pt x="24" y="12"/>
                  </a:cubicBezTo>
                  <a:cubicBezTo>
                    <a:pt x="24" y="9"/>
                    <a:pt x="23" y="6"/>
                    <a:pt x="21" y="3"/>
                  </a:cubicBezTo>
                  <a:cubicBezTo>
                    <a:pt x="18" y="1"/>
                    <a:pt x="16" y="0"/>
                    <a:pt x="12" y="0"/>
                  </a:cubicBezTo>
                </a:path>
              </a:pathLst>
            </a:custGeom>
            <a:solidFill>
              <a:schemeClr val="tx1">
                <a:alpha val="100000"/>
              </a:schemeClr>
            </a:solidFill>
            <a:ln w="9525">
              <a:noFill/>
            </a:ln>
          </p:spPr>
          <p:txBody>
            <a:bodyPr/>
            <a:p>
              <a:endParaRPr lang="zh-CN" altLang="en-US"/>
            </a:p>
          </p:txBody>
        </p:sp>
        <p:sp>
          <p:nvSpPr>
            <p:cNvPr id="26037" name="Freeform 436"/>
            <p:cNvSpPr/>
            <p:nvPr/>
          </p:nvSpPr>
          <p:spPr>
            <a:xfrm>
              <a:off x="5991225" y="939800"/>
              <a:ext cx="79375"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3" y="0"/>
                  </a:cubicBezTo>
                  <a:cubicBezTo>
                    <a:pt x="9" y="0"/>
                    <a:pt x="6" y="2"/>
                    <a:pt x="4" y="4"/>
                  </a:cubicBezTo>
                  <a:cubicBezTo>
                    <a:pt x="2" y="6"/>
                    <a:pt x="0" y="9"/>
                    <a:pt x="0" y="12"/>
                  </a:cubicBezTo>
                  <a:cubicBezTo>
                    <a:pt x="0" y="16"/>
                    <a:pt x="2" y="19"/>
                    <a:pt x="4" y="21"/>
                  </a:cubicBezTo>
                  <a:cubicBezTo>
                    <a:pt x="6" y="24"/>
                    <a:pt x="9" y="25"/>
                    <a:pt x="13" y="25"/>
                  </a:cubicBezTo>
                  <a:cubicBezTo>
                    <a:pt x="16" y="25"/>
                    <a:pt x="19" y="24"/>
                    <a:pt x="21" y="21"/>
                  </a:cubicBezTo>
                  <a:cubicBezTo>
                    <a:pt x="24" y="19"/>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038" name="Freeform 437"/>
            <p:cNvSpPr/>
            <p:nvPr/>
          </p:nvSpPr>
          <p:spPr>
            <a:xfrm>
              <a:off x="5991225" y="1058863"/>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3" y="0"/>
                  </a:cubicBezTo>
                  <a:cubicBezTo>
                    <a:pt x="9" y="0"/>
                    <a:pt x="6" y="1"/>
                    <a:pt x="4" y="3"/>
                  </a:cubicBezTo>
                  <a:cubicBezTo>
                    <a:pt x="2" y="6"/>
                    <a:pt x="0" y="9"/>
                    <a:pt x="0" y="12"/>
                  </a:cubicBezTo>
                  <a:cubicBezTo>
                    <a:pt x="0" y="15"/>
                    <a:pt x="2" y="18"/>
                    <a:pt x="4" y="20"/>
                  </a:cubicBezTo>
                  <a:cubicBezTo>
                    <a:pt x="6" y="23"/>
                    <a:pt x="9" y="24"/>
                    <a:pt x="13" y="24"/>
                  </a:cubicBezTo>
                  <a:cubicBezTo>
                    <a:pt x="16" y="24"/>
                    <a:pt x="19" y="23"/>
                    <a:pt x="21" y="20"/>
                  </a:cubicBezTo>
                  <a:cubicBezTo>
                    <a:pt x="24" y="18"/>
                    <a:pt x="25" y="15"/>
                    <a:pt x="25" y="12"/>
                  </a:cubicBezTo>
                  <a:cubicBezTo>
                    <a:pt x="25" y="9"/>
                    <a:pt x="24" y="6"/>
                    <a:pt x="21" y="3"/>
                  </a:cubicBezTo>
                </a:path>
              </a:pathLst>
            </a:custGeom>
            <a:solidFill>
              <a:schemeClr val="tx1">
                <a:alpha val="100000"/>
              </a:schemeClr>
            </a:solidFill>
            <a:ln w="9525">
              <a:noFill/>
            </a:ln>
          </p:spPr>
          <p:txBody>
            <a:bodyPr/>
            <a:p>
              <a:endParaRPr lang="zh-CN" altLang="en-US"/>
            </a:p>
          </p:txBody>
        </p:sp>
        <p:sp>
          <p:nvSpPr>
            <p:cNvPr id="26039" name="Freeform 438"/>
            <p:cNvSpPr/>
            <p:nvPr/>
          </p:nvSpPr>
          <p:spPr>
            <a:xfrm>
              <a:off x="5759450" y="1174750"/>
              <a:ext cx="74612"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5" y="0"/>
                    <a:pt x="12" y="0"/>
                  </a:cubicBezTo>
                  <a:cubicBezTo>
                    <a:pt x="8" y="0"/>
                    <a:pt x="6" y="2"/>
                    <a:pt x="3" y="4"/>
                  </a:cubicBezTo>
                  <a:cubicBezTo>
                    <a:pt x="1" y="6"/>
                    <a:pt x="0" y="9"/>
                    <a:pt x="0" y="12"/>
                  </a:cubicBezTo>
                  <a:cubicBezTo>
                    <a:pt x="0" y="16"/>
                    <a:pt x="1" y="18"/>
                    <a:pt x="3" y="21"/>
                  </a:cubicBezTo>
                  <a:cubicBezTo>
                    <a:pt x="6" y="23"/>
                    <a:pt x="8" y="24"/>
                    <a:pt x="12" y="24"/>
                  </a:cubicBezTo>
                  <a:cubicBezTo>
                    <a:pt x="15"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040" name="Freeform 439"/>
            <p:cNvSpPr/>
            <p:nvPr/>
          </p:nvSpPr>
          <p:spPr>
            <a:xfrm>
              <a:off x="5875337" y="1174750"/>
              <a:ext cx="76200" cy="76200"/>
            </a:xfrm>
            <a:custGeom>
              <a:avLst/>
              <a:gdLst>
                <a:gd name="txL" fmla="*/ 0 w 24"/>
                <a:gd name="txT" fmla="*/ 0 h 24"/>
                <a:gd name="txR" fmla="*/ 24 w 24"/>
                <a:gd name="txB" fmla="*/ 24 h 24"/>
              </a:gdLst>
              <a:ahLst/>
              <a:cxnLst>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24" h="24">
                  <a:moveTo>
                    <a:pt x="12" y="0"/>
                  </a:moveTo>
                  <a:cubicBezTo>
                    <a:pt x="9" y="0"/>
                    <a:pt x="6" y="2"/>
                    <a:pt x="4" y="4"/>
                  </a:cubicBezTo>
                  <a:cubicBezTo>
                    <a:pt x="1" y="6"/>
                    <a:pt x="0" y="9"/>
                    <a:pt x="0" y="12"/>
                  </a:cubicBezTo>
                  <a:cubicBezTo>
                    <a:pt x="0" y="16"/>
                    <a:pt x="1" y="18"/>
                    <a:pt x="4" y="21"/>
                  </a:cubicBezTo>
                  <a:cubicBezTo>
                    <a:pt x="6" y="23"/>
                    <a:pt x="9" y="24"/>
                    <a:pt x="12" y="24"/>
                  </a:cubicBezTo>
                  <a:cubicBezTo>
                    <a:pt x="16" y="24"/>
                    <a:pt x="18" y="23"/>
                    <a:pt x="21" y="21"/>
                  </a:cubicBezTo>
                  <a:cubicBezTo>
                    <a:pt x="23" y="18"/>
                    <a:pt x="24" y="16"/>
                    <a:pt x="24" y="12"/>
                  </a:cubicBezTo>
                  <a:cubicBezTo>
                    <a:pt x="24" y="9"/>
                    <a:pt x="23" y="6"/>
                    <a:pt x="21" y="4"/>
                  </a:cubicBezTo>
                  <a:cubicBezTo>
                    <a:pt x="18" y="2"/>
                    <a:pt x="16" y="0"/>
                    <a:pt x="12" y="0"/>
                  </a:cubicBezTo>
                </a:path>
              </a:pathLst>
            </a:custGeom>
            <a:solidFill>
              <a:schemeClr val="tx1">
                <a:alpha val="100000"/>
              </a:schemeClr>
            </a:solidFill>
            <a:ln w="9525">
              <a:noFill/>
            </a:ln>
          </p:spPr>
          <p:txBody>
            <a:bodyPr/>
            <a:p>
              <a:endParaRPr lang="zh-CN" altLang="en-US"/>
            </a:p>
          </p:txBody>
        </p:sp>
        <p:sp>
          <p:nvSpPr>
            <p:cNvPr id="26041" name="Freeform 440"/>
            <p:cNvSpPr/>
            <p:nvPr/>
          </p:nvSpPr>
          <p:spPr>
            <a:xfrm>
              <a:off x="6111875" y="823913"/>
              <a:ext cx="74612"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6" y="0"/>
                    <a:pt x="12" y="0"/>
                  </a:cubicBezTo>
                  <a:cubicBezTo>
                    <a:pt x="8" y="0"/>
                    <a:pt x="6" y="1"/>
                    <a:pt x="4" y="4"/>
                  </a:cubicBezTo>
                  <a:cubicBezTo>
                    <a:pt x="1" y="6"/>
                    <a:pt x="0" y="9"/>
                    <a:pt x="0" y="12"/>
                  </a:cubicBezTo>
                  <a:cubicBezTo>
                    <a:pt x="0" y="16"/>
                    <a:pt x="1" y="18"/>
                    <a:pt x="4" y="21"/>
                  </a:cubicBezTo>
                  <a:cubicBezTo>
                    <a:pt x="6" y="23"/>
                    <a:pt x="8" y="24"/>
                    <a:pt x="12" y="24"/>
                  </a:cubicBezTo>
                  <a:cubicBezTo>
                    <a:pt x="16"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042" name="Freeform 441"/>
            <p:cNvSpPr/>
            <p:nvPr/>
          </p:nvSpPr>
          <p:spPr>
            <a:xfrm>
              <a:off x="6111875" y="939800"/>
              <a:ext cx="74612"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6" y="0"/>
                    <a:pt x="12" y="0"/>
                  </a:cubicBezTo>
                  <a:cubicBezTo>
                    <a:pt x="8" y="0"/>
                    <a:pt x="6" y="2"/>
                    <a:pt x="4" y="4"/>
                  </a:cubicBezTo>
                  <a:cubicBezTo>
                    <a:pt x="1" y="6"/>
                    <a:pt x="0" y="9"/>
                    <a:pt x="0" y="12"/>
                  </a:cubicBezTo>
                  <a:cubicBezTo>
                    <a:pt x="0" y="16"/>
                    <a:pt x="1" y="19"/>
                    <a:pt x="4" y="21"/>
                  </a:cubicBezTo>
                  <a:cubicBezTo>
                    <a:pt x="6" y="24"/>
                    <a:pt x="8" y="25"/>
                    <a:pt x="12" y="25"/>
                  </a:cubicBezTo>
                  <a:cubicBezTo>
                    <a:pt x="16"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043" name="Freeform 442"/>
            <p:cNvSpPr/>
            <p:nvPr/>
          </p:nvSpPr>
          <p:spPr>
            <a:xfrm>
              <a:off x="6111875" y="1058863"/>
              <a:ext cx="74612"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6" y="0"/>
                    <a:pt x="12" y="0"/>
                  </a:cubicBezTo>
                  <a:cubicBezTo>
                    <a:pt x="8" y="0"/>
                    <a:pt x="6" y="1"/>
                    <a:pt x="4" y="3"/>
                  </a:cubicBezTo>
                  <a:cubicBezTo>
                    <a:pt x="1" y="6"/>
                    <a:pt x="0" y="9"/>
                    <a:pt x="0" y="12"/>
                  </a:cubicBezTo>
                  <a:cubicBezTo>
                    <a:pt x="0" y="15"/>
                    <a:pt x="1" y="18"/>
                    <a:pt x="4" y="20"/>
                  </a:cubicBezTo>
                  <a:cubicBezTo>
                    <a:pt x="6" y="23"/>
                    <a:pt x="8" y="24"/>
                    <a:pt x="12" y="24"/>
                  </a:cubicBezTo>
                  <a:cubicBezTo>
                    <a:pt x="16"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6044" name="Freeform 443"/>
            <p:cNvSpPr/>
            <p:nvPr/>
          </p:nvSpPr>
          <p:spPr>
            <a:xfrm>
              <a:off x="5407025" y="706438"/>
              <a:ext cx="76200" cy="76200"/>
            </a:xfrm>
            <a:custGeom>
              <a:avLst/>
              <a:gdLst>
                <a:gd name="txL" fmla="*/ 0 w 24"/>
                <a:gd name="txT" fmla="*/ 0 h 24"/>
                <a:gd name="txR" fmla="*/ 24 w 24"/>
                <a:gd name="txB" fmla="*/ 24 h 24"/>
              </a:gdLst>
              <a:ahLst/>
              <a:cxnLst>
                <a:cxn ang="0">
                  <a:pos x="2147483647" y="2147483647"/>
                </a:cxn>
                <a:cxn ang="0">
                  <a:pos x="2147483647" y="2147483647"/>
                </a:cxn>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Lst>
              <a:rect l="txL" t="txT" r="txR" b="txB"/>
              <a:pathLst>
                <a:path w="24" h="24">
                  <a:moveTo>
                    <a:pt x="20" y="20"/>
                  </a:moveTo>
                  <a:cubicBezTo>
                    <a:pt x="23" y="18"/>
                    <a:pt x="24" y="15"/>
                    <a:pt x="24" y="12"/>
                  </a:cubicBezTo>
                  <a:cubicBezTo>
                    <a:pt x="24" y="9"/>
                    <a:pt x="23" y="6"/>
                    <a:pt x="20" y="3"/>
                  </a:cubicBezTo>
                  <a:cubicBezTo>
                    <a:pt x="18" y="1"/>
                    <a:pt x="15" y="0"/>
                    <a:pt x="12" y="0"/>
                  </a:cubicBezTo>
                  <a:cubicBezTo>
                    <a:pt x="8" y="0"/>
                    <a:pt x="6" y="1"/>
                    <a:pt x="3" y="3"/>
                  </a:cubicBezTo>
                  <a:cubicBezTo>
                    <a:pt x="1" y="6"/>
                    <a:pt x="0" y="9"/>
                    <a:pt x="0" y="12"/>
                  </a:cubicBezTo>
                  <a:cubicBezTo>
                    <a:pt x="0" y="15"/>
                    <a:pt x="1" y="18"/>
                    <a:pt x="3" y="20"/>
                  </a:cubicBezTo>
                  <a:cubicBezTo>
                    <a:pt x="6" y="23"/>
                    <a:pt x="8" y="24"/>
                    <a:pt x="12" y="24"/>
                  </a:cubicBezTo>
                  <a:cubicBezTo>
                    <a:pt x="15" y="24"/>
                    <a:pt x="18" y="23"/>
                    <a:pt x="20" y="20"/>
                  </a:cubicBezTo>
                </a:path>
              </a:pathLst>
            </a:custGeom>
            <a:solidFill>
              <a:schemeClr val="tx1">
                <a:alpha val="100000"/>
              </a:schemeClr>
            </a:solidFill>
            <a:ln w="9525">
              <a:noFill/>
            </a:ln>
          </p:spPr>
          <p:txBody>
            <a:bodyPr/>
            <a:p>
              <a:endParaRPr lang="zh-CN" altLang="en-US"/>
            </a:p>
          </p:txBody>
        </p:sp>
        <p:sp>
          <p:nvSpPr>
            <p:cNvPr id="26045" name="Freeform 444"/>
            <p:cNvSpPr/>
            <p:nvPr/>
          </p:nvSpPr>
          <p:spPr>
            <a:xfrm>
              <a:off x="5522912" y="587375"/>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2"/>
                    <a:pt x="16" y="0"/>
                    <a:pt x="12" y="0"/>
                  </a:cubicBezTo>
                  <a:cubicBezTo>
                    <a:pt x="9" y="0"/>
                    <a:pt x="6" y="2"/>
                    <a:pt x="4" y="4"/>
                  </a:cubicBezTo>
                  <a:cubicBezTo>
                    <a:pt x="1" y="6"/>
                    <a:pt x="0" y="9"/>
                    <a:pt x="0" y="12"/>
                  </a:cubicBezTo>
                  <a:cubicBezTo>
                    <a:pt x="0" y="16"/>
                    <a:pt x="1" y="19"/>
                    <a:pt x="4" y="21"/>
                  </a:cubicBezTo>
                  <a:cubicBezTo>
                    <a:pt x="6" y="23"/>
                    <a:pt x="9" y="24"/>
                    <a:pt x="12" y="24"/>
                  </a:cubicBezTo>
                  <a:cubicBezTo>
                    <a:pt x="16" y="24"/>
                    <a:pt x="18" y="23"/>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046" name="Freeform 445"/>
            <p:cNvSpPr/>
            <p:nvPr/>
          </p:nvSpPr>
          <p:spPr>
            <a:xfrm>
              <a:off x="5522912" y="706438"/>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6" y="0"/>
                    <a:pt x="12" y="0"/>
                  </a:cubicBezTo>
                  <a:cubicBezTo>
                    <a:pt x="9" y="0"/>
                    <a:pt x="6" y="1"/>
                    <a:pt x="4" y="3"/>
                  </a:cubicBezTo>
                  <a:cubicBezTo>
                    <a:pt x="1" y="6"/>
                    <a:pt x="0" y="9"/>
                    <a:pt x="0" y="12"/>
                  </a:cubicBezTo>
                  <a:cubicBezTo>
                    <a:pt x="0" y="15"/>
                    <a:pt x="1" y="18"/>
                    <a:pt x="4" y="20"/>
                  </a:cubicBezTo>
                  <a:cubicBezTo>
                    <a:pt x="6" y="23"/>
                    <a:pt x="9" y="24"/>
                    <a:pt x="12" y="24"/>
                  </a:cubicBezTo>
                  <a:cubicBezTo>
                    <a:pt x="16" y="24"/>
                    <a:pt x="18" y="23"/>
                    <a:pt x="21" y="20"/>
                  </a:cubicBezTo>
                  <a:cubicBezTo>
                    <a:pt x="23" y="18"/>
                    <a:pt x="24" y="15"/>
                    <a:pt x="24" y="12"/>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6047" name="Freeform 446"/>
            <p:cNvSpPr/>
            <p:nvPr/>
          </p:nvSpPr>
          <p:spPr>
            <a:xfrm>
              <a:off x="5407025" y="587375"/>
              <a:ext cx="76200" cy="76200"/>
            </a:xfrm>
            <a:custGeom>
              <a:avLst/>
              <a:gdLst>
                <a:gd name="txL" fmla="*/ 0 w 24"/>
                <a:gd name="txT" fmla="*/ 0 h 24"/>
                <a:gd name="txR" fmla="*/ 24 w 24"/>
                <a:gd name="txB" fmla="*/ 24 h 24"/>
              </a:gdLst>
              <a:ahLst/>
              <a:cxnLst>
                <a:cxn ang="0">
                  <a:pos x="2147483647" y="2147483647"/>
                </a:cxn>
                <a:cxn ang="0">
                  <a:pos x="2147483647" y="2147483647"/>
                </a:cxn>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Lst>
              <a:rect l="txL" t="txT" r="txR" b="txB"/>
              <a:pathLst>
                <a:path w="24" h="24">
                  <a:moveTo>
                    <a:pt x="20" y="21"/>
                  </a:moveTo>
                  <a:cubicBezTo>
                    <a:pt x="23" y="19"/>
                    <a:pt x="24" y="16"/>
                    <a:pt x="24" y="12"/>
                  </a:cubicBezTo>
                  <a:cubicBezTo>
                    <a:pt x="24" y="9"/>
                    <a:pt x="23" y="6"/>
                    <a:pt x="20" y="4"/>
                  </a:cubicBezTo>
                  <a:cubicBezTo>
                    <a:pt x="18" y="2"/>
                    <a:pt x="15" y="0"/>
                    <a:pt x="12" y="0"/>
                  </a:cubicBezTo>
                  <a:cubicBezTo>
                    <a:pt x="8" y="0"/>
                    <a:pt x="6" y="2"/>
                    <a:pt x="3" y="4"/>
                  </a:cubicBezTo>
                  <a:cubicBezTo>
                    <a:pt x="1" y="6"/>
                    <a:pt x="0" y="9"/>
                    <a:pt x="0" y="12"/>
                  </a:cubicBezTo>
                  <a:cubicBezTo>
                    <a:pt x="0" y="16"/>
                    <a:pt x="1" y="19"/>
                    <a:pt x="3" y="21"/>
                  </a:cubicBezTo>
                  <a:cubicBezTo>
                    <a:pt x="6" y="23"/>
                    <a:pt x="8" y="24"/>
                    <a:pt x="12" y="24"/>
                  </a:cubicBezTo>
                  <a:cubicBezTo>
                    <a:pt x="15" y="24"/>
                    <a:pt x="18" y="23"/>
                    <a:pt x="20" y="21"/>
                  </a:cubicBezTo>
                </a:path>
              </a:pathLst>
            </a:custGeom>
            <a:solidFill>
              <a:schemeClr val="tx1">
                <a:alpha val="100000"/>
              </a:schemeClr>
            </a:solidFill>
            <a:ln w="9525">
              <a:noFill/>
            </a:ln>
          </p:spPr>
          <p:txBody>
            <a:bodyPr/>
            <a:p>
              <a:endParaRPr lang="zh-CN" altLang="en-US"/>
            </a:p>
          </p:txBody>
        </p:sp>
        <p:sp>
          <p:nvSpPr>
            <p:cNvPr id="26048" name="Freeform 447"/>
            <p:cNvSpPr/>
            <p:nvPr/>
          </p:nvSpPr>
          <p:spPr>
            <a:xfrm>
              <a:off x="5640387" y="823913"/>
              <a:ext cx="77787"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1"/>
                    <a:pt x="16" y="0"/>
                    <a:pt x="13" y="0"/>
                  </a:cubicBezTo>
                  <a:cubicBezTo>
                    <a:pt x="9" y="0"/>
                    <a:pt x="6" y="1"/>
                    <a:pt x="4" y="4"/>
                  </a:cubicBezTo>
                  <a:cubicBezTo>
                    <a:pt x="1" y="6"/>
                    <a:pt x="0" y="9"/>
                    <a:pt x="0" y="12"/>
                  </a:cubicBezTo>
                  <a:cubicBezTo>
                    <a:pt x="0" y="16"/>
                    <a:pt x="1" y="18"/>
                    <a:pt x="4" y="21"/>
                  </a:cubicBezTo>
                  <a:cubicBezTo>
                    <a:pt x="6" y="23"/>
                    <a:pt x="9" y="24"/>
                    <a:pt x="13" y="24"/>
                  </a:cubicBezTo>
                  <a:cubicBezTo>
                    <a:pt x="16" y="24"/>
                    <a:pt x="19" y="23"/>
                    <a:pt x="21" y="21"/>
                  </a:cubicBezTo>
                  <a:cubicBezTo>
                    <a:pt x="24" y="18"/>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049" name="Freeform 448"/>
            <p:cNvSpPr/>
            <p:nvPr/>
          </p:nvSpPr>
          <p:spPr>
            <a:xfrm>
              <a:off x="5640387" y="706438"/>
              <a:ext cx="77787"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3" y="0"/>
                  </a:cubicBezTo>
                  <a:cubicBezTo>
                    <a:pt x="9" y="0"/>
                    <a:pt x="6" y="1"/>
                    <a:pt x="4" y="3"/>
                  </a:cubicBezTo>
                  <a:cubicBezTo>
                    <a:pt x="1" y="6"/>
                    <a:pt x="0" y="9"/>
                    <a:pt x="0" y="12"/>
                  </a:cubicBezTo>
                  <a:cubicBezTo>
                    <a:pt x="0" y="15"/>
                    <a:pt x="1" y="18"/>
                    <a:pt x="4" y="20"/>
                  </a:cubicBezTo>
                  <a:cubicBezTo>
                    <a:pt x="6" y="23"/>
                    <a:pt x="9" y="24"/>
                    <a:pt x="13" y="24"/>
                  </a:cubicBezTo>
                  <a:cubicBezTo>
                    <a:pt x="16" y="24"/>
                    <a:pt x="19" y="23"/>
                    <a:pt x="21" y="20"/>
                  </a:cubicBezTo>
                  <a:cubicBezTo>
                    <a:pt x="24" y="18"/>
                    <a:pt x="25" y="15"/>
                    <a:pt x="25" y="12"/>
                  </a:cubicBezTo>
                  <a:cubicBezTo>
                    <a:pt x="25" y="9"/>
                    <a:pt x="24" y="6"/>
                    <a:pt x="21" y="3"/>
                  </a:cubicBezTo>
                </a:path>
              </a:pathLst>
            </a:custGeom>
            <a:solidFill>
              <a:schemeClr val="tx1">
                <a:alpha val="100000"/>
              </a:schemeClr>
            </a:solidFill>
            <a:ln w="9525">
              <a:noFill/>
            </a:ln>
          </p:spPr>
          <p:txBody>
            <a:bodyPr/>
            <a:p>
              <a:endParaRPr lang="zh-CN" altLang="en-US"/>
            </a:p>
          </p:txBody>
        </p:sp>
        <p:sp>
          <p:nvSpPr>
            <p:cNvPr id="26050" name="Freeform 449"/>
            <p:cNvSpPr/>
            <p:nvPr/>
          </p:nvSpPr>
          <p:spPr>
            <a:xfrm>
              <a:off x="4819650" y="471488"/>
              <a:ext cx="74612"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5" y="0"/>
                    <a:pt x="12" y="0"/>
                  </a:cubicBezTo>
                  <a:cubicBezTo>
                    <a:pt x="8" y="0"/>
                    <a:pt x="6" y="1"/>
                    <a:pt x="3" y="4"/>
                  </a:cubicBezTo>
                  <a:cubicBezTo>
                    <a:pt x="1" y="6"/>
                    <a:pt x="0" y="9"/>
                    <a:pt x="0" y="12"/>
                  </a:cubicBezTo>
                  <a:cubicBezTo>
                    <a:pt x="0" y="16"/>
                    <a:pt x="1" y="18"/>
                    <a:pt x="3" y="20"/>
                  </a:cubicBezTo>
                  <a:cubicBezTo>
                    <a:pt x="6" y="23"/>
                    <a:pt x="8" y="24"/>
                    <a:pt x="12" y="24"/>
                  </a:cubicBezTo>
                  <a:cubicBezTo>
                    <a:pt x="15" y="24"/>
                    <a:pt x="18" y="23"/>
                    <a:pt x="20" y="20"/>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051" name="Freeform 450"/>
            <p:cNvSpPr/>
            <p:nvPr/>
          </p:nvSpPr>
          <p:spPr>
            <a:xfrm>
              <a:off x="4935537" y="352425"/>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6" y="0"/>
                    <a:pt x="12" y="0"/>
                  </a:cubicBezTo>
                  <a:cubicBezTo>
                    <a:pt x="9" y="0"/>
                    <a:pt x="6" y="2"/>
                    <a:pt x="4" y="4"/>
                  </a:cubicBezTo>
                  <a:cubicBezTo>
                    <a:pt x="1" y="6"/>
                    <a:pt x="0" y="9"/>
                    <a:pt x="0" y="12"/>
                  </a:cubicBezTo>
                  <a:cubicBezTo>
                    <a:pt x="0" y="16"/>
                    <a:pt x="1" y="19"/>
                    <a:pt x="4" y="21"/>
                  </a:cubicBezTo>
                  <a:cubicBezTo>
                    <a:pt x="6" y="24"/>
                    <a:pt x="9" y="25"/>
                    <a:pt x="12" y="25"/>
                  </a:cubicBezTo>
                  <a:cubicBezTo>
                    <a:pt x="16" y="25"/>
                    <a:pt x="18" y="24"/>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052" name="Freeform 451"/>
            <p:cNvSpPr/>
            <p:nvPr/>
          </p:nvSpPr>
          <p:spPr>
            <a:xfrm>
              <a:off x="5407025" y="1646238"/>
              <a:ext cx="76200" cy="76200"/>
            </a:xfrm>
            <a:custGeom>
              <a:avLst/>
              <a:gdLst>
                <a:gd name="txL" fmla="*/ 0 w 24"/>
                <a:gd name="txT" fmla="*/ 0 h 24"/>
                <a:gd name="txR" fmla="*/ 24 w 24"/>
                <a:gd name="txB" fmla="*/ 24 h 24"/>
              </a:gdLst>
              <a:ahLst/>
              <a:cxnLst>
                <a:cxn ang="0">
                  <a:pos x="2147483647" y="2147483647"/>
                </a:cxn>
                <a:cxn ang="0">
                  <a:pos x="2147483647" y="2147483647"/>
                </a:cxn>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Lst>
              <a:rect l="txL" t="txT" r="txR" b="txB"/>
              <a:pathLst>
                <a:path w="24" h="24">
                  <a:moveTo>
                    <a:pt x="20" y="20"/>
                  </a:moveTo>
                  <a:cubicBezTo>
                    <a:pt x="23" y="18"/>
                    <a:pt x="24" y="15"/>
                    <a:pt x="24" y="12"/>
                  </a:cubicBezTo>
                  <a:cubicBezTo>
                    <a:pt x="24" y="9"/>
                    <a:pt x="23" y="6"/>
                    <a:pt x="20" y="3"/>
                  </a:cubicBezTo>
                  <a:cubicBezTo>
                    <a:pt x="18" y="1"/>
                    <a:pt x="15" y="0"/>
                    <a:pt x="12" y="0"/>
                  </a:cubicBezTo>
                  <a:cubicBezTo>
                    <a:pt x="8" y="0"/>
                    <a:pt x="6" y="1"/>
                    <a:pt x="3" y="3"/>
                  </a:cubicBezTo>
                  <a:cubicBezTo>
                    <a:pt x="1" y="6"/>
                    <a:pt x="0" y="9"/>
                    <a:pt x="0" y="12"/>
                  </a:cubicBezTo>
                  <a:cubicBezTo>
                    <a:pt x="0" y="15"/>
                    <a:pt x="1" y="18"/>
                    <a:pt x="3" y="20"/>
                  </a:cubicBezTo>
                  <a:cubicBezTo>
                    <a:pt x="6" y="23"/>
                    <a:pt x="8" y="24"/>
                    <a:pt x="12" y="24"/>
                  </a:cubicBezTo>
                  <a:cubicBezTo>
                    <a:pt x="15" y="24"/>
                    <a:pt x="18" y="23"/>
                    <a:pt x="20" y="20"/>
                  </a:cubicBezTo>
                </a:path>
              </a:pathLst>
            </a:custGeom>
            <a:solidFill>
              <a:schemeClr val="tx1">
                <a:alpha val="100000"/>
              </a:schemeClr>
            </a:solidFill>
            <a:ln w="9525">
              <a:noFill/>
            </a:ln>
          </p:spPr>
          <p:txBody>
            <a:bodyPr/>
            <a:p>
              <a:endParaRPr lang="zh-CN" altLang="en-US"/>
            </a:p>
          </p:txBody>
        </p:sp>
        <p:sp>
          <p:nvSpPr>
            <p:cNvPr id="26053" name="Freeform 452"/>
            <p:cNvSpPr/>
            <p:nvPr/>
          </p:nvSpPr>
          <p:spPr>
            <a:xfrm>
              <a:off x="5407025" y="1762125"/>
              <a:ext cx="76200" cy="76200"/>
            </a:xfrm>
            <a:custGeom>
              <a:avLst/>
              <a:gdLst>
                <a:gd name="txL" fmla="*/ 0 w 24"/>
                <a:gd name="txT" fmla="*/ 0 h 24"/>
                <a:gd name="txR" fmla="*/ 24 w 24"/>
                <a:gd name="txB" fmla="*/ 24 h 24"/>
              </a:gdLst>
              <a:ahLst/>
              <a:cxnLst>
                <a:cxn ang="0">
                  <a:pos x="2147483647" y="2147483647"/>
                </a:cxn>
                <a:cxn ang="0">
                  <a:pos x="2147483647" y="2147483647"/>
                </a:cxn>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Lst>
              <a:rect l="txL" t="txT" r="txR" b="txB"/>
              <a:pathLst>
                <a:path w="24" h="24">
                  <a:moveTo>
                    <a:pt x="20" y="21"/>
                  </a:moveTo>
                  <a:cubicBezTo>
                    <a:pt x="23" y="18"/>
                    <a:pt x="24" y="16"/>
                    <a:pt x="24" y="12"/>
                  </a:cubicBezTo>
                  <a:cubicBezTo>
                    <a:pt x="24" y="9"/>
                    <a:pt x="23" y="6"/>
                    <a:pt x="20" y="4"/>
                  </a:cubicBezTo>
                  <a:cubicBezTo>
                    <a:pt x="18" y="1"/>
                    <a:pt x="15" y="0"/>
                    <a:pt x="12" y="0"/>
                  </a:cubicBezTo>
                  <a:cubicBezTo>
                    <a:pt x="8" y="0"/>
                    <a:pt x="6" y="1"/>
                    <a:pt x="3" y="4"/>
                  </a:cubicBezTo>
                  <a:cubicBezTo>
                    <a:pt x="1" y="6"/>
                    <a:pt x="0" y="9"/>
                    <a:pt x="0" y="12"/>
                  </a:cubicBezTo>
                  <a:cubicBezTo>
                    <a:pt x="0" y="16"/>
                    <a:pt x="1" y="18"/>
                    <a:pt x="3" y="21"/>
                  </a:cubicBezTo>
                  <a:cubicBezTo>
                    <a:pt x="6" y="23"/>
                    <a:pt x="8" y="24"/>
                    <a:pt x="12" y="24"/>
                  </a:cubicBezTo>
                  <a:cubicBezTo>
                    <a:pt x="15" y="24"/>
                    <a:pt x="18" y="23"/>
                    <a:pt x="20" y="21"/>
                  </a:cubicBezTo>
                </a:path>
              </a:pathLst>
            </a:custGeom>
            <a:solidFill>
              <a:schemeClr val="tx1">
                <a:alpha val="100000"/>
              </a:schemeClr>
            </a:solidFill>
            <a:ln w="9525">
              <a:noFill/>
            </a:ln>
          </p:spPr>
          <p:txBody>
            <a:bodyPr/>
            <a:p>
              <a:endParaRPr lang="zh-CN" altLang="en-US"/>
            </a:p>
          </p:txBody>
        </p:sp>
        <p:sp>
          <p:nvSpPr>
            <p:cNvPr id="26054" name="Freeform 453"/>
            <p:cNvSpPr/>
            <p:nvPr/>
          </p:nvSpPr>
          <p:spPr>
            <a:xfrm>
              <a:off x="5522912" y="1646238"/>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6" y="0"/>
                    <a:pt x="12" y="0"/>
                  </a:cubicBezTo>
                  <a:cubicBezTo>
                    <a:pt x="9" y="0"/>
                    <a:pt x="6" y="1"/>
                    <a:pt x="4" y="3"/>
                  </a:cubicBezTo>
                  <a:cubicBezTo>
                    <a:pt x="1" y="6"/>
                    <a:pt x="0" y="9"/>
                    <a:pt x="0" y="12"/>
                  </a:cubicBezTo>
                  <a:cubicBezTo>
                    <a:pt x="0" y="15"/>
                    <a:pt x="1" y="18"/>
                    <a:pt x="4" y="20"/>
                  </a:cubicBezTo>
                  <a:cubicBezTo>
                    <a:pt x="6" y="23"/>
                    <a:pt x="9" y="24"/>
                    <a:pt x="12" y="24"/>
                  </a:cubicBezTo>
                  <a:cubicBezTo>
                    <a:pt x="16" y="24"/>
                    <a:pt x="18" y="23"/>
                    <a:pt x="21" y="20"/>
                  </a:cubicBezTo>
                  <a:cubicBezTo>
                    <a:pt x="23" y="18"/>
                    <a:pt x="24" y="15"/>
                    <a:pt x="24" y="12"/>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6055" name="Freeform 454"/>
            <p:cNvSpPr/>
            <p:nvPr/>
          </p:nvSpPr>
          <p:spPr>
            <a:xfrm>
              <a:off x="5522912" y="1762125"/>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1"/>
                    <a:pt x="16" y="0"/>
                    <a:pt x="12" y="0"/>
                  </a:cubicBezTo>
                  <a:cubicBezTo>
                    <a:pt x="9" y="0"/>
                    <a:pt x="6" y="1"/>
                    <a:pt x="4" y="4"/>
                  </a:cubicBezTo>
                  <a:cubicBezTo>
                    <a:pt x="1" y="6"/>
                    <a:pt x="0" y="9"/>
                    <a:pt x="0" y="12"/>
                  </a:cubicBezTo>
                  <a:cubicBezTo>
                    <a:pt x="0" y="16"/>
                    <a:pt x="1" y="18"/>
                    <a:pt x="4" y="21"/>
                  </a:cubicBezTo>
                  <a:cubicBezTo>
                    <a:pt x="6" y="23"/>
                    <a:pt x="9" y="24"/>
                    <a:pt x="12" y="24"/>
                  </a:cubicBezTo>
                  <a:cubicBezTo>
                    <a:pt x="16" y="24"/>
                    <a:pt x="18" y="23"/>
                    <a:pt x="21" y="21"/>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056" name="Freeform 455"/>
            <p:cNvSpPr/>
            <p:nvPr/>
          </p:nvSpPr>
          <p:spPr>
            <a:xfrm>
              <a:off x="5640387" y="1527175"/>
              <a:ext cx="77787"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3" y="0"/>
                  </a:cubicBezTo>
                  <a:cubicBezTo>
                    <a:pt x="9" y="0"/>
                    <a:pt x="6" y="2"/>
                    <a:pt x="4" y="4"/>
                  </a:cubicBezTo>
                  <a:cubicBezTo>
                    <a:pt x="1" y="6"/>
                    <a:pt x="0" y="9"/>
                    <a:pt x="0" y="12"/>
                  </a:cubicBezTo>
                  <a:cubicBezTo>
                    <a:pt x="0" y="16"/>
                    <a:pt x="1" y="19"/>
                    <a:pt x="4" y="21"/>
                  </a:cubicBezTo>
                  <a:cubicBezTo>
                    <a:pt x="6" y="23"/>
                    <a:pt x="9" y="25"/>
                    <a:pt x="13" y="25"/>
                  </a:cubicBezTo>
                  <a:cubicBezTo>
                    <a:pt x="16" y="25"/>
                    <a:pt x="19" y="23"/>
                    <a:pt x="21" y="21"/>
                  </a:cubicBezTo>
                  <a:cubicBezTo>
                    <a:pt x="24" y="19"/>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057" name="Freeform 456"/>
            <p:cNvSpPr/>
            <p:nvPr/>
          </p:nvSpPr>
          <p:spPr>
            <a:xfrm>
              <a:off x="5875337" y="1762125"/>
              <a:ext cx="76200" cy="76200"/>
            </a:xfrm>
            <a:custGeom>
              <a:avLst/>
              <a:gdLst>
                <a:gd name="txL" fmla="*/ 0 w 24"/>
                <a:gd name="txT" fmla="*/ 0 h 24"/>
                <a:gd name="txR" fmla="*/ 24 w 24"/>
                <a:gd name="txB" fmla="*/ 24 h 24"/>
              </a:gdLst>
              <a:ahLst/>
              <a:cxnLst>
                <a:cxn ang="0">
                  <a:pos x="2147483647" y="2147483647"/>
                </a:cxn>
                <a:cxn ang="0">
                  <a:pos x="2147483647" y="2147483647"/>
                </a:cxn>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Lst>
              <a:rect l="txL" t="txT" r="txR" b="txB"/>
              <a:pathLst>
                <a:path w="24" h="24">
                  <a:moveTo>
                    <a:pt x="21" y="21"/>
                  </a:moveTo>
                  <a:cubicBezTo>
                    <a:pt x="23" y="18"/>
                    <a:pt x="24" y="16"/>
                    <a:pt x="24" y="12"/>
                  </a:cubicBezTo>
                  <a:cubicBezTo>
                    <a:pt x="24" y="9"/>
                    <a:pt x="23" y="6"/>
                    <a:pt x="21" y="4"/>
                  </a:cubicBezTo>
                  <a:cubicBezTo>
                    <a:pt x="18" y="1"/>
                    <a:pt x="16" y="0"/>
                    <a:pt x="12" y="0"/>
                  </a:cubicBezTo>
                  <a:cubicBezTo>
                    <a:pt x="9" y="0"/>
                    <a:pt x="6" y="1"/>
                    <a:pt x="4" y="4"/>
                  </a:cubicBezTo>
                  <a:cubicBezTo>
                    <a:pt x="1" y="6"/>
                    <a:pt x="0" y="9"/>
                    <a:pt x="0" y="12"/>
                  </a:cubicBezTo>
                  <a:cubicBezTo>
                    <a:pt x="0" y="16"/>
                    <a:pt x="1" y="18"/>
                    <a:pt x="4" y="21"/>
                  </a:cubicBezTo>
                  <a:cubicBezTo>
                    <a:pt x="6" y="23"/>
                    <a:pt x="9" y="24"/>
                    <a:pt x="12" y="24"/>
                  </a:cubicBezTo>
                  <a:cubicBezTo>
                    <a:pt x="16" y="24"/>
                    <a:pt x="18" y="23"/>
                    <a:pt x="21" y="21"/>
                  </a:cubicBezTo>
                </a:path>
              </a:pathLst>
            </a:custGeom>
            <a:solidFill>
              <a:schemeClr val="tx1">
                <a:alpha val="100000"/>
              </a:schemeClr>
            </a:solidFill>
            <a:ln w="9525">
              <a:noFill/>
            </a:ln>
          </p:spPr>
          <p:txBody>
            <a:bodyPr/>
            <a:p>
              <a:endParaRPr lang="zh-CN" altLang="en-US"/>
            </a:p>
          </p:txBody>
        </p:sp>
        <p:sp>
          <p:nvSpPr>
            <p:cNvPr id="26058" name="Freeform 457"/>
            <p:cNvSpPr/>
            <p:nvPr/>
          </p:nvSpPr>
          <p:spPr>
            <a:xfrm>
              <a:off x="5875337" y="1646238"/>
              <a:ext cx="76200" cy="76200"/>
            </a:xfrm>
            <a:custGeom>
              <a:avLst/>
              <a:gdLst>
                <a:gd name="txL" fmla="*/ 0 w 24"/>
                <a:gd name="txT" fmla="*/ 0 h 24"/>
                <a:gd name="txR" fmla="*/ 24 w 24"/>
                <a:gd name="txB" fmla="*/ 24 h 24"/>
              </a:gdLst>
              <a:ahLst/>
              <a:cxnLst>
                <a:cxn ang="0">
                  <a:pos x="2147483647" y="2147483647"/>
                </a:cxn>
                <a:cxn ang="0">
                  <a:pos x="2147483647" y="2147483647"/>
                </a:cxn>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Lst>
              <a:rect l="txL" t="txT" r="txR" b="txB"/>
              <a:pathLst>
                <a:path w="24" h="24">
                  <a:moveTo>
                    <a:pt x="21" y="20"/>
                  </a:moveTo>
                  <a:cubicBezTo>
                    <a:pt x="23" y="18"/>
                    <a:pt x="24" y="15"/>
                    <a:pt x="24" y="12"/>
                  </a:cubicBezTo>
                  <a:cubicBezTo>
                    <a:pt x="24" y="9"/>
                    <a:pt x="23" y="6"/>
                    <a:pt x="21" y="3"/>
                  </a:cubicBezTo>
                  <a:cubicBezTo>
                    <a:pt x="18" y="1"/>
                    <a:pt x="16" y="0"/>
                    <a:pt x="12" y="0"/>
                  </a:cubicBezTo>
                  <a:cubicBezTo>
                    <a:pt x="9" y="0"/>
                    <a:pt x="6" y="1"/>
                    <a:pt x="4" y="3"/>
                  </a:cubicBezTo>
                  <a:cubicBezTo>
                    <a:pt x="1" y="6"/>
                    <a:pt x="0" y="9"/>
                    <a:pt x="0" y="12"/>
                  </a:cubicBezTo>
                  <a:cubicBezTo>
                    <a:pt x="0" y="15"/>
                    <a:pt x="1" y="18"/>
                    <a:pt x="4" y="20"/>
                  </a:cubicBezTo>
                  <a:cubicBezTo>
                    <a:pt x="6" y="23"/>
                    <a:pt x="9" y="24"/>
                    <a:pt x="12" y="24"/>
                  </a:cubicBezTo>
                  <a:cubicBezTo>
                    <a:pt x="16" y="24"/>
                    <a:pt x="18" y="23"/>
                    <a:pt x="21" y="20"/>
                  </a:cubicBezTo>
                </a:path>
              </a:pathLst>
            </a:custGeom>
            <a:solidFill>
              <a:schemeClr val="tx1">
                <a:alpha val="100000"/>
              </a:schemeClr>
            </a:solidFill>
            <a:ln w="9525">
              <a:noFill/>
            </a:ln>
          </p:spPr>
          <p:txBody>
            <a:bodyPr/>
            <a:p>
              <a:endParaRPr lang="zh-CN" altLang="en-US"/>
            </a:p>
          </p:txBody>
        </p:sp>
        <p:sp>
          <p:nvSpPr>
            <p:cNvPr id="26059" name="Freeform 458"/>
            <p:cNvSpPr/>
            <p:nvPr/>
          </p:nvSpPr>
          <p:spPr>
            <a:xfrm>
              <a:off x="5407025" y="2466975"/>
              <a:ext cx="76200" cy="77788"/>
            </a:xfrm>
            <a:custGeom>
              <a:avLst/>
              <a:gdLst>
                <a:gd name="txL" fmla="*/ 0 w 24"/>
                <a:gd name="txT" fmla="*/ 0 h 25"/>
                <a:gd name="txR" fmla="*/ 24 w 24"/>
                <a:gd name="txB" fmla="*/ 25 h 25"/>
              </a:gdLst>
              <a:ahLst/>
              <a:cxnLst>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24" h="25">
                  <a:moveTo>
                    <a:pt x="12" y="0"/>
                  </a:moveTo>
                  <a:cubicBezTo>
                    <a:pt x="8" y="0"/>
                    <a:pt x="6" y="2"/>
                    <a:pt x="3" y="4"/>
                  </a:cubicBezTo>
                  <a:cubicBezTo>
                    <a:pt x="1" y="6"/>
                    <a:pt x="0" y="9"/>
                    <a:pt x="0" y="12"/>
                  </a:cubicBezTo>
                  <a:cubicBezTo>
                    <a:pt x="0" y="16"/>
                    <a:pt x="1" y="19"/>
                    <a:pt x="3" y="21"/>
                  </a:cubicBezTo>
                  <a:cubicBezTo>
                    <a:pt x="6" y="23"/>
                    <a:pt x="8" y="25"/>
                    <a:pt x="12" y="25"/>
                  </a:cubicBezTo>
                  <a:cubicBezTo>
                    <a:pt x="15" y="25"/>
                    <a:pt x="18" y="23"/>
                    <a:pt x="20" y="21"/>
                  </a:cubicBezTo>
                  <a:cubicBezTo>
                    <a:pt x="23" y="19"/>
                    <a:pt x="24" y="16"/>
                    <a:pt x="24" y="12"/>
                  </a:cubicBezTo>
                  <a:cubicBezTo>
                    <a:pt x="24" y="9"/>
                    <a:pt x="23" y="6"/>
                    <a:pt x="20" y="4"/>
                  </a:cubicBezTo>
                  <a:cubicBezTo>
                    <a:pt x="18" y="2"/>
                    <a:pt x="15" y="0"/>
                    <a:pt x="12" y="0"/>
                  </a:cubicBezTo>
                </a:path>
              </a:pathLst>
            </a:custGeom>
            <a:solidFill>
              <a:schemeClr val="tx1">
                <a:alpha val="100000"/>
              </a:schemeClr>
            </a:solidFill>
            <a:ln w="9525">
              <a:noFill/>
            </a:ln>
          </p:spPr>
          <p:txBody>
            <a:bodyPr/>
            <a:p>
              <a:endParaRPr lang="zh-CN" altLang="en-US"/>
            </a:p>
          </p:txBody>
        </p:sp>
        <p:sp>
          <p:nvSpPr>
            <p:cNvPr id="26060" name="Freeform 459"/>
            <p:cNvSpPr/>
            <p:nvPr/>
          </p:nvSpPr>
          <p:spPr>
            <a:xfrm>
              <a:off x="5407025" y="2114550"/>
              <a:ext cx="76200" cy="76200"/>
            </a:xfrm>
            <a:custGeom>
              <a:avLst/>
              <a:gdLst>
                <a:gd name="txL" fmla="*/ 0 w 24"/>
                <a:gd name="txT" fmla="*/ 0 h 24"/>
                <a:gd name="txR" fmla="*/ 24 w 24"/>
                <a:gd name="txB" fmla="*/ 24 h 24"/>
              </a:gdLst>
              <a:ahLst/>
              <a:cxnLst>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24" h="24">
                  <a:moveTo>
                    <a:pt x="12" y="0"/>
                  </a:moveTo>
                  <a:cubicBezTo>
                    <a:pt x="8" y="0"/>
                    <a:pt x="6" y="2"/>
                    <a:pt x="3" y="4"/>
                  </a:cubicBezTo>
                  <a:cubicBezTo>
                    <a:pt x="1" y="6"/>
                    <a:pt x="0" y="9"/>
                    <a:pt x="0" y="12"/>
                  </a:cubicBezTo>
                  <a:cubicBezTo>
                    <a:pt x="0" y="16"/>
                    <a:pt x="1" y="18"/>
                    <a:pt x="3" y="21"/>
                  </a:cubicBezTo>
                  <a:cubicBezTo>
                    <a:pt x="6" y="23"/>
                    <a:pt x="8" y="24"/>
                    <a:pt x="12" y="24"/>
                  </a:cubicBezTo>
                  <a:cubicBezTo>
                    <a:pt x="15" y="24"/>
                    <a:pt x="18" y="23"/>
                    <a:pt x="20" y="21"/>
                  </a:cubicBezTo>
                  <a:cubicBezTo>
                    <a:pt x="23" y="18"/>
                    <a:pt x="24" y="16"/>
                    <a:pt x="24" y="12"/>
                  </a:cubicBezTo>
                  <a:cubicBezTo>
                    <a:pt x="24" y="9"/>
                    <a:pt x="23" y="6"/>
                    <a:pt x="20" y="4"/>
                  </a:cubicBezTo>
                  <a:cubicBezTo>
                    <a:pt x="18" y="2"/>
                    <a:pt x="15" y="0"/>
                    <a:pt x="12" y="0"/>
                  </a:cubicBezTo>
                </a:path>
              </a:pathLst>
            </a:custGeom>
            <a:solidFill>
              <a:schemeClr val="tx1">
                <a:alpha val="100000"/>
              </a:schemeClr>
            </a:solidFill>
            <a:ln w="9525">
              <a:noFill/>
            </a:ln>
          </p:spPr>
          <p:txBody>
            <a:bodyPr/>
            <a:p>
              <a:endParaRPr lang="zh-CN" altLang="en-US"/>
            </a:p>
          </p:txBody>
        </p:sp>
        <p:sp>
          <p:nvSpPr>
            <p:cNvPr id="26061" name="Freeform 460"/>
            <p:cNvSpPr/>
            <p:nvPr/>
          </p:nvSpPr>
          <p:spPr>
            <a:xfrm>
              <a:off x="5407025" y="1998663"/>
              <a:ext cx="76200" cy="74613"/>
            </a:xfrm>
            <a:custGeom>
              <a:avLst/>
              <a:gdLst>
                <a:gd name="txL" fmla="*/ 0 w 24"/>
                <a:gd name="txT" fmla="*/ 0 h 24"/>
                <a:gd name="txR" fmla="*/ 24 w 24"/>
                <a:gd name="txB" fmla="*/ 24 h 24"/>
              </a:gdLst>
              <a:ahLst/>
              <a:cxnLst>
                <a:cxn ang="0">
                  <a:pos x="2147483647" y="2147483647"/>
                </a:cxn>
                <a:cxn ang="0">
                  <a:pos x="2147483647" y="2147483647"/>
                </a:cxn>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Lst>
              <a:rect l="txL" t="txT" r="txR" b="txB"/>
              <a:pathLst>
                <a:path w="24" h="24">
                  <a:moveTo>
                    <a:pt x="20" y="20"/>
                  </a:moveTo>
                  <a:cubicBezTo>
                    <a:pt x="23" y="18"/>
                    <a:pt x="24" y="15"/>
                    <a:pt x="24" y="12"/>
                  </a:cubicBezTo>
                  <a:cubicBezTo>
                    <a:pt x="24" y="9"/>
                    <a:pt x="23" y="6"/>
                    <a:pt x="20" y="3"/>
                  </a:cubicBezTo>
                  <a:cubicBezTo>
                    <a:pt x="18" y="1"/>
                    <a:pt x="15" y="0"/>
                    <a:pt x="12" y="0"/>
                  </a:cubicBezTo>
                  <a:cubicBezTo>
                    <a:pt x="8" y="0"/>
                    <a:pt x="6" y="1"/>
                    <a:pt x="3" y="3"/>
                  </a:cubicBezTo>
                  <a:cubicBezTo>
                    <a:pt x="1" y="6"/>
                    <a:pt x="0" y="9"/>
                    <a:pt x="0" y="12"/>
                  </a:cubicBezTo>
                  <a:cubicBezTo>
                    <a:pt x="0" y="15"/>
                    <a:pt x="1" y="18"/>
                    <a:pt x="3" y="20"/>
                  </a:cubicBezTo>
                  <a:cubicBezTo>
                    <a:pt x="6" y="23"/>
                    <a:pt x="8" y="24"/>
                    <a:pt x="12" y="24"/>
                  </a:cubicBezTo>
                  <a:cubicBezTo>
                    <a:pt x="15" y="24"/>
                    <a:pt x="18" y="23"/>
                    <a:pt x="20" y="20"/>
                  </a:cubicBezTo>
                </a:path>
              </a:pathLst>
            </a:custGeom>
            <a:solidFill>
              <a:schemeClr val="tx1">
                <a:alpha val="100000"/>
              </a:schemeClr>
            </a:solidFill>
            <a:ln w="9525">
              <a:noFill/>
            </a:ln>
          </p:spPr>
          <p:txBody>
            <a:bodyPr/>
            <a:p>
              <a:endParaRPr lang="zh-CN" altLang="en-US"/>
            </a:p>
          </p:txBody>
        </p:sp>
        <p:sp>
          <p:nvSpPr>
            <p:cNvPr id="26062" name="Freeform 461"/>
            <p:cNvSpPr/>
            <p:nvPr/>
          </p:nvSpPr>
          <p:spPr>
            <a:xfrm>
              <a:off x="4348162" y="823913"/>
              <a:ext cx="74612"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9" y="1"/>
                    <a:pt x="16" y="0"/>
                    <a:pt x="12" y="0"/>
                  </a:cubicBezTo>
                  <a:cubicBezTo>
                    <a:pt x="9" y="0"/>
                    <a:pt x="6" y="1"/>
                    <a:pt x="4" y="4"/>
                  </a:cubicBezTo>
                  <a:cubicBezTo>
                    <a:pt x="2" y="6"/>
                    <a:pt x="0" y="9"/>
                    <a:pt x="0" y="12"/>
                  </a:cubicBezTo>
                  <a:cubicBezTo>
                    <a:pt x="0" y="16"/>
                    <a:pt x="2" y="18"/>
                    <a:pt x="4" y="21"/>
                  </a:cubicBezTo>
                  <a:cubicBezTo>
                    <a:pt x="6" y="23"/>
                    <a:pt x="9" y="24"/>
                    <a:pt x="12" y="24"/>
                  </a:cubicBezTo>
                  <a:cubicBezTo>
                    <a:pt x="16" y="24"/>
                    <a:pt x="19" y="23"/>
                    <a:pt x="21" y="21"/>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063" name="Freeform 462"/>
            <p:cNvSpPr/>
            <p:nvPr/>
          </p:nvSpPr>
          <p:spPr>
            <a:xfrm>
              <a:off x="4348162" y="939800"/>
              <a:ext cx="74612"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9" y="2"/>
                    <a:pt x="16" y="0"/>
                    <a:pt x="12" y="0"/>
                  </a:cubicBezTo>
                  <a:cubicBezTo>
                    <a:pt x="9" y="0"/>
                    <a:pt x="6" y="2"/>
                    <a:pt x="4" y="4"/>
                  </a:cubicBezTo>
                  <a:cubicBezTo>
                    <a:pt x="2" y="6"/>
                    <a:pt x="0" y="9"/>
                    <a:pt x="0" y="12"/>
                  </a:cubicBezTo>
                  <a:cubicBezTo>
                    <a:pt x="0" y="16"/>
                    <a:pt x="2" y="19"/>
                    <a:pt x="4" y="21"/>
                  </a:cubicBezTo>
                  <a:cubicBezTo>
                    <a:pt x="6" y="24"/>
                    <a:pt x="9" y="25"/>
                    <a:pt x="12" y="25"/>
                  </a:cubicBezTo>
                  <a:cubicBezTo>
                    <a:pt x="16" y="25"/>
                    <a:pt x="19" y="24"/>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064" name="Freeform 463"/>
            <p:cNvSpPr/>
            <p:nvPr/>
          </p:nvSpPr>
          <p:spPr>
            <a:xfrm>
              <a:off x="5407025" y="3054350"/>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5" y="0"/>
                    <a:pt x="12" y="0"/>
                  </a:cubicBezTo>
                  <a:cubicBezTo>
                    <a:pt x="8" y="0"/>
                    <a:pt x="6" y="2"/>
                    <a:pt x="3" y="4"/>
                  </a:cubicBezTo>
                  <a:cubicBezTo>
                    <a:pt x="1" y="6"/>
                    <a:pt x="0" y="9"/>
                    <a:pt x="0" y="12"/>
                  </a:cubicBezTo>
                  <a:cubicBezTo>
                    <a:pt x="0" y="15"/>
                    <a:pt x="1" y="18"/>
                    <a:pt x="3" y="21"/>
                  </a:cubicBezTo>
                  <a:cubicBezTo>
                    <a:pt x="6" y="23"/>
                    <a:pt x="8" y="24"/>
                    <a:pt x="12" y="24"/>
                  </a:cubicBezTo>
                  <a:cubicBezTo>
                    <a:pt x="15" y="24"/>
                    <a:pt x="18" y="23"/>
                    <a:pt x="20" y="21"/>
                  </a:cubicBezTo>
                  <a:cubicBezTo>
                    <a:pt x="23" y="18"/>
                    <a:pt x="24" y="15"/>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065" name="Freeform 464"/>
            <p:cNvSpPr/>
            <p:nvPr/>
          </p:nvSpPr>
          <p:spPr>
            <a:xfrm>
              <a:off x="5407025" y="3173413"/>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2" y="0"/>
                  </a:cubicBezTo>
                  <a:cubicBezTo>
                    <a:pt x="8" y="0"/>
                    <a:pt x="6" y="1"/>
                    <a:pt x="3" y="3"/>
                  </a:cubicBezTo>
                  <a:cubicBezTo>
                    <a:pt x="1" y="6"/>
                    <a:pt x="0" y="9"/>
                    <a:pt x="0" y="11"/>
                  </a:cubicBezTo>
                  <a:cubicBezTo>
                    <a:pt x="0" y="15"/>
                    <a:pt x="1" y="18"/>
                    <a:pt x="3" y="20"/>
                  </a:cubicBezTo>
                  <a:cubicBezTo>
                    <a:pt x="6" y="23"/>
                    <a:pt x="8" y="24"/>
                    <a:pt x="12" y="24"/>
                  </a:cubicBezTo>
                  <a:cubicBezTo>
                    <a:pt x="15" y="24"/>
                    <a:pt x="18" y="23"/>
                    <a:pt x="20" y="20"/>
                  </a:cubicBezTo>
                  <a:cubicBezTo>
                    <a:pt x="23" y="18"/>
                    <a:pt x="24" y="15"/>
                    <a:pt x="24" y="11"/>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6066" name="Freeform 465"/>
            <p:cNvSpPr/>
            <p:nvPr/>
          </p:nvSpPr>
          <p:spPr>
            <a:xfrm>
              <a:off x="5522912" y="2938463"/>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1"/>
                    <a:pt x="16" y="0"/>
                    <a:pt x="12" y="0"/>
                  </a:cubicBezTo>
                  <a:cubicBezTo>
                    <a:pt x="9" y="0"/>
                    <a:pt x="6" y="1"/>
                    <a:pt x="4" y="4"/>
                  </a:cubicBezTo>
                  <a:cubicBezTo>
                    <a:pt x="1" y="6"/>
                    <a:pt x="0" y="9"/>
                    <a:pt x="0" y="12"/>
                  </a:cubicBezTo>
                  <a:cubicBezTo>
                    <a:pt x="0" y="15"/>
                    <a:pt x="1" y="18"/>
                    <a:pt x="4" y="20"/>
                  </a:cubicBezTo>
                  <a:cubicBezTo>
                    <a:pt x="6" y="23"/>
                    <a:pt x="9" y="24"/>
                    <a:pt x="12" y="24"/>
                  </a:cubicBezTo>
                  <a:cubicBezTo>
                    <a:pt x="16" y="24"/>
                    <a:pt x="18" y="23"/>
                    <a:pt x="21" y="20"/>
                  </a:cubicBezTo>
                  <a:cubicBezTo>
                    <a:pt x="23" y="18"/>
                    <a:pt x="24" y="15"/>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067" name="Freeform 466"/>
            <p:cNvSpPr/>
            <p:nvPr/>
          </p:nvSpPr>
          <p:spPr>
            <a:xfrm>
              <a:off x="5522912" y="3054350"/>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2"/>
                    <a:pt x="16" y="0"/>
                    <a:pt x="12" y="0"/>
                  </a:cubicBezTo>
                  <a:cubicBezTo>
                    <a:pt x="9" y="0"/>
                    <a:pt x="6" y="2"/>
                    <a:pt x="4" y="4"/>
                  </a:cubicBezTo>
                  <a:cubicBezTo>
                    <a:pt x="1" y="6"/>
                    <a:pt x="0" y="9"/>
                    <a:pt x="0" y="12"/>
                  </a:cubicBezTo>
                  <a:cubicBezTo>
                    <a:pt x="0" y="15"/>
                    <a:pt x="1" y="18"/>
                    <a:pt x="4" y="21"/>
                  </a:cubicBezTo>
                  <a:cubicBezTo>
                    <a:pt x="6" y="23"/>
                    <a:pt x="9" y="24"/>
                    <a:pt x="12" y="24"/>
                  </a:cubicBezTo>
                  <a:cubicBezTo>
                    <a:pt x="16" y="24"/>
                    <a:pt x="18" y="23"/>
                    <a:pt x="21" y="21"/>
                  </a:cubicBezTo>
                  <a:cubicBezTo>
                    <a:pt x="23" y="18"/>
                    <a:pt x="24" y="15"/>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068" name="Freeform 467"/>
            <p:cNvSpPr/>
            <p:nvPr/>
          </p:nvSpPr>
          <p:spPr>
            <a:xfrm>
              <a:off x="5640387" y="2938463"/>
              <a:ext cx="77787"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1"/>
                    <a:pt x="16" y="0"/>
                    <a:pt x="13" y="0"/>
                  </a:cubicBezTo>
                  <a:cubicBezTo>
                    <a:pt x="9" y="0"/>
                    <a:pt x="6" y="1"/>
                    <a:pt x="4" y="4"/>
                  </a:cubicBezTo>
                  <a:cubicBezTo>
                    <a:pt x="1" y="6"/>
                    <a:pt x="0" y="9"/>
                    <a:pt x="0" y="12"/>
                  </a:cubicBezTo>
                  <a:cubicBezTo>
                    <a:pt x="0" y="15"/>
                    <a:pt x="1" y="18"/>
                    <a:pt x="4" y="20"/>
                  </a:cubicBezTo>
                  <a:cubicBezTo>
                    <a:pt x="6" y="23"/>
                    <a:pt x="9" y="24"/>
                    <a:pt x="13" y="24"/>
                  </a:cubicBezTo>
                  <a:cubicBezTo>
                    <a:pt x="16" y="24"/>
                    <a:pt x="19" y="23"/>
                    <a:pt x="21" y="20"/>
                  </a:cubicBezTo>
                  <a:cubicBezTo>
                    <a:pt x="24" y="18"/>
                    <a:pt x="25" y="15"/>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069" name="Freeform 468"/>
            <p:cNvSpPr/>
            <p:nvPr/>
          </p:nvSpPr>
          <p:spPr>
            <a:xfrm>
              <a:off x="5640387" y="3054350"/>
              <a:ext cx="77787"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2"/>
                    <a:pt x="16" y="0"/>
                    <a:pt x="13" y="0"/>
                  </a:cubicBezTo>
                  <a:cubicBezTo>
                    <a:pt x="9" y="0"/>
                    <a:pt x="6" y="2"/>
                    <a:pt x="4" y="4"/>
                  </a:cubicBezTo>
                  <a:cubicBezTo>
                    <a:pt x="1" y="6"/>
                    <a:pt x="0" y="9"/>
                    <a:pt x="0" y="12"/>
                  </a:cubicBezTo>
                  <a:cubicBezTo>
                    <a:pt x="0" y="15"/>
                    <a:pt x="1" y="18"/>
                    <a:pt x="4" y="21"/>
                  </a:cubicBezTo>
                  <a:cubicBezTo>
                    <a:pt x="6" y="23"/>
                    <a:pt x="9" y="24"/>
                    <a:pt x="13" y="24"/>
                  </a:cubicBezTo>
                  <a:cubicBezTo>
                    <a:pt x="16" y="24"/>
                    <a:pt x="19" y="23"/>
                    <a:pt x="21" y="21"/>
                  </a:cubicBezTo>
                  <a:cubicBezTo>
                    <a:pt x="24" y="18"/>
                    <a:pt x="25" y="15"/>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070" name="Freeform 469"/>
            <p:cNvSpPr/>
            <p:nvPr/>
          </p:nvSpPr>
          <p:spPr>
            <a:xfrm>
              <a:off x="5640387" y="3173413"/>
              <a:ext cx="77787"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3" y="0"/>
                  </a:cubicBezTo>
                  <a:cubicBezTo>
                    <a:pt x="9" y="0"/>
                    <a:pt x="6" y="1"/>
                    <a:pt x="4" y="3"/>
                  </a:cubicBezTo>
                  <a:cubicBezTo>
                    <a:pt x="1" y="6"/>
                    <a:pt x="0" y="9"/>
                    <a:pt x="0" y="11"/>
                  </a:cubicBezTo>
                  <a:cubicBezTo>
                    <a:pt x="0" y="15"/>
                    <a:pt x="1" y="18"/>
                    <a:pt x="4" y="20"/>
                  </a:cubicBezTo>
                  <a:cubicBezTo>
                    <a:pt x="6" y="23"/>
                    <a:pt x="9" y="24"/>
                    <a:pt x="13" y="24"/>
                  </a:cubicBezTo>
                  <a:cubicBezTo>
                    <a:pt x="16" y="24"/>
                    <a:pt x="19" y="23"/>
                    <a:pt x="21" y="20"/>
                  </a:cubicBezTo>
                  <a:cubicBezTo>
                    <a:pt x="24" y="18"/>
                    <a:pt x="25" y="15"/>
                    <a:pt x="25" y="11"/>
                  </a:cubicBezTo>
                  <a:cubicBezTo>
                    <a:pt x="25" y="9"/>
                    <a:pt x="24" y="6"/>
                    <a:pt x="21" y="3"/>
                  </a:cubicBezTo>
                </a:path>
              </a:pathLst>
            </a:custGeom>
            <a:solidFill>
              <a:schemeClr val="tx1">
                <a:alpha val="100000"/>
              </a:schemeClr>
            </a:solidFill>
            <a:ln w="9525">
              <a:noFill/>
            </a:ln>
          </p:spPr>
          <p:txBody>
            <a:bodyPr/>
            <a:p>
              <a:endParaRPr lang="zh-CN" altLang="en-US"/>
            </a:p>
          </p:txBody>
        </p:sp>
        <p:sp>
          <p:nvSpPr>
            <p:cNvPr id="26071" name="Freeform 470"/>
            <p:cNvSpPr/>
            <p:nvPr/>
          </p:nvSpPr>
          <p:spPr>
            <a:xfrm>
              <a:off x="5875337" y="3054350"/>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2"/>
                    <a:pt x="16" y="0"/>
                    <a:pt x="12" y="0"/>
                  </a:cubicBezTo>
                  <a:cubicBezTo>
                    <a:pt x="9" y="0"/>
                    <a:pt x="6" y="2"/>
                    <a:pt x="4" y="4"/>
                  </a:cubicBezTo>
                  <a:cubicBezTo>
                    <a:pt x="1" y="6"/>
                    <a:pt x="0" y="9"/>
                    <a:pt x="0" y="12"/>
                  </a:cubicBezTo>
                  <a:cubicBezTo>
                    <a:pt x="0" y="15"/>
                    <a:pt x="1" y="18"/>
                    <a:pt x="4" y="21"/>
                  </a:cubicBezTo>
                  <a:cubicBezTo>
                    <a:pt x="6" y="23"/>
                    <a:pt x="9" y="24"/>
                    <a:pt x="12" y="24"/>
                  </a:cubicBezTo>
                  <a:cubicBezTo>
                    <a:pt x="16" y="24"/>
                    <a:pt x="18" y="23"/>
                    <a:pt x="21" y="21"/>
                  </a:cubicBezTo>
                  <a:cubicBezTo>
                    <a:pt x="23" y="18"/>
                    <a:pt x="24" y="15"/>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072" name="Freeform 471"/>
            <p:cNvSpPr/>
            <p:nvPr/>
          </p:nvSpPr>
          <p:spPr>
            <a:xfrm>
              <a:off x="5875337" y="3173413"/>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6" y="0"/>
                    <a:pt x="12" y="0"/>
                  </a:cubicBezTo>
                  <a:cubicBezTo>
                    <a:pt x="9" y="0"/>
                    <a:pt x="6" y="1"/>
                    <a:pt x="4" y="3"/>
                  </a:cubicBezTo>
                  <a:cubicBezTo>
                    <a:pt x="1" y="6"/>
                    <a:pt x="0" y="9"/>
                    <a:pt x="0" y="11"/>
                  </a:cubicBezTo>
                  <a:cubicBezTo>
                    <a:pt x="0" y="15"/>
                    <a:pt x="1" y="18"/>
                    <a:pt x="4" y="20"/>
                  </a:cubicBezTo>
                  <a:cubicBezTo>
                    <a:pt x="6" y="23"/>
                    <a:pt x="9" y="24"/>
                    <a:pt x="12" y="24"/>
                  </a:cubicBezTo>
                  <a:cubicBezTo>
                    <a:pt x="16" y="24"/>
                    <a:pt x="18" y="23"/>
                    <a:pt x="21" y="20"/>
                  </a:cubicBezTo>
                  <a:cubicBezTo>
                    <a:pt x="23" y="18"/>
                    <a:pt x="24" y="15"/>
                    <a:pt x="24" y="11"/>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6073" name="Freeform 472"/>
            <p:cNvSpPr/>
            <p:nvPr/>
          </p:nvSpPr>
          <p:spPr>
            <a:xfrm>
              <a:off x="5875337" y="3289300"/>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1"/>
                    <a:pt x="16" y="0"/>
                    <a:pt x="12" y="0"/>
                  </a:cubicBezTo>
                  <a:cubicBezTo>
                    <a:pt x="9" y="0"/>
                    <a:pt x="6" y="1"/>
                    <a:pt x="4" y="4"/>
                  </a:cubicBezTo>
                  <a:cubicBezTo>
                    <a:pt x="1" y="6"/>
                    <a:pt x="0" y="9"/>
                    <a:pt x="0" y="12"/>
                  </a:cubicBezTo>
                  <a:cubicBezTo>
                    <a:pt x="0" y="15"/>
                    <a:pt x="1" y="18"/>
                    <a:pt x="4" y="20"/>
                  </a:cubicBezTo>
                  <a:cubicBezTo>
                    <a:pt x="6" y="23"/>
                    <a:pt x="9" y="24"/>
                    <a:pt x="12" y="24"/>
                  </a:cubicBezTo>
                  <a:cubicBezTo>
                    <a:pt x="16" y="24"/>
                    <a:pt x="18" y="23"/>
                    <a:pt x="21" y="20"/>
                  </a:cubicBezTo>
                  <a:cubicBezTo>
                    <a:pt x="23" y="18"/>
                    <a:pt x="24" y="15"/>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074" name="Freeform 473"/>
            <p:cNvSpPr/>
            <p:nvPr/>
          </p:nvSpPr>
          <p:spPr>
            <a:xfrm>
              <a:off x="6346825" y="3406775"/>
              <a:ext cx="76200" cy="77788"/>
            </a:xfrm>
            <a:custGeom>
              <a:avLst/>
              <a:gdLst>
                <a:gd name="txL" fmla="*/ 0 w 24"/>
                <a:gd name="txT" fmla="*/ 0 h 25"/>
                <a:gd name="txR" fmla="*/ 24 w 24"/>
                <a:gd name="txB" fmla="*/ 25 h 25"/>
              </a:gdLst>
              <a:ahLst/>
              <a:cxnLst>
                <a:cxn ang="0">
                  <a:pos x="2147483647" y="2147483647"/>
                </a:cxn>
                <a:cxn ang="0">
                  <a:pos x="2147483647" y="2147483647"/>
                </a:cxn>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Lst>
              <a:rect l="txL" t="txT" r="txR" b="txB"/>
              <a:pathLst>
                <a:path w="24" h="25">
                  <a:moveTo>
                    <a:pt x="20" y="21"/>
                  </a:moveTo>
                  <a:cubicBezTo>
                    <a:pt x="23" y="19"/>
                    <a:pt x="24" y="16"/>
                    <a:pt x="24" y="12"/>
                  </a:cubicBezTo>
                  <a:cubicBezTo>
                    <a:pt x="24" y="9"/>
                    <a:pt x="23" y="6"/>
                    <a:pt x="20" y="4"/>
                  </a:cubicBezTo>
                  <a:cubicBezTo>
                    <a:pt x="18" y="2"/>
                    <a:pt x="15" y="0"/>
                    <a:pt x="12" y="0"/>
                  </a:cubicBezTo>
                  <a:cubicBezTo>
                    <a:pt x="8" y="0"/>
                    <a:pt x="6" y="2"/>
                    <a:pt x="3" y="4"/>
                  </a:cubicBezTo>
                  <a:cubicBezTo>
                    <a:pt x="1" y="6"/>
                    <a:pt x="0" y="9"/>
                    <a:pt x="0" y="12"/>
                  </a:cubicBezTo>
                  <a:cubicBezTo>
                    <a:pt x="0" y="16"/>
                    <a:pt x="1" y="19"/>
                    <a:pt x="3" y="21"/>
                  </a:cubicBezTo>
                  <a:cubicBezTo>
                    <a:pt x="6" y="23"/>
                    <a:pt x="8" y="25"/>
                    <a:pt x="12" y="25"/>
                  </a:cubicBezTo>
                  <a:cubicBezTo>
                    <a:pt x="15" y="25"/>
                    <a:pt x="18" y="23"/>
                    <a:pt x="20" y="21"/>
                  </a:cubicBezTo>
                </a:path>
              </a:pathLst>
            </a:custGeom>
            <a:solidFill>
              <a:schemeClr val="tx1">
                <a:alpha val="100000"/>
              </a:schemeClr>
            </a:solidFill>
            <a:ln w="9525">
              <a:noFill/>
            </a:ln>
          </p:spPr>
          <p:txBody>
            <a:bodyPr/>
            <a:p>
              <a:endParaRPr lang="zh-CN" altLang="en-US"/>
            </a:p>
          </p:txBody>
        </p:sp>
        <p:sp>
          <p:nvSpPr>
            <p:cNvPr id="26075" name="Freeform 474"/>
            <p:cNvSpPr/>
            <p:nvPr/>
          </p:nvSpPr>
          <p:spPr>
            <a:xfrm>
              <a:off x="6464300" y="3289300"/>
              <a:ext cx="74612"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1"/>
                    <a:pt x="16" y="0"/>
                    <a:pt x="12" y="0"/>
                  </a:cubicBezTo>
                  <a:cubicBezTo>
                    <a:pt x="9" y="0"/>
                    <a:pt x="6" y="1"/>
                    <a:pt x="4" y="4"/>
                  </a:cubicBezTo>
                  <a:cubicBezTo>
                    <a:pt x="1" y="6"/>
                    <a:pt x="0" y="9"/>
                    <a:pt x="0" y="12"/>
                  </a:cubicBezTo>
                  <a:cubicBezTo>
                    <a:pt x="0" y="15"/>
                    <a:pt x="1" y="18"/>
                    <a:pt x="4" y="20"/>
                  </a:cubicBezTo>
                  <a:cubicBezTo>
                    <a:pt x="6" y="23"/>
                    <a:pt x="9" y="24"/>
                    <a:pt x="12" y="24"/>
                  </a:cubicBezTo>
                  <a:cubicBezTo>
                    <a:pt x="16" y="24"/>
                    <a:pt x="18" y="23"/>
                    <a:pt x="21" y="20"/>
                  </a:cubicBezTo>
                  <a:cubicBezTo>
                    <a:pt x="23" y="18"/>
                    <a:pt x="24" y="15"/>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076" name="Freeform 475"/>
            <p:cNvSpPr/>
            <p:nvPr/>
          </p:nvSpPr>
          <p:spPr>
            <a:xfrm>
              <a:off x="5991225" y="3173413"/>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3" y="0"/>
                  </a:cubicBezTo>
                  <a:cubicBezTo>
                    <a:pt x="9" y="0"/>
                    <a:pt x="6" y="1"/>
                    <a:pt x="4" y="3"/>
                  </a:cubicBezTo>
                  <a:cubicBezTo>
                    <a:pt x="2" y="6"/>
                    <a:pt x="0" y="9"/>
                    <a:pt x="0" y="11"/>
                  </a:cubicBezTo>
                  <a:cubicBezTo>
                    <a:pt x="0" y="15"/>
                    <a:pt x="2" y="18"/>
                    <a:pt x="4" y="20"/>
                  </a:cubicBezTo>
                  <a:cubicBezTo>
                    <a:pt x="6" y="23"/>
                    <a:pt x="9" y="24"/>
                    <a:pt x="13" y="24"/>
                  </a:cubicBezTo>
                  <a:cubicBezTo>
                    <a:pt x="16" y="24"/>
                    <a:pt x="19" y="23"/>
                    <a:pt x="21" y="20"/>
                  </a:cubicBezTo>
                  <a:cubicBezTo>
                    <a:pt x="24" y="18"/>
                    <a:pt x="25" y="15"/>
                    <a:pt x="25" y="11"/>
                  </a:cubicBezTo>
                  <a:cubicBezTo>
                    <a:pt x="25" y="9"/>
                    <a:pt x="24" y="6"/>
                    <a:pt x="21" y="3"/>
                  </a:cubicBezTo>
                </a:path>
              </a:pathLst>
            </a:custGeom>
            <a:solidFill>
              <a:schemeClr val="tx1">
                <a:alpha val="100000"/>
              </a:schemeClr>
            </a:solidFill>
            <a:ln w="9525">
              <a:noFill/>
            </a:ln>
          </p:spPr>
          <p:txBody>
            <a:bodyPr/>
            <a:p>
              <a:endParaRPr lang="zh-CN" altLang="en-US"/>
            </a:p>
          </p:txBody>
        </p:sp>
        <p:sp>
          <p:nvSpPr>
            <p:cNvPr id="26077" name="Freeform 476"/>
            <p:cNvSpPr/>
            <p:nvPr/>
          </p:nvSpPr>
          <p:spPr>
            <a:xfrm>
              <a:off x="5991225" y="2938463"/>
              <a:ext cx="79375"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1"/>
                    <a:pt x="16" y="0"/>
                    <a:pt x="13" y="0"/>
                  </a:cubicBezTo>
                  <a:cubicBezTo>
                    <a:pt x="9" y="0"/>
                    <a:pt x="6" y="1"/>
                    <a:pt x="4" y="4"/>
                  </a:cubicBezTo>
                  <a:cubicBezTo>
                    <a:pt x="2" y="6"/>
                    <a:pt x="0" y="9"/>
                    <a:pt x="0" y="12"/>
                  </a:cubicBezTo>
                  <a:cubicBezTo>
                    <a:pt x="0" y="15"/>
                    <a:pt x="2" y="18"/>
                    <a:pt x="4" y="20"/>
                  </a:cubicBezTo>
                  <a:cubicBezTo>
                    <a:pt x="6" y="23"/>
                    <a:pt x="9" y="24"/>
                    <a:pt x="13" y="24"/>
                  </a:cubicBezTo>
                  <a:cubicBezTo>
                    <a:pt x="16" y="24"/>
                    <a:pt x="19" y="23"/>
                    <a:pt x="21" y="20"/>
                  </a:cubicBezTo>
                  <a:cubicBezTo>
                    <a:pt x="24" y="18"/>
                    <a:pt x="25" y="15"/>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078" name="Freeform 477"/>
            <p:cNvSpPr/>
            <p:nvPr/>
          </p:nvSpPr>
          <p:spPr>
            <a:xfrm>
              <a:off x="5407025" y="2938463"/>
              <a:ext cx="76200" cy="74613"/>
            </a:xfrm>
            <a:custGeom>
              <a:avLst/>
              <a:gdLst>
                <a:gd name="txL" fmla="*/ 0 w 24"/>
                <a:gd name="txT" fmla="*/ 0 h 24"/>
                <a:gd name="txR" fmla="*/ 24 w 24"/>
                <a:gd name="txB" fmla="*/ 24 h 24"/>
              </a:gdLst>
              <a:ahLst/>
              <a:cxnLst>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Lst>
              <a:rect l="txL" t="txT" r="txR" b="txB"/>
              <a:pathLst>
                <a:path w="24" h="24">
                  <a:moveTo>
                    <a:pt x="3" y="4"/>
                  </a:moveTo>
                  <a:cubicBezTo>
                    <a:pt x="1" y="6"/>
                    <a:pt x="0" y="9"/>
                    <a:pt x="0" y="12"/>
                  </a:cubicBezTo>
                  <a:cubicBezTo>
                    <a:pt x="0" y="15"/>
                    <a:pt x="1" y="18"/>
                    <a:pt x="3" y="20"/>
                  </a:cubicBezTo>
                  <a:cubicBezTo>
                    <a:pt x="6" y="23"/>
                    <a:pt x="8" y="24"/>
                    <a:pt x="12" y="24"/>
                  </a:cubicBezTo>
                  <a:cubicBezTo>
                    <a:pt x="15" y="24"/>
                    <a:pt x="18" y="23"/>
                    <a:pt x="20" y="20"/>
                  </a:cubicBezTo>
                  <a:cubicBezTo>
                    <a:pt x="23" y="18"/>
                    <a:pt x="24" y="15"/>
                    <a:pt x="24" y="12"/>
                  </a:cubicBezTo>
                  <a:cubicBezTo>
                    <a:pt x="24" y="9"/>
                    <a:pt x="23" y="6"/>
                    <a:pt x="20" y="4"/>
                  </a:cubicBezTo>
                  <a:cubicBezTo>
                    <a:pt x="18" y="1"/>
                    <a:pt x="15" y="0"/>
                    <a:pt x="12" y="0"/>
                  </a:cubicBezTo>
                  <a:cubicBezTo>
                    <a:pt x="8" y="0"/>
                    <a:pt x="6" y="1"/>
                    <a:pt x="3" y="4"/>
                  </a:cubicBezTo>
                </a:path>
              </a:pathLst>
            </a:custGeom>
            <a:solidFill>
              <a:schemeClr val="tx1">
                <a:alpha val="100000"/>
              </a:schemeClr>
            </a:solidFill>
            <a:ln w="9525">
              <a:noFill/>
            </a:ln>
          </p:spPr>
          <p:txBody>
            <a:bodyPr/>
            <a:p>
              <a:endParaRPr lang="zh-CN" altLang="en-US"/>
            </a:p>
          </p:txBody>
        </p:sp>
        <p:sp>
          <p:nvSpPr>
            <p:cNvPr id="26079" name="Freeform 478"/>
            <p:cNvSpPr/>
            <p:nvPr/>
          </p:nvSpPr>
          <p:spPr>
            <a:xfrm>
              <a:off x="5287962" y="3173413"/>
              <a:ext cx="77787"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3" y="0"/>
                  </a:cubicBezTo>
                  <a:cubicBezTo>
                    <a:pt x="9" y="0"/>
                    <a:pt x="6" y="1"/>
                    <a:pt x="4" y="3"/>
                  </a:cubicBezTo>
                  <a:cubicBezTo>
                    <a:pt x="1" y="6"/>
                    <a:pt x="0" y="9"/>
                    <a:pt x="0" y="11"/>
                  </a:cubicBezTo>
                  <a:cubicBezTo>
                    <a:pt x="0" y="15"/>
                    <a:pt x="1" y="18"/>
                    <a:pt x="4" y="20"/>
                  </a:cubicBezTo>
                  <a:cubicBezTo>
                    <a:pt x="6" y="23"/>
                    <a:pt x="9" y="24"/>
                    <a:pt x="13" y="24"/>
                  </a:cubicBezTo>
                  <a:cubicBezTo>
                    <a:pt x="16" y="24"/>
                    <a:pt x="19" y="23"/>
                    <a:pt x="21" y="20"/>
                  </a:cubicBezTo>
                  <a:cubicBezTo>
                    <a:pt x="23" y="18"/>
                    <a:pt x="25" y="15"/>
                    <a:pt x="25" y="11"/>
                  </a:cubicBezTo>
                  <a:cubicBezTo>
                    <a:pt x="25" y="9"/>
                    <a:pt x="23" y="6"/>
                    <a:pt x="21" y="3"/>
                  </a:cubicBezTo>
                </a:path>
              </a:pathLst>
            </a:custGeom>
            <a:solidFill>
              <a:schemeClr val="tx1">
                <a:alpha val="100000"/>
              </a:schemeClr>
            </a:solidFill>
            <a:ln w="9525">
              <a:noFill/>
            </a:ln>
          </p:spPr>
          <p:txBody>
            <a:bodyPr/>
            <a:p>
              <a:endParaRPr lang="zh-CN" altLang="en-US"/>
            </a:p>
          </p:txBody>
        </p:sp>
        <p:sp>
          <p:nvSpPr>
            <p:cNvPr id="26080" name="Freeform 479"/>
            <p:cNvSpPr/>
            <p:nvPr/>
          </p:nvSpPr>
          <p:spPr>
            <a:xfrm>
              <a:off x="5522912" y="3173413"/>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6" y="0"/>
                    <a:pt x="12" y="0"/>
                  </a:cubicBezTo>
                  <a:cubicBezTo>
                    <a:pt x="9" y="0"/>
                    <a:pt x="6" y="1"/>
                    <a:pt x="4" y="3"/>
                  </a:cubicBezTo>
                  <a:cubicBezTo>
                    <a:pt x="1" y="6"/>
                    <a:pt x="0" y="9"/>
                    <a:pt x="0" y="11"/>
                  </a:cubicBezTo>
                  <a:cubicBezTo>
                    <a:pt x="0" y="15"/>
                    <a:pt x="1" y="18"/>
                    <a:pt x="4" y="20"/>
                  </a:cubicBezTo>
                  <a:cubicBezTo>
                    <a:pt x="6" y="23"/>
                    <a:pt x="9" y="24"/>
                    <a:pt x="12" y="24"/>
                  </a:cubicBezTo>
                  <a:cubicBezTo>
                    <a:pt x="16" y="24"/>
                    <a:pt x="18" y="23"/>
                    <a:pt x="21" y="20"/>
                  </a:cubicBezTo>
                  <a:cubicBezTo>
                    <a:pt x="23" y="18"/>
                    <a:pt x="24" y="15"/>
                    <a:pt x="24" y="11"/>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6081" name="Freeform 480"/>
            <p:cNvSpPr/>
            <p:nvPr/>
          </p:nvSpPr>
          <p:spPr>
            <a:xfrm>
              <a:off x="5991225" y="3289300"/>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1"/>
                    <a:pt x="16" y="0"/>
                    <a:pt x="13" y="0"/>
                  </a:cubicBezTo>
                  <a:cubicBezTo>
                    <a:pt x="9" y="0"/>
                    <a:pt x="6" y="1"/>
                    <a:pt x="4" y="4"/>
                  </a:cubicBezTo>
                  <a:cubicBezTo>
                    <a:pt x="2" y="6"/>
                    <a:pt x="0" y="9"/>
                    <a:pt x="0" y="12"/>
                  </a:cubicBezTo>
                  <a:cubicBezTo>
                    <a:pt x="0" y="15"/>
                    <a:pt x="2" y="18"/>
                    <a:pt x="4" y="20"/>
                  </a:cubicBezTo>
                  <a:cubicBezTo>
                    <a:pt x="6" y="23"/>
                    <a:pt x="9" y="24"/>
                    <a:pt x="13" y="24"/>
                  </a:cubicBezTo>
                  <a:cubicBezTo>
                    <a:pt x="16" y="24"/>
                    <a:pt x="19" y="23"/>
                    <a:pt x="21" y="20"/>
                  </a:cubicBezTo>
                  <a:cubicBezTo>
                    <a:pt x="24" y="18"/>
                    <a:pt x="25" y="15"/>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082" name="Freeform 481"/>
            <p:cNvSpPr/>
            <p:nvPr/>
          </p:nvSpPr>
          <p:spPr>
            <a:xfrm>
              <a:off x="5875337" y="3406775"/>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6" y="0"/>
                    <a:pt x="12" y="0"/>
                  </a:cubicBezTo>
                  <a:cubicBezTo>
                    <a:pt x="9" y="0"/>
                    <a:pt x="6" y="2"/>
                    <a:pt x="4" y="4"/>
                  </a:cubicBezTo>
                  <a:cubicBezTo>
                    <a:pt x="1" y="6"/>
                    <a:pt x="0" y="9"/>
                    <a:pt x="0" y="12"/>
                  </a:cubicBezTo>
                  <a:cubicBezTo>
                    <a:pt x="0" y="16"/>
                    <a:pt x="1" y="19"/>
                    <a:pt x="4" y="21"/>
                  </a:cubicBezTo>
                  <a:cubicBezTo>
                    <a:pt x="6" y="23"/>
                    <a:pt x="9" y="25"/>
                    <a:pt x="12" y="25"/>
                  </a:cubicBezTo>
                  <a:cubicBezTo>
                    <a:pt x="16" y="25"/>
                    <a:pt x="18" y="23"/>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083" name="Freeform 482"/>
            <p:cNvSpPr/>
            <p:nvPr/>
          </p:nvSpPr>
          <p:spPr>
            <a:xfrm>
              <a:off x="6346825" y="3525838"/>
              <a:ext cx="76200" cy="74613"/>
            </a:xfrm>
            <a:custGeom>
              <a:avLst/>
              <a:gdLst>
                <a:gd name="txL" fmla="*/ 0 w 24"/>
                <a:gd name="txT" fmla="*/ 0 h 24"/>
                <a:gd name="txR" fmla="*/ 24 w 24"/>
                <a:gd name="txB" fmla="*/ 24 h 24"/>
              </a:gdLst>
              <a:ahLst/>
              <a:cxnLst>
                <a:cxn ang="0">
                  <a:pos x="2147483647" y="2147483647"/>
                </a:cxn>
                <a:cxn ang="0">
                  <a:pos x="2147483647" y="2147483647"/>
                </a:cxn>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Lst>
              <a:rect l="txL" t="txT" r="txR" b="txB"/>
              <a:pathLst>
                <a:path w="24" h="24">
                  <a:moveTo>
                    <a:pt x="20" y="20"/>
                  </a:moveTo>
                  <a:cubicBezTo>
                    <a:pt x="23" y="18"/>
                    <a:pt x="24" y="15"/>
                    <a:pt x="24" y="12"/>
                  </a:cubicBezTo>
                  <a:cubicBezTo>
                    <a:pt x="24" y="9"/>
                    <a:pt x="23" y="6"/>
                    <a:pt x="20" y="3"/>
                  </a:cubicBezTo>
                  <a:cubicBezTo>
                    <a:pt x="18" y="1"/>
                    <a:pt x="15" y="0"/>
                    <a:pt x="12" y="0"/>
                  </a:cubicBezTo>
                  <a:cubicBezTo>
                    <a:pt x="8" y="0"/>
                    <a:pt x="6" y="1"/>
                    <a:pt x="3" y="3"/>
                  </a:cubicBezTo>
                  <a:cubicBezTo>
                    <a:pt x="1" y="6"/>
                    <a:pt x="0" y="9"/>
                    <a:pt x="0" y="12"/>
                  </a:cubicBezTo>
                  <a:cubicBezTo>
                    <a:pt x="0" y="15"/>
                    <a:pt x="1" y="18"/>
                    <a:pt x="3" y="20"/>
                  </a:cubicBezTo>
                  <a:cubicBezTo>
                    <a:pt x="6" y="23"/>
                    <a:pt x="8" y="24"/>
                    <a:pt x="12" y="24"/>
                  </a:cubicBezTo>
                  <a:cubicBezTo>
                    <a:pt x="15" y="24"/>
                    <a:pt x="18" y="23"/>
                    <a:pt x="20" y="20"/>
                  </a:cubicBezTo>
                </a:path>
              </a:pathLst>
            </a:custGeom>
            <a:solidFill>
              <a:schemeClr val="tx1">
                <a:alpha val="100000"/>
              </a:schemeClr>
            </a:solidFill>
            <a:ln w="9525">
              <a:noFill/>
            </a:ln>
          </p:spPr>
          <p:txBody>
            <a:bodyPr/>
            <a:p>
              <a:endParaRPr lang="zh-CN" altLang="en-US"/>
            </a:p>
          </p:txBody>
        </p:sp>
        <p:sp>
          <p:nvSpPr>
            <p:cNvPr id="26084" name="Freeform 483"/>
            <p:cNvSpPr/>
            <p:nvPr/>
          </p:nvSpPr>
          <p:spPr>
            <a:xfrm>
              <a:off x="6111875" y="3173413"/>
              <a:ext cx="74612"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6" y="0"/>
                    <a:pt x="12" y="0"/>
                  </a:cubicBezTo>
                  <a:cubicBezTo>
                    <a:pt x="8" y="0"/>
                    <a:pt x="6" y="1"/>
                    <a:pt x="4" y="3"/>
                  </a:cubicBezTo>
                  <a:cubicBezTo>
                    <a:pt x="1" y="6"/>
                    <a:pt x="0" y="9"/>
                    <a:pt x="0" y="11"/>
                  </a:cubicBezTo>
                  <a:cubicBezTo>
                    <a:pt x="0" y="15"/>
                    <a:pt x="1" y="18"/>
                    <a:pt x="4" y="20"/>
                  </a:cubicBezTo>
                  <a:cubicBezTo>
                    <a:pt x="6" y="23"/>
                    <a:pt x="8" y="24"/>
                    <a:pt x="12" y="24"/>
                  </a:cubicBezTo>
                  <a:cubicBezTo>
                    <a:pt x="16" y="24"/>
                    <a:pt x="18" y="23"/>
                    <a:pt x="20" y="20"/>
                  </a:cubicBezTo>
                  <a:cubicBezTo>
                    <a:pt x="23" y="18"/>
                    <a:pt x="24" y="15"/>
                    <a:pt x="24" y="11"/>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6085" name="Freeform 484"/>
            <p:cNvSpPr/>
            <p:nvPr/>
          </p:nvSpPr>
          <p:spPr>
            <a:xfrm>
              <a:off x="5287962" y="3054350"/>
              <a:ext cx="77787"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2"/>
                    <a:pt x="16" y="0"/>
                    <a:pt x="13" y="0"/>
                  </a:cubicBezTo>
                  <a:cubicBezTo>
                    <a:pt x="9" y="0"/>
                    <a:pt x="6" y="2"/>
                    <a:pt x="4" y="4"/>
                  </a:cubicBezTo>
                  <a:cubicBezTo>
                    <a:pt x="1" y="6"/>
                    <a:pt x="0" y="9"/>
                    <a:pt x="0" y="12"/>
                  </a:cubicBezTo>
                  <a:cubicBezTo>
                    <a:pt x="0" y="15"/>
                    <a:pt x="1" y="18"/>
                    <a:pt x="4" y="21"/>
                  </a:cubicBezTo>
                  <a:cubicBezTo>
                    <a:pt x="6" y="23"/>
                    <a:pt x="9" y="24"/>
                    <a:pt x="13" y="24"/>
                  </a:cubicBezTo>
                  <a:cubicBezTo>
                    <a:pt x="16" y="24"/>
                    <a:pt x="19" y="23"/>
                    <a:pt x="21" y="21"/>
                  </a:cubicBezTo>
                  <a:cubicBezTo>
                    <a:pt x="23" y="18"/>
                    <a:pt x="25" y="15"/>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6086" name="Freeform 485"/>
            <p:cNvSpPr/>
            <p:nvPr/>
          </p:nvSpPr>
          <p:spPr>
            <a:xfrm>
              <a:off x="5759450" y="3054350"/>
              <a:ext cx="74612"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5" y="0"/>
                    <a:pt x="12" y="0"/>
                  </a:cubicBezTo>
                  <a:cubicBezTo>
                    <a:pt x="8" y="0"/>
                    <a:pt x="6" y="2"/>
                    <a:pt x="3" y="4"/>
                  </a:cubicBezTo>
                  <a:cubicBezTo>
                    <a:pt x="1" y="6"/>
                    <a:pt x="0" y="9"/>
                    <a:pt x="0" y="12"/>
                  </a:cubicBezTo>
                  <a:cubicBezTo>
                    <a:pt x="0" y="15"/>
                    <a:pt x="1" y="18"/>
                    <a:pt x="3" y="21"/>
                  </a:cubicBezTo>
                  <a:cubicBezTo>
                    <a:pt x="6" y="23"/>
                    <a:pt x="8" y="24"/>
                    <a:pt x="12" y="24"/>
                  </a:cubicBezTo>
                  <a:cubicBezTo>
                    <a:pt x="15" y="24"/>
                    <a:pt x="18" y="23"/>
                    <a:pt x="20" y="21"/>
                  </a:cubicBezTo>
                  <a:cubicBezTo>
                    <a:pt x="23" y="18"/>
                    <a:pt x="24" y="15"/>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087" name="Freeform 486"/>
            <p:cNvSpPr/>
            <p:nvPr/>
          </p:nvSpPr>
          <p:spPr>
            <a:xfrm>
              <a:off x="5759450" y="3173413"/>
              <a:ext cx="74612"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2" y="0"/>
                  </a:cubicBezTo>
                  <a:cubicBezTo>
                    <a:pt x="8" y="0"/>
                    <a:pt x="6" y="1"/>
                    <a:pt x="3" y="3"/>
                  </a:cubicBezTo>
                  <a:cubicBezTo>
                    <a:pt x="1" y="6"/>
                    <a:pt x="0" y="9"/>
                    <a:pt x="0" y="11"/>
                  </a:cubicBezTo>
                  <a:cubicBezTo>
                    <a:pt x="0" y="15"/>
                    <a:pt x="1" y="18"/>
                    <a:pt x="3" y="20"/>
                  </a:cubicBezTo>
                  <a:cubicBezTo>
                    <a:pt x="6" y="23"/>
                    <a:pt x="8" y="24"/>
                    <a:pt x="12" y="24"/>
                  </a:cubicBezTo>
                  <a:cubicBezTo>
                    <a:pt x="15" y="24"/>
                    <a:pt x="18" y="23"/>
                    <a:pt x="20" y="20"/>
                  </a:cubicBezTo>
                  <a:cubicBezTo>
                    <a:pt x="23" y="18"/>
                    <a:pt x="24" y="15"/>
                    <a:pt x="24" y="11"/>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6088" name="Freeform 487"/>
            <p:cNvSpPr/>
            <p:nvPr/>
          </p:nvSpPr>
          <p:spPr>
            <a:xfrm>
              <a:off x="5991225" y="3054350"/>
              <a:ext cx="79375"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2"/>
                    <a:pt x="16" y="0"/>
                    <a:pt x="13" y="0"/>
                  </a:cubicBezTo>
                  <a:cubicBezTo>
                    <a:pt x="9" y="0"/>
                    <a:pt x="6" y="2"/>
                    <a:pt x="4" y="4"/>
                  </a:cubicBezTo>
                  <a:cubicBezTo>
                    <a:pt x="2" y="6"/>
                    <a:pt x="0" y="9"/>
                    <a:pt x="0" y="12"/>
                  </a:cubicBezTo>
                  <a:cubicBezTo>
                    <a:pt x="0" y="15"/>
                    <a:pt x="2" y="18"/>
                    <a:pt x="4" y="21"/>
                  </a:cubicBezTo>
                  <a:cubicBezTo>
                    <a:pt x="6" y="23"/>
                    <a:pt x="9" y="24"/>
                    <a:pt x="13" y="24"/>
                  </a:cubicBezTo>
                  <a:cubicBezTo>
                    <a:pt x="16" y="24"/>
                    <a:pt x="19" y="23"/>
                    <a:pt x="21" y="21"/>
                  </a:cubicBezTo>
                  <a:cubicBezTo>
                    <a:pt x="24" y="18"/>
                    <a:pt x="25" y="15"/>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089" name="Freeform 488"/>
            <p:cNvSpPr/>
            <p:nvPr/>
          </p:nvSpPr>
          <p:spPr>
            <a:xfrm>
              <a:off x="6111875" y="3054350"/>
              <a:ext cx="74612"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6" y="0"/>
                    <a:pt x="12" y="0"/>
                  </a:cubicBezTo>
                  <a:cubicBezTo>
                    <a:pt x="8" y="0"/>
                    <a:pt x="6" y="2"/>
                    <a:pt x="4" y="4"/>
                  </a:cubicBezTo>
                  <a:cubicBezTo>
                    <a:pt x="1" y="6"/>
                    <a:pt x="0" y="9"/>
                    <a:pt x="0" y="12"/>
                  </a:cubicBezTo>
                  <a:cubicBezTo>
                    <a:pt x="0" y="15"/>
                    <a:pt x="1" y="18"/>
                    <a:pt x="4" y="21"/>
                  </a:cubicBezTo>
                  <a:cubicBezTo>
                    <a:pt x="6" y="23"/>
                    <a:pt x="8" y="24"/>
                    <a:pt x="12" y="24"/>
                  </a:cubicBezTo>
                  <a:cubicBezTo>
                    <a:pt x="16" y="24"/>
                    <a:pt x="18" y="23"/>
                    <a:pt x="20" y="21"/>
                  </a:cubicBezTo>
                  <a:cubicBezTo>
                    <a:pt x="23" y="18"/>
                    <a:pt x="24" y="15"/>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090" name="Freeform 489"/>
            <p:cNvSpPr/>
            <p:nvPr/>
          </p:nvSpPr>
          <p:spPr>
            <a:xfrm>
              <a:off x="5407025" y="3289300"/>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5" y="0"/>
                    <a:pt x="12" y="0"/>
                  </a:cubicBezTo>
                  <a:cubicBezTo>
                    <a:pt x="8" y="0"/>
                    <a:pt x="6" y="1"/>
                    <a:pt x="3" y="4"/>
                  </a:cubicBezTo>
                  <a:cubicBezTo>
                    <a:pt x="1" y="6"/>
                    <a:pt x="0" y="9"/>
                    <a:pt x="0" y="12"/>
                  </a:cubicBezTo>
                  <a:cubicBezTo>
                    <a:pt x="0" y="15"/>
                    <a:pt x="1" y="18"/>
                    <a:pt x="3" y="20"/>
                  </a:cubicBezTo>
                  <a:cubicBezTo>
                    <a:pt x="6" y="23"/>
                    <a:pt x="8" y="24"/>
                    <a:pt x="12" y="24"/>
                  </a:cubicBezTo>
                  <a:cubicBezTo>
                    <a:pt x="15" y="24"/>
                    <a:pt x="18" y="23"/>
                    <a:pt x="20" y="20"/>
                  </a:cubicBezTo>
                  <a:cubicBezTo>
                    <a:pt x="23" y="18"/>
                    <a:pt x="24" y="15"/>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091" name="Freeform 490"/>
            <p:cNvSpPr/>
            <p:nvPr/>
          </p:nvSpPr>
          <p:spPr>
            <a:xfrm>
              <a:off x="5287962" y="3289300"/>
              <a:ext cx="77787"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1"/>
                    <a:pt x="16" y="0"/>
                    <a:pt x="13" y="0"/>
                  </a:cubicBezTo>
                  <a:cubicBezTo>
                    <a:pt x="9" y="0"/>
                    <a:pt x="6" y="1"/>
                    <a:pt x="4" y="4"/>
                  </a:cubicBezTo>
                  <a:cubicBezTo>
                    <a:pt x="1" y="6"/>
                    <a:pt x="0" y="9"/>
                    <a:pt x="0" y="12"/>
                  </a:cubicBezTo>
                  <a:cubicBezTo>
                    <a:pt x="0" y="15"/>
                    <a:pt x="1" y="18"/>
                    <a:pt x="4" y="20"/>
                  </a:cubicBezTo>
                  <a:cubicBezTo>
                    <a:pt x="6" y="23"/>
                    <a:pt x="9" y="24"/>
                    <a:pt x="13" y="24"/>
                  </a:cubicBezTo>
                  <a:cubicBezTo>
                    <a:pt x="16" y="24"/>
                    <a:pt x="19" y="23"/>
                    <a:pt x="21" y="20"/>
                  </a:cubicBezTo>
                  <a:cubicBezTo>
                    <a:pt x="23" y="18"/>
                    <a:pt x="25" y="15"/>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6092" name="Freeform 491"/>
            <p:cNvSpPr/>
            <p:nvPr/>
          </p:nvSpPr>
          <p:spPr>
            <a:xfrm>
              <a:off x="5759450" y="3289300"/>
              <a:ext cx="74612"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5" y="0"/>
                    <a:pt x="12" y="0"/>
                  </a:cubicBezTo>
                  <a:cubicBezTo>
                    <a:pt x="8" y="0"/>
                    <a:pt x="6" y="1"/>
                    <a:pt x="3" y="4"/>
                  </a:cubicBezTo>
                  <a:cubicBezTo>
                    <a:pt x="1" y="6"/>
                    <a:pt x="0" y="9"/>
                    <a:pt x="0" y="12"/>
                  </a:cubicBezTo>
                  <a:cubicBezTo>
                    <a:pt x="0" y="15"/>
                    <a:pt x="1" y="18"/>
                    <a:pt x="3" y="20"/>
                  </a:cubicBezTo>
                  <a:cubicBezTo>
                    <a:pt x="6" y="23"/>
                    <a:pt x="8" y="24"/>
                    <a:pt x="12" y="24"/>
                  </a:cubicBezTo>
                  <a:cubicBezTo>
                    <a:pt x="15" y="24"/>
                    <a:pt x="18" y="23"/>
                    <a:pt x="20" y="20"/>
                  </a:cubicBezTo>
                  <a:cubicBezTo>
                    <a:pt x="23" y="18"/>
                    <a:pt x="24" y="15"/>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093" name="Freeform 492"/>
            <p:cNvSpPr/>
            <p:nvPr/>
          </p:nvSpPr>
          <p:spPr>
            <a:xfrm>
              <a:off x="5759450" y="3406775"/>
              <a:ext cx="74612"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2" y="0"/>
                  </a:cubicBezTo>
                  <a:cubicBezTo>
                    <a:pt x="8" y="0"/>
                    <a:pt x="6" y="2"/>
                    <a:pt x="3" y="4"/>
                  </a:cubicBezTo>
                  <a:cubicBezTo>
                    <a:pt x="1" y="6"/>
                    <a:pt x="0" y="9"/>
                    <a:pt x="0" y="12"/>
                  </a:cubicBezTo>
                  <a:cubicBezTo>
                    <a:pt x="0" y="16"/>
                    <a:pt x="1" y="19"/>
                    <a:pt x="3" y="21"/>
                  </a:cubicBezTo>
                  <a:cubicBezTo>
                    <a:pt x="6" y="23"/>
                    <a:pt x="8" y="25"/>
                    <a:pt x="12" y="25"/>
                  </a:cubicBezTo>
                  <a:cubicBezTo>
                    <a:pt x="15" y="25"/>
                    <a:pt x="18" y="23"/>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094" name="Freeform 493"/>
            <p:cNvSpPr/>
            <p:nvPr/>
          </p:nvSpPr>
          <p:spPr>
            <a:xfrm>
              <a:off x="5640387" y="2819400"/>
              <a:ext cx="77787"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3" y="0"/>
                  </a:cubicBezTo>
                  <a:cubicBezTo>
                    <a:pt x="9" y="0"/>
                    <a:pt x="6" y="2"/>
                    <a:pt x="4" y="4"/>
                  </a:cubicBezTo>
                  <a:cubicBezTo>
                    <a:pt x="1" y="6"/>
                    <a:pt x="0" y="9"/>
                    <a:pt x="0" y="12"/>
                  </a:cubicBezTo>
                  <a:cubicBezTo>
                    <a:pt x="0" y="16"/>
                    <a:pt x="1" y="19"/>
                    <a:pt x="4" y="21"/>
                  </a:cubicBezTo>
                  <a:cubicBezTo>
                    <a:pt x="6" y="24"/>
                    <a:pt x="9" y="25"/>
                    <a:pt x="13" y="25"/>
                  </a:cubicBezTo>
                  <a:cubicBezTo>
                    <a:pt x="16" y="25"/>
                    <a:pt x="19" y="24"/>
                    <a:pt x="21" y="21"/>
                  </a:cubicBezTo>
                  <a:cubicBezTo>
                    <a:pt x="24" y="19"/>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095" name="Freeform 494"/>
            <p:cNvSpPr/>
            <p:nvPr/>
          </p:nvSpPr>
          <p:spPr>
            <a:xfrm>
              <a:off x="5759450" y="2819400"/>
              <a:ext cx="74612"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2" y="0"/>
                  </a:cubicBezTo>
                  <a:cubicBezTo>
                    <a:pt x="8" y="0"/>
                    <a:pt x="6" y="2"/>
                    <a:pt x="3" y="4"/>
                  </a:cubicBezTo>
                  <a:cubicBezTo>
                    <a:pt x="1" y="6"/>
                    <a:pt x="0" y="9"/>
                    <a:pt x="0" y="12"/>
                  </a:cubicBezTo>
                  <a:cubicBezTo>
                    <a:pt x="0" y="16"/>
                    <a:pt x="1" y="19"/>
                    <a:pt x="3" y="21"/>
                  </a:cubicBezTo>
                  <a:cubicBezTo>
                    <a:pt x="6" y="24"/>
                    <a:pt x="8" y="25"/>
                    <a:pt x="12" y="25"/>
                  </a:cubicBezTo>
                  <a:cubicBezTo>
                    <a:pt x="15"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096" name="Freeform 495"/>
            <p:cNvSpPr/>
            <p:nvPr/>
          </p:nvSpPr>
          <p:spPr>
            <a:xfrm>
              <a:off x="5759450" y="2938463"/>
              <a:ext cx="74612"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5" y="0"/>
                    <a:pt x="12" y="0"/>
                  </a:cubicBezTo>
                  <a:cubicBezTo>
                    <a:pt x="8" y="0"/>
                    <a:pt x="6" y="1"/>
                    <a:pt x="3" y="4"/>
                  </a:cubicBezTo>
                  <a:cubicBezTo>
                    <a:pt x="1" y="6"/>
                    <a:pt x="0" y="9"/>
                    <a:pt x="0" y="12"/>
                  </a:cubicBezTo>
                  <a:cubicBezTo>
                    <a:pt x="0" y="15"/>
                    <a:pt x="1" y="18"/>
                    <a:pt x="3" y="20"/>
                  </a:cubicBezTo>
                  <a:cubicBezTo>
                    <a:pt x="6" y="23"/>
                    <a:pt x="8" y="24"/>
                    <a:pt x="12" y="24"/>
                  </a:cubicBezTo>
                  <a:cubicBezTo>
                    <a:pt x="15" y="24"/>
                    <a:pt x="18" y="23"/>
                    <a:pt x="20" y="20"/>
                  </a:cubicBezTo>
                  <a:cubicBezTo>
                    <a:pt x="23" y="18"/>
                    <a:pt x="24" y="15"/>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097" name="Freeform 496"/>
            <p:cNvSpPr/>
            <p:nvPr/>
          </p:nvSpPr>
          <p:spPr>
            <a:xfrm>
              <a:off x="5991225" y="2819400"/>
              <a:ext cx="79375"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3" y="0"/>
                  </a:cubicBezTo>
                  <a:cubicBezTo>
                    <a:pt x="9" y="0"/>
                    <a:pt x="6" y="2"/>
                    <a:pt x="4" y="4"/>
                  </a:cubicBezTo>
                  <a:cubicBezTo>
                    <a:pt x="2" y="6"/>
                    <a:pt x="0" y="9"/>
                    <a:pt x="0" y="12"/>
                  </a:cubicBezTo>
                  <a:cubicBezTo>
                    <a:pt x="0" y="16"/>
                    <a:pt x="2" y="19"/>
                    <a:pt x="4" y="21"/>
                  </a:cubicBezTo>
                  <a:cubicBezTo>
                    <a:pt x="6" y="24"/>
                    <a:pt x="9" y="25"/>
                    <a:pt x="13" y="25"/>
                  </a:cubicBezTo>
                  <a:cubicBezTo>
                    <a:pt x="16" y="25"/>
                    <a:pt x="19" y="24"/>
                    <a:pt x="21" y="21"/>
                  </a:cubicBezTo>
                  <a:cubicBezTo>
                    <a:pt x="24" y="19"/>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098" name="Freeform 497"/>
            <p:cNvSpPr/>
            <p:nvPr/>
          </p:nvSpPr>
          <p:spPr>
            <a:xfrm>
              <a:off x="6111875" y="2938463"/>
              <a:ext cx="74612"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6" y="0"/>
                    <a:pt x="12" y="0"/>
                  </a:cubicBezTo>
                  <a:cubicBezTo>
                    <a:pt x="8" y="0"/>
                    <a:pt x="6" y="1"/>
                    <a:pt x="4" y="4"/>
                  </a:cubicBezTo>
                  <a:cubicBezTo>
                    <a:pt x="1" y="6"/>
                    <a:pt x="0" y="9"/>
                    <a:pt x="0" y="12"/>
                  </a:cubicBezTo>
                  <a:cubicBezTo>
                    <a:pt x="0" y="15"/>
                    <a:pt x="1" y="18"/>
                    <a:pt x="4" y="20"/>
                  </a:cubicBezTo>
                  <a:cubicBezTo>
                    <a:pt x="6" y="23"/>
                    <a:pt x="8" y="24"/>
                    <a:pt x="12" y="24"/>
                  </a:cubicBezTo>
                  <a:cubicBezTo>
                    <a:pt x="16" y="24"/>
                    <a:pt x="18" y="23"/>
                    <a:pt x="20" y="20"/>
                  </a:cubicBezTo>
                  <a:cubicBezTo>
                    <a:pt x="23" y="18"/>
                    <a:pt x="24" y="15"/>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099" name="Freeform 498"/>
            <p:cNvSpPr/>
            <p:nvPr/>
          </p:nvSpPr>
          <p:spPr>
            <a:xfrm>
              <a:off x="5991225" y="2586038"/>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3" y="0"/>
                  </a:cubicBezTo>
                  <a:cubicBezTo>
                    <a:pt x="9" y="0"/>
                    <a:pt x="6" y="1"/>
                    <a:pt x="4" y="3"/>
                  </a:cubicBezTo>
                  <a:cubicBezTo>
                    <a:pt x="2" y="6"/>
                    <a:pt x="0" y="9"/>
                    <a:pt x="0" y="12"/>
                  </a:cubicBezTo>
                  <a:cubicBezTo>
                    <a:pt x="0" y="15"/>
                    <a:pt x="2" y="18"/>
                    <a:pt x="4" y="20"/>
                  </a:cubicBezTo>
                  <a:cubicBezTo>
                    <a:pt x="6" y="23"/>
                    <a:pt x="9" y="24"/>
                    <a:pt x="13" y="24"/>
                  </a:cubicBezTo>
                  <a:cubicBezTo>
                    <a:pt x="16" y="24"/>
                    <a:pt x="19" y="23"/>
                    <a:pt x="21" y="20"/>
                  </a:cubicBezTo>
                  <a:cubicBezTo>
                    <a:pt x="24" y="18"/>
                    <a:pt x="25" y="15"/>
                    <a:pt x="25" y="12"/>
                  </a:cubicBezTo>
                  <a:cubicBezTo>
                    <a:pt x="25" y="9"/>
                    <a:pt x="24" y="6"/>
                    <a:pt x="21" y="3"/>
                  </a:cubicBezTo>
                </a:path>
              </a:pathLst>
            </a:custGeom>
            <a:solidFill>
              <a:schemeClr val="tx1">
                <a:alpha val="100000"/>
              </a:schemeClr>
            </a:solidFill>
            <a:ln w="9525">
              <a:noFill/>
            </a:ln>
          </p:spPr>
          <p:txBody>
            <a:bodyPr/>
            <a:p>
              <a:endParaRPr lang="zh-CN" altLang="en-US"/>
            </a:p>
          </p:txBody>
        </p:sp>
        <p:sp>
          <p:nvSpPr>
            <p:cNvPr id="26100" name="Freeform 499"/>
            <p:cNvSpPr/>
            <p:nvPr/>
          </p:nvSpPr>
          <p:spPr>
            <a:xfrm>
              <a:off x="5875337" y="2466975"/>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6" y="0"/>
                    <a:pt x="12" y="0"/>
                  </a:cubicBezTo>
                  <a:cubicBezTo>
                    <a:pt x="9" y="0"/>
                    <a:pt x="6" y="2"/>
                    <a:pt x="4" y="4"/>
                  </a:cubicBezTo>
                  <a:cubicBezTo>
                    <a:pt x="1" y="6"/>
                    <a:pt x="0" y="9"/>
                    <a:pt x="0" y="12"/>
                  </a:cubicBezTo>
                  <a:cubicBezTo>
                    <a:pt x="0" y="16"/>
                    <a:pt x="1" y="19"/>
                    <a:pt x="4" y="21"/>
                  </a:cubicBezTo>
                  <a:cubicBezTo>
                    <a:pt x="6" y="23"/>
                    <a:pt x="9" y="25"/>
                    <a:pt x="12" y="25"/>
                  </a:cubicBezTo>
                  <a:cubicBezTo>
                    <a:pt x="16" y="25"/>
                    <a:pt x="18" y="23"/>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101" name="Freeform 500"/>
            <p:cNvSpPr/>
            <p:nvPr/>
          </p:nvSpPr>
          <p:spPr>
            <a:xfrm>
              <a:off x="5875337" y="2938463"/>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1"/>
                    <a:pt x="16" y="0"/>
                    <a:pt x="12" y="0"/>
                  </a:cubicBezTo>
                  <a:cubicBezTo>
                    <a:pt x="9" y="0"/>
                    <a:pt x="6" y="1"/>
                    <a:pt x="4" y="4"/>
                  </a:cubicBezTo>
                  <a:cubicBezTo>
                    <a:pt x="1" y="6"/>
                    <a:pt x="0" y="9"/>
                    <a:pt x="0" y="12"/>
                  </a:cubicBezTo>
                  <a:cubicBezTo>
                    <a:pt x="0" y="15"/>
                    <a:pt x="1" y="18"/>
                    <a:pt x="4" y="20"/>
                  </a:cubicBezTo>
                  <a:cubicBezTo>
                    <a:pt x="6" y="23"/>
                    <a:pt x="9" y="24"/>
                    <a:pt x="12" y="24"/>
                  </a:cubicBezTo>
                  <a:cubicBezTo>
                    <a:pt x="16" y="24"/>
                    <a:pt x="18" y="23"/>
                    <a:pt x="21" y="20"/>
                  </a:cubicBezTo>
                  <a:cubicBezTo>
                    <a:pt x="23" y="18"/>
                    <a:pt x="24" y="15"/>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102" name="Freeform 501"/>
            <p:cNvSpPr/>
            <p:nvPr/>
          </p:nvSpPr>
          <p:spPr>
            <a:xfrm>
              <a:off x="5991225" y="2701925"/>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2"/>
                    <a:pt x="16" y="0"/>
                    <a:pt x="13" y="0"/>
                  </a:cubicBezTo>
                  <a:cubicBezTo>
                    <a:pt x="9" y="0"/>
                    <a:pt x="6" y="2"/>
                    <a:pt x="4" y="4"/>
                  </a:cubicBezTo>
                  <a:cubicBezTo>
                    <a:pt x="2" y="6"/>
                    <a:pt x="0" y="9"/>
                    <a:pt x="0" y="12"/>
                  </a:cubicBezTo>
                  <a:cubicBezTo>
                    <a:pt x="0" y="15"/>
                    <a:pt x="2" y="18"/>
                    <a:pt x="4" y="21"/>
                  </a:cubicBezTo>
                  <a:cubicBezTo>
                    <a:pt x="6" y="23"/>
                    <a:pt x="9" y="24"/>
                    <a:pt x="13" y="24"/>
                  </a:cubicBezTo>
                  <a:cubicBezTo>
                    <a:pt x="16" y="24"/>
                    <a:pt x="19" y="23"/>
                    <a:pt x="21" y="21"/>
                  </a:cubicBezTo>
                  <a:cubicBezTo>
                    <a:pt x="24" y="18"/>
                    <a:pt x="25" y="15"/>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103" name="Freeform 502"/>
            <p:cNvSpPr/>
            <p:nvPr/>
          </p:nvSpPr>
          <p:spPr>
            <a:xfrm>
              <a:off x="6111875" y="2586038"/>
              <a:ext cx="74612"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6" y="0"/>
                    <a:pt x="12" y="0"/>
                  </a:cubicBezTo>
                  <a:cubicBezTo>
                    <a:pt x="8" y="0"/>
                    <a:pt x="6" y="1"/>
                    <a:pt x="4" y="3"/>
                  </a:cubicBezTo>
                  <a:cubicBezTo>
                    <a:pt x="1" y="6"/>
                    <a:pt x="0" y="9"/>
                    <a:pt x="0" y="12"/>
                  </a:cubicBezTo>
                  <a:cubicBezTo>
                    <a:pt x="0" y="15"/>
                    <a:pt x="1" y="18"/>
                    <a:pt x="4" y="20"/>
                  </a:cubicBezTo>
                  <a:cubicBezTo>
                    <a:pt x="6" y="23"/>
                    <a:pt x="8" y="24"/>
                    <a:pt x="12" y="24"/>
                  </a:cubicBezTo>
                  <a:cubicBezTo>
                    <a:pt x="16"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6104" name="Freeform 503"/>
            <p:cNvSpPr/>
            <p:nvPr/>
          </p:nvSpPr>
          <p:spPr>
            <a:xfrm>
              <a:off x="1058862" y="471488"/>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5" y="0"/>
                    <a:pt x="12" y="0"/>
                  </a:cubicBezTo>
                  <a:cubicBezTo>
                    <a:pt x="9" y="0"/>
                    <a:pt x="6" y="1"/>
                    <a:pt x="3" y="4"/>
                  </a:cubicBezTo>
                  <a:cubicBezTo>
                    <a:pt x="1" y="6"/>
                    <a:pt x="0" y="9"/>
                    <a:pt x="0" y="12"/>
                  </a:cubicBezTo>
                  <a:cubicBezTo>
                    <a:pt x="0" y="16"/>
                    <a:pt x="1" y="18"/>
                    <a:pt x="3" y="20"/>
                  </a:cubicBezTo>
                  <a:cubicBezTo>
                    <a:pt x="6" y="23"/>
                    <a:pt x="9" y="24"/>
                    <a:pt x="12" y="24"/>
                  </a:cubicBezTo>
                  <a:cubicBezTo>
                    <a:pt x="15" y="24"/>
                    <a:pt x="18" y="23"/>
                    <a:pt x="20" y="20"/>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105" name="Freeform 504"/>
            <p:cNvSpPr/>
            <p:nvPr/>
          </p:nvSpPr>
          <p:spPr>
            <a:xfrm>
              <a:off x="1058862" y="587375"/>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5" y="0"/>
                    <a:pt x="12" y="0"/>
                  </a:cubicBezTo>
                  <a:cubicBezTo>
                    <a:pt x="9" y="0"/>
                    <a:pt x="6" y="2"/>
                    <a:pt x="3" y="4"/>
                  </a:cubicBezTo>
                  <a:cubicBezTo>
                    <a:pt x="1" y="6"/>
                    <a:pt x="0" y="9"/>
                    <a:pt x="0" y="12"/>
                  </a:cubicBezTo>
                  <a:cubicBezTo>
                    <a:pt x="0" y="16"/>
                    <a:pt x="1" y="19"/>
                    <a:pt x="3" y="21"/>
                  </a:cubicBezTo>
                  <a:cubicBezTo>
                    <a:pt x="6" y="23"/>
                    <a:pt x="9" y="24"/>
                    <a:pt x="12" y="24"/>
                  </a:cubicBezTo>
                  <a:cubicBezTo>
                    <a:pt x="15" y="24"/>
                    <a:pt x="18" y="23"/>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106" name="Freeform 505"/>
            <p:cNvSpPr/>
            <p:nvPr/>
          </p:nvSpPr>
          <p:spPr>
            <a:xfrm>
              <a:off x="1058862" y="706438"/>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2" y="0"/>
                  </a:cubicBezTo>
                  <a:cubicBezTo>
                    <a:pt x="9" y="0"/>
                    <a:pt x="6" y="1"/>
                    <a:pt x="3" y="3"/>
                  </a:cubicBezTo>
                  <a:cubicBezTo>
                    <a:pt x="1" y="6"/>
                    <a:pt x="0" y="9"/>
                    <a:pt x="0" y="12"/>
                  </a:cubicBezTo>
                  <a:cubicBezTo>
                    <a:pt x="0" y="15"/>
                    <a:pt x="1" y="18"/>
                    <a:pt x="3" y="20"/>
                  </a:cubicBezTo>
                  <a:cubicBezTo>
                    <a:pt x="6" y="23"/>
                    <a:pt x="9" y="24"/>
                    <a:pt x="12" y="24"/>
                  </a:cubicBezTo>
                  <a:cubicBezTo>
                    <a:pt x="15"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6107" name="Freeform 506"/>
            <p:cNvSpPr/>
            <p:nvPr/>
          </p:nvSpPr>
          <p:spPr>
            <a:xfrm>
              <a:off x="1058862" y="823913"/>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5" y="0"/>
                    <a:pt x="12" y="0"/>
                  </a:cubicBezTo>
                  <a:cubicBezTo>
                    <a:pt x="9" y="0"/>
                    <a:pt x="6" y="1"/>
                    <a:pt x="3" y="4"/>
                  </a:cubicBezTo>
                  <a:cubicBezTo>
                    <a:pt x="1" y="6"/>
                    <a:pt x="0" y="9"/>
                    <a:pt x="0" y="12"/>
                  </a:cubicBezTo>
                  <a:cubicBezTo>
                    <a:pt x="0" y="16"/>
                    <a:pt x="1" y="18"/>
                    <a:pt x="3" y="21"/>
                  </a:cubicBezTo>
                  <a:cubicBezTo>
                    <a:pt x="6" y="23"/>
                    <a:pt x="9" y="24"/>
                    <a:pt x="12" y="24"/>
                  </a:cubicBezTo>
                  <a:cubicBezTo>
                    <a:pt x="15"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108" name="Freeform 507"/>
            <p:cNvSpPr/>
            <p:nvPr/>
          </p:nvSpPr>
          <p:spPr>
            <a:xfrm>
              <a:off x="1058862" y="939800"/>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2" y="0"/>
                  </a:cubicBezTo>
                  <a:cubicBezTo>
                    <a:pt x="9" y="0"/>
                    <a:pt x="6" y="2"/>
                    <a:pt x="3" y="4"/>
                  </a:cubicBezTo>
                  <a:cubicBezTo>
                    <a:pt x="1" y="6"/>
                    <a:pt x="0" y="9"/>
                    <a:pt x="0" y="12"/>
                  </a:cubicBezTo>
                  <a:cubicBezTo>
                    <a:pt x="0" y="16"/>
                    <a:pt x="1" y="19"/>
                    <a:pt x="3" y="21"/>
                  </a:cubicBezTo>
                  <a:cubicBezTo>
                    <a:pt x="6" y="24"/>
                    <a:pt x="9" y="25"/>
                    <a:pt x="12" y="25"/>
                  </a:cubicBezTo>
                  <a:cubicBezTo>
                    <a:pt x="15"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109" name="Freeform 508"/>
            <p:cNvSpPr/>
            <p:nvPr/>
          </p:nvSpPr>
          <p:spPr>
            <a:xfrm>
              <a:off x="1058862" y="1058863"/>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2" y="0"/>
                  </a:cubicBezTo>
                  <a:cubicBezTo>
                    <a:pt x="9" y="0"/>
                    <a:pt x="6" y="1"/>
                    <a:pt x="3" y="3"/>
                  </a:cubicBezTo>
                  <a:cubicBezTo>
                    <a:pt x="1" y="6"/>
                    <a:pt x="0" y="9"/>
                    <a:pt x="0" y="12"/>
                  </a:cubicBezTo>
                  <a:cubicBezTo>
                    <a:pt x="0" y="15"/>
                    <a:pt x="1" y="18"/>
                    <a:pt x="3" y="20"/>
                  </a:cubicBezTo>
                  <a:cubicBezTo>
                    <a:pt x="6" y="23"/>
                    <a:pt x="9" y="24"/>
                    <a:pt x="12" y="24"/>
                  </a:cubicBezTo>
                  <a:cubicBezTo>
                    <a:pt x="15"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6110" name="Freeform 509"/>
            <p:cNvSpPr/>
            <p:nvPr/>
          </p:nvSpPr>
          <p:spPr>
            <a:xfrm>
              <a:off x="1058862" y="1174750"/>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5" y="0"/>
                    <a:pt x="12" y="0"/>
                  </a:cubicBezTo>
                  <a:cubicBezTo>
                    <a:pt x="9" y="0"/>
                    <a:pt x="6" y="2"/>
                    <a:pt x="3" y="4"/>
                  </a:cubicBezTo>
                  <a:cubicBezTo>
                    <a:pt x="1" y="6"/>
                    <a:pt x="0" y="9"/>
                    <a:pt x="0" y="12"/>
                  </a:cubicBezTo>
                  <a:cubicBezTo>
                    <a:pt x="0" y="16"/>
                    <a:pt x="1" y="18"/>
                    <a:pt x="3" y="21"/>
                  </a:cubicBezTo>
                  <a:cubicBezTo>
                    <a:pt x="6" y="23"/>
                    <a:pt x="9" y="24"/>
                    <a:pt x="12" y="24"/>
                  </a:cubicBezTo>
                  <a:cubicBezTo>
                    <a:pt x="15"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111" name="Freeform 510"/>
            <p:cNvSpPr/>
            <p:nvPr/>
          </p:nvSpPr>
          <p:spPr>
            <a:xfrm>
              <a:off x="1058862" y="1292225"/>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2" y="0"/>
                  </a:cubicBezTo>
                  <a:cubicBezTo>
                    <a:pt x="9" y="0"/>
                    <a:pt x="6" y="2"/>
                    <a:pt x="3" y="4"/>
                  </a:cubicBezTo>
                  <a:cubicBezTo>
                    <a:pt x="1" y="6"/>
                    <a:pt x="0" y="9"/>
                    <a:pt x="0" y="12"/>
                  </a:cubicBezTo>
                  <a:cubicBezTo>
                    <a:pt x="0" y="16"/>
                    <a:pt x="1" y="19"/>
                    <a:pt x="3" y="21"/>
                  </a:cubicBezTo>
                  <a:cubicBezTo>
                    <a:pt x="6" y="24"/>
                    <a:pt x="9" y="25"/>
                    <a:pt x="12" y="25"/>
                  </a:cubicBezTo>
                  <a:cubicBezTo>
                    <a:pt x="15"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112" name="Freeform 511"/>
            <p:cNvSpPr/>
            <p:nvPr/>
          </p:nvSpPr>
          <p:spPr>
            <a:xfrm>
              <a:off x="1058862" y="1411288"/>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5" y="0"/>
                    <a:pt x="12" y="0"/>
                  </a:cubicBezTo>
                  <a:cubicBezTo>
                    <a:pt x="9" y="0"/>
                    <a:pt x="6" y="1"/>
                    <a:pt x="3" y="4"/>
                  </a:cubicBezTo>
                  <a:cubicBezTo>
                    <a:pt x="1" y="6"/>
                    <a:pt x="0" y="9"/>
                    <a:pt x="0" y="12"/>
                  </a:cubicBezTo>
                  <a:cubicBezTo>
                    <a:pt x="0" y="16"/>
                    <a:pt x="1" y="18"/>
                    <a:pt x="3" y="20"/>
                  </a:cubicBezTo>
                  <a:cubicBezTo>
                    <a:pt x="6" y="23"/>
                    <a:pt x="9" y="24"/>
                    <a:pt x="12" y="24"/>
                  </a:cubicBezTo>
                  <a:cubicBezTo>
                    <a:pt x="15" y="24"/>
                    <a:pt x="18" y="23"/>
                    <a:pt x="20" y="20"/>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113" name="Freeform 512"/>
            <p:cNvSpPr/>
            <p:nvPr/>
          </p:nvSpPr>
          <p:spPr>
            <a:xfrm>
              <a:off x="1058862" y="1527175"/>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2" y="0"/>
                  </a:cubicBezTo>
                  <a:cubicBezTo>
                    <a:pt x="9" y="0"/>
                    <a:pt x="6" y="2"/>
                    <a:pt x="3" y="4"/>
                  </a:cubicBezTo>
                  <a:cubicBezTo>
                    <a:pt x="1" y="6"/>
                    <a:pt x="0" y="9"/>
                    <a:pt x="0" y="12"/>
                  </a:cubicBezTo>
                  <a:cubicBezTo>
                    <a:pt x="0" y="16"/>
                    <a:pt x="1" y="19"/>
                    <a:pt x="3" y="21"/>
                  </a:cubicBezTo>
                  <a:cubicBezTo>
                    <a:pt x="6" y="23"/>
                    <a:pt x="9" y="25"/>
                    <a:pt x="12" y="25"/>
                  </a:cubicBezTo>
                  <a:cubicBezTo>
                    <a:pt x="15" y="25"/>
                    <a:pt x="18" y="23"/>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114" name="Freeform 513"/>
            <p:cNvSpPr/>
            <p:nvPr/>
          </p:nvSpPr>
          <p:spPr>
            <a:xfrm>
              <a:off x="1058862" y="1646238"/>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2" y="0"/>
                  </a:cubicBezTo>
                  <a:cubicBezTo>
                    <a:pt x="9" y="0"/>
                    <a:pt x="6" y="1"/>
                    <a:pt x="3" y="3"/>
                  </a:cubicBezTo>
                  <a:cubicBezTo>
                    <a:pt x="1" y="6"/>
                    <a:pt x="0" y="9"/>
                    <a:pt x="0" y="12"/>
                  </a:cubicBezTo>
                  <a:cubicBezTo>
                    <a:pt x="0" y="15"/>
                    <a:pt x="1" y="18"/>
                    <a:pt x="3" y="20"/>
                  </a:cubicBezTo>
                  <a:cubicBezTo>
                    <a:pt x="6" y="23"/>
                    <a:pt x="9" y="24"/>
                    <a:pt x="12" y="24"/>
                  </a:cubicBezTo>
                  <a:cubicBezTo>
                    <a:pt x="15"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6115" name="Freeform 514"/>
            <p:cNvSpPr/>
            <p:nvPr/>
          </p:nvSpPr>
          <p:spPr>
            <a:xfrm>
              <a:off x="1058862" y="1762125"/>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5" y="0"/>
                    <a:pt x="12" y="0"/>
                  </a:cubicBezTo>
                  <a:cubicBezTo>
                    <a:pt x="9" y="0"/>
                    <a:pt x="6" y="1"/>
                    <a:pt x="3" y="4"/>
                  </a:cubicBezTo>
                  <a:cubicBezTo>
                    <a:pt x="1" y="6"/>
                    <a:pt x="0" y="9"/>
                    <a:pt x="0" y="12"/>
                  </a:cubicBezTo>
                  <a:cubicBezTo>
                    <a:pt x="0" y="16"/>
                    <a:pt x="1" y="18"/>
                    <a:pt x="3" y="21"/>
                  </a:cubicBezTo>
                  <a:cubicBezTo>
                    <a:pt x="6" y="23"/>
                    <a:pt x="9" y="24"/>
                    <a:pt x="12" y="24"/>
                  </a:cubicBezTo>
                  <a:cubicBezTo>
                    <a:pt x="15"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116" name="Freeform 515"/>
            <p:cNvSpPr/>
            <p:nvPr/>
          </p:nvSpPr>
          <p:spPr>
            <a:xfrm>
              <a:off x="1058862" y="1879600"/>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2" y="0"/>
                  </a:cubicBezTo>
                  <a:cubicBezTo>
                    <a:pt x="9" y="0"/>
                    <a:pt x="6" y="2"/>
                    <a:pt x="3" y="4"/>
                  </a:cubicBezTo>
                  <a:cubicBezTo>
                    <a:pt x="1" y="6"/>
                    <a:pt x="0" y="9"/>
                    <a:pt x="0" y="12"/>
                  </a:cubicBezTo>
                  <a:cubicBezTo>
                    <a:pt x="0" y="16"/>
                    <a:pt x="1" y="19"/>
                    <a:pt x="3" y="21"/>
                  </a:cubicBezTo>
                  <a:cubicBezTo>
                    <a:pt x="6" y="24"/>
                    <a:pt x="9" y="25"/>
                    <a:pt x="12" y="25"/>
                  </a:cubicBezTo>
                  <a:cubicBezTo>
                    <a:pt x="15"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117" name="Freeform 516"/>
            <p:cNvSpPr/>
            <p:nvPr/>
          </p:nvSpPr>
          <p:spPr>
            <a:xfrm>
              <a:off x="1058862" y="1998663"/>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2" y="0"/>
                  </a:cubicBezTo>
                  <a:cubicBezTo>
                    <a:pt x="9" y="0"/>
                    <a:pt x="6" y="1"/>
                    <a:pt x="3" y="3"/>
                  </a:cubicBezTo>
                  <a:cubicBezTo>
                    <a:pt x="1" y="6"/>
                    <a:pt x="0" y="9"/>
                    <a:pt x="0" y="12"/>
                  </a:cubicBezTo>
                  <a:cubicBezTo>
                    <a:pt x="0" y="15"/>
                    <a:pt x="1" y="18"/>
                    <a:pt x="3" y="20"/>
                  </a:cubicBezTo>
                  <a:cubicBezTo>
                    <a:pt x="6" y="23"/>
                    <a:pt x="9" y="24"/>
                    <a:pt x="12" y="24"/>
                  </a:cubicBezTo>
                  <a:cubicBezTo>
                    <a:pt x="15"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6118" name="Freeform 517"/>
            <p:cNvSpPr/>
            <p:nvPr/>
          </p:nvSpPr>
          <p:spPr>
            <a:xfrm>
              <a:off x="1058862" y="2114550"/>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5" y="0"/>
                    <a:pt x="12" y="0"/>
                  </a:cubicBezTo>
                  <a:cubicBezTo>
                    <a:pt x="9" y="0"/>
                    <a:pt x="6" y="2"/>
                    <a:pt x="3" y="4"/>
                  </a:cubicBezTo>
                  <a:cubicBezTo>
                    <a:pt x="1" y="6"/>
                    <a:pt x="0" y="9"/>
                    <a:pt x="0" y="12"/>
                  </a:cubicBezTo>
                  <a:cubicBezTo>
                    <a:pt x="0" y="16"/>
                    <a:pt x="1" y="18"/>
                    <a:pt x="3" y="21"/>
                  </a:cubicBezTo>
                  <a:cubicBezTo>
                    <a:pt x="6" y="23"/>
                    <a:pt x="9" y="24"/>
                    <a:pt x="12" y="24"/>
                  </a:cubicBezTo>
                  <a:cubicBezTo>
                    <a:pt x="15"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119" name="Freeform 518"/>
            <p:cNvSpPr/>
            <p:nvPr/>
          </p:nvSpPr>
          <p:spPr>
            <a:xfrm>
              <a:off x="1176337" y="471488"/>
              <a:ext cx="74612"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1"/>
                    <a:pt x="15" y="0"/>
                    <a:pt x="12" y="0"/>
                  </a:cubicBezTo>
                  <a:cubicBezTo>
                    <a:pt x="9" y="0"/>
                    <a:pt x="6" y="1"/>
                    <a:pt x="4" y="4"/>
                  </a:cubicBezTo>
                  <a:cubicBezTo>
                    <a:pt x="1" y="6"/>
                    <a:pt x="0" y="9"/>
                    <a:pt x="0" y="12"/>
                  </a:cubicBezTo>
                  <a:cubicBezTo>
                    <a:pt x="0" y="16"/>
                    <a:pt x="1" y="18"/>
                    <a:pt x="4" y="20"/>
                  </a:cubicBezTo>
                  <a:cubicBezTo>
                    <a:pt x="6" y="23"/>
                    <a:pt x="9" y="24"/>
                    <a:pt x="12" y="24"/>
                  </a:cubicBezTo>
                  <a:cubicBezTo>
                    <a:pt x="15" y="24"/>
                    <a:pt x="18" y="23"/>
                    <a:pt x="21" y="20"/>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120" name="Freeform 519"/>
            <p:cNvSpPr/>
            <p:nvPr/>
          </p:nvSpPr>
          <p:spPr>
            <a:xfrm>
              <a:off x="1176337" y="587375"/>
              <a:ext cx="74612"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2"/>
                    <a:pt x="15" y="0"/>
                    <a:pt x="12" y="0"/>
                  </a:cubicBezTo>
                  <a:cubicBezTo>
                    <a:pt x="9" y="0"/>
                    <a:pt x="6" y="2"/>
                    <a:pt x="4" y="4"/>
                  </a:cubicBezTo>
                  <a:cubicBezTo>
                    <a:pt x="1" y="6"/>
                    <a:pt x="0" y="9"/>
                    <a:pt x="0" y="12"/>
                  </a:cubicBezTo>
                  <a:cubicBezTo>
                    <a:pt x="0" y="16"/>
                    <a:pt x="1" y="19"/>
                    <a:pt x="4" y="21"/>
                  </a:cubicBezTo>
                  <a:cubicBezTo>
                    <a:pt x="6" y="23"/>
                    <a:pt x="9" y="24"/>
                    <a:pt x="12" y="24"/>
                  </a:cubicBezTo>
                  <a:cubicBezTo>
                    <a:pt x="15" y="24"/>
                    <a:pt x="18" y="23"/>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121" name="Freeform 520"/>
            <p:cNvSpPr/>
            <p:nvPr/>
          </p:nvSpPr>
          <p:spPr>
            <a:xfrm>
              <a:off x="1176337" y="706438"/>
              <a:ext cx="74612"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5" y="0"/>
                    <a:pt x="12" y="0"/>
                  </a:cubicBezTo>
                  <a:cubicBezTo>
                    <a:pt x="9" y="0"/>
                    <a:pt x="6" y="1"/>
                    <a:pt x="4" y="3"/>
                  </a:cubicBezTo>
                  <a:cubicBezTo>
                    <a:pt x="1" y="6"/>
                    <a:pt x="0" y="9"/>
                    <a:pt x="0" y="12"/>
                  </a:cubicBezTo>
                  <a:cubicBezTo>
                    <a:pt x="0" y="15"/>
                    <a:pt x="1" y="18"/>
                    <a:pt x="4" y="20"/>
                  </a:cubicBezTo>
                  <a:cubicBezTo>
                    <a:pt x="6" y="23"/>
                    <a:pt x="9" y="24"/>
                    <a:pt x="12" y="24"/>
                  </a:cubicBezTo>
                  <a:cubicBezTo>
                    <a:pt x="15" y="24"/>
                    <a:pt x="18" y="23"/>
                    <a:pt x="21" y="20"/>
                  </a:cubicBezTo>
                  <a:cubicBezTo>
                    <a:pt x="23" y="18"/>
                    <a:pt x="24" y="15"/>
                    <a:pt x="24" y="12"/>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6122" name="Freeform 521"/>
            <p:cNvSpPr/>
            <p:nvPr/>
          </p:nvSpPr>
          <p:spPr>
            <a:xfrm>
              <a:off x="1176337" y="823913"/>
              <a:ext cx="74612"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1"/>
                    <a:pt x="15" y="0"/>
                    <a:pt x="12" y="0"/>
                  </a:cubicBezTo>
                  <a:cubicBezTo>
                    <a:pt x="9" y="0"/>
                    <a:pt x="6" y="1"/>
                    <a:pt x="4" y="4"/>
                  </a:cubicBezTo>
                  <a:cubicBezTo>
                    <a:pt x="1" y="6"/>
                    <a:pt x="0" y="9"/>
                    <a:pt x="0" y="12"/>
                  </a:cubicBezTo>
                  <a:cubicBezTo>
                    <a:pt x="0" y="16"/>
                    <a:pt x="1" y="18"/>
                    <a:pt x="4" y="21"/>
                  </a:cubicBezTo>
                  <a:cubicBezTo>
                    <a:pt x="6" y="23"/>
                    <a:pt x="9" y="24"/>
                    <a:pt x="12" y="24"/>
                  </a:cubicBezTo>
                  <a:cubicBezTo>
                    <a:pt x="15" y="24"/>
                    <a:pt x="18" y="23"/>
                    <a:pt x="21" y="21"/>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123" name="Freeform 522"/>
            <p:cNvSpPr/>
            <p:nvPr/>
          </p:nvSpPr>
          <p:spPr>
            <a:xfrm>
              <a:off x="1176337" y="939800"/>
              <a:ext cx="74612"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5" y="0"/>
                    <a:pt x="12" y="0"/>
                  </a:cubicBezTo>
                  <a:cubicBezTo>
                    <a:pt x="9" y="0"/>
                    <a:pt x="6" y="2"/>
                    <a:pt x="4" y="4"/>
                  </a:cubicBezTo>
                  <a:cubicBezTo>
                    <a:pt x="1" y="6"/>
                    <a:pt x="0" y="9"/>
                    <a:pt x="0" y="12"/>
                  </a:cubicBezTo>
                  <a:cubicBezTo>
                    <a:pt x="0" y="16"/>
                    <a:pt x="1" y="19"/>
                    <a:pt x="4" y="21"/>
                  </a:cubicBezTo>
                  <a:cubicBezTo>
                    <a:pt x="6" y="24"/>
                    <a:pt x="9" y="25"/>
                    <a:pt x="12" y="25"/>
                  </a:cubicBezTo>
                  <a:cubicBezTo>
                    <a:pt x="15" y="25"/>
                    <a:pt x="18" y="24"/>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124" name="Freeform 523"/>
            <p:cNvSpPr/>
            <p:nvPr/>
          </p:nvSpPr>
          <p:spPr>
            <a:xfrm>
              <a:off x="1176337" y="1058863"/>
              <a:ext cx="74612"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5" y="0"/>
                    <a:pt x="12" y="0"/>
                  </a:cubicBezTo>
                  <a:cubicBezTo>
                    <a:pt x="9" y="0"/>
                    <a:pt x="6" y="1"/>
                    <a:pt x="4" y="3"/>
                  </a:cubicBezTo>
                  <a:cubicBezTo>
                    <a:pt x="1" y="6"/>
                    <a:pt x="0" y="9"/>
                    <a:pt x="0" y="12"/>
                  </a:cubicBezTo>
                  <a:cubicBezTo>
                    <a:pt x="0" y="15"/>
                    <a:pt x="1" y="18"/>
                    <a:pt x="4" y="20"/>
                  </a:cubicBezTo>
                  <a:cubicBezTo>
                    <a:pt x="6" y="23"/>
                    <a:pt x="9" y="24"/>
                    <a:pt x="12" y="24"/>
                  </a:cubicBezTo>
                  <a:cubicBezTo>
                    <a:pt x="15" y="24"/>
                    <a:pt x="18" y="23"/>
                    <a:pt x="21" y="20"/>
                  </a:cubicBezTo>
                  <a:cubicBezTo>
                    <a:pt x="23" y="18"/>
                    <a:pt x="24" y="15"/>
                    <a:pt x="24" y="12"/>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6125" name="Freeform 524"/>
            <p:cNvSpPr/>
            <p:nvPr/>
          </p:nvSpPr>
          <p:spPr>
            <a:xfrm>
              <a:off x="1176337" y="1174750"/>
              <a:ext cx="74612"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2"/>
                    <a:pt x="15" y="0"/>
                    <a:pt x="12" y="0"/>
                  </a:cubicBezTo>
                  <a:cubicBezTo>
                    <a:pt x="9" y="0"/>
                    <a:pt x="6" y="2"/>
                    <a:pt x="4" y="4"/>
                  </a:cubicBezTo>
                  <a:cubicBezTo>
                    <a:pt x="1" y="6"/>
                    <a:pt x="0" y="9"/>
                    <a:pt x="0" y="12"/>
                  </a:cubicBezTo>
                  <a:cubicBezTo>
                    <a:pt x="0" y="16"/>
                    <a:pt x="1" y="18"/>
                    <a:pt x="4" y="21"/>
                  </a:cubicBezTo>
                  <a:cubicBezTo>
                    <a:pt x="6" y="23"/>
                    <a:pt x="9" y="24"/>
                    <a:pt x="12" y="24"/>
                  </a:cubicBezTo>
                  <a:cubicBezTo>
                    <a:pt x="15" y="24"/>
                    <a:pt x="18" y="23"/>
                    <a:pt x="21" y="21"/>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126" name="Freeform 525"/>
            <p:cNvSpPr/>
            <p:nvPr/>
          </p:nvSpPr>
          <p:spPr>
            <a:xfrm>
              <a:off x="1176337" y="1292225"/>
              <a:ext cx="74612"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5" y="0"/>
                    <a:pt x="12" y="0"/>
                  </a:cubicBezTo>
                  <a:cubicBezTo>
                    <a:pt x="9" y="0"/>
                    <a:pt x="6" y="2"/>
                    <a:pt x="4" y="4"/>
                  </a:cubicBezTo>
                  <a:cubicBezTo>
                    <a:pt x="1" y="6"/>
                    <a:pt x="0" y="9"/>
                    <a:pt x="0" y="12"/>
                  </a:cubicBezTo>
                  <a:cubicBezTo>
                    <a:pt x="0" y="16"/>
                    <a:pt x="1" y="19"/>
                    <a:pt x="4" y="21"/>
                  </a:cubicBezTo>
                  <a:cubicBezTo>
                    <a:pt x="6" y="24"/>
                    <a:pt x="9" y="25"/>
                    <a:pt x="12" y="25"/>
                  </a:cubicBezTo>
                  <a:cubicBezTo>
                    <a:pt x="15" y="25"/>
                    <a:pt x="18" y="24"/>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127" name="Freeform 526"/>
            <p:cNvSpPr/>
            <p:nvPr/>
          </p:nvSpPr>
          <p:spPr>
            <a:xfrm>
              <a:off x="1176337" y="1411288"/>
              <a:ext cx="74612"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1"/>
                    <a:pt x="15" y="0"/>
                    <a:pt x="12" y="0"/>
                  </a:cubicBezTo>
                  <a:cubicBezTo>
                    <a:pt x="9" y="0"/>
                    <a:pt x="6" y="1"/>
                    <a:pt x="4" y="4"/>
                  </a:cubicBezTo>
                  <a:cubicBezTo>
                    <a:pt x="1" y="6"/>
                    <a:pt x="0" y="9"/>
                    <a:pt x="0" y="12"/>
                  </a:cubicBezTo>
                  <a:cubicBezTo>
                    <a:pt x="0" y="16"/>
                    <a:pt x="1" y="18"/>
                    <a:pt x="4" y="20"/>
                  </a:cubicBezTo>
                  <a:cubicBezTo>
                    <a:pt x="6" y="23"/>
                    <a:pt x="9" y="24"/>
                    <a:pt x="12" y="24"/>
                  </a:cubicBezTo>
                  <a:cubicBezTo>
                    <a:pt x="15" y="24"/>
                    <a:pt x="18" y="23"/>
                    <a:pt x="21" y="20"/>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128" name="Freeform 527"/>
            <p:cNvSpPr/>
            <p:nvPr/>
          </p:nvSpPr>
          <p:spPr>
            <a:xfrm>
              <a:off x="1176337" y="1527175"/>
              <a:ext cx="74612"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5" y="0"/>
                    <a:pt x="12" y="0"/>
                  </a:cubicBezTo>
                  <a:cubicBezTo>
                    <a:pt x="9" y="0"/>
                    <a:pt x="6" y="2"/>
                    <a:pt x="4" y="4"/>
                  </a:cubicBezTo>
                  <a:cubicBezTo>
                    <a:pt x="1" y="6"/>
                    <a:pt x="0" y="9"/>
                    <a:pt x="0" y="12"/>
                  </a:cubicBezTo>
                  <a:cubicBezTo>
                    <a:pt x="0" y="16"/>
                    <a:pt x="1" y="19"/>
                    <a:pt x="4" y="21"/>
                  </a:cubicBezTo>
                  <a:cubicBezTo>
                    <a:pt x="6" y="23"/>
                    <a:pt x="9" y="25"/>
                    <a:pt x="12" y="25"/>
                  </a:cubicBezTo>
                  <a:cubicBezTo>
                    <a:pt x="15" y="25"/>
                    <a:pt x="18" y="23"/>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129" name="Freeform 528"/>
            <p:cNvSpPr/>
            <p:nvPr/>
          </p:nvSpPr>
          <p:spPr>
            <a:xfrm>
              <a:off x="1176337" y="1646238"/>
              <a:ext cx="74612"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5" y="0"/>
                    <a:pt x="12" y="0"/>
                  </a:cubicBezTo>
                  <a:cubicBezTo>
                    <a:pt x="9" y="0"/>
                    <a:pt x="6" y="1"/>
                    <a:pt x="4" y="3"/>
                  </a:cubicBezTo>
                  <a:cubicBezTo>
                    <a:pt x="1" y="6"/>
                    <a:pt x="0" y="9"/>
                    <a:pt x="0" y="12"/>
                  </a:cubicBezTo>
                  <a:cubicBezTo>
                    <a:pt x="0" y="15"/>
                    <a:pt x="1" y="18"/>
                    <a:pt x="4" y="20"/>
                  </a:cubicBezTo>
                  <a:cubicBezTo>
                    <a:pt x="6" y="23"/>
                    <a:pt x="9" y="24"/>
                    <a:pt x="12" y="24"/>
                  </a:cubicBezTo>
                  <a:cubicBezTo>
                    <a:pt x="15" y="24"/>
                    <a:pt x="18" y="23"/>
                    <a:pt x="21" y="20"/>
                  </a:cubicBezTo>
                  <a:cubicBezTo>
                    <a:pt x="23" y="18"/>
                    <a:pt x="24" y="15"/>
                    <a:pt x="24" y="12"/>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6130" name="Freeform 529"/>
            <p:cNvSpPr/>
            <p:nvPr/>
          </p:nvSpPr>
          <p:spPr>
            <a:xfrm>
              <a:off x="1176337" y="1762125"/>
              <a:ext cx="74612"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1"/>
                    <a:pt x="15" y="0"/>
                    <a:pt x="12" y="0"/>
                  </a:cubicBezTo>
                  <a:cubicBezTo>
                    <a:pt x="9" y="0"/>
                    <a:pt x="6" y="1"/>
                    <a:pt x="4" y="4"/>
                  </a:cubicBezTo>
                  <a:cubicBezTo>
                    <a:pt x="1" y="6"/>
                    <a:pt x="0" y="9"/>
                    <a:pt x="0" y="12"/>
                  </a:cubicBezTo>
                  <a:cubicBezTo>
                    <a:pt x="0" y="16"/>
                    <a:pt x="1" y="18"/>
                    <a:pt x="4" y="21"/>
                  </a:cubicBezTo>
                  <a:cubicBezTo>
                    <a:pt x="6" y="23"/>
                    <a:pt x="9" y="24"/>
                    <a:pt x="12" y="24"/>
                  </a:cubicBezTo>
                  <a:cubicBezTo>
                    <a:pt x="15" y="24"/>
                    <a:pt x="18" y="23"/>
                    <a:pt x="21" y="21"/>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131" name="Freeform 530"/>
            <p:cNvSpPr/>
            <p:nvPr/>
          </p:nvSpPr>
          <p:spPr>
            <a:xfrm>
              <a:off x="1176337" y="1879600"/>
              <a:ext cx="74612"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5" y="0"/>
                    <a:pt x="12" y="0"/>
                  </a:cubicBezTo>
                  <a:cubicBezTo>
                    <a:pt x="9" y="0"/>
                    <a:pt x="6" y="2"/>
                    <a:pt x="4" y="4"/>
                  </a:cubicBezTo>
                  <a:cubicBezTo>
                    <a:pt x="1" y="6"/>
                    <a:pt x="0" y="9"/>
                    <a:pt x="0" y="12"/>
                  </a:cubicBezTo>
                  <a:cubicBezTo>
                    <a:pt x="0" y="16"/>
                    <a:pt x="1" y="19"/>
                    <a:pt x="4" y="21"/>
                  </a:cubicBezTo>
                  <a:cubicBezTo>
                    <a:pt x="6" y="24"/>
                    <a:pt x="9" y="25"/>
                    <a:pt x="12" y="25"/>
                  </a:cubicBezTo>
                  <a:cubicBezTo>
                    <a:pt x="15" y="25"/>
                    <a:pt x="18" y="24"/>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132" name="Freeform 531"/>
            <p:cNvSpPr/>
            <p:nvPr/>
          </p:nvSpPr>
          <p:spPr>
            <a:xfrm>
              <a:off x="1176337" y="1998663"/>
              <a:ext cx="74612"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5" y="0"/>
                    <a:pt x="12" y="0"/>
                  </a:cubicBezTo>
                  <a:cubicBezTo>
                    <a:pt x="9" y="0"/>
                    <a:pt x="6" y="1"/>
                    <a:pt x="4" y="3"/>
                  </a:cubicBezTo>
                  <a:cubicBezTo>
                    <a:pt x="1" y="6"/>
                    <a:pt x="0" y="9"/>
                    <a:pt x="0" y="12"/>
                  </a:cubicBezTo>
                  <a:cubicBezTo>
                    <a:pt x="0" y="15"/>
                    <a:pt x="1" y="18"/>
                    <a:pt x="4" y="20"/>
                  </a:cubicBezTo>
                  <a:cubicBezTo>
                    <a:pt x="6" y="23"/>
                    <a:pt x="9" y="24"/>
                    <a:pt x="12" y="24"/>
                  </a:cubicBezTo>
                  <a:cubicBezTo>
                    <a:pt x="15" y="24"/>
                    <a:pt x="18" y="23"/>
                    <a:pt x="21" y="20"/>
                  </a:cubicBezTo>
                  <a:cubicBezTo>
                    <a:pt x="23" y="18"/>
                    <a:pt x="24" y="15"/>
                    <a:pt x="24" y="12"/>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6133" name="Freeform 532"/>
            <p:cNvSpPr/>
            <p:nvPr/>
          </p:nvSpPr>
          <p:spPr>
            <a:xfrm>
              <a:off x="1176337" y="2114550"/>
              <a:ext cx="74612"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2"/>
                    <a:pt x="15" y="0"/>
                    <a:pt x="12" y="0"/>
                  </a:cubicBezTo>
                  <a:cubicBezTo>
                    <a:pt x="9" y="0"/>
                    <a:pt x="6" y="2"/>
                    <a:pt x="4" y="4"/>
                  </a:cubicBezTo>
                  <a:cubicBezTo>
                    <a:pt x="1" y="6"/>
                    <a:pt x="0" y="9"/>
                    <a:pt x="0" y="12"/>
                  </a:cubicBezTo>
                  <a:cubicBezTo>
                    <a:pt x="0" y="16"/>
                    <a:pt x="1" y="18"/>
                    <a:pt x="4" y="21"/>
                  </a:cubicBezTo>
                  <a:cubicBezTo>
                    <a:pt x="6" y="23"/>
                    <a:pt x="9" y="24"/>
                    <a:pt x="12" y="24"/>
                  </a:cubicBezTo>
                  <a:cubicBezTo>
                    <a:pt x="15" y="24"/>
                    <a:pt x="18" y="23"/>
                    <a:pt x="21" y="21"/>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134" name="Freeform 533"/>
            <p:cNvSpPr/>
            <p:nvPr/>
          </p:nvSpPr>
          <p:spPr>
            <a:xfrm>
              <a:off x="1292225" y="471488"/>
              <a:ext cx="77787"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1"/>
                    <a:pt x="16" y="0"/>
                    <a:pt x="12" y="0"/>
                  </a:cubicBezTo>
                  <a:cubicBezTo>
                    <a:pt x="9" y="0"/>
                    <a:pt x="6" y="1"/>
                    <a:pt x="4" y="4"/>
                  </a:cubicBezTo>
                  <a:cubicBezTo>
                    <a:pt x="2" y="6"/>
                    <a:pt x="0" y="9"/>
                    <a:pt x="0" y="12"/>
                  </a:cubicBezTo>
                  <a:cubicBezTo>
                    <a:pt x="0" y="16"/>
                    <a:pt x="2" y="18"/>
                    <a:pt x="4" y="20"/>
                  </a:cubicBezTo>
                  <a:cubicBezTo>
                    <a:pt x="6" y="23"/>
                    <a:pt x="9" y="24"/>
                    <a:pt x="12" y="24"/>
                  </a:cubicBezTo>
                  <a:cubicBezTo>
                    <a:pt x="16" y="24"/>
                    <a:pt x="19" y="23"/>
                    <a:pt x="21" y="20"/>
                  </a:cubicBezTo>
                  <a:cubicBezTo>
                    <a:pt x="24" y="18"/>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135" name="Freeform 534"/>
            <p:cNvSpPr/>
            <p:nvPr/>
          </p:nvSpPr>
          <p:spPr>
            <a:xfrm>
              <a:off x="1292225" y="587375"/>
              <a:ext cx="77787"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2"/>
                    <a:pt x="16" y="0"/>
                    <a:pt x="12" y="0"/>
                  </a:cubicBezTo>
                  <a:cubicBezTo>
                    <a:pt x="9" y="0"/>
                    <a:pt x="6" y="2"/>
                    <a:pt x="4" y="4"/>
                  </a:cubicBezTo>
                  <a:cubicBezTo>
                    <a:pt x="2" y="6"/>
                    <a:pt x="0" y="9"/>
                    <a:pt x="0" y="12"/>
                  </a:cubicBezTo>
                  <a:cubicBezTo>
                    <a:pt x="0" y="16"/>
                    <a:pt x="2" y="19"/>
                    <a:pt x="4" y="21"/>
                  </a:cubicBezTo>
                  <a:cubicBezTo>
                    <a:pt x="6" y="23"/>
                    <a:pt x="9" y="24"/>
                    <a:pt x="12" y="24"/>
                  </a:cubicBezTo>
                  <a:cubicBezTo>
                    <a:pt x="16" y="24"/>
                    <a:pt x="19" y="23"/>
                    <a:pt x="21" y="21"/>
                  </a:cubicBezTo>
                  <a:cubicBezTo>
                    <a:pt x="24" y="19"/>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136" name="Freeform 535"/>
            <p:cNvSpPr/>
            <p:nvPr/>
          </p:nvSpPr>
          <p:spPr>
            <a:xfrm>
              <a:off x="1292225" y="706438"/>
              <a:ext cx="77787"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9" y="23"/>
                    <a:pt x="21" y="20"/>
                  </a:cubicBezTo>
                  <a:cubicBezTo>
                    <a:pt x="24" y="18"/>
                    <a:pt x="25" y="15"/>
                    <a:pt x="25" y="12"/>
                  </a:cubicBezTo>
                  <a:cubicBezTo>
                    <a:pt x="25" y="9"/>
                    <a:pt x="24" y="6"/>
                    <a:pt x="21" y="3"/>
                  </a:cubicBezTo>
                </a:path>
              </a:pathLst>
            </a:custGeom>
            <a:solidFill>
              <a:schemeClr val="tx1">
                <a:alpha val="100000"/>
              </a:schemeClr>
            </a:solidFill>
            <a:ln w="9525">
              <a:noFill/>
            </a:ln>
          </p:spPr>
          <p:txBody>
            <a:bodyPr/>
            <a:p>
              <a:endParaRPr lang="zh-CN" altLang="en-US"/>
            </a:p>
          </p:txBody>
        </p:sp>
        <p:sp>
          <p:nvSpPr>
            <p:cNvPr id="26137" name="Freeform 536"/>
            <p:cNvSpPr/>
            <p:nvPr/>
          </p:nvSpPr>
          <p:spPr>
            <a:xfrm>
              <a:off x="1292225" y="823913"/>
              <a:ext cx="77787"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1"/>
                    <a:pt x="16" y="0"/>
                    <a:pt x="12" y="0"/>
                  </a:cubicBezTo>
                  <a:cubicBezTo>
                    <a:pt x="9" y="0"/>
                    <a:pt x="6" y="1"/>
                    <a:pt x="4" y="4"/>
                  </a:cubicBezTo>
                  <a:cubicBezTo>
                    <a:pt x="2" y="6"/>
                    <a:pt x="0" y="9"/>
                    <a:pt x="0" y="12"/>
                  </a:cubicBezTo>
                  <a:cubicBezTo>
                    <a:pt x="0" y="16"/>
                    <a:pt x="2" y="18"/>
                    <a:pt x="4" y="21"/>
                  </a:cubicBezTo>
                  <a:cubicBezTo>
                    <a:pt x="6" y="23"/>
                    <a:pt x="9" y="24"/>
                    <a:pt x="12" y="24"/>
                  </a:cubicBezTo>
                  <a:cubicBezTo>
                    <a:pt x="16" y="24"/>
                    <a:pt x="19" y="23"/>
                    <a:pt x="21" y="21"/>
                  </a:cubicBezTo>
                  <a:cubicBezTo>
                    <a:pt x="24" y="18"/>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138" name="Freeform 537"/>
            <p:cNvSpPr/>
            <p:nvPr/>
          </p:nvSpPr>
          <p:spPr>
            <a:xfrm>
              <a:off x="1292225" y="939800"/>
              <a:ext cx="77787"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2" y="0"/>
                  </a:cubicBezTo>
                  <a:cubicBezTo>
                    <a:pt x="9" y="0"/>
                    <a:pt x="6" y="2"/>
                    <a:pt x="4" y="4"/>
                  </a:cubicBezTo>
                  <a:cubicBezTo>
                    <a:pt x="2" y="6"/>
                    <a:pt x="0" y="9"/>
                    <a:pt x="0" y="12"/>
                  </a:cubicBezTo>
                  <a:cubicBezTo>
                    <a:pt x="0" y="16"/>
                    <a:pt x="2" y="19"/>
                    <a:pt x="4" y="21"/>
                  </a:cubicBezTo>
                  <a:cubicBezTo>
                    <a:pt x="6" y="24"/>
                    <a:pt x="9" y="25"/>
                    <a:pt x="12" y="25"/>
                  </a:cubicBezTo>
                  <a:cubicBezTo>
                    <a:pt x="16" y="25"/>
                    <a:pt x="19" y="24"/>
                    <a:pt x="21" y="21"/>
                  </a:cubicBezTo>
                  <a:cubicBezTo>
                    <a:pt x="24" y="19"/>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139" name="Freeform 538"/>
            <p:cNvSpPr/>
            <p:nvPr/>
          </p:nvSpPr>
          <p:spPr>
            <a:xfrm>
              <a:off x="1292225" y="1058863"/>
              <a:ext cx="77787"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9" y="23"/>
                    <a:pt x="21" y="20"/>
                  </a:cubicBezTo>
                  <a:cubicBezTo>
                    <a:pt x="24" y="18"/>
                    <a:pt x="25" y="15"/>
                    <a:pt x="25" y="12"/>
                  </a:cubicBezTo>
                  <a:cubicBezTo>
                    <a:pt x="25" y="9"/>
                    <a:pt x="24" y="6"/>
                    <a:pt x="21" y="3"/>
                  </a:cubicBezTo>
                </a:path>
              </a:pathLst>
            </a:custGeom>
            <a:solidFill>
              <a:schemeClr val="tx1">
                <a:alpha val="100000"/>
              </a:schemeClr>
            </a:solidFill>
            <a:ln w="9525">
              <a:noFill/>
            </a:ln>
          </p:spPr>
          <p:txBody>
            <a:bodyPr/>
            <a:p>
              <a:endParaRPr lang="zh-CN" altLang="en-US"/>
            </a:p>
          </p:txBody>
        </p:sp>
        <p:sp>
          <p:nvSpPr>
            <p:cNvPr id="26140" name="Freeform 539"/>
            <p:cNvSpPr/>
            <p:nvPr/>
          </p:nvSpPr>
          <p:spPr>
            <a:xfrm>
              <a:off x="1292225" y="1174750"/>
              <a:ext cx="77787"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2"/>
                    <a:pt x="16" y="0"/>
                    <a:pt x="12" y="0"/>
                  </a:cubicBezTo>
                  <a:cubicBezTo>
                    <a:pt x="9" y="0"/>
                    <a:pt x="6" y="2"/>
                    <a:pt x="4" y="4"/>
                  </a:cubicBezTo>
                  <a:cubicBezTo>
                    <a:pt x="2" y="6"/>
                    <a:pt x="0" y="9"/>
                    <a:pt x="0" y="12"/>
                  </a:cubicBezTo>
                  <a:cubicBezTo>
                    <a:pt x="0" y="16"/>
                    <a:pt x="2" y="18"/>
                    <a:pt x="4" y="21"/>
                  </a:cubicBezTo>
                  <a:cubicBezTo>
                    <a:pt x="6" y="23"/>
                    <a:pt x="9" y="24"/>
                    <a:pt x="12" y="24"/>
                  </a:cubicBezTo>
                  <a:cubicBezTo>
                    <a:pt x="16" y="24"/>
                    <a:pt x="19" y="23"/>
                    <a:pt x="21" y="21"/>
                  </a:cubicBezTo>
                  <a:cubicBezTo>
                    <a:pt x="24" y="18"/>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141" name="Freeform 540"/>
            <p:cNvSpPr/>
            <p:nvPr/>
          </p:nvSpPr>
          <p:spPr>
            <a:xfrm>
              <a:off x="1292225" y="1411288"/>
              <a:ext cx="77787"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1"/>
                    <a:pt x="16" y="0"/>
                    <a:pt x="12" y="0"/>
                  </a:cubicBezTo>
                  <a:cubicBezTo>
                    <a:pt x="9" y="0"/>
                    <a:pt x="6" y="1"/>
                    <a:pt x="4" y="4"/>
                  </a:cubicBezTo>
                  <a:cubicBezTo>
                    <a:pt x="2" y="6"/>
                    <a:pt x="0" y="9"/>
                    <a:pt x="0" y="12"/>
                  </a:cubicBezTo>
                  <a:cubicBezTo>
                    <a:pt x="0" y="16"/>
                    <a:pt x="2" y="18"/>
                    <a:pt x="4" y="20"/>
                  </a:cubicBezTo>
                  <a:cubicBezTo>
                    <a:pt x="6" y="23"/>
                    <a:pt x="9" y="24"/>
                    <a:pt x="12" y="24"/>
                  </a:cubicBezTo>
                  <a:cubicBezTo>
                    <a:pt x="16" y="24"/>
                    <a:pt x="19" y="23"/>
                    <a:pt x="21" y="20"/>
                  </a:cubicBezTo>
                  <a:cubicBezTo>
                    <a:pt x="24" y="18"/>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142" name="Freeform 541"/>
            <p:cNvSpPr/>
            <p:nvPr/>
          </p:nvSpPr>
          <p:spPr>
            <a:xfrm>
              <a:off x="1292225" y="1527175"/>
              <a:ext cx="77787"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2" y="0"/>
                  </a:cubicBezTo>
                  <a:cubicBezTo>
                    <a:pt x="9" y="0"/>
                    <a:pt x="6" y="2"/>
                    <a:pt x="4" y="4"/>
                  </a:cubicBezTo>
                  <a:cubicBezTo>
                    <a:pt x="2" y="6"/>
                    <a:pt x="0" y="9"/>
                    <a:pt x="0" y="12"/>
                  </a:cubicBezTo>
                  <a:cubicBezTo>
                    <a:pt x="0" y="16"/>
                    <a:pt x="2" y="19"/>
                    <a:pt x="4" y="21"/>
                  </a:cubicBezTo>
                  <a:cubicBezTo>
                    <a:pt x="6" y="23"/>
                    <a:pt x="9" y="25"/>
                    <a:pt x="12" y="25"/>
                  </a:cubicBezTo>
                  <a:cubicBezTo>
                    <a:pt x="16" y="25"/>
                    <a:pt x="19" y="23"/>
                    <a:pt x="21" y="21"/>
                  </a:cubicBezTo>
                  <a:cubicBezTo>
                    <a:pt x="24" y="19"/>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143" name="Freeform 542"/>
            <p:cNvSpPr/>
            <p:nvPr/>
          </p:nvSpPr>
          <p:spPr>
            <a:xfrm>
              <a:off x="1292225" y="1646238"/>
              <a:ext cx="77787"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9" y="23"/>
                    <a:pt x="21" y="20"/>
                  </a:cubicBezTo>
                  <a:cubicBezTo>
                    <a:pt x="24" y="18"/>
                    <a:pt x="25" y="15"/>
                    <a:pt x="25" y="12"/>
                  </a:cubicBezTo>
                  <a:cubicBezTo>
                    <a:pt x="25" y="9"/>
                    <a:pt x="24" y="6"/>
                    <a:pt x="21" y="3"/>
                  </a:cubicBezTo>
                </a:path>
              </a:pathLst>
            </a:custGeom>
            <a:solidFill>
              <a:schemeClr val="tx1">
                <a:alpha val="100000"/>
              </a:schemeClr>
            </a:solidFill>
            <a:ln w="9525">
              <a:noFill/>
            </a:ln>
          </p:spPr>
          <p:txBody>
            <a:bodyPr/>
            <a:p>
              <a:endParaRPr lang="zh-CN" altLang="en-US"/>
            </a:p>
          </p:txBody>
        </p:sp>
        <p:sp>
          <p:nvSpPr>
            <p:cNvPr id="26144" name="Freeform 543"/>
            <p:cNvSpPr/>
            <p:nvPr/>
          </p:nvSpPr>
          <p:spPr>
            <a:xfrm>
              <a:off x="1292225" y="1762125"/>
              <a:ext cx="77787"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1"/>
                    <a:pt x="16" y="0"/>
                    <a:pt x="12" y="0"/>
                  </a:cubicBezTo>
                  <a:cubicBezTo>
                    <a:pt x="9" y="0"/>
                    <a:pt x="6" y="1"/>
                    <a:pt x="4" y="4"/>
                  </a:cubicBezTo>
                  <a:cubicBezTo>
                    <a:pt x="2" y="6"/>
                    <a:pt x="0" y="9"/>
                    <a:pt x="0" y="12"/>
                  </a:cubicBezTo>
                  <a:cubicBezTo>
                    <a:pt x="0" y="16"/>
                    <a:pt x="2" y="18"/>
                    <a:pt x="4" y="21"/>
                  </a:cubicBezTo>
                  <a:cubicBezTo>
                    <a:pt x="6" y="23"/>
                    <a:pt x="9" y="24"/>
                    <a:pt x="12" y="24"/>
                  </a:cubicBezTo>
                  <a:cubicBezTo>
                    <a:pt x="16" y="24"/>
                    <a:pt x="19" y="23"/>
                    <a:pt x="21" y="21"/>
                  </a:cubicBezTo>
                  <a:cubicBezTo>
                    <a:pt x="24" y="18"/>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145" name="Freeform 544"/>
            <p:cNvSpPr/>
            <p:nvPr/>
          </p:nvSpPr>
          <p:spPr>
            <a:xfrm>
              <a:off x="1292225" y="1879600"/>
              <a:ext cx="77787"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2" y="0"/>
                  </a:cubicBezTo>
                  <a:cubicBezTo>
                    <a:pt x="9" y="0"/>
                    <a:pt x="6" y="2"/>
                    <a:pt x="4" y="4"/>
                  </a:cubicBezTo>
                  <a:cubicBezTo>
                    <a:pt x="2" y="6"/>
                    <a:pt x="0" y="9"/>
                    <a:pt x="0" y="12"/>
                  </a:cubicBezTo>
                  <a:cubicBezTo>
                    <a:pt x="0" y="16"/>
                    <a:pt x="2" y="19"/>
                    <a:pt x="4" y="21"/>
                  </a:cubicBezTo>
                  <a:cubicBezTo>
                    <a:pt x="6" y="24"/>
                    <a:pt x="9" y="25"/>
                    <a:pt x="12" y="25"/>
                  </a:cubicBezTo>
                  <a:cubicBezTo>
                    <a:pt x="16" y="25"/>
                    <a:pt x="19" y="24"/>
                    <a:pt x="21" y="21"/>
                  </a:cubicBezTo>
                  <a:cubicBezTo>
                    <a:pt x="24" y="19"/>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146" name="Freeform 545"/>
            <p:cNvSpPr/>
            <p:nvPr/>
          </p:nvSpPr>
          <p:spPr>
            <a:xfrm>
              <a:off x="1411287" y="471488"/>
              <a:ext cx="76200" cy="74613"/>
            </a:xfrm>
            <a:custGeom>
              <a:avLst/>
              <a:gdLst>
                <a:gd name="txL" fmla="*/ 0 w 24"/>
                <a:gd name="txT" fmla="*/ 0 h 24"/>
                <a:gd name="txR" fmla="*/ 24 w 24"/>
                <a:gd name="txB" fmla="*/ 24 h 24"/>
              </a:gdLst>
              <a:ahLst/>
              <a:cxnLst>
                <a:cxn ang="0">
                  <a:pos x="2147483647" y="2147483647"/>
                </a:cxn>
                <a:cxn ang="0">
                  <a:pos x="2147483647" y="2147483647"/>
                </a:cxn>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Lst>
              <a:rect l="txL" t="txT" r="txR" b="txB"/>
              <a:pathLst>
                <a:path w="24" h="24">
                  <a:moveTo>
                    <a:pt x="20" y="20"/>
                  </a:moveTo>
                  <a:cubicBezTo>
                    <a:pt x="23" y="18"/>
                    <a:pt x="24" y="16"/>
                    <a:pt x="24" y="12"/>
                  </a:cubicBezTo>
                  <a:cubicBezTo>
                    <a:pt x="24" y="9"/>
                    <a:pt x="23" y="6"/>
                    <a:pt x="20" y="4"/>
                  </a:cubicBezTo>
                  <a:cubicBezTo>
                    <a:pt x="18" y="1"/>
                    <a:pt x="15" y="0"/>
                    <a:pt x="12" y="0"/>
                  </a:cubicBezTo>
                  <a:cubicBezTo>
                    <a:pt x="9" y="0"/>
                    <a:pt x="6" y="1"/>
                    <a:pt x="3" y="4"/>
                  </a:cubicBezTo>
                  <a:cubicBezTo>
                    <a:pt x="1" y="6"/>
                    <a:pt x="0" y="9"/>
                    <a:pt x="0" y="12"/>
                  </a:cubicBezTo>
                  <a:cubicBezTo>
                    <a:pt x="0" y="16"/>
                    <a:pt x="1" y="18"/>
                    <a:pt x="3" y="20"/>
                  </a:cubicBezTo>
                  <a:cubicBezTo>
                    <a:pt x="6" y="23"/>
                    <a:pt x="9" y="24"/>
                    <a:pt x="12" y="24"/>
                  </a:cubicBezTo>
                  <a:cubicBezTo>
                    <a:pt x="15" y="24"/>
                    <a:pt x="18" y="23"/>
                    <a:pt x="20" y="20"/>
                  </a:cubicBezTo>
                </a:path>
              </a:pathLst>
            </a:custGeom>
            <a:solidFill>
              <a:schemeClr val="tx1">
                <a:alpha val="100000"/>
              </a:schemeClr>
            </a:solidFill>
            <a:ln w="9525">
              <a:noFill/>
            </a:ln>
          </p:spPr>
          <p:txBody>
            <a:bodyPr/>
            <a:p>
              <a:endParaRPr lang="zh-CN" altLang="en-US"/>
            </a:p>
          </p:txBody>
        </p:sp>
        <p:sp>
          <p:nvSpPr>
            <p:cNvPr id="26147" name="Freeform 546"/>
            <p:cNvSpPr/>
            <p:nvPr/>
          </p:nvSpPr>
          <p:spPr>
            <a:xfrm>
              <a:off x="1411287" y="587375"/>
              <a:ext cx="76200" cy="76200"/>
            </a:xfrm>
            <a:custGeom>
              <a:avLst/>
              <a:gdLst>
                <a:gd name="txL" fmla="*/ 0 w 24"/>
                <a:gd name="txT" fmla="*/ 0 h 24"/>
                <a:gd name="txR" fmla="*/ 24 w 24"/>
                <a:gd name="txB" fmla="*/ 24 h 24"/>
              </a:gdLst>
              <a:ahLst/>
              <a:cxnLst>
                <a:cxn ang="0">
                  <a:pos x="2147483647" y="2147483647"/>
                </a:cxn>
                <a:cxn ang="0">
                  <a:pos x="2147483647" y="2147483647"/>
                </a:cxn>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Lst>
              <a:rect l="txL" t="txT" r="txR" b="txB"/>
              <a:pathLst>
                <a:path w="24" h="24">
                  <a:moveTo>
                    <a:pt x="20" y="21"/>
                  </a:moveTo>
                  <a:cubicBezTo>
                    <a:pt x="23" y="19"/>
                    <a:pt x="24" y="16"/>
                    <a:pt x="24" y="12"/>
                  </a:cubicBezTo>
                  <a:cubicBezTo>
                    <a:pt x="24" y="9"/>
                    <a:pt x="23" y="6"/>
                    <a:pt x="20" y="4"/>
                  </a:cubicBezTo>
                  <a:cubicBezTo>
                    <a:pt x="18" y="2"/>
                    <a:pt x="15" y="0"/>
                    <a:pt x="12" y="0"/>
                  </a:cubicBezTo>
                  <a:cubicBezTo>
                    <a:pt x="9" y="0"/>
                    <a:pt x="6" y="2"/>
                    <a:pt x="3" y="4"/>
                  </a:cubicBezTo>
                  <a:cubicBezTo>
                    <a:pt x="1" y="6"/>
                    <a:pt x="0" y="9"/>
                    <a:pt x="0" y="12"/>
                  </a:cubicBezTo>
                  <a:cubicBezTo>
                    <a:pt x="0" y="16"/>
                    <a:pt x="1" y="19"/>
                    <a:pt x="3" y="21"/>
                  </a:cubicBezTo>
                  <a:cubicBezTo>
                    <a:pt x="6" y="23"/>
                    <a:pt x="9" y="24"/>
                    <a:pt x="12" y="24"/>
                  </a:cubicBezTo>
                  <a:cubicBezTo>
                    <a:pt x="15" y="24"/>
                    <a:pt x="18" y="23"/>
                    <a:pt x="20" y="21"/>
                  </a:cubicBezTo>
                </a:path>
              </a:pathLst>
            </a:custGeom>
            <a:solidFill>
              <a:schemeClr val="tx1">
                <a:alpha val="100000"/>
              </a:schemeClr>
            </a:solidFill>
            <a:ln w="9525">
              <a:noFill/>
            </a:ln>
          </p:spPr>
          <p:txBody>
            <a:bodyPr/>
            <a:p>
              <a:endParaRPr lang="zh-CN" altLang="en-US"/>
            </a:p>
          </p:txBody>
        </p:sp>
        <p:sp>
          <p:nvSpPr>
            <p:cNvPr id="26148" name="Freeform 547"/>
            <p:cNvSpPr/>
            <p:nvPr/>
          </p:nvSpPr>
          <p:spPr>
            <a:xfrm>
              <a:off x="1411287" y="706438"/>
              <a:ext cx="76200" cy="76200"/>
            </a:xfrm>
            <a:custGeom>
              <a:avLst/>
              <a:gdLst>
                <a:gd name="txL" fmla="*/ 0 w 24"/>
                <a:gd name="txT" fmla="*/ 0 h 24"/>
                <a:gd name="txR" fmla="*/ 24 w 24"/>
                <a:gd name="txB" fmla="*/ 24 h 24"/>
              </a:gdLst>
              <a:ahLst/>
              <a:cxnLst>
                <a:cxn ang="0">
                  <a:pos x="2147483647" y="2147483647"/>
                </a:cxn>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Lst>
              <a:rect l="txL" t="txT" r="txR" b="txB"/>
              <a:pathLst>
                <a:path w="24" h="24">
                  <a:moveTo>
                    <a:pt x="24" y="12"/>
                  </a:moveTo>
                  <a:cubicBezTo>
                    <a:pt x="24" y="9"/>
                    <a:pt x="23" y="6"/>
                    <a:pt x="20" y="3"/>
                  </a:cubicBezTo>
                  <a:cubicBezTo>
                    <a:pt x="18" y="1"/>
                    <a:pt x="15" y="0"/>
                    <a:pt x="12" y="0"/>
                  </a:cubicBezTo>
                  <a:cubicBezTo>
                    <a:pt x="9" y="0"/>
                    <a:pt x="6" y="1"/>
                    <a:pt x="3" y="3"/>
                  </a:cubicBezTo>
                  <a:cubicBezTo>
                    <a:pt x="1" y="6"/>
                    <a:pt x="0" y="9"/>
                    <a:pt x="0" y="12"/>
                  </a:cubicBezTo>
                  <a:cubicBezTo>
                    <a:pt x="0" y="15"/>
                    <a:pt x="1" y="18"/>
                    <a:pt x="3" y="20"/>
                  </a:cubicBezTo>
                  <a:cubicBezTo>
                    <a:pt x="6" y="23"/>
                    <a:pt x="9" y="24"/>
                    <a:pt x="12" y="24"/>
                  </a:cubicBezTo>
                  <a:cubicBezTo>
                    <a:pt x="15" y="24"/>
                    <a:pt x="18" y="23"/>
                    <a:pt x="20" y="20"/>
                  </a:cubicBezTo>
                  <a:cubicBezTo>
                    <a:pt x="23" y="18"/>
                    <a:pt x="24" y="15"/>
                    <a:pt x="24" y="12"/>
                  </a:cubicBezTo>
                </a:path>
              </a:pathLst>
            </a:custGeom>
            <a:solidFill>
              <a:schemeClr val="tx1">
                <a:alpha val="100000"/>
              </a:schemeClr>
            </a:solidFill>
            <a:ln w="9525">
              <a:noFill/>
            </a:ln>
          </p:spPr>
          <p:txBody>
            <a:bodyPr/>
            <a:p>
              <a:endParaRPr lang="zh-CN" altLang="en-US"/>
            </a:p>
          </p:txBody>
        </p:sp>
        <p:sp>
          <p:nvSpPr>
            <p:cNvPr id="26149" name="Freeform 548"/>
            <p:cNvSpPr/>
            <p:nvPr/>
          </p:nvSpPr>
          <p:spPr>
            <a:xfrm>
              <a:off x="1411287" y="823913"/>
              <a:ext cx="76200" cy="74613"/>
            </a:xfrm>
            <a:custGeom>
              <a:avLst/>
              <a:gdLst>
                <a:gd name="txL" fmla="*/ 0 w 24"/>
                <a:gd name="txT" fmla="*/ 0 h 24"/>
                <a:gd name="txR" fmla="*/ 24 w 24"/>
                <a:gd name="txB" fmla="*/ 24 h 24"/>
              </a:gdLst>
              <a:ahLst/>
              <a:cxnLst>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24" h="24">
                  <a:moveTo>
                    <a:pt x="12" y="0"/>
                  </a:moveTo>
                  <a:cubicBezTo>
                    <a:pt x="9" y="0"/>
                    <a:pt x="6" y="1"/>
                    <a:pt x="3" y="4"/>
                  </a:cubicBezTo>
                  <a:cubicBezTo>
                    <a:pt x="1" y="6"/>
                    <a:pt x="0" y="9"/>
                    <a:pt x="0" y="12"/>
                  </a:cubicBezTo>
                  <a:cubicBezTo>
                    <a:pt x="0" y="16"/>
                    <a:pt x="1" y="18"/>
                    <a:pt x="3" y="21"/>
                  </a:cubicBezTo>
                  <a:cubicBezTo>
                    <a:pt x="6" y="23"/>
                    <a:pt x="9" y="24"/>
                    <a:pt x="12" y="24"/>
                  </a:cubicBezTo>
                  <a:cubicBezTo>
                    <a:pt x="15" y="24"/>
                    <a:pt x="18" y="23"/>
                    <a:pt x="20" y="21"/>
                  </a:cubicBezTo>
                  <a:cubicBezTo>
                    <a:pt x="23" y="18"/>
                    <a:pt x="24" y="16"/>
                    <a:pt x="24" y="12"/>
                  </a:cubicBezTo>
                  <a:cubicBezTo>
                    <a:pt x="24" y="9"/>
                    <a:pt x="23" y="6"/>
                    <a:pt x="20" y="4"/>
                  </a:cubicBezTo>
                  <a:cubicBezTo>
                    <a:pt x="18" y="1"/>
                    <a:pt x="15" y="0"/>
                    <a:pt x="12" y="0"/>
                  </a:cubicBezTo>
                </a:path>
              </a:pathLst>
            </a:custGeom>
            <a:solidFill>
              <a:schemeClr val="tx1">
                <a:alpha val="100000"/>
              </a:schemeClr>
            </a:solidFill>
            <a:ln w="9525">
              <a:noFill/>
            </a:ln>
          </p:spPr>
          <p:txBody>
            <a:bodyPr/>
            <a:p>
              <a:endParaRPr lang="zh-CN" altLang="en-US"/>
            </a:p>
          </p:txBody>
        </p:sp>
        <p:sp>
          <p:nvSpPr>
            <p:cNvPr id="26150" name="Freeform 549"/>
            <p:cNvSpPr/>
            <p:nvPr/>
          </p:nvSpPr>
          <p:spPr>
            <a:xfrm>
              <a:off x="1411287" y="939800"/>
              <a:ext cx="76200" cy="77788"/>
            </a:xfrm>
            <a:custGeom>
              <a:avLst/>
              <a:gdLst>
                <a:gd name="txL" fmla="*/ 0 w 24"/>
                <a:gd name="txT" fmla="*/ 0 h 25"/>
                <a:gd name="txR" fmla="*/ 24 w 24"/>
                <a:gd name="txB" fmla="*/ 25 h 25"/>
              </a:gdLst>
              <a:ahLst/>
              <a:cxnLst>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24" h="25">
                  <a:moveTo>
                    <a:pt x="12" y="0"/>
                  </a:moveTo>
                  <a:cubicBezTo>
                    <a:pt x="9" y="0"/>
                    <a:pt x="6" y="2"/>
                    <a:pt x="3" y="4"/>
                  </a:cubicBezTo>
                  <a:cubicBezTo>
                    <a:pt x="1" y="6"/>
                    <a:pt x="0" y="9"/>
                    <a:pt x="0" y="12"/>
                  </a:cubicBezTo>
                  <a:cubicBezTo>
                    <a:pt x="0" y="16"/>
                    <a:pt x="1" y="19"/>
                    <a:pt x="3" y="21"/>
                  </a:cubicBezTo>
                  <a:cubicBezTo>
                    <a:pt x="6" y="24"/>
                    <a:pt x="9" y="25"/>
                    <a:pt x="12" y="25"/>
                  </a:cubicBezTo>
                  <a:cubicBezTo>
                    <a:pt x="15" y="25"/>
                    <a:pt x="18" y="24"/>
                    <a:pt x="20" y="21"/>
                  </a:cubicBezTo>
                  <a:cubicBezTo>
                    <a:pt x="23" y="19"/>
                    <a:pt x="24" y="16"/>
                    <a:pt x="24" y="12"/>
                  </a:cubicBezTo>
                  <a:cubicBezTo>
                    <a:pt x="24" y="9"/>
                    <a:pt x="23" y="6"/>
                    <a:pt x="20" y="4"/>
                  </a:cubicBezTo>
                  <a:cubicBezTo>
                    <a:pt x="18" y="2"/>
                    <a:pt x="15" y="0"/>
                    <a:pt x="12" y="0"/>
                  </a:cubicBezTo>
                </a:path>
              </a:pathLst>
            </a:custGeom>
            <a:solidFill>
              <a:schemeClr val="tx1">
                <a:alpha val="100000"/>
              </a:schemeClr>
            </a:solidFill>
            <a:ln w="9525">
              <a:noFill/>
            </a:ln>
          </p:spPr>
          <p:txBody>
            <a:bodyPr/>
            <a:p>
              <a:endParaRPr lang="zh-CN" altLang="en-US"/>
            </a:p>
          </p:txBody>
        </p:sp>
        <p:sp>
          <p:nvSpPr>
            <p:cNvPr id="26151" name="Freeform 550"/>
            <p:cNvSpPr/>
            <p:nvPr/>
          </p:nvSpPr>
          <p:spPr>
            <a:xfrm>
              <a:off x="1411287" y="1527175"/>
              <a:ext cx="76200" cy="77788"/>
            </a:xfrm>
            <a:custGeom>
              <a:avLst/>
              <a:gdLst>
                <a:gd name="txL" fmla="*/ 0 w 24"/>
                <a:gd name="txT" fmla="*/ 0 h 25"/>
                <a:gd name="txR" fmla="*/ 24 w 24"/>
                <a:gd name="txB" fmla="*/ 25 h 25"/>
              </a:gdLst>
              <a:ahLst/>
              <a:cxnLst>
                <a:cxn ang="0">
                  <a:pos x="2147483647" y="2147483647"/>
                </a:cxn>
                <a:cxn ang="0">
                  <a:pos x="2147483647" y="2147483647"/>
                </a:cxn>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Lst>
              <a:rect l="txL" t="txT" r="txR" b="txB"/>
              <a:pathLst>
                <a:path w="24" h="25">
                  <a:moveTo>
                    <a:pt x="20" y="21"/>
                  </a:moveTo>
                  <a:cubicBezTo>
                    <a:pt x="23" y="19"/>
                    <a:pt x="24" y="16"/>
                    <a:pt x="24" y="12"/>
                  </a:cubicBezTo>
                  <a:cubicBezTo>
                    <a:pt x="24" y="9"/>
                    <a:pt x="23" y="6"/>
                    <a:pt x="20" y="4"/>
                  </a:cubicBezTo>
                  <a:cubicBezTo>
                    <a:pt x="18" y="2"/>
                    <a:pt x="15" y="0"/>
                    <a:pt x="12" y="0"/>
                  </a:cubicBezTo>
                  <a:cubicBezTo>
                    <a:pt x="9" y="0"/>
                    <a:pt x="6" y="2"/>
                    <a:pt x="3" y="4"/>
                  </a:cubicBezTo>
                  <a:cubicBezTo>
                    <a:pt x="1" y="6"/>
                    <a:pt x="0" y="9"/>
                    <a:pt x="0" y="12"/>
                  </a:cubicBezTo>
                  <a:cubicBezTo>
                    <a:pt x="0" y="16"/>
                    <a:pt x="1" y="19"/>
                    <a:pt x="3" y="21"/>
                  </a:cubicBezTo>
                  <a:cubicBezTo>
                    <a:pt x="6" y="23"/>
                    <a:pt x="9" y="25"/>
                    <a:pt x="12" y="25"/>
                  </a:cubicBezTo>
                  <a:cubicBezTo>
                    <a:pt x="15" y="25"/>
                    <a:pt x="18" y="23"/>
                    <a:pt x="20" y="21"/>
                  </a:cubicBezTo>
                </a:path>
              </a:pathLst>
            </a:custGeom>
            <a:solidFill>
              <a:schemeClr val="tx1">
                <a:alpha val="100000"/>
              </a:schemeClr>
            </a:solidFill>
            <a:ln w="9525">
              <a:noFill/>
            </a:ln>
          </p:spPr>
          <p:txBody>
            <a:bodyPr/>
            <a:p>
              <a:endParaRPr lang="zh-CN" altLang="en-US"/>
            </a:p>
          </p:txBody>
        </p:sp>
        <p:sp>
          <p:nvSpPr>
            <p:cNvPr id="26152" name="Freeform 551"/>
            <p:cNvSpPr/>
            <p:nvPr/>
          </p:nvSpPr>
          <p:spPr>
            <a:xfrm>
              <a:off x="1411287" y="1646238"/>
              <a:ext cx="76200" cy="76200"/>
            </a:xfrm>
            <a:custGeom>
              <a:avLst/>
              <a:gdLst>
                <a:gd name="txL" fmla="*/ 0 w 24"/>
                <a:gd name="txT" fmla="*/ 0 h 24"/>
                <a:gd name="txR" fmla="*/ 24 w 24"/>
                <a:gd name="txB" fmla="*/ 24 h 24"/>
              </a:gdLst>
              <a:ahLst/>
              <a:cxnLst>
                <a:cxn ang="0">
                  <a:pos x="2147483647" y="2147483647"/>
                </a:cxn>
                <a:cxn ang="0">
                  <a:pos x="2147483647" y="2147483647"/>
                </a:cxn>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Lst>
              <a:rect l="txL" t="txT" r="txR" b="txB"/>
              <a:pathLst>
                <a:path w="24" h="24">
                  <a:moveTo>
                    <a:pt x="20" y="20"/>
                  </a:moveTo>
                  <a:cubicBezTo>
                    <a:pt x="23" y="18"/>
                    <a:pt x="24" y="15"/>
                    <a:pt x="24" y="12"/>
                  </a:cubicBezTo>
                  <a:cubicBezTo>
                    <a:pt x="24" y="9"/>
                    <a:pt x="23" y="6"/>
                    <a:pt x="20" y="3"/>
                  </a:cubicBezTo>
                  <a:cubicBezTo>
                    <a:pt x="18" y="1"/>
                    <a:pt x="15" y="0"/>
                    <a:pt x="12" y="0"/>
                  </a:cubicBezTo>
                  <a:cubicBezTo>
                    <a:pt x="9" y="0"/>
                    <a:pt x="6" y="1"/>
                    <a:pt x="3" y="3"/>
                  </a:cubicBezTo>
                  <a:cubicBezTo>
                    <a:pt x="1" y="6"/>
                    <a:pt x="0" y="9"/>
                    <a:pt x="0" y="12"/>
                  </a:cubicBezTo>
                  <a:cubicBezTo>
                    <a:pt x="0" y="15"/>
                    <a:pt x="1" y="18"/>
                    <a:pt x="3" y="20"/>
                  </a:cubicBezTo>
                  <a:cubicBezTo>
                    <a:pt x="6" y="23"/>
                    <a:pt x="9" y="24"/>
                    <a:pt x="12" y="24"/>
                  </a:cubicBezTo>
                  <a:cubicBezTo>
                    <a:pt x="15" y="24"/>
                    <a:pt x="18" y="23"/>
                    <a:pt x="20" y="20"/>
                  </a:cubicBezTo>
                </a:path>
              </a:pathLst>
            </a:custGeom>
            <a:solidFill>
              <a:schemeClr val="tx1">
                <a:alpha val="100000"/>
              </a:schemeClr>
            </a:solidFill>
            <a:ln w="9525">
              <a:noFill/>
            </a:ln>
          </p:spPr>
          <p:txBody>
            <a:bodyPr/>
            <a:p>
              <a:endParaRPr lang="zh-CN" altLang="en-US"/>
            </a:p>
          </p:txBody>
        </p:sp>
        <p:sp>
          <p:nvSpPr>
            <p:cNvPr id="26153" name="Freeform 552"/>
            <p:cNvSpPr/>
            <p:nvPr/>
          </p:nvSpPr>
          <p:spPr>
            <a:xfrm>
              <a:off x="1411287" y="1762125"/>
              <a:ext cx="76200" cy="76200"/>
            </a:xfrm>
            <a:custGeom>
              <a:avLst/>
              <a:gdLst>
                <a:gd name="txL" fmla="*/ 0 w 24"/>
                <a:gd name="txT" fmla="*/ 0 h 24"/>
                <a:gd name="txR" fmla="*/ 24 w 24"/>
                <a:gd name="txB" fmla="*/ 24 h 24"/>
              </a:gdLst>
              <a:ahLst/>
              <a:cxnLst>
                <a:cxn ang="0">
                  <a:pos x="2147483647" y="2147483647"/>
                </a:cxn>
                <a:cxn ang="0">
                  <a:pos x="2147483647" y="2147483647"/>
                </a:cxn>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Lst>
              <a:rect l="txL" t="txT" r="txR" b="txB"/>
              <a:pathLst>
                <a:path w="24" h="24">
                  <a:moveTo>
                    <a:pt x="20" y="21"/>
                  </a:moveTo>
                  <a:cubicBezTo>
                    <a:pt x="23" y="18"/>
                    <a:pt x="24" y="16"/>
                    <a:pt x="24" y="12"/>
                  </a:cubicBezTo>
                  <a:cubicBezTo>
                    <a:pt x="24" y="9"/>
                    <a:pt x="23" y="6"/>
                    <a:pt x="20" y="4"/>
                  </a:cubicBezTo>
                  <a:cubicBezTo>
                    <a:pt x="18" y="1"/>
                    <a:pt x="15" y="0"/>
                    <a:pt x="12" y="0"/>
                  </a:cubicBezTo>
                  <a:cubicBezTo>
                    <a:pt x="9" y="0"/>
                    <a:pt x="6" y="1"/>
                    <a:pt x="3" y="4"/>
                  </a:cubicBezTo>
                  <a:cubicBezTo>
                    <a:pt x="1" y="6"/>
                    <a:pt x="0" y="9"/>
                    <a:pt x="0" y="12"/>
                  </a:cubicBezTo>
                  <a:cubicBezTo>
                    <a:pt x="0" y="16"/>
                    <a:pt x="1" y="18"/>
                    <a:pt x="3" y="21"/>
                  </a:cubicBezTo>
                  <a:cubicBezTo>
                    <a:pt x="6" y="23"/>
                    <a:pt x="9" y="24"/>
                    <a:pt x="12" y="24"/>
                  </a:cubicBezTo>
                  <a:cubicBezTo>
                    <a:pt x="15" y="24"/>
                    <a:pt x="18" y="23"/>
                    <a:pt x="20" y="21"/>
                  </a:cubicBezTo>
                </a:path>
              </a:pathLst>
            </a:custGeom>
            <a:solidFill>
              <a:schemeClr val="tx1">
                <a:alpha val="100000"/>
              </a:schemeClr>
            </a:solidFill>
            <a:ln w="9525">
              <a:noFill/>
            </a:ln>
          </p:spPr>
          <p:txBody>
            <a:bodyPr/>
            <a:p>
              <a:endParaRPr lang="zh-CN" altLang="en-US"/>
            </a:p>
          </p:txBody>
        </p:sp>
        <p:sp>
          <p:nvSpPr>
            <p:cNvPr id="26154" name="Freeform 553"/>
            <p:cNvSpPr/>
            <p:nvPr/>
          </p:nvSpPr>
          <p:spPr>
            <a:xfrm>
              <a:off x="1411287" y="1879600"/>
              <a:ext cx="76200" cy="77788"/>
            </a:xfrm>
            <a:custGeom>
              <a:avLst/>
              <a:gdLst>
                <a:gd name="txL" fmla="*/ 0 w 24"/>
                <a:gd name="txT" fmla="*/ 0 h 25"/>
                <a:gd name="txR" fmla="*/ 24 w 24"/>
                <a:gd name="txB" fmla="*/ 25 h 25"/>
              </a:gdLst>
              <a:ahLst/>
              <a:cxnLst>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24" h="25">
                  <a:moveTo>
                    <a:pt x="12" y="0"/>
                  </a:moveTo>
                  <a:cubicBezTo>
                    <a:pt x="9" y="0"/>
                    <a:pt x="6" y="2"/>
                    <a:pt x="3" y="4"/>
                  </a:cubicBezTo>
                  <a:cubicBezTo>
                    <a:pt x="1" y="6"/>
                    <a:pt x="0" y="9"/>
                    <a:pt x="0" y="12"/>
                  </a:cubicBezTo>
                  <a:cubicBezTo>
                    <a:pt x="0" y="16"/>
                    <a:pt x="1" y="19"/>
                    <a:pt x="3" y="21"/>
                  </a:cubicBezTo>
                  <a:cubicBezTo>
                    <a:pt x="6" y="24"/>
                    <a:pt x="9" y="25"/>
                    <a:pt x="12" y="25"/>
                  </a:cubicBezTo>
                  <a:cubicBezTo>
                    <a:pt x="15" y="25"/>
                    <a:pt x="18" y="24"/>
                    <a:pt x="20" y="21"/>
                  </a:cubicBezTo>
                  <a:cubicBezTo>
                    <a:pt x="23" y="19"/>
                    <a:pt x="24" y="16"/>
                    <a:pt x="24" y="12"/>
                  </a:cubicBezTo>
                  <a:cubicBezTo>
                    <a:pt x="24" y="9"/>
                    <a:pt x="23" y="6"/>
                    <a:pt x="20" y="4"/>
                  </a:cubicBezTo>
                  <a:cubicBezTo>
                    <a:pt x="18" y="2"/>
                    <a:pt x="15" y="0"/>
                    <a:pt x="12" y="0"/>
                  </a:cubicBezTo>
                </a:path>
              </a:pathLst>
            </a:custGeom>
            <a:solidFill>
              <a:schemeClr val="tx1">
                <a:alpha val="100000"/>
              </a:schemeClr>
            </a:solidFill>
            <a:ln w="9525">
              <a:noFill/>
            </a:ln>
          </p:spPr>
          <p:txBody>
            <a:bodyPr/>
            <a:p>
              <a:endParaRPr lang="zh-CN" altLang="en-US"/>
            </a:p>
          </p:txBody>
        </p:sp>
        <p:sp>
          <p:nvSpPr>
            <p:cNvPr id="26155" name="Freeform 554"/>
            <p:cNvSpPr/>
            <p:nvPr/>
          </p:nvSpPr>
          <p:spPr>
            <a:xfrm>
              <a:off x="1527175" y="1998663"/>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5" y="0"/>
                    <a:pt x="12" y="0"/>
                  </a:cubicBezTo>
                  <a:cubicBezTo>
                    <a:pt x="9" y="0"/>
                    <a:pt x="6" y="1"/>
                    <a:pt x="4" y="3"/>
                  </a:cubicBezTo>
                  <a:cubicBezTo>
                    <a:pt x="2" y="6"/>
                    <a:pt x="0" y="9"/>
                    <a:pt x="0" y="12"/>
                  </a:cubicBezTo>
                  <a:cubicBezTo>
                    <a:pt x="0" y="15"/>
                    <a:pt x="2" y="18"/>
                    <a:pt x="4" y="20"/>
                  </a:cubicBezTo>
                  <a:cubicBezTo>
                    <a:pt x="6" y="23"/>
                    <a:pt x="9" y="24"/>
                    <a:pt x="12" y="24"/>
                  </a:cubicBezTo>
                  <a:cubicBezTo>
                    <a:pt x="15" y="24"/>
                    <a:pt x="18" y="23"/>
                    <a:pt x="21" y="20"/>
                  </a:cubicBezTo>
                  <a:cubicBezTo>
                    <a:pt x="23" y="18"/>
                    <a:pt x="24" y="15"/>
                    <a:pt x="24" y="12"/>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6156" name="Freeform 555"/>
            <p:cNvSpPr/>
            <p:nvPr/>
          </p:nvSpPr>
          <p:spPr>
            <a:xfrm>
              <a:off x="1292225" y="352425"/>
              <a:ext cx="77787"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2" y="0"/>
                  </a:cubicBezTo>
                  <a:cubicBezTo>
                    <a:pt x="9" y="0"/>
                    <a:pt x="6" y="2"/>
                    <a:pt x="4" y="4"/>
                  </a:cubicBezTo>
                  <a:cubicBezTo>
                    <a:pt x="2" y="6"/>
                    <a:pt x="0" y="9"/>
                    <a:pt x="0" y="12"/>
                  </a:cubicBezTo>
                  <a:cubicBezTo>
                    <a:pt x="0" y="16"/>
                    <a:pt x="2" y="19"/>
                    <a:pt x="4" y="21"/>
                  </a:cubicBezTo>
                  <a:cubicBezTo>
                    <a:pt x="6" y="24"/>
                    <a:pt x="9" y="25"/>
                    <a:pt x="12" y="25"/>
                  </a:cubicBezTo>
                  <a:cubicBezTo>
                    <a:pt x="16" y="25"/>
                    <a:pt x="19" y="24"/>
                    <a:pt x="21" y="21"/>
                  </a:cubicBezTo>
                  <a:cubicBezTo>
                    <a:pt x="24" y="19"/>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157" name="Freeform 556"/>
            <p:cNvSpPr/>
            <p:nvPr/>
          </p:nvSpPr>
          <p:spPr>
            <a:xfrm>
              <a:off x="1411287" y="234950"/>
              <a:ext cx="76200" cy="76200"/>
            </a:xfrm>
            <a:custGeom>
              <a:avLst/>
              <a:gdLst>
                <a:gd name="txL" fmla="*/ 0 w 24"/>
                <a:gd name="txT" fmla="*/ 0 h 24"/>
                <a:gd name="txR" fmla="*/ 24 w 24"/>
                <a:gd name="txB" fmla="*/ 24 h 24"/>
              </a:gdLst>
              <a:ahLst/>
              <a:cxnLst>
                <a:cxn ang="0">
                  <a:pos x="2147483647" y="2147483647"/>
                </a:cxn>
                <a:cxn ang="0">
                  <a:pos x="2147483647" y="2147483647"/>
                </a:cxn>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Lst>
              <a:rect l="txL" t="txT" r="txR" b="txB"/>
              <a:pathLst>
                <a:path w="24" h="24">
                  <a:moveTo>
                    <a:pt x="20" y="21"/>
                  </a:moveTo>
                  <a:cubicBezTo>
                    <a:pt x="23" y="18"/>
                    <a:pt x="24" y="16"/>
                    <a:pt x="24" y="12"/>
                  </a:cubicBezTo>
                  <a:cubicBezTo>
                    <a:pt x="24" y="9"/>
                    <a:pt x="23" y="6"/>
                    <a:pt x="20" y="4"/>
                  </a:cubicBezTo>
                  <a:cubicBezTo>
                    <a:pt x="18" y="2"/>
                    <a:pt x="15" y="0"/>
                    <a:pt x="12" y="0"/>
                  </a:cubicBezTo>
                  <a:cubicBezTo>
                    <a:pt x="9" y="0"/>
                    <a:pt x="6" y="2"/>
                    <a:pt x="3" y="4"/>
                  </a:cubicBezTo>
                  <a:cubicBezTo>
                    <a:pt x="1" y="6"/>
                    <a:pt x="0" y="9"/>
                    <a:pt x="0" y="12"/>
                  </a:cubicBezTo>
                  <a:cubicBezTo>
                    <a:pt x="0" y="16"/>
                    <a:pt x="1" y="18"/>
                    <a:pt x="3" y="21"/>
                  </a:cubicBezTo>
                  <a:cubicBezTo>
                    <a:pt x="6" y="23"/>
                    <a:pt x="9" y="24"/>
                    <a:pt x="12" y="24"/>
                  </a:cubicBezTo>
                  <a:cubicBezTo>
                    <a:pt x="15" y="24"/>
                    <a:pt x="18" y="23"/>
                    <a:pt x="20" y="21"/>
                  </a:cubicBezTo>
                </a:path>
              </a:pathLst>
            </a:custGeom>
            <a:solidFill>
              <a:schemeClr val="tx1">
                <a:alpha val="100000"/>
              </a:schemeClr>
            </a:solidFill>
            <a:ln w="9525">
              <a:noFill/>
            </a:ln>
          </p:spPr>
          <p:txBody>
            <a:bodyPr/>
            <a:p>
              <a:endParaRPr lang="zh-CN" altLang="en-US"/>
            </a:p>
          </p:txBody>
        </p:sp>
        <p:sp>
          <p:nvSpPr>
            <p:cNvPr id="26158" name="Freeform 557"/>
            <p:cNvSpPr/>
            <p:nvPr/>
          </p:nvSpPr>
          <p:spPr>
            <a:xfrm>
              <a:off x="1411287" y="352425"/>
              <a:ext cx="76200" cy="77788"/>
            </a:xfrm>
            <a:custGeom>
              <a:avLst/>
              <a:gdLst>
                <a:gd name="txL" fmla="*/ 0 w 24"/>
                <a:gd name="txT" fmla="*/ 0 h 25"/>
                <a:gd name="txR" fmla="*/ 24 w 24"/>
                <a:gd name="txB" fmla="*/ 25 h 25"/>
              </a:gdLst>
              <a:ahLst/>
              <a:cxnLst>
                <a:cxn ang="0">
                  <a:pos x="2147483647" y="2147483647"/>
                </a:cxn>
                <a:cxn ang="0">
                  <a:pos x="2147483647" y="2147483647"/>
                </a:cxn>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Lst>
              <a:rect l="txL" t="txT" r="txR" b="txB"/>
              <a:pathLst>
                <a:path w="24" h="25">
                  <a:moveTo>
                    <a:pt x="20" y="21"/>
                  </a:moveTo>
                  <a:cubicBezTo>
                    <a:pt x="23" y="19"/>
                    <a:pt x="24" y="16"/>
                    <a:pt x="24" y="12"/>
                  </a:cubicBezTo>
                  <a:cubicBezTo>
                    <a:pt x="24" y="9"/>
                    <a:pt x="23" y="6"/>
                    <a:pt x="20" y="4"/>
                  </a:cubicBezTo>
                  <a:cubicBezTo>
                    <a:pt x="18" y="2"/>
                    <a:pt x="15" y="0"/>
                    <a:pt x="12" y="0"/>
                  </a:cubicBezTo>
                  <a:cubicBezTo>
                    <a:pt x="9" y="0"/>
                    <a:pt x="6" y="2"/>
                    <a:pt x="3" y="4"/>
                  </a:cubicBezTo>
                  <a:cubicBezTo>
                    <a:pt x="1" y="6"/>
                    <a:pt x="0" y="9"/>
                    <a:pt x="0" y="12"/>
                  </a:cubicBezTo>
                  <a:cubicBezTo>
                    <a:pt x="0" y="16"/>
                    <a:pt x="1" y="19"/>
                    <a:pt x="3" y="21"/>
                  </a:cubicBezTo>
                  <a:cubicBezTo>
                    <a:pt x="6" y="24"/>
                    <a:pt x="9" y="25"/>
                    <a:pt x="12" y="25"/>
                  </a:cubicBezTo>
                  <a:cubicBezTo>
                    <a:pt x="15" y="25"/>
                    <a:pt x="18" y="24"/>
                    <a:pt x="20" y="21"/>
                  </a:cubicBezTo>
                </a:path>
              </a:pathLst>
            </a:custGeom>
            <a:solidFill>
              <a:schemeClr val="tx1">
                <a:alpha val="100000"/>
              </a:schemeClr>
            </a:solidFill>
            <a:ln w="9525">
              <a:noFill/>
            </a:ln>
          </p:spPr>
          <p:txBody>
            <a:bodyPr/>
            <a:p>
              <a:endParaRPr lang="zh-CN" altLang="en-US"/>
            </a:p>
          </p:txBody>
        </p:sp>
        <p:sp>
          <p:nvSpPr>
            <p:cNvPr id="26159" name="Freeform 558"/>
            <p:cNvSpPr/>
            <p:nvPr/>
          </p:nvSpPr>
          <p:spPr>
            <a:xfrm>
              <a:off x="1527175" y="471488"/>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1"/>
                    <a:pt x="15" y="0"/>
                    <a:pt x="12" y="0"/>
                  </a:cubicBezTo>
                  <a:cubicBezTo>
                    <a:pt x="9" y="0"/>
                    <a:pt x="6" y="1"/>
                    <a:pt x="4" y="4"/>
                  </a:cubicBezTo>
                  <a:cubicBezTo>
                    <a:pt x="2" y="6"/>
                    <a:pt x="0" y="9"/>
                    <a:pt x="0" y="12"/>
                  </a:cubicBezTo>
                  <a:cubicBezTo>
                    <a:pt x="0" y="16"/>
                    <a:pt x="2" y="18"/>
                    <a:pt x="4" y="20"/>
                  </a:cubicBezTo>
                  <a:cubicBezTo>
                    <a:pt x="6" y="23"/>
                    <a:pt x="9" y="24"/>
                    <a:pt x="12" y="24"/>
                  </a:cubicBezTo>
                  <a:cubicBezTo>
                    <a:pt x="15" y="24"/>
                    <a:pt x="18" y="23"/>
                    <a:pt x="21" y="20"/>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160" name="Freeform 559"/>
            <p:cNvSpPr/>
            <p:nvPr/>
          </p:nvSpPr>
          <p:spPr>
            <a:xfrm>
              <a:off x="1527175" y="823913"/>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1"/>
                    <a:pt x="15" y="0"/>
                    <a:pt x="12" y="0"/>
                  </a:cubicBezTo>
                  <a:cubicBezTo>
                    <a:pt x="9" y="0"/>
                    <a:pt x="6" y="1"/>
                    <a:pt x="4" y="4"/>
                  </a:cubicBezTo>
                  <a:cubicBezTo>
                    <a:pt x="2" y="6"/>
                    <a:pt x="0" y="9"/>
                    <a:pt x="0" y="12"/>
                  </a:cubicBezTo>
                  <a:cubicBezTo>
                    <a:pt x="0" y="16"/>
                    <a:pt x="2" y="18"/>
                    <a:pt x="4" y="21"/>
                  </a:cubicBezTo>
                  <a:cubicBezTo>
                    <a:pt x="6" y="23"/>
                    <a:pt x="9" y="24"/>
                    <a:pt x="12" y="24"/>
                  </a:cubicBezTo>
                  <a:cubicBezTo>
                    <a:pt x="15" y="24"/>
                    <a:pt x="18" y="23"/>
                    <a:pt x="21" y="21"/>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161" name="Freeform 560"/>
            <p:cNvSpPr/>
            <p:nvPr/>
          </p:nvSpPr>
          <p:spPr>
            <a:xfrm>
              <a:off x="1527175" y="939800"/>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5" y="0"/>
                    <a:pt x="12" y="0"/>
                  </a:cubicBezTo>
                  <a:cubicBezTo>
                    <a:pt x="9" y="0"/>
                    <a:pt x="6" y="2"/>
                    <a:pt x="4" y="4"/>
                  </a:cubicBezTo>
                  <a:cubicBezTo>
                    <a:pt x="2" y="6"/>
                    <a:pt x="0" y="9"/>
                    <a:pt x="0" y="12"/>
                  </a:cubicBezTo>
                  <a:cubicBezTo>
                    <a:pt x="0" y="16"/>
                    <a:pt x="2" y="19"/>
                    <a:pt x="4" y="21"/>
                  </a:cubicBezTo>
                  <a:cubicBezTo>
                    <a:pt x="6" y="24"/>
                    <a:pt x="9" y="25"/>
                    <a:pt x="12" y="25"/>
                  </a:cubicBezTo>
                  <a:cubicBezTo>
                    <a:pt x="15" y="25"/>
                    <a:pt x="18" y="24"/>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162" name="Freeform 561"/>
            <p:cNvSpPr/>
            <p:nvPr/>
          </p:nvSpPr>
          <p:spPr>
            <a:xfrm>
              <a:off x="1527175" y="1058863"/>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5" y="0"/>
                    <a:pt x="12" y="0"/>
                  </a:cubicBezTo>
                  <a:cubicBezTo>
                    <a:pt x="9" y="0"/>
                    <a:pt x="6" y="1"/>
                    <a:pt x="4" y="3"/>
                  </a:cubicBezTo>
                  <a:cubicBezTo>
                    <a:pt x="2" y="6"/>
                    <a:pt x="0" y="9"/>
                    <a:pt x="0" y="12"/>
                  </a:cubicBezTo>
                  <a:cubicBezTo>
                    <a:pt x="0" y="15"/>
                    <a:pt x="2" y="18"/>
                    <a:pt x="4" y="20"/>
                  </a:cubicBezTo>
                  <a:cubicBezTo>
                    <a:pt x="6" y="23"/>
                    <a:pt x="9" y="24"/>
                    <a:pt x="12" y="24"/>
                  </a:cubicBezTo>
                  <a:cubicBezTo>
                    <a:pt x="15" y="24"/>
                    <a:pt x="18" y="23"/>
                    <a:pt x="21" y="20"/>
                  </a:cubicBezTo>
                  <a:cubicBezTo>
                    <a:pt x="23" y="18"/>
                    <a:pt x="24" y="15"/>
                    <a:pt x="24" y="12"/>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6163" name="Freeform 562"/>
            <p:cNvSpPr/>
            <p:nvPr/>
          </p:nvSpPr>
          <p:spPr>
            <a:xfrm>
              <a:off x="1527175" y="1174750"/>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2"/>
                    <a:pt x="15" y="0"/>
                    <a:pt x="12" y="0"/>
                  </a:cubicBezTo>
                  <a:cubicBezTo>
                    <a:pt x="9" y="0"/>
                    <a:pt x="6" y="2"/>
                    <a:pt x="4" y="4"/>
                  </a:cubicBezTo>
                  <a:cubicBezTo>
                    <a:pt x="2" y="6"/>
                    <a:pt x="0" y="9"/>
                    <a:pt x="0" y="12"/>
                  </a:cubicBezTo>
                  <a:cubicBezTo>
                    <a:pt x="0" y="16"/>
                    <a:pt x="2" y="18"/>
                    <a:pt x="4" y="21"/>
                  </a:cubicBezTo>
                  <a:cubicBezTo>
                    <a:pt x="6" y="23"/>
                    <a:pt x="9" y="24"/>
                    <a:pt x="12" y="24"/>
                  </a:cubicBezTo>
                  <a:cubicBezTo>
                    <a:pt x="15" y="24"/>
                    <a:pt x="18" y="23"/>
                    <a:pt x="21" y="21"/>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164" name="Freeform 563"/>
            <p:cNvSpPr/>
            <p:nvPr/>
          </p:nvSpPr>
          <p:spPr>
            <a:xfrm>
              <a:off x="1527175" y="1292225"/>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5" y="0"/>
                    <a:pt x="12" y="0"/>
                  </a:cubicBezTo>
                  <a:cubicBezTo>
                    <a:pt x="9" y="0"/>
                    <a:pt x="6" y="2"/>
                    <a:pt x="4" y="4"/>
                  </a:cubicBezTo>
                  <a:cubicBezTo>
                    <a:pt x="2" y="6"/>
                    <a:pt x="0" y="9"/>
                    <a:pt x="0" y="12"/>
                  </a:cubicBezTo>
                  <a:cubicBezTo>
                    <a:pt x="0" y="16"/>
                    <a:pt x="2" y="19"/>
                    <a:pt x="4" y="21"/>
                  </a:cubicBezTo>
                  <a:cubicBezTo>
                    <a:pt x="6" y="24"/>
                    <a:pt x="9" y="25"/>
                    <a:pt x="12" y="25"/>
                  </a:cubicBezTo>
                  <a:cubicBezTo>
                    <a:pt x="15" y="25"/>
                    <a:pt x="18" y="24"/>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165" name="Freeform 564"/>
            <p:cNvSpPr/>
            <p:nvPr/>
          </p:nvSpPr>
          <p:spPr>
            <a:xfrm>
              <a:off x="1527175" y="1411288"/>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1"/>
                    <a:pt x="15" y="0"/>
                    <a:pt x="12" y="0"/>
                  </a:cubicBezTo>
                  <a:cubicBezTo>
                    <a:pt x="9" y="0"/>
                    <a:pt x="6" y="1"/>
                    <a:pt x="4" y="4"/>
                  </a:cubicBezTo>
                  <a:cubicBezTo>
                    <a:pt x="2" y="6"/>
                    <a:pt x="0" y="9"/>
                    <a:pt x="0" y="12"/>
                  </a:cubicBezTo>
                  <a:cubicBezTo>
                    <a:pt x="0" y="16"/>
                    <a:pt x="2" y="18"/>
                    <a:pt x="4" y="20"/>
                  </a:cubicBezTo>
                  <a:cubicBezTo>
                    <a:pt x="6" y="23"/>
                    <a:pt x="9" y="24"/>
                    <a:pt x="12" y="24"/>
                  </a:cubicBezTo>
                  <a:cubicBezTo>
                    <a:pt x="15" y="24"/>
                    <a:pt x="18" y="23"/>
                    <a:pt x="21" y="20"/>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166" name="Freeform 565"/>
            <p:cNvSpPr/>
            <p:nvPr/>
          </p:nvSpPr>
          <p:spPr>
            <a:xfrm>
              <a:off x="1527175" y="1527175"/>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5" y="0"/>
                    <a:pt x="12" y="0"/>
                  </a:cubicBezTo>
                  <a:cubicBezTo>
                    <a:pt x="9" y="0"/>
                    <a:pt x="6" y="2"/>
                    <a:pt x="4" y="4"/>
                  </a:cubicBezTo>
                  <a:cubicBezTo>
                    <a:pt x="2" y="6"/>
                    <a:pt x="0" y="9"/>
                    <a:pt x="0" y="12"/>
                  </a:cubicBezTo>
                  <a:cubicBezTo>
                    <a:pt x="0" y="16"/>
                    <a:pt x="2" y="19"/>
                    <a:pt x="4" y="21"/>
                  </a:cubicBezTo>
                  <a:cubicBezTo>
                    <a:pt x="6" y="23"/>
                    <a:pt x="9" y="25"/>
                    <a:pt x="12" y="25"/>
                  </a:cubicBezTo>
                  <a:cubicBezTo>
                    <a:pt x="15" y="25"/>
                    <a:pt x="18" y="23"/>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167" name="Freeform 566"/>
            <p:cNvSpPr/>
            <p:nvPr/>
          </p:nvSpPr>
          <p:spPr>
            <a:xfrm>
              <a:off x="1527175" y="1646238"/>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5" y="0"/>
                    <a:pt x="12" y="0"/>
                  </a:cubicBezTo>
                  <a:cubicBezTo>
                    <a:pt x="9" y="0"/>
                    <a:pt x="6" y="1"/>
                    <a:pt x="4" y="3"/>
                  </a:cubicBezTo>
                  <a:cubicBezTo>
                    <a:pt x="2" y="6"/>
                    <a:pt x="0" y="9"/>
                    <a:pt x="0" y="12"/>
                  </a:cubicBezTo>
                  <a:cubicBezTo>
                    <a:pt x="0" y="15"/>
                    <a:pt x="2" y="18"/>
                    <a:pt x="4" y="20"/>
                  </a:cubicBezTo>
                  <a:cubicBezTo>
                    <a:pt x="6" y="23"/>
                    <a:pt x="9" y="24"/>
                    <a:pt x="12" y="24"/>
                  </a:cubicBezTo>
                  <a:cubicBezTo>
                    <a:pt x="15" y="24"/>
                    <a:pt x="18" y="23"/>
                    <a:pt x="21" y="20"/>
                  </a:cubicBezTo>
                  <a:cubicBezTo>
                    <a:pt x="23" y="18"/>
                    <a:pt x="24" y="15"/>
                    <a:pt x="24" y="12"/>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6168" name="Freeform 567"/>
            <p:cNvSpPr/>
            <p:nvPr/>
          </p:nvSpPr>
          <p:spPr>
            <a:xfrm>
              <a:off x="1527175" y="1762125"/>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1"/>
                    <a:pt x="15" y="0"/>
                    <a:pt x="12" y="0"/>
                  </a:cubicBezTo>
                  <a:cubicBezTo>
                    <a:pt x="9" y="0"/>
                    <a:pt x="6" y="1"/>
                    <a:pt x="4" y="4"/>
                  </a:cubicBezTo>
                  <a:cubicBezTo>
                    <a:pt x="2" y="6"/>
                    <a:pt x="0" y="9"/>
                    <a:pt x="0" y="12"/>
                  </a:cubicBezTo>
                  <a:cubicBezTo>
                    <a:pt x="0" y="16"/>
                    <a:pt x="2" y="18"/>
                    <a:pt x="4" y="21"/>
                  </a:cubicBezTo>
                  <a:cubicBezTo>
                    <a:pt x="6" y="23"/>
                    <a:pt x="9" y="24"/>
                    <a:pt x="12" y="24"/>
                  </a:cubicBezTo>
                  <a:cubicBezTo>
                    <a:pt x="15" y="24"/>
                    <a:pt x="18" y="23"/>
                    <a:pt x="21" y="21"/>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169" name="Freeform 568"/>
            <p:cNvSpPr/>
            <p:nvPr/>
          </p:nvSpPr>
          <p:spPr>
            <a:xfrm>
              <a:off x="1527175" y="1879600"/>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5" y="0"/>
                    <a:pt x="12" y="0"/>
                  </a:cubicBezTo>
                  <a:cubicBezTo>
                    <a:pt x="9" y="0"/>
                    <a:pt x="6" y="2"/>
                    <a:pt x="4" y="4"/>
                  </a:cubicBezTo>
                  <a:cubicBezTo>
                    <a:pt x="2" y="6"/>
                    <a:pt x="0" y="9"/>
                    <a:pt x="0" y="12"/>
                  </a:cubicBezTo>
                  <a:cubicBezTo>
                    <a:pt x="0" y="16"/>
                    <a:pt x="2" y="19"/>
                    <a:pt x="4" y="21"/>
                  </a:cubicBezTo>
                  <a:cubicBezTo>
                    <a:pt x="6" y="24"/>
                    <a:pt x="9" y="25"/>
                    <a:pt x="12" y="25"/>
                  </a:cubicBezTo>
                  <a:cubicBezTo>
                    <a:pt x="15" y="25"/>
                    <a:pt x="18" y="24"/>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170" name="Freeform 569"/>
            <p:cNvSpPr/>
            <p:nvPr/>
          </p:nvSpPr>
          <p:spPr>
            <a:xfrm>
              <a:off x="1527175" y="587375"/>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2"/>
                    <a:pt x="15" y="0"/>
                    <a:pt x="12" y="0"/>
                  </a:cubicBezTo>
                  <a:cubicBezTo>
                    <a:pt x="9" y="0"/>
                    <a:pt x="6" y="2"/>
                    <a:pt x="4" y="4"/>
                  </a:cubicBezTo>
                  <a:cubicBezTo>
                    <a:pt x="2" y="6"/>
                    <a:pt x="0" y="9"/>
                    <a:pt x="0" y="12"/>
                  </a:cubicBezTo>
                  <a:cubicBezTo>
                    <a:pt x="0" y="16"/>
                    <a:pt x="2" y="19"/>
                    <a:pt x="4" y="21"/>
                  </a:cubicBezTo>
                  <a:cubicBezTo>
                    <a:pt x="6" y="23"/>
                    <a:pt x="9" y="24"/>
                    <a:pt x="12" y="24"/>
                  </a:cubicBezTo>
                  <a:cubicBezTo>
                    <a:pt x="15" y="24"/>
                    <a:pt x="18" y="23"/>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171" name="Freeform 570"/>
            <p:cNvSpPr/>
            <p:nvPr/>
          </p:nvSpPr>
          <p:spPr>
            <a:xfrm>
              <a:off x="1644650" y="1058863"/>
              <a:ext cx="77787"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9" y="23"/>
                    <a:pt x="21" y="20"/>
                  </a:cubicBezTo>
                  <a:cubicBezTo>
                    <a:pt x="24" y="18"/>
                    <a:pt x="25" y="15"/>
                    <a:pt x="25" y="12"/>
                  </a:cubicBezTo>
                  <a:cubicBezTo>
                    <a:pt x="25" y="9"/>
                    <a:pt x="24" y="6"/>
                    <a:pt x="21" y="3"/>
                  </a:cubicBezTo>
                </a:path>
              </a:pathLst>
            </a:custGeom>
            <a:solidFill>
              <a:schemeClr val="tx1">
                <a:alpha val="100000"/>
              </a:schemeClr>
            </a:solidFill>
            <a:ln w="9525">
              <a:noFill/>
            </a:ln>
          </p:spPr>
          <p:txBody>
            <a:bodyPr/>
            <a:p>
              <a:endParaRPr lang="zh-CN" altLang="en-US"/>
            </a:p>
          </p:txBody>
        </p:sp>
        <p:sp>
          <p:nvSpPr>
            <p:cNvPr id="26172" name="Freeform 571"/>
            <p:cNvSpPr/>
            <p:nvPr/>
          </p:nvSpPr>
          <p:spPr>
            <a:xfrm>
              <a:off x="1644650" y="1174750"/>
              <a:ext cx="77787"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2"/>
                    <a:pt x="16" y="0"/>
                    <a:pt x="12" y="0"/>
                  </a:cubicBezTo>
                  <a:cubicBezTo>
                    <a:pt x="9" y="0"/>
                    <a:pt x="6" y="2"/>
                    <a:pt x="4" y="4"/>
                  </a:cubicBezTo>
                  <a:cubicBezTo>
                    <a:pt x="2" y="6"/>
                    <a:pt x="0" y="9"/>
                    <a:pt x="0" y="12"/>
                  </a:cubicBezTo>
                  <a:cubicBezTo>
                    <a:pt x="0" y="16"/>
                    <a:pt x="2" y="18"/>
                    <a:pt x="4" y="21"/>
                  </a:cubicBezTo>
                  <a:cubicBezTo>
                    <a:pt x="6" y="23"/>
                    <a:pt x="9" y="24"/>
                    <a:pt x="12" y="24"/>
                  </a:cubicBezTo>
                  <a:cubicBezTo>
                    <a:pt x="16" y="24"/>
                    <a:pt x="19" y="23"/>
                    <a:pt x="21" y="21"/>
                  </a:cubicBezTo>
                  <a:cubicBezTo>
                    <a:pt x="24" y="18"/>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173" name="Freeform 572"/>
            <p:cNvSpPr/>
            <p:nvPr/>
          </p:nvSpPr>
          <p:spPr>
            <a:xfrm>
              <a:off x="1644650" y="1292225"/>
              <a:ext cx="77787"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2" y="0"/>
                  </a:cubicBezTo>
                  <a:cubicBezTo>
                    <a:pt x="9" y="0"/>
                    <a:pt x="6" y="2"/>
                    <a:pt x="4" y="4"/>
                  </a:cubicBezTo>
                  <a:cubicBezTo>
                    <a:pt x="2" y="6"/>
                    <a:pt x="0" y="9"/>
                    <a:pt x="0" y="12"/>
                  </a:cubicBezTo>
                  <a:cubicBezTo>
                    <a:pt x="0" y="16"/>
                    <a:pt x="2" y="19"/>
                    <a:pt x="4" y="21"/>
                  </a:cubicBezTo>
                  <a:cubicBezTo>
                    <a:pt x="6" y="24"/>
                    <a:pt x="9" y="25"/>
                    <a:pt x="12" y="25"/>
                  </a:cubicBezTo>
                  <a:cubicBezTo>
                    <a:pt x="16" y="25"/>
                    <a:pt x="19" y="24"/>
                    <a:pt x="21" y="21"/>
                  </a:cubicBezTo>
                  <a:cubicBezTo>
                    <a:pt x="24" y="19"/>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174" name="Freeform 573"/>
            <p:cNvSpPr/>
            <p:nvPr/>
          </p:nvSpPr>
          <p:spPr>
            <a:xfrm>
              <a:off x="1644650" y="1411288"/>
              <a:ext cx="77787"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1"/>
                    <a:pt x="16" y="0"/>
                    <a:pt x="12" y="0"/>
                  </a:cubicBezTo>
                  <a:cubicBezTo>
                    <a:pt x="9" y="0"/>
                    <a:pt x="6" y="1"/>
                    <a:pt x="4" y="4"/>
                  </a:cubicBezTo>
                  <a:cubicBezTo>
                    <a:pt x="2" y="6"/>
                    <a:pt x="0" y="9"/>
                    <a:pt x="0" y="12"/>
                  </a:cubicBezTo>
                  <a:cubicBezTo>
                    <a:pt x="0" y="16"/>
                    <a:pt x="2" y="18"/>
                    <a:pt x="4" y="20"/>
                  </a:cubicBezTo>
                  <a:cubicBezTo>
                    <a:pt x="6" y="23"/>
                    <a:pt x="9" y="24"/>
                    <a:pt x="12" y="24"/>
                  </a:cubicBezTo>
                  <a:cubicBezTo>
                    <a:pt x="16" y="24"/>
                    <a:pt x="19" y="23"/>
                    <a:pt x="21" y="20"/>
                  </a:cubicBezTo>
                  <a:cubicBezTo>
                    <a:pt x="24" y="18"/>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175" name="Freeform 574"/>
            <p:cNvSpPr/>
            <p:nvPr/>
          </p:nvSpPr>
          <p:spPr>
            <a:xfrm>
              <a:off x="1644650" y="1527175"/>
              <a:ext cx="77787"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2" y="0"/>
                  </a:cubicBezTo>
                  <a:cubicBezTo>
                    <a:pt x="9" y="0"/>
                    <a:pt x="6" y="2"/>
                    <a:pt x="4" y="4"/>
                  </a:cubicBezTo>
                  <a:cubicBezTo>
                    <a:pt x="2" y="6"/>
                    <a:pt x="0" y="9"/>
                    <a:pt x="0" y="12"/>
                  </a:cubicBezTo>
                  <a:cubicBezTo>
                    <a:pt x="0" y="16"/>
                    <a:pt x="2" y="19"/>
                    <a:pt x="4" y="21"/>
                  </a:cubicBezTo>
                  <a:cubicBezTo>
                    <a:pt x="6" y="23"/>
                    <a:pt x="9" y="25"/>
                    <a:pt x="12" y="25"/>
                  </a:cubicBezTo>
                  <a:cubicBezTo>
                    <a:pt x="16" y="25"/>
                    <a:pt x="19" y="23"/>
                    <a:pt x="21" y="21"/>
                  </a:cubicBezTo>
                  <a:cubicBezTo>
                    <a:pt x="24" y="19"/>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176" name="Freeform 575"/>
            <p:cNvSpPr/>
            <p:nvPr/>
          </p:nvSpPr>
          <p:spPr>
            <a:xfrm>
              <a:off x="1644650" y="1646238"/>
              <a:ext cx="77787"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9" y="23"/>
                    <a:pt x="21" y="20"/>
                  </a:cubicBezTo>
                  <a:cubicBezTo>
                    <a:pt x="24" y="18"/>
                    <a:pt x="25" y="15"/>
                    <a:pt x="25" y="12"/>
                  </a:cubicBezTo>
                  <a:cubicBezTo>
                    <a:pt x="25" y="9"/>
                    <a:pt x="24" y="6"/>
                    <a:pt x="21" y="3"/>
                  </a:cubicBezTo>
                </a:path>
              </a:pathLst>
            </a:custGeom>
            <a:solidFill>
              <a:schemeClr val="tx1">
                <a:alpha val="100000"/>
              </a:schemeClr>
            </a:solidFill>
            <a:ln w="9525">
              <a:noFill/>
            </a:ln>
          </p:spPr>
          <p:txBody>
            <a:bodyPr/>
            <a:p>
              <a:endParaRPr lang="zh-CN" altLang="en-US"/>
            </a:p>
          </p:txBody>
        </p:sp>
        <p:sp>
          <p:nvSpPr>
            <p:cNvPr id="26177" name="Freeform 576"/>
            <p:cNvSpPr/>
            <p:nvPr/>
          </p:nvSpPr>
          <p:spPr>
            <a:xfrm>
              <a:off x="1763712" y="1411288"/>
              <a:ext cx="74612"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6" y="0"/>
                    <a:pt x="12" y="0"/>
                  </a:cubicBezTo>
                  <a:cubicBezTo>
                    <a:pt x="9" y="0"/>
                    <a:pt x="6" y="1"/>
                    <a:pt x="4" y="4"/>
                  </a:cubicBezTo>
                  <a:cubicBezTo>
                    <a:pt x="1" y="6"/>
                    <a:pt x="0" y="9"/>
                    <a:pt x="0" y="12"/>
                  </a:cubicBezTo>
                  <a:cubicBezTo>
                    <a:pt x="0" y="16"/>
                    <a:pt x="1" y="18"/>
                    <a:pt x="4" y="20"/>
                  </a:cubicBezTo>
                  <a:cubicBezTo>
                    <a:pt x="6" y="23"/>
                    <a:pt x="9" y="24"/>
                    <a:pt x="12" y="24"/>
                  </a:cubicBezTo>
                  <a:cubicBezTo>
                    <a:pt x="16" y="24"/>
                    <a:pt x="18" y="23"/>
                    <a:pt x="20" y="20"/>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178" name="Freeform 577"/>
            <p:cNvSpPr/>
            <p:nvPr/>
          </p:nvSpPr>
          <p:spPr>
            <a:xfrm>
              <a:off x="1763712" y="1527175"/>
              <a:ext cx="74612"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6" y="0"/>
                    <a:pt x="12" y="0"/>
                  </a:cubicBezTo>
                  <a:cubicBezTo>
                    <a:pt x="9" y="0"/>
                    <a:pt x="6" y="2"/>
                    <a:pt x="4" y="4"/>
                  </a:cubicBezTo>
                  <a:cubicBezTo>
                    <a:pt x="1" y="6"/>
                    <a:pt x="0" y="9"/>
                    <a:pt x="0" y="12"/>
                  </a:cubicBezTo>
                  <a:cubicBezTo>
                    <a:pt x="0" y="16"/>
                    <a:pt x="1" y="19"/>
                    <a:pt x="4" y="21"/>
                  </a:cubicBezTo>
                  <a:cubicBezTo>
                    <a:pt x="6" y="23"/>
                    <a:pt x="9" y="25"/>
                    <a:pt x="12" y="25"/>
                  </a:cubicBezTo>
                  <a:cubicBezTo>
                    <a:pt x="16" y="25"/>
                    <a:pt x="18" y="23"/>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179" name="Freeform 578"/>
            <p:cNvSpPr/>
            <p:nvPr/>
          </p:nvSpPr>
          <p:spPr>
            <a:xfrm>
              <a:off x="1763712" y="1646238"/>
              <a:ext cx="74612"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6" y="0"/>
                    <a:pt x="12" y="0"/>
                  </a:cubicBezTo>
                  <a:cubicBezTo>
                    <a:pt x="9" y="0"/>
                    <a:pt x="6" y="1"/>
                    <a:pt x="4" y="3"/>
                  </a:cubicBezTo>
                  <a:cubicBezTo>
                    <a:pt x="1" y="6"/>
                    <a:pt x="0" y="9"/>
                    <a:pt x="0" y="12"/>
                  </a:cubicBezTo>
                  <a:cubicBezTo>
                    <a:pt x="0" y="15"/>
                    <a:pt x="1" y="18"/>
                    <a:pt x="4" y="20"/>
                  </a:cubicBezTo>
                  <a:cubicBezTo>
                    <a:pt x="6" y="23"/>
                    <a:pt x="9" y="24"/>
                    <a:pt x="12" y="24"/>
                  </a:cubicBezTo>
                  <a:cubicBezTo>
                    <a:pt x="16"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6180" name="Freeform 579"/>
            <p:cNvSpPr/>
            <p:nvPr/>
          </p:nvSpPr>
          <p:spPr>
            <a:xfrm>
              <a:off x="1527175" y="234950"/>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2"/>
                    <a:pt x="15" y="0"/>
                    <a:pt x="12" y="0"/>
                  </a:cubicBezTo>
                  <a:cubicBezTo>
                    <a:pt x="9" y="0"/>
                    <a:pt x="6" y="2"/>
                    <a:pt x="4" y="4"/>
                  </a:cubicBezTo>
                  <a:cubicBezTo>
                    <a:pt x="2" y="6"/>
                    <a:pt x="0" y="9"/>
                    <a:pt x="0" y="12"/>
                  </a:cubicBezTo>
                  <a:cubicBezTo>
                    <a:pt x="0" y="16"/>
                    <a:pt x="2" y="18"/>
                    <a:pt x="4" y="21"/>
                  </a:cubicBezTo>
                  <a:cubicBezTo>
                    <a:pt x="6" y="23"/>
                    <a:pt x="9" y="24"/>
                    <a:pt x="12" y="24"/>
                  </a:cubicBezTo>
                  <a:cubicBezTo>
                    <a:pt x="15" y="24"/>
                    <a:pt x="18" y="23"/>
                    <a:pt x="21" y="21"/>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181" name="Freeform 580"/>
            <p:cNvSpPr/>
            <p:nvPr/>
          </p:nvSpPr>
          <p:spPr>
            <a:xfrm>
              <a:off x="1527175" y="352425"/>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5" y="0"/>
                    <a:pt x="12" y="0"/>
                  </a:cubicBezTo>
                  <a:cubicBezTo>
                    <a:pt x="9" y="0"/>
                    <a:pt x="6" y="2"/>
                    <a:pt x="4" y="4"/>
                  </a:cubicBezTo>
                  <a:cubicBezTo>
                    <a:pt x="2" y="6"/>
                    <a:pt x="0" y="9"/>
                    <a:pt x="0" y="12"/>
                  </a:cubicBezTo>
                  <a:cubicBezTo>
                    <a:pt x="0" y="16"/>
                    <a:pt x="2" y="19"/>
                    <a:pt x="4" y="21"/>
                  </a:cubicBezTo>
                  <a:cubicBezTo>
                    <a:pt x="6" y="24"/>
                    <a:pt x="9" y="25"/>
                    <a:pt x="12" y="25"/>
                  </a:cubicBezTo>
                  <a:cubicBezTo>
                    <a:pt x="15" y="25"/>
                    <a:pt x="18" y="24"/>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182" name="Freeform 581"/>
            <p:cNvSpPr/>
            <p:nvPr/>
          </p:nvSpPr>
          <p:spPr>
            <a:xfrm>
              <a:off x="0" y="939800"/>
              <a:ext cx="76200" cy="77788"/>
            </a:xfrm>
            <a:custGeom>
              <a:avLst/>
              <a:gdLst>
                <a:gd name="txL" fmla="*/ 0 w 24"/>
                <a:gd name="txT" fmla="*/ 0 h 25"/>
                <a:gd name="txR" fmla="*/ 24 w 24"/>
                <a:gd name="txB" fmla="*/ 25 h 25"/>
              </a:gdLst>
              <a:ahLst/>
              <a:cxnLst>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Lst>
              <a:rect l="txL" t="txT" r="txR" b="txB"/>
              <a:pathLst>
                <a:path w="24" h="25">
                  <a:moveTo>
                    <a:pt x="4" y="4"/>
                  </a:moveTo>
                  <a:cubicBezTo>
                    <a:pt x="1" y="6"/>
                    <a:pt x="0" y="9"/>
                    <a:pt x="0" y="12"/>
                  </a:cubicBezTo>
                  <a:cubicBezTo>
                    <a:pt x="0" y="16"/>
                    <a:pt x="1" y="19"/>
                    <a:pt x="4" y="21"/>
                  </a:cubicBezTo>
                  <a:cubicBezTo>
                    <a:pt x="6" y="24"/>
                    <a:pt x="9" y="25"/>
                    <a:pt x="12" y="25"/>
                  </a:cubicBezTo>
                  <a:cubicBezTo>
                    <a:pt x="15" y="25"/>
                    <a:pt x="18" y="24"/>
                    <a:pt x="21" y="21"/>
                  </a:cubicBezTo>
                  <a:cubicBezTo>
                    <a:pt x="23" y="19"/>
                    <a:pt x="24" y="16"/>
                    <a:pt x="24" y="12"/>
                  </a:cubicBezTo>
                  <a:cubicBezTo>
                    <a:pt x="24" y="9"/>
                    <a:pt x="23" y="6"/>
                    <a:pt x="21" y="4"/>
                  </a:cubicBezTo>
                  <a:cubicBezTo>
                    <a:pt x="18" y="2"/>
                    <a:pt x="15" y="0"/>
                    <a:pt x="12" y="0"/>
                  </a:cubicBezTo>
                  <a:cubicBezTo>
                    <a:pt x="9" y="0"/>
                    <a:pt x="6" y="2"/>
                    <a:pt x="4" y="4"/>
                  </a:cubicBezTo>
                </a:path>
              </a:pathLst>
            </a:custGeom>
            <a:solidFill>
              <a:schemeClr val="tx1">
                <a:alpha val="100000"/>
              </a:schemeClr>
            </a:solidFill>
            <a:ln w="9525">
              <a:noFill/>
            </a:ln>
          </p:spPr>
          <p:txBody>
            <a:bodyPr/>
            <a:p>
              <a:endParaRPr lang="zh-CN" altLang="en-US"/>
            </a:p>
          </p:txBody>
        </p:sp>
        <p:sp>
          <p:nvSpPr>
            <p:cNvPr id="26183" name="Freeform 582"/>
            <p:cNvSpPr/>
            <p:nvPr/>
          </p:nvSpPr>
          <p:spPr>
            <a:xfrm>
              <a:off x="119062" y="823913"/>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5" y="0"/>
                    <a:pt x="12" y="0"/>
                  </a:cubicBezTo>
                  <a:cubicBezTo>
                    <a:pt x="8" y="0"/>
                    <a:pt x="6" y="1"/>
                    <a:pt x="3" y="4"/>
                  </a:cubicBezTo>
                  <a:cubicBezTo>
                    <a:pt x="1" y="6"/>
                    <a:pt x="0" y="9"/>
                    <a:pt x="0" y="12"/>
                  </a:cubicBezTo>
                  <a:cubicBezTo>
                    <a:pt x="0" y="16"/>
                    <a:pt x="1" y="18"/>
                    <a:pt x="3" y="21"/>
                  </a:cubicBezTo>
                  <a:cubicBezTo>
                    <a:pt x="6" y="23"/>
                    <a:pt x="8" y="24"/>
                    <a:pt x="12" y="24"/>
                  </a:cubicBezTo>
                  <a:cubicBezTo>
                    <a:pt x="15"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184" name="Freeform 583"/>
            <p:cNvSpPr/>
            <p:nvPr/>
          </p:nvSpPr>
          <p:spPr>
            <a:xfrm>
              <a:off x="119062" y="939800"/>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2" y="0"/>
                  </a:cubicBezTo>
                  <a:cubicBezTo>
                    <a:pt x="8" y="0"/>
                    <a:pt x="6" y="2"/>
                    <a:pt x="3" y="4"/>
                  </a:cubicBezTo>
                  <a:cubicBezTo>
                    <a:pt x="1" y="6"/>
                    <a:pt x="0" y="9"/>
                    <a:pt x="0" y="12"/>
                  </a:cubicBezTo>
                  <a:cubicBezTo>
                    <a:pt x="0" y="16"/>
                    <a:pt x="1" y="19"/>
                    <a:pt x="3" y="21"/>
                  </a:cubicBezTo>
                  <a:cubicBezTo>
                    <a:pt x="6" y="24"/>
                    <a:pt x="8" y="25"/>
                    <a:pt x="12" y="25"/>
                  </a:cubicBezTo>
                  <a:cubicBezTo>
                    <a:pt x="15"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185" name="Freeform 584"/>
            <p:cNvSpPr/>
            <p:nvPr/>
          </p:nvSpPr>
          <p:spPr>
            <a:xfrm>
              <a:off x="119062" y="1058863"/>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2" y="0"/>
                  </a:cubicBezTo>
                  <a:cubicBezTo>
                    <a:pt x="8" y="0"/>
                    <a:pt x="6" y="1"/>
                    <a:pt x="3" y="3"/>
                  </a:cubicBezTo>
                  <a:cubicBezTo>
                    <a:pt x="1" y="6"/>
                    <a:pt x="0" y="9"/>
                    <a:pt x="0" y="12"/>
                  </a:cubicBezTo>
                  <a:cubicBezTo>
                    <a:pt x="0" y="15"/>
                    <a:pt x="1" y="18"/>
                    <a:pt x="3" y="20"/>
                  </a:cubicBezTo>
                  <a:cubicBezTo>
                    <a:pt x="6" y="23"/>
                    <a:pt x="8" y="24"/>
                    <a:pt x="12" y="24"/>
                  </a:cubicBezTo>
                  <a:cubicBezTo>
                    <a:pt x="15"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6186" name="Freeform 585"/>
            <p:cNvSpPr/>
            <p:nvPr/>
          </p:nvSpPr>
          <p:spPr>
            <a:xfrm>
              <a:off x="119062" y="1174750"/>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5" y="0"/>
                    <a:pt x="12" y="0"/>
                  </a:cubicBezTo>
                  <a:cubicBezTo>
                    <a:pt x="8" y="0"/>
                    <a:pt x="6" y="2"/>
                    <a:pt x="3" y="4"/>
                  </a:cubicBezTo>
                  <a:cubicBezTo>
                    <a:pt x="1" y="6"/>
                    <a:pt x="0" y="9"/>
                    <a:pt x="0" y="12"/>
                  </a:cubicBezTo>
                  <a:cubicBezTo>
                    <a:pt x="0" y="16"/>
                    <a:pt x="1" y="18"/>
                    <a:pt x="3" y="21"/>
                  </a:cubicBezTo>
                  <a:cubicBezTo>
                    <a:pt x="6" y="23"/>
                    <a:pt x="8" y="24"/>
                    <a:pt x="12" y="24"/>
                  </a:cubicBezTo>
                  <a:cubicBezTo>
                    <a:pt x="15"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187" name="Freeform 586"/>
            <p:cNvSpPr/>
            <p:nvPr/>
          </p:nvSpPr>
          <p:spPr>
            <a:xfrm>
              <a:off x="236537" y="823913"/>
              <a:ext cx="74612"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5" y="0"/>
                    <a:pt x="12" y="0"/>
                  </a:cubicBezTo>
                  <a:cubicBezTo>
                    <a:pt x="9" y="0"/>
                    <a:pt x="6" y="1"/>
                    <a:pt x="4" y="4"/>
                  </a:cubicBezTo>
                  <a:cubicBezTo>
                    <a:pt x="1" y="6"/>
                    <a:pt x="0" y="9"/>
                    <a:pt x="0" y="12"/>
                  </a:cubicBezTo>
                  <a:cubicBezTo>
                    <a:pt x="0" y="16"/>
                    <a:pt x="1" y="18"/>
                    <a:pt x="4" y="21"/>
                  </a:cubicBezTo>
                  <a:cubicBezTo>
                    <a:pt x="6" y="23"/>
                    <a:pt x="9" y="24"/>
                    <a:pt x="12" y="24"/>
                  </a:cubicBezTo>
                  <a:cubicBezTo>
                    <a:pt x="15"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188" name="Freeform 587"/>
            <p:cNvSpPr/>
            <p:nvPr/>
          </p:nvSpPr>
          <p:spPr>
            <a:xfrm>
              <a:off x="236537" y="939800"/>
              <a:ext cx="74612"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2" y="0"/>
                  </a:cubicBezTo>
                  <a:cubicBezTo>
                    <a:pt x="9" y="0"/>
                    <a:pt x="6" y="2"/>
                    <a:pt x="4" y="4"/>
                  </a:cubicBezTo>
                  <a:cubicBezTo>
                    <a:pt x="1" y="6"/>
                    <a:pt x="0" y="9"/>
                    <a:pt x="0" y="12"/>
                  </a:cubicBezTo>
                  <a:cubicBezTo>
                    <a:pt x="0" y="16"/>
                    <a:pt x="1" y="19"/>
                    <a:pt x="4" y="21"/>
                  </a:cubicBezTo>
                  <a:cubicBezTo>
                    <a:pt x="6" y="24"/>
                    <a:pt x="9" y="25"/>
                    <a:pt x="12" y="25"/>
                  </a:cubicBezTo>
                  <a:cubicBezTo>
                    <a:pt x="15"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189" name="Freeform 588"/>
            <p:cNvSpPr/>
            <p:nvPr/>
          </p:nvSpPr>
          <p:spPr>
            <a:xfrm>
              <a:off x="236537" y="1058863"/>
              <a:ext cx="74612"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2" y="0"/>
                  </a:cubicBezTo>
                  <a:cubicBezTo>
                    <a:pt x="9" y="0"/>
                    <a:pt x="6" y="1"/>
                    <a:pt x="4" y="3"/>
                  </a:cubicBezTo>
                  <a:cubicBezTo>
                    <a:pt x="1" y="6"/>
                    <a:pt x="0" y="9"/>
                    <a:pt x="0" y="12"/>
                  </a:cubicBezTo>
                  <a:cubicBezTo>
                    <a:pt x="0" y="15"/>
                    <a:pt x="1" y="18"/>
                    <a:pt x="4" y="20"/>
                  </a:cubicBezTo>
                  <a:cubicBezTo>
                    <a:pt x="6" y="23"/>
                    <a:pt x="9" y="24"/>
                    <a:pt x="12" y="24"/>
                  </a:cubicBezTo>
                  <a:cubicBezTo>
                    <a:pt x="15"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6190" name="Freeform 589"/>
            <p:cNvSpPr/>
            <p:nvPr/>
          </p:nvSpPr>
          <p:spPr>
            <a:xfrm>
              <a:off x="236537" y="1174750"/>
              <a:ext cx="74612"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5" y="0"/>
                    <a:pt x="12" y="0"/>
                  </a:cubicBezTo>
                  <a:cubicBezTo>
                    <a:pt x="9" y="0"/>
                    <a:pt x="6" y="2"/>
                    <a:pt x="4" y="4"/>
                  </a:cubicBezTo>
                  <a:cubicBezTo>
                    <a:pt x="1" y="6"/>
                    <a:pt x="0" y="9"/>
                    <a:pt x="0" y="12"/>
                  </a:cubicBezTo>
                  <a:cubicBezTo>
                    <a:pt x="0" y="16"/>
                    <a:pt x="1" y="18"/>
                    <a:pt x="4" y="21"/>
                  </a:cubicBezTo>
                  <a:cubicBezTo>
                    <a:pt x="6" y="23"/>
                    <a:pt x="9" y="24"/>
                    <a:pt x="12" y="24"/>
                  </a:cubicBezTo>
                  <a:cubicBezTo>
                    <a:pt x="15"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191" name="Freeform 590"/>
            <p:cNvSpPr/>
            <p:nvPr/>
          </p:nvSpPr>
          <p:spPr>
            <a:xfrm>
              <a:off x="352425" y="823913"/>
              <a:ext cx="77787"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1"/>
                    <a:pt x="16" y="0"/>
                    <a:pt x="12" y="0"/>
                  </a:cubicBezTo>
                  <a:cubicBezTo>
                    <a:pt x="9" y="0"/>
                    <a:pt x="6" y="1"/>
                    <a:pt x="4" y="4"/>
                  </a:cubicBezTo>
                  <a:cubicBezTo>
                    <a:pt x="2" y="6"/>
                    <a:pt x="0" y="9"/>
                    <a:pt x="0" y="12"/>
                  </a:cubicBezTo>
                  <a:cubicBezTo>
                    <a:pt x="0" y="16"/>
                    <a:pt x="2" y="18"/>
                    <a:pt x="4" y="21"/>
                  </a:cubicBezTo>
                  <a:cubicBezTo>
                    <a:pt x="6" y="23"/>
                    <a:pt x="9" y="24"/>
                    <a:pt x="12" y="24"/>
                  </a:cubicBezTo>
                  <a:cubicBezTo>
                    <a:pt x="16" y="24"/>
                    <a:pt x="19" y="23"/>
                    <a:pt x="21" y="21"/>
                  </a:cubicBezTo>
                  <a:cubicBezTo>
                    <a:pt x="23" y="18"/>
                    <a:pt x="25" y="16"/>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6192" name="Freeform 591"/>
            <p:cNvSpPr/>
            <p:nvPr/>
          </p:nvSpPr>
          <p:spPr>
            <a:xfrm>
              <a:off x="352425" y="939800"/>
              <a:ext cx="77787"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2" y="0"/>
                  </a:cubicBezTo>
                  <a:cubicBezTo>
                    <a:pt x="9" y="0"/>
                    <a:pt x="6" y="2"/>
                    <a:pt x="4" y="4"/>
                  </a:cubicBezTo>
                  <a:cubicBezTo>
                    <a:pt x="2" y="6"/>
                    <a:pt x="0" y="9"/>
                    <a:pt x="0" y="12"/>
                  </a:cubicBezTo>
                  <a:cubicBezTo>
                    <a:pt x="0" y="16"/>
                    <a:pt x="2" y="19"/>
                    <a:pt x="4" y="21"/>
                  </a:cubicBezTo>
                  <a:cubicBezTo>
                    <a:pt x="6" y="24"/>
                    <a:pt x="9" y="25"/>
                    <a:pt x="12" y="25"/>
                  </a:cubicBezTo>
                  <a:cubicBezTo>
                    <a:pt x="16" y="25"/>
                    <a:pt x="19" y="24"/>
                    <a:pt x="21" y="21"/>
                  </a:cubicBezTo>
                  <a:cubicBezTo>
                    <a:pt x="23" y="19"/>
                    <a:pt x="25" y="16"/>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6193" name="Freeform 592"/>
            <p:cNvSpPr/>
            <p:nvPr/>
          </p:nvSpPr>
          <p:spPr>
            <a:xfrm>
              <a:off x="352425" y="1058863"/>
              <a:ext cx="77787"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9" y="23"/>
                    <a:pt x="21" y="20"/>
                  </a:cubicBezTo>
                  <a:cubicBezTo>
                    <a:pt x="23" y="18"/>
                    <a:pt x="25" y="15"/>
                    <a:pt x="25" y="12"/>
                  </a:cubicBezTo>
                  <a:cubicBezTo>
                    <a:pt x="25" y="9"/>
                    <a:pt x="23" y="6"/>
                    <a:pt x="21" y="3"/>
                  </a:cubicBezTo>
                </a:path>
              </a:pathLst>
            </a:custGeom>
            <a:solidFill>
              <a:schemeClr val="tx1">
                <a:alpha val="100000"/>
              </a:schemeClr>
            </a:solidFill>
            <a:ln w="9525">
              <a:noFill/>
            </a:ln>
          </p:spPr>
          <p:txBody>
            <a:bodyPr/>
            <a:p>
              <a:endParaRPr lang="zh-CN" altLang="en-US"/>
            </a:p>
          </p:txBody>
        </p:sp>
        <p:sp>
          <p:nvSpPr>
            <p:cNvPr id="26194" name="Freeform 593"/>
            <p:cNvSpPr/>
            <p:nvPr/>
          </p:nvSpPr>
          <p:spPr>
            <a:xfrm>
              <a:off x="352425" y="1174750"/>
              <a:ext cx="77787"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2"/>
                    <a:pt x="16" y="0"/>
                    <a:pt x="12" y="0"/>
                  </a:cubicBezTo>
                  <a:cubicBezTo>
                    <a:pt x="9" y="0"/>
                    <a:pt x="6" y="2"/>
                    <a:pt x="4" y="4"/>
                  </a:cubicBezTo>
                  <a:cubicBezTo>
                    <a:pt x="2" y="6"/>
                    <a:pt x="0" y="9"/>
                    <a:pt x="0" y="12"/>
                  </a:cubicBezTo>
                  <a:cubicBezTo>
                    <a:pt x="0" y="16"/>
                    <a:pt x="2" y="18"/>
                    <a:pt x="4" y="21"/>
                  </a:cubicBezTo>
                  <a:cubicBezTo>
                    <a:pt x="6" y="23"/>
                    <a:pt x="9" y="24"/>
                    <a:pt x="12" y="24"/>
                  </a:cubicBezTo>
                  <a:cubicBezTo>
                    <a:pt x="16" y="24"/>
                    <a:pt x="19" y="23"/>
                    <a:pt x="21" y="21"/>
                  </a:cubicBezTo>
                  <a:cubicBezTo>
                    <a:pt x="23" y="18"/>
                    <a:pt x="25" y="16"/>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6195" name="Freeform 594"/>
            <p:cNvSpPr/>
            <p:nvPr/>
          </p:nvSpPr>
          <p:spPr>
            <a:xfrm>
              <a:off x="471487" y="823913"/>
              <a:ext cx="76200" cy="74613"/>
            </a:xfrm>
            <a:custGeom>
              <a:avLst/>
              <a:gdLst>
                <a:gd name="txL" fmla="*/ 0 w 24"/>
                <a:gd name="txT" fmla="*/ 0 h 24"/>
                <a:gd name="txR" fmla="*/ 24 w 24"/>
                <a:gd name="txB" fmla="*/ 24 h 24"/>
              </a:gdLst>
              <a:ahLst/>
              <a:cxnLst>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Lst>
              <a:rect l="txL" t="txT" r="txR" b="txB"/>
              <a:pathLst>
                <a:path w="24" h="24">
                  <a:moveTo>
                    <a:pt x="3" y="4"/>
                  </a:moveTo>
                  <a:cubicBezTo>
                    <a:pt x="1" y="6"/>
                    <a:pt x="0" y="9"/>
                    <a:pt x="0" y="12"/>
                  </a:cubicBezTo>
                  <a:cubicBezTo>
                    <a:pt x="0" y="16"/>
                    <a:pt x="1" y="18"/>
                    <a:pt x="3" y="21"/>
                  </a:cubicBezTo>
                  <a:cubicBezTo>
                    <a:pt x="6" y="23"/>
                    <a:pt x="9" y="24"/>
                    <a:pt x="12" y="24"/>
                  </a:cubicBezTo>
                  <a:cubicBezTo>
                    <a:pt x="15" y="24"/>
                    <a:pt x="18" y="23"/>
                    <a:pt x="20" y="21"/>
                  </a:cubicBezTo>
                  <a:cubicBezTo>
                    <a:pt x="23" y="18"/>
                    <a:pt x="24" y="16"/>
                    <a:pt x="24" y="12"/>
                  </a:cubicBezTo>
                  <a:cubicBezTo>
                    <a:pt x="24" y="9"/>
                    <a:pt x="23" y="6"/>
                    <a:pt x="20" y="4"/>
                  </a:cubicBezTo>
                  <a:cubicBezTo>
                    <a:pt x="18" y="1"/>
                    <a:pt x="15" y="0"/>
                    <a:pt x="12" y="0"/>
                  </a:cubicBezTo>
                  <a:cubicBezTo>
                    <a:pt x="9" y="0"/>
                    <a:pt x="6" y="1"/>
                    <a:pt x="3" y="4"/>
                  </a:cubicBezTo>
                </a:path>
              </a:pathLst>
            </a:custGeom>
            <a:solidFill>
              <a:schemeClr val="tx1">
                <a:alpha val="100000"/>
              </a:schemeClr>
            </a:solidFill>
            <a:ln w="9525">
              <a:noFill/>
            </a:ln>
          </p:spPr>
          <p:txBody>
            <a:bodyPr/>
            <a:p>
              <a:endParaRPr lang="zh-CN" altLang="en-US"/>
            </a:p>
          </p:txBody>
        </p:sp>
        <p:sp>
          <p:nvSpPr>
            <p:cNvPr id="26196" name="Freeform 595"/>
            <p:cNvSpPr/>
            <p:nvPr/>
          </p:nvSpPr>
          <p:spPr>
            <a:xfrm>
              <a:off x="471487" y="939800"/>
              <a:ext cx="76200" cy="77788"/>
            </a:xfrm>
            <a:custGeom>
              <a:avLst/>
              <a:gdLst>
                <a:gd name="txL" fmla="*/ 0 w 24"/>
                <a:gd name="txT" fmla="*/ 0 h 25"/>
                <a:gd name="txR" fmla="*/ 24 w 24"/>
                <a:gd name="txB" fmla="*/ 25 h 25"/>
              </a:gdLst>
              <a:ahLst/>
              <a:cxnLst>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Lst>
              <a:rect l="txL" t="txT" r="txR" b="txB"/>
              <a:pathLst>
                <a:path w="24" h="25">
                  <a:moveTo>
                    <a:pt x="3" y="4"/>
                  </a:moveTo>
                  <a:cubicBezTo>
                    <a:pt x="1" y="6"/>
                    <a:pt x="0" y="9"/>
                    <a:pt x="0" y="12"/>
                  </a:cubicBezTo>
                  <a:cubicBezTo>
                    <a:pt x="0" y="16"/>
                    <a:pt x="1" y="19"/>
                    <a:pt x="3" y="21"/>
                  </a:cubicBezTo>
                  <a:cubicBezTo>
                    <a:pt x="6" y="24"/>
                    <a:pt x="9" y="25"/>
                    <a:pt x="12" y="25"/>
                  </a:cubicBezTo>
                  <a:cubicBezTo>
                    <a:pt x="15" y="25"/>
                    <a:pt x="18" y="24"/>
                    <a:pt x="20" y="21"/>
                  </a:cubicBezTo>
                  <a:cubicBezTo>
                    <a:pt x="23" y="19"/>
                    <a:pt x="24" y="16"/>
                    <a:pt x="24" y="12"/>
                  </a:cubicBezTo>
                  <a:cubicBezTo>
                    <a:pt x="24" y="9"/>
                    <a:pt x="23" y="6"/>
                    <a:pt x="20" y="4"/>
                  </a:cubicBezTo>
                  <a:cubicBezTo>
                    <a:pt x="18" y="2"/>
                    <a:pt x="15" y="0"/>
                    <a:pt x="12" y="0"/>
                  </a:cubicBezTo>
                  <a:cubicBezTo>
                    <a:pt x="9" y="0"/>
                    <a:pt x="6" y="2"/>
                    <a:pt x="3" y="4"/>
                  </a:cubicBezTo>
                </a:path>
              </a:pathLst>
            </a:custGeom>
            <a:solidFill>
              <a:schemeClr val="tx1">
                <a:alpha val="100000"/>
              </a:schemeClr>
            </a:solidFill>
            <a:ln w="9525">
              <a:noFill/>
            </a:ln>
          </p:spPr>
          <p:txBody>
            <a:bodyPr/>
            <a:p>
              <a:endParaRPr lang="zh-CN" altLang="en-US"/>
            </a:p>
          </p:txBody>
        </p:sp>
        <p:sp>
          <p:nvSpPr>
            <p:cNvPr id="26197" name="Freeform 596"/>
            <p:cNvSpPr/>
            <p:nvPr/>
          </p:nvSpPr>
          <p:spPr>
            <a:xfrm>
              <a:off x="471487" y="1058863"/>
              <a:ext cx="76200" cy="76200"/>
            </a:xfrm>
            <a:custGeom>
              <a:avLst/>
              <a:gdLst>
                <a:gd name="txL" fmla="*/ 0 w 24"/>
                <a:gd name="txT" fmla="*/ 0 h 24"/>
                <a:gd name="txR" fmla="*/ 24 w 24"/>
                <a:gd name="txB" fmla="*/ 24 h 24"/>
              </a:gdLst>
              <a:ahLst/>
              <a:cxnLst>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Lst>
              <a:rect l="txL" t="txT" r="txR" b="txB"/>
              <a:pathLst>
                <a:path w="24" h="24">
                  <a:moveTo>
                    <a:pt x="3" y="3"/>
                  </a:moveTo>
                  <a:cubicBezTo>
                    <a:pt x="1" y="6"/>
                    <a:pt x="0" y="9"/>
                    <a:pt x="0" y="12"/>
                  </a:cubicBezTo>
                  <a:cubicBezTo>
                    <a:pt x="0" y="15"/>
                    <a:pt x="1" y="18"/>
                    <a:pt x="3" y="20"/>
                  </a:cubicBezTo>
                  <a:cubicBezTo>
                    <a:pt x="6" y="23"/>
                    <a:pt x="9" y="24"/>
                    <a:pt x="12" y="24"/>
                  </a:cubicBezTo>
                  <a:cubicBezTo>
                    <a:pt x="15" y="24"/>
                    <a:pt x="18" y="23"/>
                    <a:pt x="20" y="20"/>
                  </a:cubicBezTo>
                  <a:cubicBezTo>
                    <a:pt x="23" y="18"/>
                    <a:pt x="24" y="15"/>
                    <a:pt x="24" y="12"/>
                  </a:cubicBezTo>
                  <a:cubicBezTo>
                    <a:pt x="24" y="9"/>
                    <a:pt x="23" y="6"/>
                    <a:pt x="20" y="3"/>
                  </a:cubicBezTo>
                  <a:cubicBezTo>
                    <a:pt x="18" y="1"/>
                    <a:pt x="15" y="0"/>
                    <a:pt x="12" y="0"/>
                  </a:cubicBezTo>
                  <a:cubicBezTo>
                    <a:pt x="9" y="0"/>
                    <a:pt x="6" y="1"/>
                    <a:pt x="3" y="3"/>
                  </a:cubicBezTo>
                </a:path>
              </a:pathLst>
            </a:custGeom>
            <a:solidFill>
              <a:schemeClr val="tx1">
                <a:alpha val="100000"/>
              </a:schemeClr>
            </a:solidFill>
            <a:ln w="9525">
              <a:noFill/>
            </a:ln>
          </p:spPr>
          <p:txBody>
            <a:bodyPr/>
            <a:p>
              <a:endParaRPr lang="zh-CN" altLang="en-US"/>
            </a:p>
          </p:txBody>
        </p:sp>
        <p:sp>
          <p:nvSpPr>
            <p:cNvPr id="26198" name="Freeform 597"/>
            <p:cNvSpPr/>
            <p:nvPr/>
          </p:nvSpPr>
          <p:spPr>
            <a:xfrm>
              <a:off x="471487" y="1174750"/>
              <a:ext cx="76200" cy="76200"/>
            </a:xfrm>
            <a:custGeom>
              <a:avLst/>
              <a:gdLst>
                <a:gd name="txL" fmla="*/ 0 w 24"/>
                <a:gd name="txT" fmla="*/ 0 h 24"/>
                <a:gd name="txR" fmla="*/ 24 w 24"/>
                <a:gd name="txB" fmla="*/ 24 h 24"/>
              </a:gdLst>
              <a:ahLst/>
              <a:cxnLst>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Lst>
              <a:rect l="txL" t="txT" r="txR" b="txB"/>
              <a:pathLst>
                <a:path w="24" h="24">
                  <a:moveTo>
                    <a:pt x="3" y="4"/>
                  </a:moveTo>
                  <a:cubicBezTo>
                    <a:pt x="1" y="6"/>
                    <a:pt x="0" y="9"/>
                    <a:pt x="0" y="12"/>
                  </a:cubicBezTo>
                  <a:cubicBezTo>
                    <a:pt x="0" y="16"/>
                    <a:pt x="1" y="18"/>
                    <a:pt x="3" y="21"/>
                  </a:cubicBezTo>
                  <a:cubicBezTo>
                    <a:pt x="6" y="23"/>
                    <a:pt x="9" y="24"/>
                    <a:pt x="12" y="24"/>
                  </a:cubicBezTo>
                  <a:cubicBezTo>
                    <a:pt x="15" y="24"/>
                    <a:pt x="18" y="23"/>
                    <a:pt x="20" y="21"/>
                  </a:cubicBezTo>
                  <a:cubicBezTo>
                    <a:pt x="23" y="18"/>
                    <a:pt x="24" y="16"/>
                    <a:pt x="24" y="12"/>
                  </a:cubicBezTo>
                  <a:cubicBezTo>
                    <a:pt x="24" y="9"/>
                    <a:pt x="23" y="6"/>
                    <a:pt x="20" y="4"/>
                  </a:cubicBezTo>
                  <a:cubicBezTo>
                    <a:pt x="18" y="2"/>
                    <a:pt x="15" y="0"/>
                    <a:pt x="12" y="0"/>
                  </a:cubicBezTo>
                  <a:cubicBezTo>
                    <a:pt x="9" y="0"/>
                    <a:pt x="6" y="2"/>
                    <a:pt x="3" y="4"/>
                  </a:cubicBezTo>
                </a:path>
              </a:pathLst>
            </a:custGeom>
            <a:solidFill>
              <a:schemeClr val="tx1">
                <a:alpha val="100000"/>
              </a:schemeClr>
            </a:solidFill>
            <a:ln w="9525">
              <a:noFill/>
            </a:ln>
          </p:spPr>
          <p:txBody>
            <a:bodyPr/>
            <a:p>
              <a:endParaRPr lang="zh-CN" altLang="en-US"/>
            </a:p>
          </p:txBody>
        </p:sp>
        <p:sp>
          <p:nvSpPr>
            <p:cNvPr id="26199" name="Freeform 598"/>
            <p:cNvSpPr/>
            <p:nvPr/>
          </p:nvSpPr>
          <p:spPr>
            <a:xfrm>
              <a:off x="704850" y="939800"/>
              <a:ext cx="77787"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2" y="0"/>
                  </a:cubicBezTo>
                  <a:cubicBezTo>
                    <a:pt x="9" y="0"/>
                    <a:pt x="6" y="2"/>
                    <a:pt x="4" y="4"/>
                  </a:cubicBezTo>
                  <a:cubicBezTo>
                    <a:pt x="2" y="6"/>
                    <a:pt x="0" y="9"/>
                    <a:pt x="0" y="12"/>
                  </a:cubicBezTo>
                  <a:cubicBezTo>
                    <a:pt x="0" y="16"/>
                    <a:pt x="2" y="19"/>
                    <a:pt x="4" y="21"/>
                  </a:cubicBezTo>
                  <a:cubicBezTo>
                    <a:pt x="6" y="24"/>
                    <a:pt x="9" y="25"/>
                    <a:pt x="12" y="25"/>
                  </a:cubicBezTo>
                  <a:cubicBezTo>
                    <a:pt x="16" y="25"/>
                    <a:pt x="19" y="24"/>
                    <a:pt x="21" y="21"/>
                  </a:cubicBezTo>
                  <a:cubicBezTo>
                    <a:pt x="24" y="19"/>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200" name="Freeform 599"/>
            <p:cNvSpPr/>
            <p:nvPr/>
          </p:nvSpPr>
          <p:spPr>
            <a:xfrm>
              <a:off x="704850" y="1058863"/>
              <a:ext cx="77787"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9" y="23"/>
                    <a:pt x="21" y="20"/>
                  </a:cubicBezTo>
                  <a:cubicBezTo>
                    <a:pt x="24" y="18"/>
                    <a:pt x="25" y="15"/>
                    <a:pt x="25" y="12"/>
                  </a:cubicBezTo>
                  <a:cubicBezTo>
                    <a:pt x="25" y="9"/>
                    <a:pt x="24" y="6"/>
                    <a:pt x="21" y="3"/>
                  </a:cubicBezTo>
                </a:path>
              </a:pathLst>
            </a:custGeom>
            <a:solidFill>
              <a:schemeClr val="tx1">
                <a:alpha val="100000"/>
              </a:schemeClr>
            </a:solidFill>
            <a:ln w="9525">
              <a:noFill/>
            </a:ln>
          </p:spPr>
          <p:txBody>
            <a:bodyPr/>
            <a:p>
              <a:endParaRPr lang="zh-CN" altLang="en-US"/>
            </a:p>
          </p:txBody>
        </p:sp>
        <p:sp>
          <p:nvSpPr>
            <p:cNvPr id="26201" name="Freeform 600"/>
            <p:cNvSpPr/>
            <p:nvPr/>
          </p:nvSpPr>
          <p:spPr>
            <a:xfrm>
              <a:off x="704850" y="1174750"/>
              <a:ext cx="77787"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2"/>
                    <a:pt x="16" y="0"/>
                    <a:pt x="12" y="0"/>
                  </a:cubicBezTo>
                  <a:cubicBezTo>
                    <a:pt x="9" y="0"/>
                    <a:pt x="6" y="2"/>
                    <a:pt x="4" y="4"/>
                  </a:cubicBezTo>
                  <a:cubicBezTo>
                    <a:pt x="2" y="6"/>
                    <a:pt x="0" y="9"/>
                    <a:pt x="0" y="12"/>
                  </a:cubicBezTo>
                  <a:cubicBezTo>
                    <a:pt x="0" y="16"/>
                    <a:pt x="2" y="18"/>
                    <a:pt x="4" y="21"/>
                  </a:cubicBezTo>
                  <a:cubicBezTo>
                    <a:pt x="6" y="23"/>
                    <a:pt x="9" y="24"/>
                    <a:pt x="12" y="24"/>
                  </a:cubicBezTo>
                  <a:cubicBezTo>
                    <a:pt x="16" y="24"/>
                    <a:pt x="19" y="23"/>
                    <a:pt x="21" y="21"/>
                  </a:cubicBezTo>
                  <a:cubicBezTo>
                    <a:pt x="24" y="18"/>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202" name="Freeform 601"/>
            <p:cNvSpPr/>
            <p:nvPr/>
          </p:nvSpPr>
          <p:spPr>
            <a:xfrm>
              <a:off x="704850" y="1292225"/>
              <a:ext cx="77787"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2" y="0"/>
                  </a:cubicBezTo>
                  <a:cubicBezTo>
                    <a:pt x="9" y="0"/>
                    <a:pt x="6" y="2"/>
                    <a:pt x="4" y="4"/>
                  </a:cubicBezTo>
                  <a:cubicBezTo>
                    <a:pt x="2" y="6"/>
                    <a:pt x="0" y="9"/>
                    <a:pt x="0" y="12"/>
                  </a:cubicBezTo>
                  <a:cubicBezTo>
                    <a:pt x="0" y="16"/>
                    <a:pt x="2" y="19"/>
                    <a:pt x="4" y="21"/>
                  </a:cubicBezTo>
                  <a:cubicBezTo>
                    <a:pt x="6" y="24"/>
                    <a:pt x="9" y="25"/>
                    <a:pt x="12" y="25"/>
                  </a:cubicBezTo>
                  <a:cubicBezTo>
                    <a:pt x="16" y="25"/>
                    <a:pt x="19" y="24"/>
                    <a:pt x="21" y="21"/>
                  </a:cubicBezTo>
                  <a:cubicBezTo>
                    <a:pt x="24" y="19"/>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203" name="Freeform 602"/>
            <p:cNvSpPr/>
            <p:nvPr/>
          </p:nvSpPr>
          <p:spPr>
            <a:xfrm>
              <a:off x="704850" y="1411288"/>
              <a:ext cx="77787"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1"/>
                    <a:pt x="16" y="0"/>
                    <a:pt x="12" y="0"/>
                  </a:cubicBezTo>
                  <a:cubicBezTo>
                    <a:pt x="9" y="0"/>
                    <a:pt x="6" y="1"/>
                    <a:pt x="4" y="4"/>
                  </a:cubicBezTo>
                  <a:cubicBezTo>
                    <a:pt x="2" y="6"/>
                    <a:pt x="0" y="9"/>
                    <a:pt x="0" y="12"/>
                  </a:cubicBezTo>
                  <a:cubicBezTo>
                    <a:pt x="0" y="16"/>
                    <a:pt x="2" y="18"/>
                    <a:pt x="4" y="20"/>
                  </a:cubicBezTo>
                  <a:cubicBezTo>
                    <a:pt x="6" y="23"/>
                    <a:pt x="9" y="24"/>
                    <a:pt x="12" y="24"/>
                  </a:cubicBezTo>
                  <a:cubicBezTo>
                    <a:pt x="16" y="24"/>
                    <a:pt x="19" y="23"/>
                    <a:pt x="21" y="20"/>
                  </a:cubicBezTo>
                  <a:cubicBezTo>
                    <a:pt x="24" y="18"/>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204" name="Freeform 603"/>
            <p:cNvSpPr/>
            <p:nvPr/>
          </p:nvSpPr>
          <p:spPr>
            <a:xfrm>
              <a:off x="704850" y="1527175"/>
              <a:ext cx="77787"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2" y="0"/>
                  </a:cubicBezTo>
                  <a:cubicBezTo>
                    <a:pt x="9" y="0"/>
                    <a:pt x="6" y="2"/>
                    <a:pt x="4" y="4"/>
                  </a:cubicBezTo>
                  <a:cubicBezTo>
                    <a:pt x="2" y="6"/>
                    <a:pt x="0" y="9"/>
                    <a:pt x="0" y="12"/>
                  </a:cubicBezTo>
                  <a:cubicBezTo>
                    <a:pt x="0" y="16"/>
                    <a:pt x="2" y="19"/>
                    <a:pt x="4" y="21"/>
                  </a:cubicBezTo>
                  <a:cubicBezTo>
                    <a:pt x="6" y="23"/>
                    <a:pt x="9" y="25"/>
                    <a:pt x="12" y="25"/>
                  </a:cubicBezTo>
                  <a:cubicBezTo>
                    <a:pt x="16" y="25"/>
                    <a:pt x="19" y="23"/>
                    <a:pt x="21" y="21"/>
                  </a:cubicBezTo>
                  <a:cubicBezTo>
                    <a:pt x="24" y="19"/>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205" name="Freeform 604"/>
            <p:cNvSpPr/>
            <p:nvPr/>
          </p:nvSpPr>
          <p:spPr>
            <a:xfrm>
              <a:off x="704850" y="706438"/>
              <a:ext cx="77787"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9" y="23"/>
                    <a:pt x="21" y="20"/>
                  </a:cubicBezTo>
                  <a:cubicBezTo>
                    <a:pt x="24" y="18"/>
                    <a:pt x="25" y="15"/>
                    <a:pt x="25" y="12"/>
                  </a:cubicBezTo>
                  <a:cubicBezTo>
                    <a:pt x="25" y="9"/>
                    <a:pt x="24" y="6"/>
                    <a:pt x="21" y="3"/>
                  </a:cubicBezTo>
                </a:path>
              </a:pathLst>
            </a:custGeom>
            <a:solidFill>
              <a:schemeClr val="tx1">
                <a:alpha val="100000"/>
              </a:schemeClr>
            </a:solidFill>
            <a:ln w="9525">
              <a:noFill/>
            </a:ln>
          </p:spPr>
          <p:txBody>
            <a:bodyPr/>
            <a:p>
              <a:endParaRPr lang="zh-CN" altLang="en-US"/>
            </a:p>
          </p:txBody>
        </p:sp>
        <p:sp>
          <p:nvSpPr>
            <p:cNvPr id="26206" name="Freeform 605"/>
            <p:cNvSpPr/>
            <p:nvPr/>
          </p:nvSpPr>
          <p:spPr>
            <a:xfrm>
              <a:off x="823912" y="823913"/>
              <a:ext cx="74612"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5" y="0"/>
                    <a:pt x="12" y="0"/>
                  </a:cubicBezTo>
                  <a:cubicBezTo>
                    <a:pt x="9" y="0"/>
                    <a:pt x="6" y="1"/>
                    <a:pt x="4" y="4"/>
                  </a:cubicBezTo>
                  <a:cubicBezTo>
                    <a:pt x="1" y="6"/>
                    <a:pt x="0" y="9"/>
                    <a:pt x="0" y="12"/>
                  </a:cubicBezTo>
                  <a:cubicBezTo>
                    <a:pt x="0" y="16"/>
                    <a:pt x="1" y="18"/>
                    <a:pt x="4" y="21"/>
                  </a:cubicBezTo>
                  <a:cubicBezTo>
                    <a:pt x="6" y="23"/>
                    <a:pt x="9" y="24"/>
                    <a:pt x="12" y="24"/>
                  </a:cubicBezTo>
                  <a:cubicBezTo>
                    <a:pt x="15"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207" name="Freeform 606"/>
            <p:cNvSpPr/>
            <p:nvPr/>
          </p:nvSpPr>
          <p:spPr>
            <a:xfrm>
              <a:off x="823912" y="939800"/>
              <a:ext cx="74612"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2" y="0"/>
                  </a:cubicBezTo>
                  <a:cubicBezTo>
                    <a:pt x="9" y="0"/>
                    <a:pt x="6" y="2"/>
                    <a:pt x="4" y="4"/>
                  </a:cubicBezTo>
                  <a:cubicBezTo>
                    <a:pt x="1" y="6"/>
                    <a:pt x="0" y="9"/>
                    <a:pt x="0" y="12"/>
                  </a:cubicBezTo>
                  <a:cubicBezTo>
                    <a:pt x="0" y="16"/>
                    <a:pt x="1" y="19"/>
                    <a:pt x="4" y="21"/>
                  </a:cubicBezTo>
                  <a:cubicBezTo>
                    <a:pt x="6" y="24"/>
                    <a:pt x="9" y="25"/>
                    <a:pt x="12" y="25"/>
                  </a:cubicBezTo>
                  <a:cubicBezTo>
                    <a:pt x="15"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208" name="Freeform 607"/>
            <p:cNvSpPr/>
            <p:nvPr/>
          </p:nvSpPr>
          <p:spPr>
            <a:xfrm>
              <a:off x="823912" y="1058863"/>
              <a:ext cx="74612"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2" y="0"/>
                  </a:cubicBezTo>
                  <a:cubicBezTo>
                    <a:pt x="9" y="0"/>
                    <a:pt x="6" y="1"/>
                    <a:pt x="4" y="3"/>
                  </a:cubicBezTo>
                  <a:cubicBezTo>
                    <a:pt x="1" y="6"/>
                    <a:pt x="0" y="9"/>
                    <a:pt x="0" y="12"/>
                  </a:cubicBezTo>
                  <a:cubicBezTo>
                    <a:pt x="0" y="15"/>
                    <a:pt x="1" y="18"/>
                    <a:pt x="4" y="20"/>
                  </a:cubicBezTo>
                  <a:cubicBezTo>
                    <a:pt x="6" y="23"/>
                    <a:pt x="9" y="24"/>
                    <a:pt x="12" y="24"/>
                  </a:cubicBezTo>
                  <a:cubicBezTo>
                    <a:pt x="15"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6209" name="Freeform 609"/>
            <p:cNvSpPr/>
            <p:nvPr/>
          </p:nvSpPr>
          <p:spPr>
            <a:xfrm>
              <a:off x="823912" y="1174750"/>
              <a:ext cx="74612"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5" y="0"/>
                    <a:pt x="12" y="0"/>
                  </a:cubicBezTo>
                  <a:cubicBezTo>
                    <a:pt x="9" y="0"/>
                    <a:pt x="6" y="2"/>
                    <a:pt x="4" y="4"/>
                  </a:cubicBezTo>
                  <a:cubicBezTo>
                    <a:pt x="1" y="6"/>
                    <a:pt x="0" y="9"/>
                    <a:pt x="0" y="12"/>
                  </a:cubicBezTo>
                  <a:cubicBezTo>
                    <a:pt x="0" y="16"/>
                    <a:pt x="1" y="18"/>
                    <a:pt x="4" y="21"/>
                  </a:cubicBezTo>
                  <a:cubicBezTo>
                    <a:pt x="6" y="23"/>
                    <a:pt x="9" y="24"/>
                    <a:pt x="12" y="24"/>
                  </a:cubicBezTo>
                  <a:cubicBezTo>
                    <a:pt x="15"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210" name="Freeform 610"/>
            <p:cNvSpPr/>
            <p:nvPr/>
          </p:nvSpPr>
          <p:spPr>
            <a:xfrm>
              <a:off x="823912" y="1292225"/>
              <a:ext cx="74612"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2" y="0"/>
                  </a:cubicBezTo>
                  <a:cubicBezTo>
                    <a:pt x="9" y="0"/>
                    <a:pt x="6" y="2"/>
                    <a:pt x="4" y="4"/>
                  </a:cubicBezTo>
                  <a:cubicBezTo>
                    <a:pt x="1" y="6"/>
                    <a:pt x="0" y="9"/>
                    <a:pt x="0" y="12"/>
                  </a:cubicBezTo>
                  <a:cubicBezTo>
                    <a:pt x="0" y="16"/>
                    <a:pt x="1" y="19"/>
                    <a:pt x="4" y="21"/>
                  </a:cubicBezTo>
                  <a:cubicBezTo>
                    <a:pt x="6" y="24"/>
                    <a:pt x="9" y="25"/>
                    <a:pt x="12" y="25"/>
                  </a:cubicBezTo>
                  <a:cubicBezTo>
                    <a:pt x="15"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211" name="Freeform 611"/>
            <p:cNvSpPr/>
            <p:nvPr/>
          </p:nvSpPr>
          <p:spPr>
            <a:xfrm>
              <a:off x="823912" y="1411288"/>
              <a:ext cx="74612"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5" y="0"/>
                    <a:pt x="12" y="0"/>
                  </a:cubicBezTo>
                  <a:cubicBezTo>
                    <a:pt x="9" y="0"/>
                    <a:pt x="6" y="1"/>
                    <a:pt x="4" y="4"/>
                  </a:cubicBezTo>
                  <a:cubicBezTo>
                    <a:pt x="1" y="6"/>
                    <a:pt x="0" y="9"/>
                    <a:pt x="0" y="12"/>
                  </a:cubicBezTo>
                  <a:cubicBezTo>
                    <a:pt x="0" y="16"/>
                    <a:pt x="1" y="18"/>
                    <a:pt x="4" y="20"/>
                  </a:cubicBezTo>
                  <a:cubicBezTo>
                    <a:pt x="6" y="23"/>
                    <a:pt x="9" y="24"/>
                    <a:pt x="12" y="24"/>
                  </a:cubicBezTo>
                  <a:cubicBezTo>
                    <a:pt x="15" y="24"/>
                    <a:pt x="18" y="23"/>
                    <a:pt x="20" y="20"/>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212" name="Freeform 612"/>
            <p:cNvSpPr/>
            <p:nvPr/>
          </p:nvSpPr>
          <p:spPr>
            <a:xfrm>
              <a:off x="823912" y="1527175"/>
              <a:ext cx="74612"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2" y="0"/>
                  </a:cubicBezTo>
                  <a:cubicBezTo>
                    <a:pt x="9" y="0"/>
                    <a:pt x="6" y="2"/>
                    <a:pt x="4" y="4"/>
                  </a:cubicBezTo>
                  <a:cubicBezTo>
                    <a:pt x="1" y="6"/>
                    <a:pt x="0" y="9"/>
                    <a:pt x="0" y="12"/>
                  </a:cubicBezTo>
                  <a:cubicBezTo>
                    <a:pt x="0" y="16"/>
                    <a:pt x="1" y="19"/>
                    <a:pt x="4" y="21"/>
                  </a:cubicBezTo>
                  <a:cubicBezTo>
                    <a:pt x="6" y="23"/>
                    <a:pt x="9" y="25"/>
                    <a:pt x="12" y="25"/>
                  </a:cubicBezTo>
                  <a:cubicBezTo>
                    <a:pt x="15" y="25"/>
                    <a:pt x="18" y="23"/>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213" name="Freeform 613"/>
            <p:cNvSpPr/>
            <p:nvPr/>
          </p:nvSpPr>
          <p:spPr>
            <a:xfrm>
              <a:off x="823912" y="1646238"/>
              <a:ext cx="74612"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2" y="0"/>
                  </a:cubicBezTo>
                  <a:cubicBezTo>
                    <a:pt x="9" y="0"/>
                    <a:pt x="6" y="1"/>
                    <a:pt x="4" y="3"/>
                  </a:cubicBezTo>
                  <a:cubicBezTo>
                    <a:pt x="1" y="6"/>
                    <a:pt x="0" y="9"/>
                    <a:pt x="0" y="12"/>
                  </a:cubicBezTo>
                  <a:cubicBezTo>
                    <a:pt x="0" y="15"/>
                    <a:pt x="1" y="18"/>
                    <a:pt x="4" y="20"/>
                  </a:cubicBezTo>
                  <a:cubicBezTo>
                    <a:pt x="6" y="23"/>
                    <a:pt x="9" y="24"/>
                    <a:pt x="12" y="24"/>
                  </a:cubicBezTo>
                  <a:cubicBezTo>
                    <a:pt x="15"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6214" name="Freeform 614"/>
            <p:cNvSpPr/>
            <p:nvPr/>
          </p:nvSpPr>
          <p:spPr>
            <a:xfrm>
              <a:off x="823912" y="1762125"/>
              <a:ext cx="74612"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5" y="0"/>
                    <a:pt x="12" y="0"/>
                  </a:cubicBezTo>
                  <a:cubicBezTo>
                    <a:pt x="9" y="0"/>
                    <a:pt x="6" y="1"/>
                    <a:pt x="4" y="4"/>
                  </a:cubicBezTo>
                  <a:cubicBezTo>
                    <a:pt x="1" y="6"/>
                    <a:pt x="0" y="9"/>
                    <a:pt x="0" y="12"/>
                  </a:cubicBezTo>
                  <a:cubicBezTo>
                    <a:pt x="0" y="16"/>
                    <a:pt x="1" y="18"/>
                    <a:pt x="4" y="21"/>
                  </a:cubicBezTo>
                  <a:cubicBezTo>
                    <a:pt x="6" y="23"/>
                    <a:pt x="9" y="24"/>
                    <a:pt x="12" y="24"/>
                  </a:cubicBezTo>
                  <a:cubicBezTo>
                    <a:pt x="15"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215" name="Freeform 615"/>
            <p:cNvSpPr/>
            <p:nvPr/>
          </p:nvSpPr>
          <p:spPr>
            <a:xfrm>
              <a:off x="823912" y="1879600"/>
              <a:ext cx="74612"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2" y="0"/>
                  </a:cubicBezTo>
                  <a:cubicBezTo>
                    <a:pt x="9" y="0"/>
                    <a:pt x="6" y="2"/>
                    <a:pt x="4" y="4"/>
                  </a:cubicBezTo>
                  <a:cubicBezTo>
                    <a:pt x="1" y="6"/>
                    <a:pt x="0" y="9"/>
                    <a:pt x="0" y="12"/>
                  </a:cubicBezTo>
                  <a:cubicBezTo>
                    <a:pt x="0" y="16"/>
                    <a:pt x="1" y="19"/>
                    <a:pt x="4" y="21"/>
                  </a:cubicBezTo>
                  <a:cubicBezTo>
                    <a:pt x="6" y="24"/>
                    <a:pt x="9" y="25"/>
                    <a:pt x="12" y="25"/>
                  </a:cubicBezTo>
                  <a:cubicBezTo>
                    <a:pt x="15"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216" name="Freeform 616"/>
            <p:cNvSpPr/>
            <p:nvPr/>
          </p:nvSpPr>
          <p:spPr>
            <a:xfrm>
              <a:off x="939800" y="471488"/>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9" y="1"/>
                    <a:pt x="16" y="0"/>
                    <a:pt x="12" y="0"/>
                  </a:cubicBezTo>
                  <a:cubicBezTo>
                    <a:pt x="9" y="0"/>
                    <a:pt x="6" y="1"/>
                    <a:pt x="4" y="4"/>
                  </a:cubicBezTo>
                  <a:cubicBezTo>
                    <a:pt x="2" y="6"/>
                    <a:pt x="0" y="9"/>
                    <a:pt x="0" y="12"/>
                  </a:cubicBezTo>
                  <a:cubicBezTo>
                    <a:pt x="0" y="16"/>
                    <a:pt x="2" y="18"/>
                    <a:pt x="4" y="20"/>
                  </a:cubicBezTo>
                  <a:cubicBezTo>
                    <a:pt x="6" y="23"/>
                    <a:pt x="9" y="24"/>
                    <a:pt x="12" y="24"/>
                  </a:cubicBezTo>
                  <a:cubicBezTo>
                    <a:pt x="16" y="24"/>
                    <a:pt x="19" y="23"/>
                    <a:pt x="21" y="20"/>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217" name="Freeform 617"/>
            <p:cNvSpPr/>
            <p:nvPr/>
          </p:nvSpPr>
          <p:spPr>
            <a:xfrm>
              <a:off x="939800" y="587375"/>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9" y="2"/>
                    <a:pt x="16" y="0"/>
                    <a:pt x="12" y="0"/>
                  </a:cubicBezTo>
                  <a:cubicBezTo>
                    <a:pt x="9" y="0"/>
                    <a:pt x="6" y="2"/>
                    <a:pt x="4" y="4"/>
                  </a:cubicBezTo>
                  <a:cubicBezTo>
                    <a:pt x="2" y="6"/>
                    <a:pt x="0" y="9"/>
                    <a:pt x="0" y="12"/>
                  </a:cubicBezTo>
                  <a:cubicBezTo>
                    <a:pt x="0" y="16"/>
                    <a:pt x="2" y="19"/>
                    <a:pt x="4" y="21"/>
                  </a:cubicBezTo>
                  <a:cubicBezTo>
                    <a:pt x="6" y="23"/>
                    <a:pt x="9" y="24"/>
                    <a:pt x="12" y="24"/>
                  </a:cubicBezTo>
                  <a:cubicBezTo>
                    <a:pt x="16" y="24"/>
                    <a:pt x="19" y="23"/>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218" name="Freeform 618"/>
            <p:cNvSpPr/>
            <p:nvPr/>
          </p:nvSpPr>
          <p:spPr>
            <a:xfrm>
              <a:off x="939800" y="706438"/>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9"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9" y="23"/>
                    <a:pt x="21" y="20"/>
                  </a:cubicBezTo>
                  <a:cubicBezTo>
                    <a:pt x="23" y="18"/>
                    <a:pt x="24" y="15"/>
                    <a:pt x="24" y="12"/>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6219" name="Freeform 619"/>
            <p:cNvSpPr/>
            <p:nvPr/>
          </p:nvSpPr>
          <p:spPr>
            <a:xfrm>
              <a:off x="939800" y="823913"/>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9" y="1"/>
                    <a:pt x="16" y="0"/>
                    <a:pt x="12" y="0"/>
                  </a:cubicBezTo>
                  <a:cubicBezTo>
                    <a:pt x="9" y="0"/>
                    <a:pt x="6" y="1"/>
                    <a:pt x="4" y="4"/>
                  </a:cubicBezTo>
                  <a:cubicBezTo>
                    <a:pt x="2" y="6"/>
                    <a:pt x="0" y="9"/>
                    <a:pt x="0" y="12"/>
                  </a:cubicBezTo>
                  <a:cubicBezTo>
                    <a:pt x="0" y="16"/>
                    <a:pt x="2" y="18"/>
                    <a:pt x="4" y="21"/>
                  </a:cubicBezTo>
                  <a:cubicBezTo>
                    <a:pt x="6" y="23"/>
                    <a:pt x="9" y="24"/>
                    <a:pt x="12" y="24"/>
                  </a:cubicBezTo>
                  <a:cubicBezTo>
                    <a:pt x="16" y="24"/>
                    <a:pt x="19" y="23"/>
                    <a:pt x="21" y="21"/>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220" name="Freeform 620"/>
            <p:cNvSpPr/>
            <p:nvPr/>
          </p:nvSpPr>
          <p:spPr>
            <a:xfrm>
              <a:off x="939800" y="939800"/>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9" y="2"/>
                    <a:pt x="16" y="0"/>
                    <a:pt x="12" y="0"/>
                  </a:cubicBezTo>
                  <a:cubicBezTo>
                    <a:pt x="9" y="0"/>
                    <a:pt x="6" y="2"/>
                    <a:pt x="4" y="4"/>
                  </a:cubicBezTo>
                  <a:cubicBezTo>
                    <a:pt x="2" y="6"/>
                    <a:pt x="0" y="9"/>
                    <a:pt x="0" y="12"/>
                  </a:cubicBezTo>
                  <a:cubicBezTo>
                    <a:pt x="0" y="16"/>
                    <a:pt x="2" y="19"/>
                    <a:pt x="4" y="21"/>
                  </a:cubicBezTo>
                  <a:cubicBezTo>
                    <a:pt x="6" y="24"/>
                    <a:pt x="9" y="25"/>
                    <a:pt x="12" y="25"/>
                  </a:cubicBezTo>
                  <a:cubicBezTo>
                    <a:pt x="16" y="25"/>
                    <a:pt x="19" y="24"/>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221" name="Freeform 621"/>
            <p:cNvSpPr/>
            <p:nvPr/>
          </p:nvSpPr>
          <p:spPr>
            <a:xfrm>
              <a:off x="939800" y="1058863"/>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9"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9" y="23"/>
                    <a:pt x="21" y="20"/>
                  </a:cubicBezTo>
                  <a:cubicBezTo>
                    <a:pt x="23" y="18"/>
                    <a:pt x="24" y="15"/>
                    <a:pt x="24" y="12"/>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6222" name="Freeform 622"/>
            <p:cNvSpPr/>
            <p:nvPr/>
          </p:nvSpPr>
          <p:spPr>
            <a:xfrm>
              <a:off x="939800" y="1174750"/>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9" y="2"/>
                    <a:pt x="16" y="0"/>
                    <a:pt x="12" y="0"/>
                  </a:cubicBezTo>
                  <a:cubicBezTo>
                    <a:pt x="9" y="0"/>
                    <a:pt x="6" y="2"/>
                    <a:pt x="4" y="4"/>
                  </a:cubicBezTo>
                  <a:cubicBezTo>
                    <a:pt x="2" y="6"/>
                    <a:pt x="0" y="9"/>
                    <a:pt x="0" y="12"/>
                  </a:cubicBezTo>
                  <a:cubicBezTo>
                    <a:pt x="0" y="16"/>
                    <a:pt x="2" y="18"/>
                    <a:pt x="4" y="21"/>
                  </a:cubicBezTo>
                  <a:cubicBezTo>
                    <a:pt x="6" y="23"/>
                    <a:pt x="9" y="24"/>
                    <a:pt x="12" y="24"/>
                  </a:cubicBezTo>
                  <a:cubicBezTo>
                    <a:pt x="16" y="24"/>
                    <a:pt x="19" y="23"/>
                    <a:pt x="21" y="21"/>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223" name="Freeform 623"/>
            <p:cNvSpPr/>
            <p:nvPr/>
          </p:nvSpPr>
          <p:spPr>
            <a:xfrm>
              <a:off x="939800" y="1292225"/>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9" y="2"/>
                    <a:pt x="16" y="0"/>
                    <a:pt x="12" y="0"/>
                  </a:cubicBezTo>
                  <a:cubicBezTo>
                    <a:pt x="9" y="0"/>
                    <a:pt x="6" y="2"/>
                    <a:pt x="4" y="4"/>
                  </a:cubicBezTo>
                  <a:cubicBezTo>
                    <a:pt x="2" y="6"/>
                    <a:pt x="0" y="9"/>
                    <a:pt x="0" y="12"/>
                  </a:cubicBezTo>
                  <a:cubicBezTo>
                    <a:pt x="0" y="16"/>
                    <a:pt x="2" y="19"/>
                    <a:pt x="4" y="21"/>
                  </a:cubicBezTo>
                  <a:cubicBezTo>
                    <a:pt x="6" y="24"/>
                    <a:pt x="9" y="25"/>
                    <a:pt x="12" y="25"/>
                  </a:cubicBezTo>
                  <a:cubicBezTo>
                    <a:pt x="16" y="25"/>
                    <a:pt x="19" y="24"/>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224" name="Freeform 624"/>
            <p:cNvSpPr/>
            <p:nvPr/>
          </p:nvSpPr>
          <p:spPr>
            <a:xfrm>
              <a:off x="939800" y="1411288"/>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9" y="1"/>
                    <a:pt x="16" y="0"/>
                    <a:pt x="12" y="0"/>
                  </a:cubicBezTo>
                  <a:cubicBezTo>
                    <a:pt x="9" y="0"/>
                    <a:pt x="6" y="1"/>
                    <a:pt x="4" y="4"/>
                  </a:cubicBezTo>
                  <a:cubicBezTo>
                    <a:pt x="2" y="6"/>
                    <a:pt x="0" y="9"/>
                    <a:pt x="0" y="12"/>
                  </a:cubicBezTo>
                  <a:cubicBezTo>
                    <a:pt x="0" y="16"/>
                    <a:pt x="2" y="18"/>
                    <a:pt x="4" y="20"/>
                  </a:cubicBezTo>
                  <a:cubicBezTo>
                    <a:pt x="6" y="23"/>
                    <a:pt x="9" y="24"/>
                    <a:pt x="12" y="24"/>
                  </a:cubicBezTo>
                  <a:cubicBezTo>
                    <a:pt x="16" y="24"/>
                    <a:pt x="19" y="23"/>
                    <a:pt x="21" y="20"/>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225" name="Freeform 625"/>
            <p:cNvSpPr/>
            <p:nvPr/>
          </p:nvSpPr>
          <p:spPr>
            <a:xfrm>
              <a:off x="939800" y="1527175"/>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9" y="2"/>
                    <a:pt x="16" y="0"/>
                    <a:pt x="12" y="0"/>
                  </a:cubicBezTo>
                  <a:cubicBezTo>
                    <a:pt x="9" y="0"/>
                    <a:pt x="6" y="2"/>
                    <a:pt x="4" y="4"/>
                  </a:cubicBezTo>
                  <a:cubicBezTo>
                    <a:pt x="2" y="6"/>
                    <a:pt x="0" y="9"/>
                    <a:pt x="0" y="12"/>
                  </a:cubicBezTo>
                  <a:cubicBezTo>
                    <a:pt x="0" y="16"/>
                    <a:pt x="2" y="19"/>
                    <a:pt x="4" y="21"/>
                  </a:cubicBezTo>
                  <a:cubicBezTo>
                    <a:pt x="6" y="23"/>
                    <a:pt x="9" y="25"/>
                    <a:pt x="12" y="25"/>
                  </a:cubicBezTo>
                  <a:cubicBezTo>
                    <a:pt x="16" y="25"/>
                    <a:pt x="19" y="23"/>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226" name="Freeform 626"/>
            <p:cNvSpPr/>
            <p:nvPr/>
          </p:nvSpPr>
          <p:spPr>
            <a:xfrm>
              <a:off x="939800" y="1646238"/>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9"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9" y="23"/>
                    <a:pt x="21" y="20"/>
                  </a:cubicBezTo>
                  <a:cubicBezTo>
                    <a:pt x="23" y="18"/>
                    <a:pt x="24" y="15"/>
                    <a:pt x="24" y="12"/>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6227" name="Freeform 627"/>
            <p:cNvSpPr/>
            <p:nvPr/>
          </p:nvSpPr>
          <p:spPr>
            <a:xfrm>
              <a:off x="939800" y="1762125"/>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9" y="1"/>
                    <a:pt x="16" y="0"/>
                    <a:pt x="12" y="0"/>
                  </a:cubicBezTo>
                  <a:cubicBezTo>
                    <a:pt x="9" y="0"/>
                    <a:pt x="6" y="1"/>
                    <a:pt x="4" y="4"/>
                  </a:cubicBezTo>
                  <a:cubicBezTo>
                    <a:pt x="2" y="6"/>
                    <a:pt x="0" y="9"/>
                    <a:pt x="0" y="12"/>
                  </a:cubicBezTo>
                  <a:cubicBezTo>
                    <a:pt x="0" y="16"/>
                    <a:pt x="2" y="18"/>
                    <a:pt x="4" y="21"/>
                  </a:cubicBezTo>
                  <a:cubicBezTo>
                    <a:pt x="6" y="23"/>
                    <a:pt x="9" y="24"/>
                    <a:pt x="12" y="24"/>
                  </a:cubicBezTo>
                  <a:cubicBezTo>
                    <a:pt x="16" y="24"/>
                    <a:pt x="19" y="23"/>
                    <a:pt x="21" y="21"/>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228" name="Freeform 628"/>
            <p:cNvSpPr/>
            <p:nvPr/>
          </p:nvSpPr>
          <p:spPr>
            <a:xfrm>
              <a:off x="939800" y="1879600"/>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9" y="2"/>
                    <a:pt x="16" y="0"/>
                    <a:pt x="12" y="0"/>
                  </a:cubicBezTo>
                  <a:cubicBezTo>
                    <a:pt x="9" y="0"/>
                    <a:pt x="6" y="2"/>
                    <a:pt x="4" y="4"/>
                  </a:cubicBezTo>
                  <a:cubicBezTo>
                    <a:pt x="2" y="6"/>
                    <a:pt x="0" y="9"/>
                    <a:pt x="0" y="12"/>
                  </a:cubicBezTo>
                  <a:cubicBezTo>
                    <a:pt x="0" y="16"/>
                    <a:pt x="2" y="19"/>
                    <a:pt x="4" y="21"/>
                  </a:cubicBezTo>
                  <a:cubicBezTo>
                    <a:pt x="6" y="24"/>
                    <a:pt x="9" y="25"/>
                    <a:pt x="12" y="25"/>
                  </a:cubicBezTo>
                  <a:cubicBezTo>
                    <a:pt x="16" y="25"/>
                    <a:pt x="19" y="24"/>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229" name="Freeform 629"/>
            <p:cNvSpPr/>
            <p:nvPr/>
          </p:nvSpPr>
          <p:spPr>
            <a:xfrm>
              <a:off x="939800" y="1998663"/>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9"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9" y="23"/>
                    <a:pt x="21" y="20"/>
                  </a:cubicBezTo>
                  <a:cubicBezTo>
                    <a:pt x="23" y="18"/>
                    <a:pt x="24" y="15"/>
                    <a:pt x="24" y="12"/>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6230" name="Freeform 630"/>
            <p:cNvSpPr/>
            <p:nvPr/>
          </p:nvSpPr>
          <p:spPr>
            <a:xfrm>
              <a:off x="119062" y="1292225"/>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2" y="0"/>
                  </a:cubicBezTo>
                  <a:cubicBezTo>
                    <a:pt x="8" y="0"/>
                    <a:pt x="6" y="2"/>
                    <a:pt x="3" y="4"/>
                  </a:cubicBezTo>
                  <a:cubicBezTo>
                    <a:pt x="1" y="6"/>
                    <a:pt x="0" y="9"/>
                    <a:pt x="0" y="12"/>
                  </a:cubicBezTo>
                  <a:cubicBezTo>
                    <a:pt x="0" y="16"/>
                    <a:pt x="1" y="19"/>
                    <a:pt x="3" y="21"/>
                  </a:cubicBezTo>
                  <a:cubicBezTo>
                    <a:pt x="6" y="24"/>
                    <a:pt x="8" y="25"/>
                    <a:pt x="12" y="25"/>
                  </a:cubicBezTo>
                  <a:cubicBezTo>
                    <a:pt x="15"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231" name="Freeform 631"/>
            <p:cNvSpPr/>
            <p:nvPr/>
          </p:nvSpPr>
          <p:spPr>
            <a:xfrm>
              <a:off x="471487" y="1292225"/>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2" y="0"/>
                  </a:cubicBezTo>
                  <a:cubicBezTo>
                    <a:pt x="9" y="0"/>
                    <a:pt x="6" y="2"/>
                    <a:pt x="3" y="4"/>
                  </a:cubicBezTo>
                  <a:cubicBezTo>
                    <a:pt x="1" y="6"/>
                    <a:pt x="0" y="9"/>
                    <a:pt x="0" y="12"/>
                  </a:cubicBezTo>
                  <a:cubicBezTo>
                    <a:pt x="0" y="16"/>
                    <a:pt x="1" y="19"/>
                    <a:pt x="3" y="21"/>
                  </a:cubicBezTo>
                  <a:cubicBezTo>
                    <a:pt x="6" y="24"/>
                    <a:pt x="9" y="25"/>
                    <a:pt x="12" y="25"/>
                  </a:cubicBezTo>
                  <a:cubicBezTo>
                    <a:pt x="15"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232" name="Freeform 632"/>
            <p:cNvSpPr/>
            <p:nvPr/>
          </p:nvSpPr>
          <p:spPr>
            <a:xfrm>
              <a:off x="1176337" y="2233613"/>
              <a:ext cx="74612"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5" y="0"/>
                    <a:pt x="12" y="0"/>
                  </a:cubicBezTo>
                  <a:cubicBezTo>
                    <a:pt x="9" y="0"/>
                    <a:pt x="6" y="1"/>
                    <a:pt x="4" y="3"/>
                  </a:cubicBezTo>
                  <a:cubicBezTo>
                    <a:pt x="1" y="5"/>
                    <a:pt x="0" y="8"/>
                    <a:pt x="0" y="11"/>
                  </a:cubicBezTo>
                  <a:cubicBezTo>
                    <a:pt x="0" y="15"/>
                    <a:pt x="1" y="18"/>
                    <a:pt x="4" y="20"/>
                  </a:cubicBezTo>
                  <a:cubicBezTo>
                    <a:pt x="6" y="23"/>
                    <a:pt x="9" y="24"/>
                    <a:pt x="12" y="24"/>
                  </a:cubicBezTo>
                  <a:cubicBezTo>
                    <a:pt x="15" y="24"/>
                    <a:pt x="18" y="23"/>
                    <a:pt x="21" y="20"/>
                  </a:cubicBezTo>
                  <a:cubicBezTo>
                    <a:pt x="23" y="18"/>
                    <a:pt x="24" y="15"/>
                    <a:pt x="24" y="11"/>
                  </a:cubicBezTo>
                  <a:cubicBezTo>
                    <a:pt x="24" y="8"/>
                    <a:pt x="23" y="5"/>
                    <a:pt x="21" y="3"/>
                  </a:cubicBezTo>
                </a:path>
              </a:pathLst>
            </a:custGeom>
            <a:solidFill>
              <a:schemeClr val="tx1">
                <a:alpha val="100000"/>
              </a:schemeClr>
            </a:solidFill>
            <a:ln w="9525">
              <a:noFill/>
            </a:ln>
          </p:spPr>
          <p:txBody>
            <a:bodyPr/>
            <a:p>
              <a:endParaRPr lang="zh-CN" altLang="en-US"/>
            </a:p>
          </p:txBody>
        </p:sp>
        <p:sp>
          <p:nvSpPr>
            <p:cNvPr id="26233" name="Freeform 633"/>
            <p:cNvSpPr/>
            <p:nvPr/>
          </p:nvSpPr>
          <p:spPr>
            <a:xfrm>
              <a:off x="1292225" y="2233613"/>
              <a:ext cx="77787"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2" y="0"/>
                  </a:cubicBezTo>
                  <a:cubicBezTo>
                    <a:pt x="9" y="0"/>
                    <a:pt x="6" y="1"/>
                    <a:pt x="4" y="3"/>
                  </a:cubicBezTo>
                  <a:cubicBezTo>
                    <a:pt x="2" y="5"/>
                    <a:pt x="0" y="8"/>
                    <a:pt x="0" y="11"/>
                  </a:cubicBezTo>
                  <a:cubicBezTo>
                    <a:pt x="0" y="15"/>
                    <a:pt x="2" y="18"/>
                    <a:pt x="4" y="20"/>
                  </a:cubicBezTo>
                  <a:cubicBezTo>
                    <a:pt x="6" y="23"/>
                    <a:pt x="9" y="24"/>
                    <a:pt x="12" y="24"/>
                  </a:cubicBezTo>
                  <a:cubicBezTo>
                    <a:pt x="16" y="24"/>
                    <a:pt x="19" y="23"/>
                    <a:pt x="21" y="20"/>
                  </a:cubicBezTo>
                  <a:cubicBezTo>
                    <a:pt x="24" y="18"/>
                    <a:pt x="25" y="15"/>
                    <a:pt x="25" y="11"/>
                  </a:cubicBezTo>
                  <a:cubicBezTo>
                    <a:pt x="25" y="8"/>
                    <a:pt x="24" y="5"/>
                    <a:pt x="21" y="3"/>
                  </a:cubicBezTo>
                </a:path>
              </a:pathLst>
            </a:custGeom>
            <a:solidFill>
              <a:schemeClr val="tx1">
                <a:alpha val="100000"/>
              </a:schemeClr>
            </a:solidFill>
            <a:ln w="9525">
              <a:noFill/>
            </a:ln>
          </p:spPr>
          <p:txBody>
            <a:bodyPr/>
            <a:p>
              <a:endParaRPr lang="zh-CN" altLang="en-US"/>
            </a:p>
          </p:txBody>
        </p:sp>
        <p:sp>
          <p:nvSpPr>
            <p:cNvPr id="26234" name="Freeform 634"/>
            <p:cNvSpPr/>
            <p:nvPr/>
          </p:nvSpPr>
          <p:spPr>
            <a:xfrm>
              <a:off x="1411287" y="2233613"/>
              <a:ext cx="76200" cy="76200"/>
            </a:xfrm>
            <a:custGeom>
              <a:avLst/>
              <a:gdLst>
                <a:gd name="txL" fmla="*/ 0 w 24"/>
                <a:gd name="txT" fmla="*/ 0 h 24"/>
                <a:gd name="txR" fmla="*/ 24 w 24"/>
                <a:gd name="txB" fmla="*/ 24 h 24"/>
              </a:gdLst>
              <a:ahLst/>
              <a:cxnLst>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24" h="24">
                  <a:moveTo>
                    <a:pt x="12" y="0"/>
                  </a:moveTo>
                  <a:cubicBezTo>
                    <a:pt x="9" y="0"/>
                    <a:pt x="6" y="1"/>
                    <a:pt x="3" y="3"/>
                  </a:cubicBezTo>
                  <a:cubicBezTo>
                    <a:pt x="1" y="5"/>
                    <a:pt x="0" y="8"/>
                    <a:pt x="0" y="11"/>
                  </a:cubicBezTo>
                  <a:cubicBezTo>
                    <a:pt x="0" y="15"/>
                    <a:pt x="1" y="18"/>
                    <a:pt x="3" y="20"/>
                  </a:cubicBezTo>
                  <a:cubicBezTo>
                    <a:pt x="6" y="23"/>
                    <a:pt x="9" y="24"/>
                    <a:pt x="12" y="24"/>
                  </a:cubicBezTo>
                  <a:cubicBezTo>
                    <a:pt x="15" y="24"/>
                    <a:pt x="18" y="23"/>
                    <a:pt x="20" y="20"/>
                  </a:cubicBezTo>
                  <a:cubicBezTo>
                    <a:pt x="23" y="18"/>
                    <a:pt x="24" y="15"/>
                    <a:pt x="24" y="11"/>
                  </a:cubicBezTo>
                  <a:cubicBezTo>
                    <a:pt x="24" y="8"/>
                    <a:pt x="23" y="5"/>
                    <a:pt x="20" y="3"/>
                  </a:cubicBezTo>
                  <a:cubicBezTo>
                    <a:pt x="18" y="1"/>
                    <a:pt x="15" y="0"/>
                    <a:pt x="12" y="0"/>
                  </a:cubicBezTo>
                </a:path>
              </a:pathLst>
            </a:custGeom>
            <a:solidFill>
              <a:schemeClr val="tx1">
                <a:alpha val="100000"/>
              </a:schemeClr>
            </a:solidFill>
            <a:ln w="9525">
              <a:noFill/>
            </a:ln>
          </p:spPr>
          <p:txBody>
            <a:bodyPr/>
            <a:p>
              <a:endParaRPr lang="zh-CN" altLang="en-US"/>
            </a:p>
          </p:txBody>
        </p:sp>
        <p:sp>
          <p:nvSpPr>
            <p:cNvPr id="26235" name="Freeform 635"/>
            <p:cNvSpPr/>
            <p:nvPr/>
          </p:nvSpPr>
          <p:spPr>
            <a:xfrm>
              <a:off x="1411287" y="2351088"/>
              <a:ext cx="76200" cy="74613"/>
            </a:xfrm>
            <a:custGeom>
              <a:avLst/>
              <a:gdLst>
                <a:gd name="txL" fmla="*/ 0 w 24"/>
                <a:gd name="txT" fmla="*/ 0 h 24"/>
                <a:gd name="txR" fmla="*/ 24 w 24"/>
                <a:gd name="txB" fmla="*/ 24 h 24"/>
              </a:gdLst>
              <a:ahLst/>
              <a:cxnLst>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24" h="24">
                  <a:moveTo>
                    <a:pt x="12" y="0"/>
                  </a:moveTo>
                  <a:cubicBezTo>
                    <a:pt x="9" y="0"/>
                    <a:pt x="6" y="1"/>
                    <a:pt x="3" y="4"/>
                  </a:cubicBezTo>
                  <a:cubicBezTo>
                    <a:pt x="1" y="6"/>
                    <a:pt x="0" y="9"/>
                    <a:pt x="0" y="12"/>
                  </a:cubicBezTo>
                  <a:cubicBezTo>
                    <a:pt x="0" y="16"/>
                    <a:pt x="1" y="18"/>
                    <a:pt x="3" y="20"/>
                  </a:cubicBezTo>
                  <a:cubicBezTo>
                    <a:pt x="6" y="23"/>
                    <a:pt x="9" y="24"/>
                    <a:pt x="12" y="24"/>
                  </a:cubicBezTo>
                  <a:cubicBezTo>
                    <a:pt x="15" y="24"/>
                    <a:pt x="18" y="23"/>
                    <a:pt x="20" y="20"/>
                  </a:cubicBezTo>
                  <a:cubicBezTo>
                    <a:pt x="23" y="18"/>
                    <a:pt x="24" y="16"/>
                    <a:pt x="24" y="12"/>
                  </a:cubicBezTo>
                  <a:cubicBezTo>
                    <a:pt x="24" y="9"/>
                    <a:pt x="23" y="6"/>
                    <a:pt x="20" y="4"/>
                  </a:cubicBezTo>
                  <a:cubicBezTo>
                    <a:pt x="18" y="1"/>
                    <a:pt x="15" y="0"/>
                    <a:pt x="12" y="0"/>
                  </a:cubicBezTo>
                </a:path>
              </a:pathLst>
            </a:custGeom>
            <a:solidFill>
              <a:schemeClr val="tx1">
                <a:alpha val="100000"/>
              </a:schemeClr>
            </a:solidFill>
            <a:ln w="9525">
              <a:noFill/>
            </a:ln>
          </p:spPr>
          <p:txBody>
            <a:bodyPr/>
            <a:p>
              <a:endParaRPr lang="zh-CN" altLang="en-US"/>
            </a:p>
          </p:txBody>
        </p:sp>
        <p:sp>
          <p:nvSpPr>
            <p:cNvPr id="26236" name="Freeform 636"/>
            <p:cNvSpPr/>
            <p:nvPr/>
          </p:nvSpPr>
          <p:spPr>
            <a:xfrm>
              <a:off x="1644650" y="2114550"/>
              <a:ext cx="77787"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2"/>
                    <a:pt x="16" y="0"/>
                    <a:pt x="12" y="0"/>
                  </a:cubicBezTo>
                  <a:cubicBezTo>
                    <a:pt x="9" y="0"/>
                    <a:pt x="6" y="2"/>
                    <a:pt x="4" y="4"/>
                  </a:cubicBezTo>
                  <a:cubicBezTo>
                    <a:pt x="2" y="6"/>
                    <a:pt x="0" y="9"/>
                    <a:pt x="0" y="12"/>
                  </a:cubicBezTo>
                  <a:cubicBezTo>
                    <a:pt x="0" y="16"/>
                    <a:pt x="2" y="18"/>
                    <a:pt x="4" y="21"/>
                  </a:cubicBezTo>
                  <a:cubicBezTo>
                    <a:pt x="6" y="23"/>
                    <a:pt x="9" y="24"/>
                    <a:pt x="12" y="24"/>
                  </a:cubicBezTo>
                  <a:cubicBezTo>
                    <a:pt x="16" y="24"/>
                    <a:pt x="19" y="23"/>
                    <a:pt x="21" y="21"/>
                  </a:cubicBezTo>
                  <a:cubicBezTo>
                    <a:pt x="24" y="18"/>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237" name="Freeform 637"/>
            <p:cNvSpPr/>
            <p:nvPr/>
          </p:nvSpPr>
          <p:spPr>
            <a:xfrm>
              <a:off x="587375" y="939800"/>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5" y="0"/>
                    <a:pt x="12" y="0"/>
                  </a:cubicBezTo>
                  <a:cubicBezTo>
                    <a:pt x="9" y="0"/>
                    <a:pt x="6" y="2"/>
                    <a:pt x="4" y="4"/>
                  </a:cubicBezTo>
                  <a:cubicBezTo>
                    <a:pt x="2" y="6"/>
                    <a:pt x="0" y="9"/>
                    <a:pt x="0" y="12"/>
                  </a:cubicBezTo>
                  <a:cubicBezTo>
                    <a:pt x="0" y="16"/>
                    <a:pt x="2" y="19"/>
                    <a:pt x="4" y="21"/>
                  </a:cubicBezTo>
                  <a:cubicBezTo>
                    <a:pt x="6" y="24"/>
                    <a:pt x="9" y="25"/>
                    <a:pt x="12" y="25"/>
                  </a:cubicBezTo>
                  <a:cubicBezTo>
                    <a:pt x="15" y="25"/>
                    <a:pt x="18" y="24"/>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238" name="Freeform 638"/>
            <p:cNvSpPr/>
            <p:nvPr/>
          </p:nvSpPr>
          <p:spPr>
            <a:xfrm>
              <a:off x="587375" y="1058863"/>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5" y="0"/>
                    <a:pt x="12" y="0"/>
                  </a:cubicBezTo>
                  <a:cubicBezTo>
                    <a:pt x="9" y="0"/>
                    <a:pt x="6" y="1"/>
                    <a:pt x="4" y="3"/>
                  </a:cubicBezTo>
                  <a:cubicBezTo>
                    <a:pt x="2" y="6"/>
                    <a:pt x="0" y="9"/>
                    <a:pt x="0" y="12"/>
                  </a:cubicBezTo>
                  <a:cubicBezTo>
                    <a:pt x="0" y="15"/>
                    <a:pt x="2" y="18"/>
                    <a:pt x="4" y="20"/>
                  </a:cubicBezTo>
                  <a:cubicBezTo>
                    <a:pt x="6" y="23"/>
                    <a:pt x="9" y="24"/>
                    <a:pt x="12" y="24"/>
                  </a:cubicBezTo>
                  <a:cubicBezTo>
                    <a:pt x="15" y="24"/>
                    <a:pt x="18" y="23"/>
                    <a:pt x="21" y="20"/>
                  </a:cubicBezTo>
                  <a:cubicBezTo>
                    <a:pt x="23" y="18"/>
                    <a:pt x="24" y="15"/>
                    <a:pt x="24" y="12"/>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6239" name="Freeform 639"/>
            <p:cNvSpPr/>
            <p:nvPr/>
          </p:nvSpPr>
          <p:spPr>
            <a:xfrm>
              <a:off x="587375" y="1174750"/>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2"/>
                    <a:pt x="15" y="0"/>
                    <a:pt x="12" y="0"/>
                  </a:cubicBezTo>
                  <a:cubicBezTo>
                    <a:pt x="9" y="0"/>
                    <a:pt x="6" y="2"/>
                    <a:pt x="4" y="4"/>
                  </a:cubicBezTo>
                  <a:cubicBezTo>
                    <a:pt x="2" y="6"/>
                    <a:pt x="0" y="9"/>
                    <a:pt x="0" y="12"/>
                  </a:cubicBezTo>
                  <a:cubicBezTo>
                    <a:pt x="0" y="16"/>
                    <a:pt x="2" y="18"/>
                    <a:pt x="4" y="21"/>
                  </a:cubicBezTo>
                  <a:cubicBezTo>
                    <a:pt x="6" y="23"/>
                    <a:pt x="9" y="24"/>
                    <a:pt x="12" y="24"/>
                  </a:cubicBezTo>
                  <a:cubicBezTo>
                    <a:pt x="15" y="24"/>
                    <a:pt x="18" y="23"/>
                    <a:pt x="21" y="21"/>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240" name="Freeform 640"/>
            <p:cNvSpPr/>
            <p:nvPr/>
          </p:nvSpPr>
          <p:spPr>
            <a:xfrm>
              <a:off x="587375" y="1292225"/>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5" y="0"/>
                    <a:pt x="12" y="0"/>
                  </a:cubicBezTo>
                  <a:cubicBezTo>
                    <a:pt x="9" y="0"/>
                    <a:pt x="6" y="2"/>
                    <a:pt x="4" y="4"/>
                  </a:cubicBezTo>
                  <a:cubicBezTo>
                    <a:pt x="2" y="6"/>
                    <a:pt x="0" y="9"/>
                    <a:pt x="0" y="12"/>
                  </a:cubicBezTo>
                  <a:cubicBezTo>
                    <a:pt x="0" y="16"/>
                    <a:pt x="2" y="19"/>
                    <a:pt x="4" y="21"/>
                  </a:cubicBezTo>
                  <a:cubicBezTo>
                    <a:pt x="6" y="24"/>
                    <a:pt x="9" y="25"/>
                    <a:pt x="12" y="25"/>
                  </a:cubicBezTo>
                  <a:cubicBezTo>
                    <a:pt x="15" y="25"/>
                    <a:pt x="18" y="24"/>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241" name="Freeform 641"/>
            <p:cNvSpPr/>
            <p:nvPr/>
          </p:nvSpPr>
          <p:spPr>
            <a:xfrm>
              <a:off x="587375" y="1411288"/>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1"/>
                    <a:pt x="15" y="0"/>
                    <a:pt x="12" y="0"/>
                  </a:cubicBezTo>
                  <a:cubicBezTo>
                    <a:pt x="9" y="0"/>
                    <a:pt x="6" y="1"/>
                    <a:pt x="4" y="4"/>
                  </a:cubicBezTo>
                  <a:cubicBezTo>
                    <a:pt x="2" y="6"/>
                    <a:pt x="0" y="9"/>
                    <a:pt x="0" y="12"/>
                  </a:cubicBezTo>
                  <a:cubicBezTo>
                    <a:pt x="0" y="16"/>
                    <a:pt x="2" y="18"/>
                    <a:pt x="4" y="20"/>
                  </a:cubicBezTo>
                  <a:cubicBezTo>
                    <a:pt x="6" y="23"/>
                    <a:pt x="9" y="24"/>
                    <a:pt x="12" y="24"/>
                  </a:cubicBezTo>
                  <a:cubicBezTo>
                    <a:pt x="15" y="24"/>
                    <a:pt x="18" y="23"/>
                    <a:pt x="21" y="20"/>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242" name="Freeform 642"/>
            <p:cNvSpPr/>
            <p:nvPr/>
          </p:nvSpPr>
          <p:spPr>
            <a:xfrm>
              <a:off x="119062" y="706438"/>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2" y="0"/>
                  </a:cubicBezTo>
                  <a:cubicBezTo>
                    <a:pt x="8" y="0"/>
                    <a:pt x="6" y="1"/>
                    <a:pt x="3" y="3"/>
                  </a:cubicBezTo>
                  <a:cubicBezTo>
                    <a:pt x="1" y="6"/>
                    <a:pt x="0" y="9"/>
                    <a:pt x="0" y="12"/>
                  </a:cubicBezTo>
                  <a:cubicBezTo>
                    <a:pt x="0" y="15"/>
                    <a:pt x="1" y="18"/>
                    <a:pt x="3" y="20"/>
                  </a:cubicBezTo>
                  <a:cubicBezTo>
                    <a:pt x="6" y="23"/>
                    <a:pt x="8" y="24"/>
                    <a:pt x="12" y="24"/>
                  </a:cubicBezTo>
                  <a:cubicBezTo>
                    <a:pt x="15"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6243" name="Freeform 643"/>
            <p:cNvSpPr/>
            <p:nvPr/>
          </p:nvSpPr>
          <p:spPr>
            <a:xfrm>
              <a:off x="236537" y="706438"/>
              <a:ext cx="74612"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2" y="0"/>
                  </a:cubicBezTo>
                  <a:cubicBezTo>
                    <a:pt x="9" y="0"/>
                    <a:pt x="6" y="1"/>
                    <a:pt x="4" y="3"/>
                  </a:cubicBezTo>
                  <a:cubicBezTo>
                    <a:pt x="1" y="6"/>
                    <a:pt x="0" y="9"/>
                    <a:pt x="0" y="12"/>
                  </a:cubicBezTo>
                  <a:cubicBezTo>
                    <a:pt x="0" y="15"/>
                    <a:pt x="1" y="18"/>
                    <a:pt x="4" y="20"/>
                  </a:cubicBezTo>
                  <a:cubicBezTo>
                    <a:pt x="6" y="23"/>
                    <a:pt x="9" y="24"/>
                    <a:pt x="12" y="24"/>
                  </a:cubicBezTo>
                  <a:cubicBezTo>
                    <a:pt x="15"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6244" name="Freeform 644"/>
            <p:cNvSpPr/>
            <p:nvPr/>
          </p:nvSpPr>
          <p:spPr>
            <a:xfrm>
              <a:off x="352425" y="706438"/>
              <a:ext cx="77787"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9" y="23"/>
                    <a:pt x="21" y="20"/>
                  </a:cubicBezTo>
                  <a:cubicBezTo>
                    <a:pt x="23" y="18"/>
                    <a:pt x="25" y="15"/>
                    <a:pt x="25" y="12"/>
                  </a:cubicBezTo>
                  <a:cubicBezTo>
                    <a:pt x="25" y="9"/>
                    <a:pt x="23" y="6"/>
                    <a:pt x="21" y="3"/>
                  </a:cubicBezTo>
                </a:path>
              </a:pathLst>
            </a:custGeom>
            <a:solidFill>
              <a:schemeClr val="tx1">
                <a:alpha val="100000"/>
              </a:schemeClr>
            </a:solidFill>
            <a:ln w="9525">
              <a:noFill/>
            </a:ln>
          </p:spPr>
          <p:txBody>
            <a:bodyPr/>
            <a:p>
              <a:endParaRPr lang="zh-CN" altLang="en-US"/>
            </a:p>
          </p:txBody>
        </p:sp>
        <p:sp>
          <p:nvSpPr>
            <p:cNvPr id="26245" name="Freeform 645"/>
            <p:cNvSpPr/>
            <p:nvPr/>
          </p:nvSpPr>
          <p:spPr>
            <a:xfrm>
              <a:off x="704850" y="823913"/>
              <a:ext cx="77787"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1"/>
                    <a:pt x="16" y="0"/>
                    <a:pt x="12" y="0"/>
                  </a:cubicBezTo>
                  <a:cubicBezTo>
                    <a:pt x="9" y="0"/>
                    <a:pt x="6" y="1"/>
                    <a:pt x="4" y="4"/>
                  </a:cubicBezTo>
                  <a:cubicBezTo>
                    <a:pt x="2" y="6"/>
                    <a:pt x="0" y="9"/>
                    <a:pt x="0" y="12"/>
                  </a:cubicBezTo>
                  <a:cubicBezTo>
                    <a:pt x="0" y="16"/>
                    <a:pt x="2" y="18"/>
                    <a:pt x="4" y="21"/>
                  </a:cubicBezTo>
                  <a:cubicBezTo>
                    <a:pt x="6" y="23"/>
                    <a:pt x="9" y="24"/>
                    <a:pt x="12" y="24"/>
                  </a:cubicBezTo>
                  <a:cubicBezTo>
                    <a:pt x="16" y="24"/>
                    <a:pt x="19" y="23"/>
                    <a:pt x="21" y="21"/>
                  </a:cubicBezTo>
                  <a:cubicBezTo>
                    <a:pt x="24" y="18"/>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246" name="Freeform 646"/>
            <p:cNvSpPr/>
            <p:nvPr/>
          </p:nvSpPr>
          <p:spPr>
            <a:xfrm>
              <a:off x="587375" y="823913"/>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1"/>
                    <a:pt x="15" y="0"/>
                    <a:pt x="12" y="0"/>
                  </a:cubicBezTo>
                  <a:cubicBezTo>
                    <a:pt x="9" y="0"/>
                    <a:pt x="6" y="1"/>
                    <a:pt x="4" y="4"/>
                  </a:cubicBezTo>
                  <a:cubicBezTo>
                    <a:pt x="2" y="6"/>
                    <a:pt x="0" y="9"/>
                    <a:pt x="0" y="12"/>
                  </a:cubicBezTo>
                  <a:cubicBezTo>
                    <a:pt x="0" y="16"/>
                    <a:pt x="2" y="18"/>
                    <a:pt x="4" y="21"/>
                  </a:cubicBezTo>
                  <a:cubicBezTo>
                    <a:pt x="6" y="23"/>
                    <a:pt x="9" y="24"/>
                    <a:pt x="12" y="24"/>
                  </a:cubicBezTo>
                  <a:cubicBezTo>
                    <a:pt x="15" y="24"/>
                    <a:pt x="18" y="23"/>
                    <a:pt x="21" y="21"/>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247" name="Freeform 647"/>
            <p:cNvSpPr/>
            <p:nvPr/>
          </p:nvSpPr>
          <p:spPr>
            <a:xfrm>
              <a:off x="823912" y="471488"/>
              <a:ext cx="74612"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5" y="0"/>
                    <a:pt x="12" y="0"/>
                  </a:cubicBezTo>
                  <a:cubicBezTo>
                    <a:pt x="9" y="0"/>
                    <a:pt x="6" y="1"/>
                    <a:pt x="4" y="4"/>
                  </a:cubicBezTo>
                  <a:cubicBezTo>
                    <a:pt x="1" y="6"/>
                    <a:pt x="0" y="9"/>
                    <a:pt x="0" y="12"/>
                  </a:cubicBezTo>
                  <a:cubicBezTo>
                    <a:pt x="0" y="16"/>
                    <a:pt x="1" y="18"/>
                    <a:pt x="4" y="20"/>
                  </a:cubicBezTo>
                  <a:cubicBezTo>
                    <a:pt x="6" y="23"/>
                    <a:pt x="9" y="24"/>
                    <a:pt x="12" y="24"/>
                  </a:cubicBezTo>
                  <a:cubicBezTo>
                    <a:pt x="15" y="24"/>
                    <a:pt x="18" y="23"/>
                    <a:pt x="20" y="20"/>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248" name="Freeform 648"/>
            <p:cNvSpPr/>
            <p:nvPr/>
          </p:nvSpPr>
          <p:spPr>
            <a:xfrm>
              <a:off x="823912" y="587375"/>
              <a:ext cx="74612"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5" y="0"/>
                    <a:pt x="12" y="0"/>
                  </a:cubicBezTo>
                  <a:cubicBezTo>
                    <a:pt x="9" y="0"/>
                    <a:pt x="6" y="2"/>
                    <a:pt x="4" y="4"/>
                  </a:cubicBezTo>
                  <a:cubicBezTo>
                    <a:pt x="1" y="6"/>
                    <a:pt x="0" y="9"/>
                    <a:pt x="0" y="12"/>
                  </a:cubicBezTo>
                  <a:cubicBezTo>
                    <a:pt x="0" y="16"/>
                    <a:pt x="1" y="19"/>
                    <a:pt x="4" y="21"/>
                  </a:cubicBezTo>
                  <a:cubicBezTo>
                    <a:pt x="6" y="23"/>
                    <a:pt x="9" y="24"/>
                    <a:pt x="12" y="24"/>
                  </a:cubicBezTo>
                  <a:cubicBezTo>
                    <a:pt x="15" y="24"/>
                    <a:pt x="18" y="23"/>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249" name="Freeform 649"/>
            <p:cNvSpPr/>
            <p:nvPr/>
          </p:nvSpPr>
          <p:spPr>
            <a:xfrm>
              <a:off x="1763712" y="1174750"/>
              <a:ext cx="74612"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6" y="0"/>
                    <a:pt x="12" y="0"/>
                  </a:cubicBezTo>
                  <a:cubicBezTo>
                    <a:pt x="9" y="0"/>
                    <a:pt x="6" y="2"/>
                    <a:pt x="4" y="4"/>
                  </a:cubicBezTo>
                  <a:cubicBezTo>
                    <a:pt x="1" y="6"/>
                    <a:pt x="0" y="9"/>
                    <a:pt x="0" y="12"/>
                  </a:cubicBezTo>
                  <a:cubicBezTo>
                    <a:pt x="0" y="16"/>
                    <a:pt x="1" y="18"/>
                    <a:pt x="4" y="21"/>
                  </a:cubicBezTo>
                  <a:cubicBezTo>
                    <a:pt x="6" y="23"/>
                    <a:pt x="9" y="24"/>
                    <a:pt x="12" y="24"/>
                  </a:cubicBezTo>
                  <a:cubicBezTo>
                    <a:pt x="16"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250" name="Freeform 650"/>
            <p:cNvSpPr/>
            <p:nvPr/>
          </p:nvSpPr>
          <p:spPr>
            <a:xfrm>
              <a:off x="1763712" y="1292225"/>
              <a:ext cx="74612"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6" y="0"/>
                    <a:pt x="12" y="0"/>
                  </a:cubicBezTo>
                  <a:cubicBezTo>
                    <a:pt x="9" y="0"/>
                    <a:pt x="6" y="2"/>
                    <a:pt x="4" y="4"/>
                  </a:cubicBezTo>
                  <a:cubicBezTo>
                    <a:pt x="1" y="6"/>
                    <a:pt x="0" y="9"/>
                    <a:pt x="0" y="12"/>
                  </a:cubicBezTo>
                  <a:cubicBezTo>
                    <a:pt x="0" y="16"/>
                    <a:pt x="1" y="19"/>
                    <a:pt x="4" y="21"/>
                  </a:cubicBezTo>
                  <a:cubicBezTo>
                    <a:pt x="6" y="24"/>
                    <a:pt x="9" y="25"/>
                    <a:pt x="12" y="25"/>
                  </a:cubicBezTo>
                  <a:cubicBezTo>
                    <a:pt x="16"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251" name="Freeform 651"/>
            <p:cNvSpPr/>
            <p:nvPr/>
          </p:nvSpPr>
          <p:spPr>
            <a:xfrm>
              <a:off x="1879600" y="1292225"/>
              <a:ext cx="79375" cy="77788"/>
            </a:xfrm>
            <a:custGeom>
              <a:avLst/>
              <a:gdLst>
                <a:gd name="txL" fmla="*/ 0 w 25"/>
                <a:gd name="txT" fmla="*/ 0 h 25"/>
                <a:gd name="txR" fmla="*/ 25 w 25"/>
                <a:gd name="txB" fmla="*/ 25 h 25"/>
              </a:gdLst>
              <a:ahLst/>
              <a:cxnLst>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25" h="25">
                  <a:moveTo>
                    <a:pt x="12" y="0"/>
                  </a:moveTo>
                  <a:cubicBezTo>
                    <a:pt x="9" y="0"/>
                    <a:pt x="6" y="2"/>
                    <a:pt x="4" y="4"/>
                  </a:cubicBezTo>
                  <a:cubicBezTo>
                    <a:pt x="2" y="6"/>
                    <a:pt x="0" y="9"/>
                    <a:pt x="0" y="12"/>
                  </a:cubicBezTo>
                  <a:cubicBezTo>
                    <a:pt x="0" y="16"/>
                    <a:pt x="2" y="19"/>
                    <a:pt x="4" y="21"/>
                  </a:cubicBezTo>
                  <a:cubicBezTo>
                    <a:pt x="6" y="24"/>
                    <a:pt x="9" y="25"/>
                    <a:pt x="12" y="25"/>
                  </a:cubicBezTo>
                  <a:cubicBezTo>
                    <a:pt x="16" y="25"/>
                    <a:pt x="19" y="24"/>
                    <a:pt x="21" y="21"/>
                  </a:cubicBezTo>
                  <a:cubicBezTo>
                    <a:pt x="23" y="19"/>
                    <a:pt x="25" y="16"/>
                    <a:pt x="25" y="12"/>
                  </a:cubicBezTo>
                  <a:cubicBezTo>
                    <a:pt x="25" y="9"/>
                    <a:pt x="23" y="6"/>
                    <a:pt x="21" y="4"/>
                  </a:cubicBezTo>
                  <a:cubicBezTo>
                    <a:pt x="19" y="2"/>
                    <a:pt x="16" y="0"/>
                    <a:pt x="12" y="0"/>
                  </a:cubicBezTo>
                </a:path>
              </a:pathLst>
            </a:custGeom>
            <a:solidFill>
              <a:schemeClr val="tx1">
                <a:alpha val="100000"/>
              </a:schemeClr>
            </a:solidFill>
            <a:ln w="9525">
              <a:noFill/>
            </a:ln>
          </p:spPr>
          <p:txBody>
            <a:bodyPr/>
            <a:p>
              <a:endParaRPr lang="zh-CN" altLang="en-US"/>
            </a:p>
          </p:txBody>
        </p:sp>
        <p:sp>
          <p:nvSpPr>
            <p:cNvPr id="26252" name="Freeform 652"/>
            <p:cNvSpPr/>
            <p:nvPr/>
          </p:nvSpPr>
          <p:spPr>
            <a:xfrm>
              <a:off x="1644650" y="939800"/>
              <a:ext cx="77787"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2" y="0"/>
                  </a:cubicBezTo>
                  <a:cubicBezTo>
                    <a:pt x="9" y="0"/>
                    <a:pt x="6" y="2"/>
                    <a:pt x="4" y="4"/>
                  </a:cubicBezTo>
                  <a:cubicBezTo>
                    <a:pt x="2" y="6"/>
                    <a:pt x="0" y="9"/>
                    <a:pt x="0" y="12"/>
                  </a:cubicBezTo>
                  <a:cubicBezTo>
                    <a:pt x="0" y="16"/>
                    <a:pt x="2" y="19"/>
                    <a:pt x="4" y="21"/>
                  </a:cubicBezTo>
                  <a:cubicBezTo>
                    <a:pt x="6" y="24"/>
                    <a:pt x="9" y="25"/>
                    <a:pt x="12" y="25"/>
                  </a:cubicBezTo>
                  <a:cubicBezTo>
                    <a:pt x="16" y="25"/>
                    <a:pt x="19" y="24"/>
                    <a:pt x="21" y="21"/>
                  </a:cubicBezTo>
                  <a:cubicBezTo>
                    <a:pt x="24" y="19"/>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253" name="Freeform 653"/>
            <p:cNvSpPr/>
            <p:nvPr/>
          </p:nvSpPr>
          <p:spPr>
            <a:xfrm>
              <a:off x="1763712" y="1058863"/>
              <a:ext cx="74612"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6" y="0"/>
                    <a:pt x="12" y="0"/>
                  </a:cubicBezTo>
                  <a:cubicBezTo>
                    <a:pt x="9" y="0"/>
                    <a:pt x="6" y="1"/>
                    <a:pt x="4" y="3"/>
                  </a:cubicBezTo>
                  <a:cubicBezTo>
                    <a:pt x="1" y="6"/>
                    <a:pt x="0" y="9"/>
                    <a:pt x="0" y="12"/>
                  </a:cubicBezTo>
                  <a:cubicBezTo>
                    <a:pt x="0" y="15"/>
                    <a:pt x="1" y="18"/>
                    <a:pt x="4" y="20"/>
                  </a:cubicBezTo>
                  <a:cubicBezTo>
                    <a:pt x="6" y="23"/>
                    <a:pt x="9" y="24"/>
                    <a:pt x="12" y="24"/>
                  </a:cubicBezTo>
                  <a:cubicBezTo>
                    <a:pt x="16"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6254" name="Freeform 654"/>
            <p:cNvSpPr/>
            <p:nvPr/>
          </p:nvSpPr>
          <p:spPr>
            <a:xfrm>
              <a:off x="1879600" y="471488"/>
              <a:ext cx="79375"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1"/>
                    <a:pt x="16" y="0"/>
                    <a:pt x="12" y="0"/>
                  </a:cubicBezTo>
                  <a:cubicBezTo>
                    <a:pt x="9" y="0"/>
                    <a:pt x="6" y="1"/>
                    <a:pt x="4" y="4"/>
                  </a:cubicBezTo>
                  <a:cubicBezTo>
                    <a:pt x="2" y="6"/>
                    <a:pt x="0" y="9"/>
                    <a:pt x="0" y="12"/>
                  </a:cubicBezTo>
                  <a:cubicBezTo>
                    <a:pt x="0" y="16"/>
                    <a:pt x="2" y="18"/>
                    <a:pt x="4" y="20"/>
                  </a:cubicBezTo>
                  <a:cubicBezTo>
                    <a:pt x="6" y="23"/>
                    <a:pt x="9" y="24"/>
                    <a:pt x="12" y="24"/>
                  </a:cubicBezTo>
                  <a:cubicBezTo>
                    <a:pt x="16" y="24"/>
                    <a:pt x="19" y="23"/>
                    <a:pt x="21" y="20"/>
                  </a:cubicBezTo>
                  <a:cubicBezTo>
                    <a:pt x="23" y="18"/>
                    <a:pt x="25" y="16"/>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6255" name="Freeform 655"/>
            <p:cNvSpPr/>
            <p:nvPr/>
          </p:nvSpPr>
          <p:spPr>
            <a:xfrm>
              <a:off x="1998662" y="234950"/>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5" y="0"/>
                    <a:pt x="12" y="0"/>
                  </a:cubicBezTo>
                  <a:cubicBezTo>
                    <a:pt x="9" y="0"/>
                    <a:pt x="6" y="2"/>
                    <a:pt x="3" y="4"/>
                  </a:cubicBezTo>
                  <a:cubicBezTo>
                    <a:pt x="1" y="6"/>
                    <a:pt x="0" y="9"/>
                    <a:pt x="0" y="12"/>
                  </a:cubicBezTo>
                  <a:cubicBezTo>
                    <a:pt x="0" y="16"/>
                    <a:pt x="1" y="18"/>
                    <a:pt x="3" y="21"/>
                  </a:cubicBezTo>
                  <a:cubicBezTo>
                    <a:pt x="6" y="23"/>
                    <a:pt x="9" y="24"/>
                    <a:pt x="12" y="24"/>
                  </a:cubicBezTo>
                  <a:cubicBezTo>
                    <a:pt x="15"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256" name="Freeform 656"/>
            <p:cNvSpPr/>
            <p:nvPr/>
          </p:nvSpPr>
          <p:spPr>
            <a:xfrm>
              <a:off x="1998662" y="352425"/>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2" y="0"/>
                  </a:cubicBezTo>
                  <a:cubicBezTo>
                    <a:pt x="9" y="0"/>
                    <a:pt x="6" y="2"/>
                    <a:pt x="3" y="4"/>
                  </a:cubicBezTo>
                  <a:cubicBezTo>
                    <a:pt x="1" y="6"/>
                    <a:pt x="0" y="9"/>
                    <a:pt x="0" y="12"/>
                  </a:cubicBezTo>
                  <a:cubicBezTo>
                    <a:pt x="0" y="16"/>
                    <a:pt x="1" y="19"/>
                    <a:pt x="3" y="21"/>
                  </a:cubicBezTo>
                  <a:cubicBezTo>
                    <a:pt x="6" y="24"/>
                    <a:pt x="9" y="25"/>
                    <a:pt x="12" y="25"/>
                  </a:cubicBezTo>
                  <a:cubicBezTo>
                    <a:pt x="15"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257" name="Freeform 657"/>
            <p:cNvSpPr/>
            <p:nvPr/>
          </p:nvSpPr>
          <p:spPr>
            <a:xfrm>
              <a:off x="1998662" y="471488"/>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5" y="0"/>
                    <a:pt x="12" y="0"/>
                  </a:cubicBezTo>
                  <a:cubicBezTo>
                    <a:pt x="9" y="0"/>
                    <a:pt x="6" y="1"/>
                    <a:pt x="3" y="4"/>
                  </a:cubicBezTo>
                  <a:cubicBezTo>
                    <a:pt x="1" y="6"/>
                    <a:pt x="0" y="9"/>
                    <a:pt x="0" y="12"/>
                  </a:cubicBezTo>
                  <a:cubicBezTo>
                    <a:pt x="0" y="16"/>
                    <a:pt x="1" y="18"/>
                    <a:pt x="3" y="20"/>
                  </a:cubicBezTo>
                  <a:cubicBezTo>
                    <a:pt x="6" y="23"/>
                    <a:pt x="9" y="24"/>
                    <a:pt x="12" y="24"/>
                  </a:cubicBezTo>
                  <a:cubicBezTo>
                    <a:pt x="15" y="24"/>
                    <a:pt x="18" y="23"/>
                    <a:pt x="20" y="20"/>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258" name="Freeform 658"/>
            <p:cNvSpPr/>
            <p:nvPr/>
          </p:nvSpPr>
          <p:spPr>
            <a:xfrm>
              <a:off x="1998662" y="587375"/>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5" y="0"/>
                    <a:pt x="12" y="0"/>
                  </a:cubicBezTo>
                  <a:cubicBezTo>
                    <a:pt x="9" y="0"/>
                    <a:pt x="6" y="2"/>
                    <a:pt x="3" y="4"/>
                  </a:cubicBezTo>
                  <a:cubicBezTo>
                    <a:pt x="1" y="6"/>
                    <a:pt x="0" y="9"/>
                    <a:pt x="0" y="12"/>
                  </a:cubicBezTo>
                  <a:cubicBezTo>
                    <a:pt x="0" y="16"/>
                    <a:pt x="1" y="19"/>
                    <a:pt x="3" y="21"/>
                  </a:cubicBezTo>
                  <a:cubicBezTo>
                    <a:pt x="6" y="23"/>
                    <a:pt x="9" y="24"/>
                    <a:pt x="12" y="24"/>
                  </a:cubicBezTo>
                  <a:cubicBezTo>
                    <a:pt x="15" y="24"/>
                    <a:pt x="18" y="23"/>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259" name="Freeform 659"/>
            <p:cNvSpPr/>
            <p:nvPr/>
          </p:nvSpPr>
          <p:spPr>
            <a:xfrm>
              <a:off x="1998662" y="706438"/>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2" y="0"/>
                  </a:cubicBezTo>
                  <a:cubicBezTo>
                    <a:pt x="9" y="0"/>
                    <a:pt x="6" y="1"/>
                    <a:pt x="3" y="3"/>
                  </a:cubicBezTo>
                  <a:cubicBezTo>
                    <a:pt x="1" y="6"/>
                    <a:pt x="0" y="9"/>
                    <a:pt x="0" y="12"/>
                  </a:cubicBezTo>
                  <a:cubicBezTo>
                    <a:pt x="0" y="15"/>
                    <a:pt x="1" y="18"/>
                    <a:pt x="3" y="20"/>
                  </a:cubicBezTo>
                  <a:cubicBezTo>
                    <a:pt x="6" y="23"/>
                    <a:pt x="9" y="24"/>
                    <a:pt x="12" y="24"/>
                  </a:cubicBezTo>
                  <a:cubicBezTo>
                    <a:pt x="15"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6260" name="Freeform 660"/>
            <p:cNvSpPr/>
            <p:nvPr/>
          </p:nvSpPr>
          <p:spPr>
            <a:xfrm>
              <a:off x="1763712" y="352425"/>
              <a:ext cx="74612"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6" y="0"/>
                    <a:pt x="12" y="0"/>
                  </a:cubicBezTo>
                  <a:cubicBezTo>
                    <a:pt x="9" y="0"/>
                    <a:pt x="6" y="2"/>
                    <a:pt x="4" y="4"/>
                  </a:cubicBezTo>
                  <a:cubicBezTo>
                    <a:pt x="1" y="6"/>
                    <a:pt x="0" y="9"/>
                    <a:pt x="0" y="12"/>
                  </a:cubicBezTo>
                  <a:cubicBezTo>
                    <a:pt x="0" y="16"/>
                    <a:pt x="1" y="19"/>
                    <a:pt x="4" y="21"/>
                  </a:cubicBezTo>
                  <a:cubicBezTo>
                    <a:pt x="6" y="24"/>
                    <a:pt x="9" y="25"/>
                    <a:pt x="12" y="25"/>
                  </a:cubicBezTo>
                  <a:cubicBezTo>
                    <a:pt x="16"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261" name="Freeform 661"/>
            <p:cNvSpPr/>
            <p:nvPr/>
          </p:nvSpPr>
          <p:spPr>
            <a:xfrm>
              <a:off x="1998662" y="119063"/>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2" y="0"/>
                  </a:cubicBezTo>
                  <a:cubicBezTo>
                    <a:pt x="9" y="0"/>
                    <a:pt x="6" y="1"/>
                    <a:pt x="3" y="3"/>
                  </a:cubicBezTo>
                  <a:cubicBezTo>
                    <a:pt x="1" y="6"/>
                    <a:pt x="0" y="9"/>
                    <a:pt x="0" y="12"/>
                  </a:cubicBezTo>
                  <a:cubicBezTo>
                    <a:pt x="0" y="15"/>
                    <a:pt x="1" y="18"/>
                    <a:pt x="3" y="20"/>
                  </a:cubicBezTo>
                  <a:cubicBezTo>
                    <a:pt x="6" y="23"/>
                    <a:pt x="9" y="24"/>
                    <a:pt x="12" y="24"/>
                  </a:cubicBezTo>
                  <a:cubicBezTo>
                    <a:pt x="15"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6262" name="Freeform 662"/>
            <p:cNvSpPr/>
            <p:nvPr/>
          </p:nvSpPr>
          <p:spPr>
            <a:xfrm>
              <a:off x="2116137" y="234950"/>
              <a:ext cx="74612"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2"/>
                    <a:pt x="16" y="0"/>
                    <a:pt x="12" y="0"/>
                  </a:cubicBezTo>
                  <a:cubicBezTo>
                    <a:pt x="9" y="0"/>
                    <a:pt x="6" y="2"/>
                    <a:pt x="4" y="4"/>
                  </a:cubicBezTo>
                  <a:cubicBezTo>
                    <a:pt x="1" y="6"/>
                    <a:pt x="0" y="9"/>
                    <a:pt x="0" y="12"/>
                  </a:cubicBezTo>
                  <a:cubicBezTo>
                    <a:pt x="0" y="16"/>
                    <a:pt x="1" y="18"/>
                    <a:pt x="4" y="21"/>
                  </a:cubicBezTo>
                  <a:cubicBezTo>
                    <a:pt x="6" y="23"/>
                    <a:pt x="9" y="24"/>
                    <a:pt x="12" y="24"/>
                  </a:cubicBezTo>
                  <a:cubicBezTo>
                    <a:pt x="16" y="24"/>
                    <a:pt x="18" y="23"/>
                    <a:pt x="21" y="21"/>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263" name="Freeform 663"/>
            <p:cNvSpPr/>
            <p:nvPr/>
          </p:nvSpPr>
          <p:spPr>
            <a:xfrm>
              <a:off x="2116137" y="352425"/>
              <a:ext cx="74612"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6" y="0"/>
                    <a:pt x="12" y="0"/>
                  </a:cubicBezTo>
                  <a:cubicBezTo>
                    <a:pt x="9" y="0"/>
                    <a:pt x="6" y="2"/>
                    <a:pt x="4" y="4"/>
                  </a:cubicBezTo>
                  <a:cubicBezTo>
                    <a:pt x="1" y="6"/>
                    <a:pt x="0" y="9"/>
                    <a:pt x="0" y="12"/>
                  </a:cubicBezTo>
                  <a:cubicBezTo>
                    <a:pt x="0" y="16"/>
                    <a:pt x="1" y="19"/>
                    <a:pt x="4" y="21"/>
                  </a:cubicBezTo>
                  <a:cubicBezTo>
                    <a:pt x="6" y="24"/>
                    <a:pt x="9" y="25"/>
                    <a:pt x="12" y="25"/>
                  </a:cubicBezTo>
                  <a:cubicBezTo>
                    <a:pt x="16" y="25"/>
                    <a:pt x="18" y="24"/>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264" name="Freeform 664"/>
            <p:cNvSpPr/>
            <p:nvPr/>
          </p:nvSpPr>
          <p:spPr>
            <a:xfrm>
              <a:off x="2116137" y="471488"/>
              <a:ext cx="74612"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1"/>
                    <a:pt x="16" y="0"/>
                    <a:pt x="12" y="0"/>
                  </a:cubicBezTo>
                  <a:cubicBezTo>
                    <a:pt x="9" y="0"/>
                    <a:pt x="6" y="1"/>
                    <a:pt x="4" y="4"/>
                  </a:cubicBezTo>
                  <a:cubicBezTo>
                    <a:pt x="1" y="6"/>
                    <a:pt x="0" y="9"/>
                    <a:pt x="0" y="12"/>
                  </a:cubicBezTo>
                  <a:cubicBezTo>
                    <a:pt x="0" y="16"/>
                    <a:pt x="1" y="18"/>
                    <a:pt x="4" y="20"/>
                  </a:cubicBezTo>
                  <a:cubicBezTo>
                    <a:pt x="6" y="23"/>
                    <a:pt x="9" y="24"/>
                    <a:pt x="12" y="24"/>
                  </a:cubicBezTo>
                  <a:cubicBezTo>
                    <a:pt x="16" y="24"/>
                    <a:pt x="18" y="23"/>
                    <a:pt x="21" y="20"/>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265" name="Freeform 665"/>
            <p:cNvSpPr/>
            <p:nvPr/>
          </p:nvSpPr>
          <p:spPr>
            <a:xfrm>
              <a:off x="2116137" y="587375"/>
              <a:ext cx="74612"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2"/>
                    <a:pt x="16" y="0"/>
                    <a:pt x="12" y="0"/>
                  </a:cubicBezTo>
                  <a:cubicBezTo>
                    <a:pt x="9" y="0"/>
                    <a:pt x="6" y="2"/>
                    <a:pt x="4" y="4"/>
                  </a:cubicBezTo>
                  <a:cubicBezTo>
                    <a:pt x="1" y="6"/>
                    <a:pt x="0" y="9"/>
                    <a:pt x="0" y="12"/>
                  </a:cubicBezTo>
                  <a:cubicBezTo>
                    <a:pt x="0" y="16"/>
                    <a:pt x="1" y="19"/>
                    <a:pt x="4" y="21"/>
                  </a:cubicBezTo>
                  <a:cubicBezTo>
                    <a:pt x="6" y="23"/>
                    <a:pt x="9" y="24"/>
                    <a:pt x="12" y="24"/>
                  </a:cubicBezTo>
                  <a:cubicBezTo>
                    <a:pt x="16" y="24"/>
                    <a:pt x="18" y="23"/>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266" name="Freeform 666"/>
            <p:cNvSpPr/>
            <p:nvPr/>
          </p:nvSpPr>
          <p:spPr>
            <a:xfrm>
              <a:off x="2116137" y="706438"/>
              <a:ext cx="74612"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6" y="0"/>
                    <a:pt x="12" y="0"/>
                  </a:cubicBezTo>
                  <a:cubicBezTo>
                    <a:pt x="9" y="0"/>
                    <a:pt x="6" y="1"/>
                    <a:pt x="4" y="3"/>
                  </a:cubicBezTo>
                  <a:cubicBezTo>
                    <a:pt x="1" y="6"/>
                    <a:pt x="0" y="9"/>
                    <a:pt x="0" y="12"/>
                  </a:cubicBezTo>
                  <a:cubicBezTo>
                    <a:pt x="0" y="15"/>
                    <a:pt x="1" y="18"/>
                    <a:pt x="4" y="20"/>
                  </a:cubicBezTo>
                  <a:cubicBezTo>
                    <a:pt x="6" y="23"/>
                    <a:pt x="9" y="24"/>
                    <a:pt x="12" y="24"/>
                  </a:cubicBezTo>
                  <a:cubicBezTo>
                    <a:pt x="16" y="24"/>
                    <a:pt x="18" y="23"/>
                    <a:pt x="21" y="20"/>
                  </a:cubicBezTo>
                  <a:cubicBezTo>
                    <a:pt x="23" y="18"/>
                    <a:pt x="24" y="15"/>
                    <a:pt x="24" y="12"/>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6267" name="Freeform 667"/>
            <p:cNvSpPr/>
            <p:nvPr/>
          </p:nvSpPr>
          <p:spPr>
            <a:xfrm>
              <a:off x="2116137" y="823913"/>
              <a:ext cx="74612"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1"/>
                    <a:pt x="16" y="0"/>
                    <a:pt x="12" y="0"/>
                  </a:cubicBezTo>
                  <a:cubicBezTo>
                    <a:pt x="9" y="0"/>
                    <a:pt x="6" y="1"/>
                    <a:pt x="4" y="4"/>
                  </a:cubicBezTo>
                  <a:cubicBezTo>
                    <a:pt x="1" y="6"/>
                    <a:pt x="0" y="9"/>
                    <a:pt x="0" y="12"/>
                  </a:cubicBezTo>
                  <a:cubicBezTo>
                    <a:pt x="0" y="16"/>
                    <a:pt x="1" y="18"/>
                    <a:pt x="4" y="21"/>
                  </a:cubicBezTo>
                  <a:cubicBezTo>
                    <a:pt x="6" y="23"/>
                    <a:pt x="9" y="24"/>
                    <a:pt x="12" y="24"/>
                  </a:cubicBezTo>
                  <a:cubicBezTo>
                    <a:pt x="16" y="24"/>
                    <a:pt x="18" y="23"/>
                    <a:pt x="21" y="21"/>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268" name="Freeform 668"/>
            <p:cNvSpPr/>
            <p:nvPr/>
          </p:nvSpPr>
          <p:spPr>
            <a:xfrm>
              <a:off x="2116137" y="939800"/>
              <a:ext cx="74612"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6" y="0"/>
                    <a:pt x="12" y="0"/>
                  </a:cubicBezTo>
                  <a:cubicBezTo>
                    <a:pt x="9" y="0"/>
                    <a:pt x="6" y="2"/>
                    <a:pt x="4" y="4"/>
                  </a:cubicBezTo>
                  <a:cubicBezTo>
                    <a:pt x="1" y="6"/>
                    <a:pt x="0" y="9"/>
                    <a:pt x="0" y="12"/>
                  </a:cubicBezTo>
                  <a:cubicBezTo>
                    <a:pt x="0" y="16"/>
                    <a:pt x="1" y="19"/>
                    <a:pt x="4" y="21"/>
                  </a:cubicBezTo>
                  <a:cubicBezTo>
                    <a:pt x="6" y="24"/>
                    <a:pt x="9" y="25"/>
                    <a:pt x="12" y="25"/>
                  </a:cubicBezTo>
                  <a:cubicBezTo>
                    <a:pt x="16" y="25"/>
                    <a:pt x="18" y="24"/>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269" name="Freeform 669"/>
            <p:cNvSpPr/>
            <p:nvPr/>
          </p:nvSpPr>
          <p:spPr>
            <a:xfrm>
              <a:off x="2116137" y="1058863"/>
              <a:ext cx="74612"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6" y="0"/>
                    <a:pt x="12" y="0"/>
                  </a:cubicBezTo>
                  <a:cubicBezTo>
                    <a:pt x="9" y="0"/>
                    <a:pt x="6" y="1"/>
                    <a:pt x="4" y="3"/>
                  </a:cubicBezTo>
                  <a:cubicBezTo>
                    <a:pt x="1" y="6"/>
                    <a:pt x="0" y="9"/>
                    <a:pt x="0" y="12"/>
                  </a:cubicBezTo>
                  <a:cubicBezTo>
                    <a:pt x="0" y="15"/>
                    <a:pt x="1" y="18"/>
                    <a:pt x="4" y="20"/>
                  </a:cubicBezTo>
                  <a:cubicBezTo>
                    <a:pt x="6" y="23"/>
                    <a:pt x="9" y="24"/>
                    <a:pt x="12" y="24"/>
                  </a:cubicBezTo>
                  <a:cubicBezTo>
                    <a:pt x="16" y="24"/>
                    <a:pt x="18" y="23"/>
                    <a:pt x="21" y="20"/>
                  </a:cubicBezTo>
                  <a:cubicBezTo>
                    <a:pt x="23" y="18"/>
                    <a:pt x="24" y="15"/>
                    <a:pt x="24" y="12"/>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6270" name="Freeform 670"/>
            <p:cNvSpPr/>
            <p:nvPr/>
          </p:nvSpPr>
          <p:spPr>
            <a:xfrm>
              <a:off x="2232025" y="234950"/>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2"/>
                    <a:pt x="16" y="0"/>
                    <a:pt x="12" y="0"/>
                  </a:cubicBezTo>
                  <a:cubicBezTo>
                    <a:pt x="9" y="0"/>
                    <a:pt x="6" y="2"/>
                    <a:pt x="4" y="4"/>
                  </a:cubicBezTo>
                  <a:cubicBezTo>
                    <a:pt x="2" y="6"/>
                    <a:pt x="0" y="9"/>
                    <a:pt x="0" y="12"/>
                  </a:cubicBezTo>
                  <a:cubicBezTo>
                    <a:pt x="0" y="16"/>
                    <a:pt x="2" y="18"/>
                    <a:pt x="4" y="21"/>
                  </a:cubicBezTo>
                  <a:cubicBezTo>
                    <a:pt x="6" y="23"/>
                    <a:pt x="9" y="24"/>
                    <a:pt x="12" y="24"/>
                  </a:cubicBezTo>
                  <a:cubicBezTo>
                    <a:pt x="16" y="24"/>
                    <a:pt x="19" y="23"/>
                    <a:pt x="21" y="21"/>
                  </a:cubicBezTo>
                  <a:cubicBezTo>
                    <a:pt x="24" y="18"/>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271" name="Freeform 671"/>
            <p:cNvSpPr/>
            <p:nvPr/>
          </p:nvSpPr>
          <p:spPr>
            <a:xfrm>
              <a:off x="2232025" y="352425"/>
              <a:ext cx="79375"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2" y="0"/>
                  </a:cubicBezTo>
                  <a:cubicBezTo>
                    <a:pt x="9" y="0"/>
                    <a:pt x="6" y="2"/>
                    <a:pt x="4" y="4"/>
                  </a:cubicBezTo>
                  <a:cubicBezTo>
                    <a:pt x="2" y="6"/>
                    <a:pt x="0" y="9"/>
                    <a:pt x="0" y="12"/>
                  </a:cubicBezTo>
                  <a:cubicBezTo>
                    <a:pt x="0" y="16"/>
                    <a:pt x="2" y="19"/>
                    <a:pt x="4" y="21"/>
                  </a:cubicBezTo>
                  <a:cubicBezTo>
                    <a:pt x="6" y="24"/>
                    <a:pt x="9" y="25"/>
                    <a:pt x="12" y="25"/>
                  </a:cubicBezTo>
                  <a:cubicBezTo>
                    <a:pt x="16" y="25"/>
                    <a:pt x="19" y="24"/>
                    <a:pt x="21" y="21"/>
                  </a:cubicBezTo>
                  <a:cubicBezTo>
                    <a:pt x="24" y="19"/>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272" name="Freeform 672"/>
            <p:cNvSpPr/>
            <p:nvPr/>
          </p:nvSpPr>
          <p:spPr>
            <a:xfrm>
              <a:off x="2232025" y="471488"/>
              <a:ext cx="79375"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1"/>
                    <a:pt x="16" y="0"/>
                    <a:pt x="12" y="0"/>
                  </a:cubicBezTo>
                  <a:cubicBezTo>
                    <a:pt x="9" y="0"/>
                    <a:pt x="6" y="1"/>
                    <a:pt x="4" y="4"/>
                  </a:cubicBezTo>
                  <a:cubicBezTo>
                    <a:pt x="2" y="6"/>
                    <a:pt x="0" y="9"/>
                    <a:pt x="0" y="12"/>
                  </a:cubicBezTo>
                  <a:cubicBezTo>
                    <a:pt x="0" y="16"/>
                    <a:pt x="2" y="18"/>
                    <a:pt x="4" y="20"/>
                  </a:cubicBezTo>
                  <a:cubicBezTo>
                    <a:pt x="6" y="23"/>
                    <a:pt x="9" y="24"/>
                    <a:pt x="12" y="24"/>
                  </a:cubicBezTo>
                  <a:cubicBezTo>
                    <a:pt x="16" y="24"/>
                    <a:pt x="19" y="23"/>
                    <a:pt x="21" y="20"/>
                  </a:cubicBezTo>
                  <a:cubicBezTo>
                    <a:pt x="24" y="18"/>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273" name="Freeform 673"/>
            <p:cNvSpPr/>
            <p:nvPr/>
          </p:nvSpPr>
          <p:spPr>
            <a:xfrm>
              <a:off x="2232025" y="587375"/>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2"/>
                    <a:pt x="16" y="0"/>
                    <a:pt x="12" y="0"/>
                  </a:cubicBezTo>
                  <a:cubicBezTo>
                    <a:pt x="9" y="0"/>
                    <a:pt x="6" y="2"/>
                    <a:pt x="4" y="4"/>
                  </a:cubicBezTo>
                  <a:cubicBezTo>
                    <a:pt x="2" y="6"/>
                    <a:pt x="0" y="9"/>
                    <a:pt x="0" y="12"/>
                  </a:cubicBezTo>
                  <a:cubicBezTo>
                    <a:pt x="0" y="16"/>
                    <a:pt x="2" y="19"/>
                    <a:pt x="4" y="21"/>
                  </a:cubicBezTo>
                  <a:cubicBezTo>
                    <a:pt x="6" y="23"/>
                    <a:pt x="9" y="24"/>
                    <a:pt x="12" y="24"/>
                  </a:cubicBezTo>
                  <a:cubicBezTo>
                    <a:pt x="16" y="24"/>
                    <a:pt x="19" y="23"/>
                    <a:pt x="21" y="21"/>
                  </a:cubicBezTo>
                  <a:cubicBezTo>
                    <a:pt x="24" y="19"/>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274" name="Freeform 674"/>
            <p:cNvSpPr/>
            <p:nvPr/>
          </p:nvSpPr>
          <p:spPr>
            <a:xfrm>
              <a:off x="2232025" y="706438"/>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9" y="23"/>
                    <a:pt x="21" y="20"/>
                  </a:cubicBezTo>
                  <a:cubicBezTo>
                    <a:pt x="24" y="18"/>
                    <a:pt x="25" y="15"/>
                    <a:pt x="25" y="12"/>
                  </a:cubicBezTo>
                  <a:cubicBezTo>
                    <a:pt x="25" y="9"/>
                    <a:pt x="24" y="6"/>
                    <a:pt x="21" y="3"/>
                  </a:cubicBezTo>
                </a:path>
              </a:pathLst>
            </a:custGeom>
            <a:solidFill>
              <a:schemeClr val="tx1">
                <a:alpha val="100000"/>
              </a:schemeClr>
            </a:solidFill>
            <a:ln w="9525">
              <a:noFill/>
            </a:ln>
          </p:spPr>
          <p:txBody>
            <a:bodyPr/>
            <a:p>
              <a:endParaRPr lang="zh-CN" altLang="en-US"/>
            </a:p>
          </p:txBody>
        </p:sp>
        <p:sp>
          <p:nvSpPr>
            <p:cNvPr id="26275" name="Freeform 675"/>
            <p:cNvSpPr/>
            <p:nvPr/>
          </p:nvSpPr>
          <p:spPr>
            <a:xfrm>
              <a:off x="2232025" y="823913"/>
              <a:ext cx="79375" cy="74613"/>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1"/>
                    <a:pt x="16" y="0"/>
                    <a:pt x="12" y="0"/>
                  </a:cubicBezTo>
                  <a:cubicBezTo>
                    <a:pt x="9" y="0"/>
                    <a:pt x="6" y="1"/>
                    <a:pt x="4" y="4"/>
                  </a:cubicBezTo>
                  <a:cubicBezTo>
                    <a:pt x="2" y="6"/>
                    <a:pt x="0" y="9"/>
                    <a:pt x="0" y="12"/>
                  </a:cubicBezTo>
                  <a:cubicBezTo>
                    <a:pt x="0" y="16"/>
                    <a:pt x="2" y="18"/>
                    <a:pt x="4" y="21"/>
                  </a:cubicBezTo>
                  <a:cubicBezTo>
                    <a:pt x="6" y="23"/>
                    <a:pt x="9" y="24"/>
                    <a:pt x="12" y="24"/>
                  </a:cubicBezTo>
                  <a:cubicBezTo>
                    <a:pt x="16" y="24"/>
                    <a:pt x="19" y="23"/>
                    <a:pt x="21" y="21"/>
                  </a:cubicBezTo>
                  <a:cubicBezTo>
                    <a:pt x="24" y="18"/>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276" name="Freeform 676"/>
            <p:cNvSpPr/>
            <p:nvPr/>
          </p:nvSpPr>
          <p:spPr>
            <a:xfrm>
              <a:off x="2232025" y="939800"/>
              <a:ext cx="79375"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2" y="0"/>
                  </a:cubicBezTo>
                  <a:cubicBezTo>
                    <a:pt x="9" y="0"/>
                    <a:pt x="6" y="2"/>
                    <a:pt x="4" y="4"/>
                  </a:cubicBezTo>
                  <a:cubicBezTo>
                    <a:pt x="2" y="6"/>
                    <a:pt x="0" y="9"/>
                    <a:pt x="0" y="12"/>
                  </a:cubicBezTo>
                  <a:cubicBezTo>
                    <a:pt x="0" y="16"/>
                    <a:pt x="2" y="19"/>
                    <a:pt x="4" y="21"/>
                  </a:cubicBezTo>
                  <a:cubicBezTo>
                    <a:pt x="6" y="24"/>
                    <a:pt x="9" y="25"/>
                    <a:pt x="12" y="25"/>
                  </a:cubicBezTo>
                  <a:cubicBezTo>
                    <a:pt x="16" y="25"/>
                    <a:pt x="19" y="24"/>
                    <a:pt x="21" y="21"/>
                  </a:cubicBezTo>
                  <a:cubicBezTo>
                    <a:pt x="24" y="19"/>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277" name="Freeform 677"/>
            <p:cNvSpPr/>
            <p:nvPr/>
          </p:nvSpPr>
          <p:spPr>
            <a:xfrm>
              <a:off x="2351087" y="234950"/>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5" y="0"/>
                    <a:pt x="12" y="0"/>
                  </a:cubicBezTo>
                  <a:cubicBezTo>
                    <a:pt x="9" y="0"/>
                    <a:pt x="6" y="2"/>
                    <a:pt x="3" y="4"/>
                  </a:cubicBezTo>
                  <a:cubicBezTo>
                    <a:pt x="1" y="6"/>
                    <a:pt x="0" y="9"/>
                    <a:pt x="0" y="12"/>
                  </a:cubicBezTo>
                  <a:cubicBezTo>
                    <a:pt x="0" y="16"/>
                    <a:pt x="1" y="18"/>
                    <a:pt x="3" y="21"/>
                  </a:cubicBezTo>
                  <a:cubicBezTo>
                    <a:pt x="6" y="23"/>
                    <a:pt x="9" y="24"/>
                    <a:pt x="12" y="24"/>
                  </a:cubicBezTo>
                  <a:cubicBezTo>
                    <a:pt x="15"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278" name="Freeform 678"/>
            <p:cNvSpPr/>
            <p:nvPr/>
          </p:nvSpPr>
          <p:spPr>
            <a:xfrm>
              <a:off x="2351087" y="352425"/>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2" y="0"/>
                  </a:cubicBezTo>
                  <a:cubicBezTo>
                    <a:pt x="9" y="0"/>
                    <a:pt x="6" y="2"/>
                    <a:pt x="3" y="4"/>
                  </a:cubicBezTo>
                  <a:cubicBezTo>
                    <a:pt x="1" y="6"/>
                    <a:pt x="0" y="9"/>
                    <a:pt x="0" y="12"/>
                  </a:cubicBezTo>
                  <a:cubicBezTo>
                    <a:pt x="0" y="16"/>
                    <a:pt x="1" y="19"/>
                    <a:pt x="3" y="21"/>
                  </a:cubicBezTo>
                  <a:cubicBezTo>
                    <a:pt x="6" y="24"/>
                    <a:pt x="9" y="25"/>
                    <a:pt x="12" y="25"/>
                  </a:cubicBezTo>
                  <a:cubicBezTo>
                    <a:pt x="15"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279" name="Freeform 679"/>
            <p:cNvSpPr/>
            <p:nvPr/>
          </p:nvSpPr>
          <p:spPr>
            <a:xfrm>
              <a:off x="2351087" y="471488"/>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5" y="0"/>
                    <a:pt x="12" y="0"/>
                  </a:cubicBezTo>
                  <a:cubicBezTo>
                    <a:pt x="9" y="0"/>
                    <a:pt x="6" y="1"/>
                    <a:pt x="3" y="4"/>
                  </a:cubicBezTo>
                  <a:cubicBezTo>
                    <a:pt x="1" y="6"/>
                    <a:pt x="0" y="9"/>
                    <a:pt x="0" y="12"/>
                  </a:cubicBezTo>
                  <a:cubicBezTo>
                    <a:pt x="0" y="16"/>
                    <a:pt x="1" y="18"/>
                    <a:pt x="3" y="20"/>
                  </a:cubicBezTo>
                  <a:cubicBezTo>
                    <a:pt x="6" y="23"/>
                    <a:pt x="9" y="24"/>
                    <a:pt x="12" y="24"/>
                  </a:cubicBezTo>
                  <a:cubicBezTo>
                    <a:pt x="15" y="24"/>
                    <a:pt x="18" y="23"/>
                    <a:pt x="20" y="20"/>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280" name="Freeform 680"/>
            <p:cNvSpPr/>
            <p:nvPr/>
          </p:nvSpPr>
          <p:spPr>
            <a:xfrm>
              <a:off x="2351087" y="587375"/>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2"/>
                    <a:pt x="15" y="0"/>
                    <a:pt x="12" y="0"/>
                  </a:cubicBezTo>
                  <a:cubicBezTo>
                    <a:pt x="9" y="0"/>
                    <a:pt x="6" y="2"/>
                    <a:pt x="3" y="4"/>
                  </a:cubicBezTo>
                  <a:cubicBezTo>
                    <a:pt x="1" y="6"/>
                    <a:pt x="0" y="9"/>
                    <a:pt x="0" y="12"/>
                  </a:cubicBezTo>
                  <a:cubicBezTo>
                    <a:pt x="0" y="16"/>
                    <a:pt x="1" y="19"/>
                    <a:pt x="3" y="21"/>
                  </a:cubicBezTo>
                  <a:cubicBezTo>
                    <a:pt x="6" y="23"/>
                    <a:pt x="9" y="24"/>
                    <a:pt x="12" y="24"/>
                  </a:cubicBezTo>
                  <a:cubicBezTo>
                    <a:pt x="15" y="24"/>
                    <a:pt x="18" y="23"/>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281" name="Freeform 681"/>
            <p:cNvSpPr/>
            <p:nvPr/>
          </p:nvSpPr>
          <p:spPr>
            <a:xfrm>
              <a:off x="2351087" y="706438"/>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2" y="0"/>
                  </a:cubicBezTo>
                  <a:cubicBezTo>
                    <a:pt x="9" y="0"/>
                    <a:pt x="6" y="1"/>
                    <a:pt x="3" y="3"/>
                  </a:cubicBezTo>
                  <a:cubicBezTo>
                    <a:pt x="1" y="6"/>
                    <a:pt x="0" y="9"/>
                    <a:pt x="0" y="12"/>
                  </a:cubicBezTo>
                  <a:cubicBezTo>
                    <a:pt x="0" y="15"/>
                    <a:pt x="1" y="18"/>
                    <a:pt x="3" y="20"/>
                  </a:cubicBezTo>
                  <a:cubicBezTo>
                    <a:pt x="6" y="23"/>
                    <a:pt x="9" y="24"/>
                    <a:pt x="12" y="24"/>
                  </a:cubicBezTo>
                  <a:cubicBezTo>
                    <a:pt x="15"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6282" name="Freeform 682"/>
            <p:cNvSpPr/>
            <p:nvPr/>
          </p:nvSpPr>
          <p:spPr>
            <a:xfrm>
              <a:off x="2351087" y="823913"/>
              <a:ext cx="76200"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5" y="0"/>
                    <a:pt x="12" y="0"/>
                  </a:cubicBezTo>
                  <a:cubicBezTo>
                    <a:pt x="9" y="0"/>
                    <a:pt x="6" y="1"/>
                    <a:pt x="3" y="4"/>
                  </a:cubicBezTo>
                  <a:cubicBezTo>
                    <a:pt x="1" y="6"/>
                    <a:pt x="0" y="9"/>
                    <a:pt x="0" y="12"/>
                  </a:cubicBezTo>
                  <a:cubicBezTo>
                    <a:pt x="0" y="16"/>
                    <a:pt x="1" y="18"/>
                    <a:pt x="3" y="21"/>
                  </a:cubicBezTo>
                  <a:cubicBezTo>
                    <a:pt x="6" y="23"/>
                    <a:pt x="9" y="24"/>
                    <a:pt x="12" y="24"/>
                  </a:cubicBezTo>
                  <a:cubicBezTo>
                    <a:pt x="15" y="24"/>
                    <a:pt x="18" y="23"/>
                    <a:pt x="20" y="21"/>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283" name="Freeform 683"/>
            <p:cNvSpPr/>
            <p:nvPr/>
          </p:nvSpPr>
          <p:spPr>
            <a:xfrm>
              <a:off x="2468562" y="234950"/>
              <a:ext cx="74612"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2"/>
                    <a:pt x="16" y="0"/>
                    <a:pt x="12" y="0"/>
                  </a:cubicBezTo>
                  <a:cubicBezTo>
                    <a:pt x="9" y="0"/>
                    <a:pt x="6" y="2"/>
                    <a:pt x="4" y="4"/>
                  </a:cubicBezTo>
                  <a:cubicBezTo>
                    <a:pt x="2" y="6"/>
                    <a:pt x="0" y="9"/>
                    <a:pt x="0" y="12"/>
                  </a:cubicBezTo>
                  <a:cubicBezTo>
                    <a:pt x="0" y="16"/>
                    <a:pt x="2" y="18"/>
                    <a:pt x="4" y="21"/>
                  </a:cubicBezTo>
                  <a:cubicBezTo>
                    <a:pt x="6" y="23"/>
                    <a:pt x="9" y="24"/>
                    <a:pt x="12" y="24"/>
                  </a:cubicBezTo>
                  <a:cubicBezTo>
                    <a:pt x="16" y="24"/>
                    <a:pt x="18" y="23"/>
                    <a:pt x="21" y="21"/>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284" name="Freeform 684"/>
            <p:cNvSpPr/>
            <p:nvPr/>
          </p:nvSpPr>
          <p:spPr>
            <a:xfrm>
              <a:off x="2468562" y="352425"/>
              <a:ext cx="74612"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6" y="0"/>
                    <a:pt x="12" y="0"/>
                  </a:cubicBezTo>
                  <a:cubicBezTo>
                    <a:pt x="9" y="0"/>
                    <a:pt x="6" y="2"/>
                    <a:pt x="4" y="4"/>
                  </a:cubicBezTo>
                  <a:cubicBezTo>
                    <a:pt x="2" y="6"/>
                    <a:pt x="0" y="9"/>
                    <a:pt x="0" y="12"/>
                  </a:cubicBezTo>
                  <a:cubicBezTo>
                    <a:pt x="0" y="16"/>
                    <a:pt x="2" y="19"/>
                    <a:pt x="4" y="21"/>
                  </a:cubicBezTo>
                  <a:cubicBezTo>
                    <a:pt x="6" y="24"/>
                    <a:pt x="9" y="25"/>
                    <a:pt x="12" y="25"/>
                  </a:cubicBezTo>
                  <a:cubicBezTo>
                    <a:pt x="16" y="25"/>
                    <a:pt x="18" y="24"/>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285" name="Freeform 685"/>
            <p:cNvSpPr/>
            <p:nvPr/>
          </p:nvSpPr>
          <p:spPr>
            <a:xfrm>
              <a:off x="2468562" y="471488"/>
              <a:ext cx="74612"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1"/>
                    <a:pt x="16" y="0"/>
                    <a:pt x="12" y="0"/>
                  </a:cubicBezTo>
                  <a:cubicBezTo>
                    <a:pt x="9" y="0"/>
                    <a:pt x="6" y="1"/>
                    <a:pt x="4" y="4"/>
                  </a:cubicBezTo>
                  <a:cubicBezTo>
                    <a:pt x="2" y="6"/>
                    <a:pt x="0" y="9"/>
                    <a:pt x="0" y="12"/>
                  </a:cubicBezTo>
                  <a:cubicBezTo>
                    <a:pt x="0" y="16"/>
                    <a:pt x="2" y="18"/>
                    <a:pt x="4" y="20"/>
                  </a:cubicBezTo>
                  <a:cubicBezTo>
                    <a:pt x="6" y="23"/>
                    <a:pt x="9" y="24"/>
                    <a:pt x="12" y="24"/>
                  </a:cubicBezTo>
                  <a:cubicBezTo>
                    <a:pt x="16" y="24"/>
                    <a:pt x="18" y="23"/>
                    <a:pt x="21" y="20"/>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286" name="Freeform 686"/>
            <p:cNvSpPr/>
            <p:nvPr/>
          </p:nvSpPr>
          <p:spPr>
            <a:xfrm>
              <a:off x="2468562" y="587375"/>
              <a:ext cx="74612"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2"/>
                    <a:pt x="16" y="0"/>
                    <a:pt x="12" y="0"/>
                  </a:cubicBezTo>
                  <a:cubicBezTo>
                    <a:pt x="9" y="0"/>
                    <a:pt x="6" y="2"/>
                    <a:pt x="4" y="4"/>
                  </a:cubicBezTo>
                  <a:cubicBezTo>
                    <a:pt x="2" y="6"/>
                    <a:pt x="0" y="9"/>
                    <a:pt x="0" y="12"/>
                  </a:cubicBezTo>
                  <a:cubicBezTo>
                    <a:pt x="0" y="16"/>
                    <a:pt x="2" y="19"/>
                    <a:pt x="4" y="21"/>
                  </a:cubicBezTo>
                  <a:cubicBezTo>
                    <a:pt x="6" y="23"/>
                    <a:pt x="9" y="24"/>
                    <a:pt x="12" y="24"/>
                  </a:cubicBezTo>
                  <a:cubicBezTo>
                    <a:pt x="16" y="24"/>
                    <a:pt x="18" y="23"/>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287" name="Freeform 687"/>
            <p:cNvSpPr/>
            <p:nvPr/>
          </p:nvSpPr>
          <p:spPr>
            <a:xfrm>
              <a:off x="2468562" y="706438"/>
              <a:ext cx="74612"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8" y="23"/>
                    <a:pt x="21" y="20"/>
                  </a:cubicBezTo>
                  <a:cubicBezTo>
                    <a:pt x="23" y="18"/>
                    <a:pt x="24" y="15"/>
                    <a:pt x="24" y="12"/>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6288" name="Freeform 688"/>
            <p:cNvSpPr/>
            <p:nvPr/>
          </p:nvSpPr>
          <p:spPr>
            <a:xfrm>
              <a:off x="2116137" y="0"/>
              <a:ext cx="74612"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1" y="4"/>
                  </a:moveTo>
                  <a:cubicBezTo>
                    <a:pt x="18" y="2"/>
                    <a:pt x="16" y="0"/>
                    <a:pt x="12" y="0"/>
                  </a:cubicBezTo>
                  <a:cubicBezTo>
                    <a:pt x="9" y="0"/>
                    <a:pt x="6" y="2"/>
                    <a:pt x="4" y="4"/>
                  </a:cubicBezTo>
                  <a:cubicBezTo>
                    <a:pt x="1" y="6"/>
                    <a:pt x="0" y="9"/>
                    <a:pt x="0" y="12"/>
                  </a:cubicBezTo>
                  <a:cubicBezTo>
                    <a:pt x="0" y="16"/>
                    <a:pt x="1" y="19"/>
                    <a:pt x="4" y="21"/>
                  </a:cubicBezTo>
                  <a:cubicBezTo>
                    <a:pt x="6" y="23"/>
                    <a:pt x="9" y="25"/>
                    <a:pt x="12" y="25"/>
                  </a:cubicBezTo>
                  <a:cubicBezTo>
                    <a:pt x="16" y="25"/>
                    <a:pt x="18" y="23"/>
                    <a:pt x="21" y="21"/>
                  </a:cubicBezTo>
                  <a:cubicBezTo>
                    <a:pt x="23" y="19"/>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289" name="Freeform 689"/>
            <p:cNvSpPr/>
            <p:nvPr/>
          </p:nvSpPr>
          <p:spPr>
            <a:xfrm>
              <a:off x="2116137" y="119063"/>
              <a:ext cx="74612"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6" y="0"/>
                    <a:pt x="12" y="0"/>
                  </a:cubicBezTo>
                  <a:cubicBezTo>
                    <a:pt x="9" y="0"/>
                    <a:pt x="6" y="1"/>
                    <a:pt x="4" y="3"/>
                  </a:cubicBezTo>
                  <a:cubicBezTo>
                    <a:pt x="1" y="6"/>
                    <a:pt x="0" y="9"/>
                    <a:pt x="0" y="12"/>
                  </a:cubicBezTo>
                  <a:cubicBezTo>
                    <a:pt x="0" y="15"/>
                    <a:pt x="1" y="18"/>
                    <a:pt x="4" y="20"/>
                  </a:cubicBezTo>
                  <a:cubicBezTo>
                    <a:pt x="6" y="23"/>
                    <a:pt x="9" y="24"/>
                    <a:pt x="12" y="24"/>
                  </a:cubicBezTo>
                  <a:cubicBezTo>
                    <a:pt x="16" y="24"/>
                    <a:pt x="18" y="23"/>
                    <a:pt x="21" y="20"/>
                  </a:cubicBezTo>
                  <a:cubicBezTo>
                    <a:pt x="23" y="18"/>
                    <a:pt x="24" y="15"/>
                    <a:pt x="24" y="12"/>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6290" name="Freeform 690"/>
            <p:cNvSpPr/>
            <p:nvPr/>
          </p:nvSpPr>
          <p:spPr>
            <a:xfrm>
              <a:off x="2232025" y="0"/>
              <a:ext cx="79375"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2" y="0"/>
                  </a:cubicBezTo>
                  <a:cubicBezTo>
                    <a:pt x="9" y="0"/>
                    <a:pt x="6" y="2"/>
                    <a:pt x="4" y="4"/>
                  </a:cubicBezTo>
                  <a:cubicBezTo>
                    <a:pt x="2" y="6"/>
                    <a:pt x="0" y="9"/>
                    <a:pt x="0" y="12"/>
                  </a:cubicBezTo>
                  <a:cubicBezTo>
                    <a:pt x="0" y="16"/>
                    <a:pt x="2" y="19"/>
                    <a:pt x="4" y="21"/>
                  </a:cubicBezTo>
                  <a:cubicBezTo>
                    <a:pt x="6" y="23"/>
                    <a:pt x="9" y="25"/>
                    <a:pt x="12" y="25"/>
                  </a:cubicBezTo>
                  <a:cubicBezTo>
                    <a:pt x="16" y="25"/>
                    <a:pt x="19" y="23"/>
                    <a:pt x="21" y="21"/>
                  </a:cubicBezTo>
                  <a:cubicBezTo>
                    <a:pt x="24" y="19"/>
                    <a:pt x="25" y="16"/>
                    <a:pt x="25" y="12"/>
                  </a:cubicBezTo>
                  <a:cubicBezTo>
                    <a:pt x="25" y="9"/>
                    <a:pt x="24" y="6"/>
                    <a:pt x="21" y="4"/>
                  </a:cubicBezTo>
                </a:path>
              </a:pathLst>
            </a:custGeom>
            <a:solidFill>
              <a:schemeClr val="tx1">
                <a:alpha val="100000"/>
              </a:schemeClr>
            </a:solidFill>
            <a:ln w="9525">
              <a:noFill/>
            </a:ln>
          </p:spPr>
          <p:txBody>
            <a:bodyPr/>
            <a:p>
              <a:endParaRPr lang="zh-CN" altLang="en-US"/>
            </a:p>
          </p:txBody>
        </p:sp>
        <p:sp>
          <p:nvSpPr>
            <p:cNvPr id="26291" name="Freeform 691"/>
            <p:cNvSpPr/>
            <p:nvPr/>
          </p:nvSpPr>
          <p:spPr>
            <a:xfrm>
              <a:off x="2232025" y="119063"/>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3"/>
                  </a:moveTo>
                  <a:cubicBezTo>
                    <a:pt x="19"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9" y="23"/>
                    <a:pt x="21" y="20"/>
                  </a:cubicBezTo>
                  <a:cubicBezTo>
                    <a:pt x="24" y="18"/>
                    <a:pt x="25" y="15"/>
                    <a:pt x="25" y="12"/>
                  </a:cubicBezTo>
                  <a:cubicBezTo>
                    <a:pt x="25" y="9"/>
                    <a:pt x="24" y="6"/>
                    <a:pt x="21" y="3"/>
                  </a:cubicBezTo>
                </a:path>
              </a:pathLst>
            </a:custGeom>
            <a:solidFill>
              <a:schemeClr val="tx1">
                <a:alpha val="100000"/>
              </a:schemeClr>
            </a:solidFill>
            <a:ln w="9525">
              <a:noFill/>
            </a:ln>
          </p:spPr>
          <p:txBody>
            <a:bodyPr/>
            <a:p>
              <a:endParaRPr lang="zh-CN" altLang="en-US"/>
            </a:p>
          </p:txBody>
        </p:sp>
        <p:sp>
          <p:nvSpPr>
            <p:cNvPr id="26292" name="Freeform 692"/>
            <p:cNvSpPr/>
            <p:nvPr/>
          </p:nvSpPr>
          <p:spPr>
            <a:xfrm>
              <a:off x="2351087" y="0"/>
              <a:ext cx="76200"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2" y="0"/>
                  </a:cubicBezTo>
                  <a:cubicBezTo>
                    <a:pt x="9" y="0"/>
                    <a:pt x="6" y="2"/>
                    <a:pt x="3" y="4"/>
                  </a:cubicBezTo>
                  <a:cubicBezTo>
                    <a:pt x="1" y="6"/>
                    <a:pt x="0" y="9"/>
                    <a:pt x="0" y="12"/>
                  </a:cubicBezTo>
                  <a:cubicBezTo>
                    <a:pt x="0" y="16"/>
                    <a:pt x="1" y="19"/>
                    <a:pt x="3" y="21"/>
                  </a:cubicBezTo>
                  <a:cubicBezTo>
                    <a:pt x="6" y="23"/>
                    <a:pt x="9" y="25"/>
                    <a:pt x="12" y="25"/>
                  </a:cubicBezTo>
                  <a:cubicBezTo>
                    <a:pt x="15" y="25"/>
                    <a:pt x="18" y="23"/>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293" name="Freeform 693"/>
            <p:cNvSpPr/>
            <p:nvPr/>
          </p:nvSpPr>
          <p:spPr>
            <a:xfrm>
              <a:off x="2351087" y="119063"/>
              <a:ext cx="76200"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3"/>
                  </a:moveTo>
                  <a:cubicBezTo>
                    <a:pt x="18" y="1"/>
                    <a:pt x="15" y="0"/>
                    <a:pt x="12" y="0"/>
                  </a:cubicBezTo>
                  <a:cubicBezTo>
                    <a:pt x="9" y="0"/>
                    <a:pt x="6" y="1"/>
                    <a:pt x="3" y="3"/>
                  </a:cubicBezTo>
                  <a:cubicBezTo>
                    <a:pt x="1" y="6"/>
                    <a:pt x="0" y="9"/>
                    <a:pt x="0" y="12"/>
                  </a:cubicBezTo>
                  <a:cubicBezTo>
                    <a:pt x="0" y="15"/>
                    <a:pt x="1" y="18"/>
                    <a:pt x="3" y="20"/>
                  </a:cubicBezTo>
                  <a:cubicBezTo>
                    <a:pt x="6" y="23"/>
                    <a:pt x="9" y="24"/>
                    <a:pt x="12" y="24"/>
                  </a:cubicBezTo>
                  <a:cubicBezTo>
                    <a:pt x="15" y="24"/>
                    <a:pt x="18" y="23"/>
                    <a:pt x="20" y="20"/>
                  </a:cubicBezTo>
                  <a:cubicBezTo>
                    <a:pt x="23" y="18"/>
                    <a:pt x="24" y="15"/>
                    <a:pt x="24" y="12"/>
                  </a:cubicBezTo>
                  <a:cubicBezTo>
                    <a:pt x="24" y="9"/>
                    <a:pt x="23" y="6"/>
                    <a:pt x="20" y="3"/>
                  </a:cubicBezTo>
                </a:path>
              </a:pathLst>
            </a:custGeom>
            <a:solidFill>
              <a:schemeClr val="tx1">
                <a:alpha val="100000"/>
              </a:schemeClr>
            </a:solidFill>
            <a:ln w="9525">
              <a:noFill/>
            </a:ln>
          </p:spPr>
          <p:txBody>
            <a:bodyPr/>
            <a:p>
              <a:endParaRPr lang="zh-CN" altLang="en-US"/>
            </a:p>
          </p:txBody>
        </p:sp>
        <p:sp>
          <p:nvSpPr>
            <p:cNvPr id="26294" name="Freeform 694"/>
            <p:cNvSpPr/>
            <p:nvPr/>
          </p:nvSpPr>
          <p:spPr>
            <a:xfrm>
              <a:off x="2468562" y="119063"/>
              <a:ext cx="74612" cy="76200"/>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3"/>
                  </a:moveTo>
                  <a:cubicBezTo>
                    <a:pt x="18" y="1"/>
                    <a:pt x="16" y="0"/>
                    <a:pt x="12" y="0"/>
                  </a:cubicBezTo>
                  <a:cubicBezTo>
                    <a:pt x="9" y="0"/>
                    <a:pt x="6" y="1"/>
                    <a:pt x="4" y="3"/>
                  </a:cubicBezTo>
                  <a:cubicBezTo>
                    <a:pt x="2" y="6"/>
                    <a:pt x="0" y="9"/>
                    <a:pt x="0" y="12"/>
                  </a:cubicBezTo>
                  <a:cubicBezTo>
                    <a:pt x="0" y="15"/>
                    <a:pt x="2" y="18"/>
                    <a:pt x="4" y="20"/>
                  </a:cubicBezTo>
                  <a:cubicBezTo>
                    <a:pt x="6" y="23"/>
                    <a:pt x="9" y="24"/>
                    <a:pt x="12" y="24"/>
                  </a:cubicBezTo>
                  <a:cubicBezTo>
                    <a:pt x="16" y="24"/>
                    <a:pt x="18" y="23"/>
                    <a:pt x="21" y="20"/>
                  </a:cubicBezTo>
                  <a:cubicBezTo>
                    <a:pt x="23" y="18"/>
                    <a:pt x="24" y="15"/>
                    <a:pt x="24" y="12"/>
                  </a:cubicBezTo>
                  <a:cubicBezTo>
                    <a:pt x="24" y="9"/>
                    <a:pt x="23" y="6"/>
                    <a:pt x="21" y="3"/>
                  </a:cubicBezTo>
                </a:path>
              </a:pathLst>
            </a:custGeom>
            <a:solidFill>
              <a:schemeClr val="tx1">
                <a:alpha val="100000"/>
              </a:schemeClr>
            </a:solidFill>
            <a:ln w="9525">
              <a:noFill/>
            </a:ln>
          </p:spPr>
          <p:txBody>
            <a:bodyPr/>
            <a:p>
              <a:endParaRPr lang="zh-CN" altLang="en-US"/>
            </a:p>
          </p:txBody>
        </p:sp>
        <p:sp>
          <p:nvSpPr>
            <p:cNvPr id="26295" name="Freeform 695"/>
            <p:cNvSpPr/>
            <p:nvPr/>
          </p:nvSpPr>
          <p:spPr>
            <a:xfrm>
              <a:off x="1879600" y="234950"/>
              <a:ext cx="79375" cy="76200"/>
            </a:xfrm>
            <a:custGeom>
              <a:avLst/>
              <a:gdLst>
                <a:gd name="txL" fmla="*/ 0 w 25"/>
                <a:gd name="txT" fmla="*/ 0 h 24"/>
                <a:gd name="txR" fmla="*/ 25 w 25"/>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4">
                  <a:moveTo>
                    <a:pt x="21" y="4"/>
                  </a:moveTo>
                  <a:cubicBezTo>
                    <a:pt x="19" y="2"/>
                    <a:pt x="16" y="0"/>
                    <a:pt x="12" y="0"/>
                  </a:cubicBezTo>
                  <a:cubicBezTo>
                    <a:pt x="9" y="0"/>
                    <a:pt x="6" y="2"/>
                    <a:pt x="4" y="4"/>
                  </a:cubicBezTo>
                  <a:cubicBezTo>
                    <a:pt x="2" y="6"/>
                    <a:pt x="0" y="9"/>
                    <a:pt x="0" y="12"/>
                  </a:cubicBezTo>
                  <a:cubicBezTo>
                    <a:pt x="0" y="16"/>
                    <a:pt x="2" y="18"/>
                    <a:pt x="4" y="21"/>
                  </a:cubicBezTo>
                  <a:cubicBezTo>
                    <a:pt x="6" y="23"/>
                    <a:pt x="9" y="24"/>
                    <a:pt x="12" y="24"/>
                  </a:cubicBezTo>
                  <a:cubicBezTo>
                    <a:pt x="16" y="24"/>
                    <a:pt x="19" y="23"/>
                    <a:pt x="21" y="21"/>
                  </a:cubicBezTo>
                  <a:cubicBezTo>
                    <a:pt x="23" y="18"/>
                    <a:pt x="25" y="16"/>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6296" name="Freeform 696"/>
            <p:cNvSpPr/>
            <p:nvPr/>
          </p:nvSpPr>
          <p:spPr>
            <a:xfrm>
              <a:off x="1879600" y="352425"/>
              <a:ext cx="79375" cy="77788"/>
            </a:xfrm>
            <a:custGeom>
              <a:avLst/>
              <a:gdLst>
                <a:gd name="txL" fmla="*/ 0 w 25"/>
                <a:gd name="txT" fmla="*/ 0 h 25"/>
                <a:gd name="txR" fmla="*/ 25 w 25"/>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 h="25">
                  <a:moveTo>
                    <a:pt x="21" y="4"/>
                  </a:moveTo>
                  <a:cubicBezTo>
                    <a:pt x="19" y="2"/>
                    <a:pt x="16" y="0"/>
                    <a:pt x="12" y="0"/>
                  </a:cubicBezTo>
                  <a:cubicBezTo>
                    <a:pt x="9" y="0"/>
                    <a:pt x="6" y="2"/>
                    <a:pt x="4" y="4"/>
                  </a:cubicBezTo>
                  <a:cubicBezTo>
                    <a:pt x="2" y="6"/>
                    <a:pt x="0" y="9"/>
                    <a:pt x="0" y="12"/>
                  </a:cubicBezTo>
                  <a:cubicBezTo>
                    <a:pt x="0" y="16"/>
                    <a:pt x="2" y="19"/>
                    <a:pt x="4" y="21"/>
                  </a:cubicBezTo>
                  <a:cubicBezTo>
                    <a:pt x="6" y="24"/>
                    <a:pt x="9" y="25"/>
                    <a:pt x="12" y="25"/>
                  </a:cubicBezTo>
                  <a:cubicBezTo>
                    <a:pt x="16" y="25"/>
                    <a:pt x="19" y="24"/>
                    <a:pt x="21" y="21"/>
                  </a:cubicBezTo>
                  <a:cubicBezTo>
                    <a:pt x="23" y="19"/>
                    <a:pt x="25" y="16"/>
                    <a:pt x="25" y="12"/>
                  </a:cubicBezTo>
                  <a:cubicBezTo>
                    <a:pt x="25" y="9"/>
                    <a:pt x="23" y="6"/>
                    <a:pt x="21" y="4"/>
                  </a:cubicBezTo>
                </a:path>
              </a:pathLst>
            </a:custGeom>
            <a:solidFill>
              <a:schemeClr val="tx1">
                <a:alpha val="100000"/>
              </a:schemeClr>
            </a:solidFill>
            <a:ln w="9525">
              <a:noFill/>
            </a:ln>
          </p:spPr>
          <p:txBody>
            <a:bodyPr/>
            <a:p>
              <a:endParaRPr lang="zh-CN" altLang="en-US"/>
            </a:p>
          </p:txBody>
        </p:sp>
        <p:sp>
          <p:nvSpPr>
            <p:cNvPr id="26297" name="Freeform 697"/>
            <p:cNvSpPr/>
            <p:nvPr/>
          </p:nvSpPr>
          <p:spPr>
            <a:xfrm>
              <a:off x="2468562" y="823913"/>
              <a:ext cx="74612"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1" y="4"/>
                  </a:moveTo>
                  <a:cubicBezTo>
                    <a:pt x="18" y="1"/>
                    <a:pt x="16" y="0"/>
                    <a:pt x="12" y="0"/>
                  </a:cubicBezTo>
                  <a:cubicBezTo>
                    <a:pt x="9" y="0"/>
                    <a:pt x="6" y="1"/>
                    <a:pt x="4" y="4"/>
                  </a:cubicBezTo>
                  <a:cubicBezTo>
                    <a:pt x="2" y="6"/>
                    <a:pt x="0" y="9"/>
                    <a:pt x="0" y="12"/>
                  </a:cubicBezTo>
                  <a:cubicBezTo>
                    <a:pt x="0" y="16"/>
                    <a:pt x="2" y="18"/>
                    <a:pt x="4" y="21"/>
                  </a:cubicBezTo>
                  <a:cubicBezTo>
                    <a:pt x="6" y="23"/>
                    <a:pt x="9" y="24"/>
                    <a:pt x="12" y="24"/>
                  </a:cubicBezTo>
                  <a:cubicBezTo>
                    <a:pt x="16" y="24"/>
                    <a:pt x="18" y="23"/>
                    <a:pt x="21" y="21"/>
                  </a:cubicBezTo>
                  <a:cubicBezTo>
                    <a:pt x="23" y="18"/>
                    <a:pt x="24" y="16"/>
                    <a:pt x="24" y="12"/>
                  </a:cubicBezTo>
                  <a:cubicBezTo>
                    <a:pt x="24" y="9"/>
                    <a:pt x="23" y="6"/>
                    <a:pt x="21" y="4"/>
                  </a:cubicBezTo>
                </a:path>
              </a:pathLst>
            </a:custGeom>
            <a:solidFill>
              <a:schemeClr val="tx1">
                <a:alpha val="100000"/>
              </a:schemeClr>
            </a:solidFill>
            <a:ln w="9525">
              <a:noFill/>
            </a:ln>
          </p:spPr>
          <p:txBody>
            <a:bodyPr/>
            <a:p>
              <a:endParaRPr lang="zh-CN" altLang="en-US"/>
            </a:p>
          </p:txBody>
        </p:sp>
        <p:sp>
          <p:nvSpPr>
            <p:cNvPr id="26298" name="Freeform 698"/>
            <p:cNvSpPr/>
            <p:nvPr/>
          </p:nvSpPr>
          <p:spPr>
            <a:xfrm>
              <a:off x="2587625" y="352425"/>
              <a:ext cx="74612" cy="77788"/>
            </a:xfrm>
            <a:custGeom>
              <a:avLst/>
              <a:gdLst>
                <a:gd name="txL" fmla="*/ 0 w 24"/>
                <a:gd name="txT" fmla="*/ 0 h 25"/>
                <a:gd name="txR" fmla="*/ 24 w 24"/>
                <a:gd name="txB" fmla="*/ 25 h 25"/>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5">
                  <a:moveTo>
                    <a:pt x="20" y="4"/>
                  </a:moveTo>
                  <a:cubicBezTo>
                    <a:pt x="18" y="2"/>
                    <a:pt x="15" y="0"/>
                    <a:pt x="11" y="0"/>
                  </a:cubicBezTo>
                  <a:cubicBezTo>
                    <a:pt x="8" y="0"/>
                    <a:pt x="5" y="2"/>
                    <a:pt x="3" y="4"/>
                  </a:cubicBezTo>
                  <a:cubicBezTo>
                    <a:pt x="1" y="6"/>
                    <a:pt x="0" y="9"/>
                    <a:pt x="0" y="12"/>
                  </a:cubicBezTo>
                  <a:cubicBezTo>
                    <a:pt x="0" y="16"/>
                    <a:pt x="1" y="19"/>
                    <a:pt x="3" y="21"/>
                  </a:cubicBezTo>
                  <a:cubicBezTo>
                    <a:pt x="5" y="24"/>
                    <a:pt x="8" y="25"/>
                    <a:pt x="11" y="25"/>
                  </a:cubicBezTo>
                  <a:cubicBezTo>
                    <a:pt x="15" y="25"/>
                    <a:pt x="18" y="24"/>
                    <a:pt x="20" y="21"/>
                  </a:cubicBezTo>
                  <a:cubicBezTo>
                    <a:pt x="23" y="19"/>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sp>
          <p:nvSpPr>
            <p:cNvPr id="26299" name="Freeform 699"/>
            <p:cNvSpPr/>
            <p:nvPr/>
          </p:nvSpPr>
          <p:spPr>
            <a:xfrm>
              <a:off x="2587625" y="471488"/>
              <a:ext cx="74612" cy="74613"/>
            </a:xfrm>
            <a:custGeom>
              <a:avLst/>
              <a:gdLst>
                <a:gd name="txL" fmla="*/ 0 w 24"/>
                <a:gd name="txT" fmla="*/ 0 h 24"/>
                <a:gd name="txR" fmla="*/ 24 w 24"/>
                <a:gd name="txB" fmla="*/ 24 h 24"/>
              </a:gdLst>
              <a:ahLst/>
              <a:cxnLst>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4" h="24">
                  <a:moveTo>
                    <a:pt x="20" y="4"/>
                  </a:moveTo>
                  <a:cubicBezTo>
                    <a:pt x="18" y="1"/>
                    <a:pt x="15" y="0"/>
                    <a:pt x="11" y="0"/>
                  </a:cubicBezTo>
                  <a:cubicBezTo>
                    <a:pt x="8" y="0"/>
                    <a:pt x="5" y="1"/>
                    <a:pt x="3" y="4"/>
                  </a:cubicBezTo>
                  <a:cubicBezTo>
                    <a:pt x="1" y="6"/>
                    <a:pt x="0" y="9"/>
                    <a:pt x="0" y="12"/>
                  </a:cubicBezTo>
                  <a:cubicBezTo>
                    <a:pt x="0" y="16"/>
                    <a:pt x="1" y="18"/>
                    <a:pt x="3" y="20"/>
                  </a:cubicBezTo>
                  <a:cubicBezTo>
                    <a:pt x="5" y="23"/>
                    <a:pt x="8" y="24"/>
                    <a:pt x="11" y="24"/>
                  </a:cubicBezTo>
                  <a:cubicBezTo>
                    <a:pt x="15" y="24"/>
                    <a:pt x="18" y="23"/>
                    <a:pt x="20" y="20"/>
                  </a:cubicBezTo>
                  <a:cubicBezTo>
                    <a:pt x="23" y="18"/>
                    <a:pt x="24" y="16"/>
                    <a:pt x="24" y="12"/>
                  </a:cubicBezTo>
                  <a:cubicBezTo>
                    <a:pt x="24" y="9"/>
                    <a:pt x="23" y="6"/>
                    <a:pt x="20" y="4"/>
                  </a:cubicBezTo>
                </a:path>
              </a:pathLst>
            </a:custGeom>
            <a:solidFill>
              <a:schemeClr val="tx1">
                <a:alpha val="100000"/>
              </a:schemeClr>
            </a:solidFill>
            <a:ln w="9525">
              <a:noFill/>
            </a:ln>
          </p:spPr>
          <p:txBody>
            <a:bodyPr/>
            <a:p>
              <a:endParaRPr lang="zh-CN" altLang="en-US"/>
            </a:p>
          </p:txBody>
        </p:sp>
      </p:grpSp>
      <p:sp>
        <p:nvSpPr>
          <p:cNvPr id="25606" name="Freeform 742"/>
          <p:cNvSpPr>
            <a:spLocks noEditPoints="1"/>
          </p:cNvSpPr>
          <p:nvPr/>
        </p:nvSpPr>
        <p:spPr>
          <a:xfrm>
            <a:off x="6254750" y="1978025"/>
            <a:ext cx="501650" cy="720725"/>
          </a:xfrm>
          <a:custGeom>
            <a:avLst/>
            <a:gdLst>
              <a:gd name="txL" fmla="*/ 0 w 104"/>
              <a:gd name="txT" fmla="*/ 0 h 156"/>
              <a:gd name="txR" fmla="*/ 104 w 104"/>
              <a:gd name="txB" fmla="*/ 156 h 156"/>
            </a:gdLst>
            <a:ahLst/>
            <a:cxnLst>
              <a:cxn ang="0">
                <a:pos x="2147483647" y="0"/>
              </a:cxn>
              <a:cxn ang="0">
                <a:pos x="0" y="2147483647"/>
              </a:cxn>
              <a:cxn ang="0">
                <a:pos x="2147483647" y="2147483647"/>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Lst>
            <a:rect l="txL" t="txT" r="txR" b="txB"/>
            <a:pathLst>
              <a:path w="104" h="156">
                <a:moveTo>
                  <a:pt x="52" y="0"/>
                </a:moveTo>
                <a:cubicBezTo>
                  <a:pt x="23" y="0"/>
                  <a:pt x="0" y="24"/>
                  <a:pt x="0" y="54"/>
                </a:cubicBezTo>
                <a:cubicBezTo>
                  <a:pt x="0" y="105"/>
                  <a:pt x="52" y="156"/>
                  <a:pt x="52" y="156"/>
                </a:cubicBezTo>
                <a:cubicBezTo>
                  <a:pt x="52" y="156"/>
                  <a:pt x="104" y="105"/>
                  <a:pt x="104" y="54"/>
                </a:cubicBezTo>
                <a:cubicBezTo>
                  <a:pt x="104" y="24"/>
                  <a:pt x="80" y="0"/>
                  <a:pt x="52" y="0"/>
                </a:cubicBezTo>
                <a:close/>
                <a:moveTo>
                  <a:pt x="52" y="91"/>
                </a:moveTo>
                <a:cubicBezTo>
                  <a:pt x="32" y="91"/>
                  <a:pt x="16" y="74"/>
                  <a:pt x="16" y="54"/>
                </a:cubicBezTo>
                <a:cubicBezTo>
                  <a:pt x="16" y="33"/>
                  <a:pt x="32" y="17"/>
                  <a:pt x="52" y="17"/>
                </a:cubicBezTo>
                <a:cubicBezTo>
                  <a:pt x="72" y="17"/>
                  <a:pt x="88" y="33"/>
                  <a:pt x="88" y="54"/>
                </a:cubicBezTo>
                <a:cubicBezTo>
                  <a:pt x="88" y="74"/>
                  <a:pt x="72" y="91"/>
                  <a:pt x="52" y="91"/>
                </a:cubicBezTo>
                <a:close/>
              </a:path>
            </a:pathLst>
          </a:custGeom>
          <a:solidFill>
            <a:srgbClr val="C00000">
              <a:alpha val="100000"/>
            </a:srgbClr>
          </a:solidFill>
          <a:ln w="9525">
            <a:noFill/>
          </a:ln>
        </p:spPr>
        <p:txBody>
          <a:bodyPr/>
          <a:p>
            <a:endParaRPr lang="zh-CN" altLang="en-US"/>
          </a:p>
        </p:txBody>
      </p:sp>
      <p:sp>
        <p:nvSpPr>
          <p:cNvPr id="25607" name="TextBox 713"/>
          <p:cNvSpPr/>
          <p:nvPr/>
        </p:nvSpPr>
        <p:spPr>
          <a:xfrm>
            <a:off x="563563" y="4375150"/>
            <a:ext cx="2625725" cy="460375"/>
          </a:xfrm>
          <a:prstGeom prst="rect">
            <a:avLst/>
          </a:prstGeom>
          <a:noFill/>
          <a:ln w="9525">
            <a:noFill/>
          </a:ln>
        </p:spPr>
        <p:txBody>
          <a:bodyPr>
            <a:spAutoFit/>
          </a:bodyPr>
          <a:p>
            <a:r>
              <a:rPr lang="zh-CN" altLang="en-US" sz="2400" b="1" dirty="0">
                <a:solidFill>
                  <a:srgbClr val="FFFFFF"/>
                </a:solidFill>
                <a:latin typeface="时尚中黑简体" pitchFamily="2" charset="-122"/>
                <a:ea typeface="时尚中黑简体" pitchFamily="2" charset="-122"/>
                <a:sym typeface="时尚中黑简体" pitchFamily="2" charset="-122"/>
              </a:rPr>
              <a:t>Click to enter</a:t>
            </a:r>
            <a:endParaRPr lang="zh-CN" altLang="en-US" sz="2400" b="1" dirty="0">
              <a:solidFill>
                <a:srgbClr val="C00000"/>
              </a:solidFill>
              <a:latin typeface="时尚中黑简体" pitchFamily="2" charset="-122"/>
              <a:ea typeface="时尚中黑简体" pitchFamily="2" charset="-122"/>
            </a:endParaRPr>
          </a:p>
        </p:txBody>
      </p:sp>
      <p:pic>
        <p:nvPicPr>
          <p:cNvPr id="25608" name="Picture 2"/>
          <p:cNvPicPr>
            <a:picLocks noChangeAspect="1"/>
          </p:cNvPicPr>
          <p:nvPr/>
        </p:nvPicPr>
        <p:blipFill>
          <a:blip r:embed="rId2"/>
          <a:stretch>
            <a:fillRect/>
          </a:stretch>
        </p:blipFill>
        <p:spPr>
          <a:xfrm>
            <a:off x="1216025" y="2911475"/>
            <a:ext cx="1152525" cy="1501775"/>
          </a:xfrm>
          <a:prstGeom prst="rect">
            <a:avLst/>
          </a:prstGeom>
          <a:noFill/>
          <a:ln w="9525">
            <a:noFill/>
          </a:ln>
        </p:spPr>
      </p:pic>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6626" name="Group 2"/>
          <p:cNvGrpSpPr/>
          <p:nvPr/>
        </p:nvGrpSpPr>
        <p:grpSpPr>
          <a:xfrm>
            <a:off x="346075" y="-4171950"/>
            <a:ext cx="8607425" cy="12411075"/>
            <a:chOff x="0" y="0"/>
            <a:chExt cx="8607633" cy="12412842"/>
          </a:xfrm>
        </p:grpSpPr>
        <p:sp>
          <p:nvSpPr>
            <p:cNvPr id="26647" name="矩形 19"/>
            <p:cNvSpPr/>
            <p:nvPr/>
          </p:nvSpPr>
          <p:spPr>
            <a:xfrm rot="-3453600">
              <a:off x="-4429559" y="4429558"/>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6648" name="矩形 13"/>
            <p:cNvSpPr/>
            <p:nvPr/>
          </p:nvSpPr>
          <p:spPr>
            <a:xfrm rot="-3453600">
              <a:off x="-873819" y="7411312"/>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6649" name="矩形 14"/>
            <p:cNvSpPr/>
            <p:nvPr/>
          </p:nvSpPr>
          <p:spPr>
            <a:xfrm rot="-3453600">
              <a:off x="-1629903" y="71950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6650" name="矩形 15"/>
            <p:cNvSpPr/>
            <p:nvPr/>
          </p:nvSpPr>
          <p:spPr>
            <a:xfrm rot="-3453600">
              <a:off x="-1989944" y="6283911"/>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6651" name="矩形 16"/>
            <p:cNvSpPr/>
            <p:nvPr/>
          </p:nvSpPr>
          <p:spPr>
            <a:xfrm rot="-3453600">
              <a:off x="-2349983" y="5352499"/>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6652" name="矩形 17"/>
            <p:cNvSpPr/>
            <p:nvPr/>
          </p:nvSpPr>
          <p:spPr>
            <a:xfrm rot="-3453600">
              <a:off x="-3142071" y="5136475"/>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6653" name="矩形 18"/>
            <p:cNvSpPr/>
            <p:nvPr/>
          </p:nvSpPr>
          <p:spPr>
            <a:xfrm rot="-3453600">
              <a:off x="-3862151" y="49133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6654" name="矩形 1"/>
            <p:cNvSpPr/>
            <p:nvPr/>
          </p:nvSpPr>
          <p:spPr>
            <a:xfrm rot="-3453600">
              <a:off x="4872985" y="8678195"/>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6655" name="矩形 8"/>
            <p:cNvSpPr/>
            <p:nvPr/>
          </p:nvSpPr>
          <p:spPr>
            <a:xfrm rot="-3453600">
              <a:off x="4116901" y="8461973"/>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6656" name="矩形 9"/>
            <p:cNvSpPr/>
            <p:nvPr/>
          </p:nvSpPr>
          <p:spPr>
            <a:xfrm rot="-3453600">
              <a:off x="3756860" y="7550794"/>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6657" name="矩形 10"/>
            <p:cNvSpPr/>
            <p:nvPr/>
          </p:nvSpPr>
          <p:spPr>
            <a:xfrm rot="-3453600">
              <a:off x="3396821" y="6619382"/>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6658" name="矩形 11"/>
            <p:cNvSpPr/>
            <p:nvPr/>
          </p:nvSpPr>
          <p:spPr>
            <a:xfrm rot="-3453600">
              <a:off x="2676741" y="6403358"/>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6659" name="矩形 12"/>
            <p:cNvSpPr/>
            <p:nvPr/>
          </p:nvSpPr>
          <p:spPr>
            <a:xfrm rot="-3453600">
              <a:off x="1569210" y="6353549"/>
              <a:ext cx="7491950"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grpSp>
      <p:pic>
        <p:nvPicPr>
          <p:cNvPr id="26627" name="Picture 2"/>
          <p:cNvPicPr>
            <a:picLocks noChangeAspect="1"/>
          </p:cNvPicPr>
          <p:nvPr/>
        </p:nvPicPr>
        <p:blipFill>
          <a:blip r:embed="rId1"/>
          <a:stretch>
            <a:fillRect/>
          </a:stretch>
        </p:blipFill>
        <p:spPr>
          <a:xfrm>
            <a:off x="-161925" y="238125"/>
            <a:ext cx="3654425" cy="482600"/>
          </a:xfrm>
          <a:prstGeom prst="rect">
            <a:avLst/>
          </a:prstGeom>
          <a:noFill/>
          <a:ln w="9525">
            <a:noFill/>
          </a:ln>
        </p:spPr>
      </p:pic>
      <p:sp>
        <p:nvSpPr>
          <p:cNvPr id="26628" name="矩形 7"/>
          <p:cNvSpPr/>
          <p:nvPr/>
        </p:nvSpPr>
        <p:spPr>
          <a:xfrm>
            <a:off x="539750" y="247650"/>
            <a:ext cx="2644775" cy="460375"/>
          </a:xfrm>
          <a:prstGeom prst="rect">
            <a:avLst/>
          </a:prstGeom>
          <a:noFill/>
          <a:ln w="9525">
            <a:noFill/>
          </a:ln>
        </p:spPr>
        <p:txBody>
          <a:bodyPr>
            <a:spAutoFit/>
          </a:bodyPr>
          <a:p>
            <a:r>
              <a:rPr lang="zh-CN" altLang="en-US" sz="2400" b="1" dirty="0">
                <a:solidFill>
                  <a:srgbClr val="FFFFFF"/>
                </a:solidFill>
                <a:latin typeface="时尚中黑简体" pitchFamily="2" charset="-122"/>
                <a:ea typeface="时尚中黑简体" pitchFamily="2" charset="-122"/>
                <a:sym typeface="时尚中黑简体" pitchFamily="2" charset="-122"/>
              </a:rPr>
              <a:t>Click to enter</a:t>
            </a:r>
            <a:endParaRPr lang="zh-CN" altLang="en-US" dirty="0">
              <a:latin typeface="Arial" panose="020B0604020202020204" pitchFamily="34" charset="0"/>
            </a:endParaRPr>
          </a:p>
        </p:txBody>
      </p:sp>
      <p:sp>
        <p:nvSpPr>
          <p:cNvPr id="26629" name="TextBox 20"/>
          <p:cNvSpPr/>
          <p:nvPr/>
        </p:nvSpPr>
        <p:spPr>
          <a:xfrm>
            <a:off x="5035550" y="2089150"/>
            <a:ext cx="2625725" cy="457200"/>
          </a:xfrm>
          <a:prstGeom prst="rect">
            <a:avLst/>
          </a:prstGeom>
          <a:noFill/>
          <a:ln w="9525">
            <a:noFill/>
          </a:ln>
        </p:spPr>
        <p:txBody>
          <a:bodyPr>
            <a:spAutoFit/>
          </a:bodyPr>
          <a:p>
            <a:r>
              <a:rPr lang="en-US" altLang="zh-CN" sz="2400" b="1" dirty="0">
                <a:latin typeface="时尚中黑简体" pitchFamily="2" charset="-122"/>
                <a:ea typeface="时尚中黑简体" pitchFamily="2" charset="-122"/>
              </a:rPr>
              <a:t>@ </a:t>
            </a:r>
            <a:r>
              <a:rPr lang="zh-CN" altLang="en-US" sz="2400" b="1" dirty="0">
                <a:latin typeface="时尚中黑简体" pitchFamily="2" charset="-122"/>
                <a:ea typeface="时尚中黑简体" pitchFamily="2" charset="-122"/>
              </a:rPr>
              <a:t>XXXXX</a:t>
            </a:r>
            <a:endParaRPr lang="zh-CN" altLang="en-US" sz="2400" b="1" dirty="0">
              <a:latin typeface="时尚中黑简体" pitchFamily="2" charset="-122"/>
              <a:ea typeface="时尚中黑简体" pitchFamily="2" charset="-122"/>
            </a:endParaRPr>
          </a:p>
        </p:txBody>
      </p:sp>
      <p:sp>
        <p:nvSpPr>
          <p:cNvPr id="26630" name="TextBox 21"/>
          <p:cNvSpPr/>
          <p:nvPr/>
        </p:nvSpPr>
        <p:spPr>
          <a:xfrm>
            <a:off x="5078413" y="2876550"/>
            <a:ext cx="1968500" cy="457200"/>
          </a:xfrm>
          <a:prstGeom prst="rect">
            <a:avLst/>
          </a:prstGeom>
          <a:noFill/>
          <a:ln w="9525">
            <a:noFill/>
          </a:ln>
        </p:spPr>
        <p:txBody>
          <a:bodyPr>
            <a:spAutoFit/>
          </a:bodyPr>
          <a:p>
            <a:r>
              <a:rPr lang="en-US" altLang="zh-CN" sz="2400" b="1" dirty="0">
                <a:latin typeface="时尚中黑简体" pitchFamily="2" charset="-122"/>
                <a:ea typeface="时尚中黑简体" pitchFamily="2" charset="-122"/>
              </a:rPr>
              <a:t>74</a:t>
            </a:r>
            <a:r>
              <a:rPr lang="zh-CN" altLang="en-US" sz="2400" b="1" dirty="0">
                <a:latin typeface="时尚中黑简体" pitchFamily="2" charset="-122"/>
                <a:ea typeface="时尚中黑简体" pitchFamily="2" charset="-122"/>
              </a:rPr>
              <a:t>XXXX</a:t>
            </a:r>
            <a:r>
              <a:rPr lang="en-US" altLang="zh-CN" sz="2400" b="1" dirty="0">
                <a:latin typeface="时尚中黑简体" pitchFamily="2" charset="-122"/>
                <a:ea typeface="时尚中黑简体" pitchFamily="2" charset="-122"/>
              </a:rPr>
              <a:t>10</a:t>
            </a:r>
            <a:endParaRPr lang="zh-CN" altLang="en-US" sz="2400" b="1" dirty="0">
              <a:latin typeface="时尚中黑简体" pitchFamily="2" charset="-122"/>
              <a:ea typeface="时尚中黑简体" pitchFamily="2" charset="-122"/>
            </a:endParaRPr>
          </a:p>
        </p:txBody>
      </p:sp>
      <p:grpSp>
        <p:nvGrpSpPr>
          <p:cNvPr id="26631" name="Group 20"/>
          <p:cNvGrpSpPr/>
          <p:nvPr/>
        </p:nvGrpSpPr>
        <p:grpSpPr>
          <a:xfrm>
            <a:off x="4357688" y="2020888"/>
            <a:ext cx="569912" cy="569912"/>
            <a:chOff x="0" y="0"/>
            <a:chExt cx="569912" cy="569912"/>
          </a:xfrm>
        </p:grpSpPr>
        <p:sp>
          <p:nvSpPr>
            <p:cNvPr id="26643" name="Freeform 6"/>
            <p:cNvSpPr>
              <a:spLocks noEditPoints="1"/>
            </p:cNvSpPr>
            <p:nvPr/>
          </p:nvSpPr>
          <p:spPr>
            <a:xfrm>
              <a:off x="93662" y="254000"/>
              <a:ext cx="288925" cy="198437"/>
            </a:xfrm>
            <a:custGeom>
              <a:avLst/>
              <a:gdLst>
                <a:gd name="txL" fmla="*/ 0 w 77"/>
                <a:gd name="txT" fmla="*/ 0 h 53"/>
                <a:gd name="txR" fmla="*/ 77 w 77"/>
                <a:gd name="txB" fmla="*/ 53 h 53"/>
              </a:gdLst>
              <a:ahLst/>
              <a:cxnLst>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77" h="53">
                  <a:moveTo>
                    <a:pt x="39" y="1"/>
                  </a:moveTo>
                  <a:cubicBezTo>
                    <a:pt x="17" y="2"/>
                    <a:pt x="0" y="14"/>
                    <a:pt x="0" y="28"/>
                  </a:cubicBezTo>
                  <a:cubicBezTo>
                    <a:pt x="0" y="42"/>
                    <a:pt x="17" y="53"/>
                    <a:pt x="39" y="52"/>
                  </a:cubicBezTo>
                  <a:cubicBezTo>
                    <a:pt x="60" y="51"/>
                    <a:pt x="77" y="38"/>
                    <a:pt x="77" y="23"/>
                  </a:cubicBezTo>
                  <a:cubicBezTo>
                    <a:pt x="77" y="9"/>
                    <a:pt x="60" y="0"/>
                    <a:pt x="39" y="1"/>
                  </a:cubicBezTo>
                  <a:close/>
                  <a:moveTo>
                    <a:pt x="53" y="37"/>
                  </a:moveTo>
                  <a:cubicBezTo>
                    <a:pt x="47" y="46"/>
                    <a:pt x="34" y="50"/>
                    <a:pt x="21" y="43"/>
                  </a:cubicBezTo>
                  <a:cubicBezTo>
                    <a:pt x="15" y="40"/>
                    <a:pt x="15" y="33"/>
                    <a:pt x="15" y="33"/>
                  </a:cubicBezTo>
                  <a:cubicBezTo>
                    <a:pt x="15" y="33"/>
                    <a:pt x="13" y="13"/>
                    <a:pt x="34" y="11"/>
                  </a:cubicBezTo>
                  <a:cubicBezTo>
                    <a:pt x="56" y="8"/>
                    <a:pt x="60" y="29"/>
                    <a:pt x="53" y="37"/>
                  </a:cubicBezTo>
                  <a:close/>
                </a:path>
              </a:pathLst>
            </a:custGeom>
            <a:solidFill>
              <a:schemeClr val="tx1">
                <a:alpha val="100000"/>
              </a:schemeClr>
            </a:solidFill>
            <a:ln w="9525">
              <a:noFill/>
            </a:ln>
          </p:spPr>
          <p:txBody>
            <a:bodyPr/>
            <a:p>
              <a:endParaRPr lang="zh-CN" altLang="en-US"/>
            </a:p>
          </p:txBody>
        </p:sp>
        <p:sp>
          <p:nvSpPr>
            <p:cNvPr id="26644" name="Freeform 7"/>
            <p:cNvSpPr/>
            <p:nvPr/>
          </p:nvSpPr>
          <p:spPr>
            <a:xfrm>
              <a:off x="233362" y="341312"/>
              <a:ext cx="22225" cy="22225"/>
            </a:xfrm>
            <a:custGeom>
              <a:avLst/>
              <a:gdLst>
                <a:gd name="txL" fmla="*/ 0 w 6"/>
                <a:gd name="txT" fmla="*/ 0 h 6"/>
                <a:gd name="txR" fmla="*/ 6 w 6"/>
                <a:gd name="txB" fmla="*/ 6 h 6"/>
              </a:gdLst>
              <a:ahLst/>
              <a:cxnLst>
                <a:cxn ang="0">
                  <a:pos x="2147483647" y="2147483647"/>
                </a:cxn>
                <a:cxn ang="0">
                  <a:pos x="2147483647" y="2147483647"/>
                </a:cxn>
                <a:cxn ang="0">
                  <a:pos x="2147483647" y="2147483647"/>
                </a:cxn>
                <a:cxn ang="0">
                  <a:pos x="2147483647" y="2147483647"/>
                </a:cxn>
                <a:cxn ang="0">
                  <a:pos x="2147483647" y="2147483647"/>
                </a:cxn>
              </a:cxnLst>
              <a:rect l="txL" t="txT" r="txR" b="txB"/>
              <a:pathLst>
                <a:path w="6" h="6">
                  <a:moveTo>
                    <a:pt x="2" y="1"/>
                  </a:moveTo>
                  <a:cubicBezTo>
                    <a:pt x="0" y="2"/>
                    <a:pt x="0" y="4"/>
                    <a:pt x="1" y="5"/>
                  </a:cubicBezTo>
                  <a:cubicBezTo>
                    <a:pt x="2" y="6"/>
                    <a:pt x="3" y="6"/>
                    <a:pt x="5" y="5"/>
                  </a:cubicBezTo>
                  <a:cubicBezTo>
                    <a:pt x="6" y="4"/>
                    <a:pt x="6" y="2"/>
                    <a:pt x="6" y="1"/>
                  </a:cubicBezTo>
                  <a:cubicBezTo>
                    <a:pt x="5" y="0"/>
                    <a:pt x="3" y="0"/>
                    <a:pt x="2" y="1"/>
                  </a:cubicBezTo>
                  <a:close/>
                </a:path>
              </a:pathLst>
            </a:custGeom>
            <a:solidFill>
              <a:schemeClr val="tx1">
                <a:alpha val="100000"/>
              </a:schemeClr>
            </a:solidFill>
            <a:ln w="9525">
              <a:noFill/>
            </a:ln>
          </p:spPr>
          <p:txBody>
            <a:bodyPr/>
            <a:p>
              <a:endParaRPr lang="zh-CN" altLang="en-US"/>
            </a:p>
          </p:txBody>
        </p:sp>
        <p:sp>
          <p:nvSpPr>
            <p:cNvPr id="26645" name="Freeform 8"/>
            <p:cNvSpPr/>
            <p:nvPr/>
          </p:nvSpPr>
          <p:spPr>
            <a:xfrm>
              <a:off x="176212" y="352425"/>
              <a:ext cx="52387" cy="47625"/>
            </a:xfrm>
            <a:custGeom>
              <a:avLst/>
              <a:gdLst>
                <a:gd name="txL" fmla="*/ 0 w 14"/>
                <a:gd name="txT" fmla="*/ 0 h 13"/>
                <a:gd name="txR" fmla="*/ 14 w 14"/>
                <a:gd name="txB" fmla="*/ 13 h 13"/>
              </a:gdLst>
              <a:ahLst/>
              <a:cxnLst>
                <a:cxn ang="0">
                  <a:pos x="2147483647" y="2147483647"/>
                </a:cxn>
                <a:cxn ang="0">
                  <a:pos x="0" y="2147483647"/>
                </a:cxn>
                <a:cxn ang="0">
                  <a:pos x="2147483647" y="2147483647"/>
                </a:cxn>
                <a:cxn ang="0">
                  <a:pos x="2147483647" y="2147483647"/>
                </a:cxn>
                <a:cxn ang="0">
                  <a:pos x="2147483647" y="2147483647"/>
                </a:cxn>
              </a:cxnLst>
              <a:rect l="txL" t="txT" r="txR" b="txB"/>
              <a:pathLst>
                <a:path w="14" h="13">
                  <a:moveTo>
                    <a:pt x="7" y="1"/>
                  </a:moveTo>
                  <a:cubicBezTo>
                    <a:pt x="2" y="1"/>
                    <a:pt x="0" y="4"/>
                    <a:pt x="0" y="8"/>
                  </a:cubicBezTo>
                  <a:cubicBezTo>
                    <a:pt x="0" y="11"/>
                    <a:pt x="3" y="13"/>
                    <a:pt x="7" y="13"/>
                  </a:cubicBezTo>
                  <a:cubicBezTo>
                    <a:pt x="11" y="13"/>
                    <a:pt x="14" y="9"/>
                    <a:pt x="14" y="6"/>
                  </a:cubicBezTo>
                  <a:cubicBezTo>
                    <a:pt x="14" y="3"/>
                    <a:pt x="11" y="0"/>
                    <a:pt x="7" y="1"/>
                  </a:cubicBezTo>
                  <a:close/>
                </a:path>
              </a:pathLst>
            </a:custGeom>
            <a:solidFill>
              <a:schemeClr val="tx1">
                <a:alpha val="100000"/>
              </a:schemeClr>
            </a:solidFill>
            <a:ln w="9525">
              <a:noFill/>
            </a:ln>
          </p:spPr>
          <p:txBody>
            <a:bodyPr/>
            <a:p>
              <a:endParaRPr lang="zh-CN" altLang="en-US"/>
            </a:p>
          </p:txBody>
        </p:sp>
        <p:sp>
          <p:nvSpPr>
            <p:cNvPr id="26646" name="Freeform 9"/>
            <p:cNvSpPr>
              <a:spLocks noEditPoints="1"/>
            </p:cNvSpPr>
            <p:nvPr/>
          </p:nvSpPr>
          <p:spPr>
            <a:xfrm>
              <a:off x="0" y="0"/>
              <a:ext cx="569912" cy="569912"/>
            </a:xfrm>
            <a:custGeom>
              <a:avLst/>
              <a:gdLst>
                <a:gd name="txL" fmla="*/ 0 w 152"/>
                <a:gd name="txT" fmla="*/ 0 h 152"/>
                <a:gd name="txR" fmla="*/ 152 w 152"/>
                <a:gd name="txB" fmla="*/ 152 h 152"/>
              </a:gdLst>
              <a:ahLst/>
              <a:cxnLst>
                <a:cxn ang="0">
                  <a:pos x="2147483647" y="0"/>
                </a:cxn>
                <a:cxn ang="0">
                  <a:pos x="2147483647" y="0"/>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152" h="152">
                  <a:moveTo>
                    <a:pt x="129" y="0"/>
                  </a:moveTo>
                  <a:cubicBezTo>
                    <a:pt x="23" y="0"/>
                    <a:pt x="23" y="0"/>
                    <a:pt x="23" y="0"/>
                  </a:cubicBezTo>
                  <a:cubicBezTo>
                    <a:pt x="10" y="0"/>
                    <a:pt x="0" y="10"/>
                    <a:pt x="0" y="23"/>
                  </a:cubicBezTo>
                  <a:cubicBezTo>
                    <a:pt x="0" y="129"/>
                    <a:pt x="0" y="129"/>
                    <a:pt x="0" y="129"/>
                  </a:cubicBezTo>
                  <a:cubicBezTo>
                    <a:pt x="0" y="142"/>
                    <a:pt x="10" y="152"/>
                    <a:pt x="23" y="152"/>
                  </a:cubicBezTo>
                  <a:cubicBezTo>
                    <a:pt x="129" y="152"/>
                    <a:pt x="129" y="152"/>
                    <a:pt x="129" y="152"/>
                  </a:cubicBezTo>
                  <a:cubicBezTo>
                    <a:pt x="142" y="152"/>
                    <a:pt x="152" y="142"/>
                    <a:pt x="152" y="129"/>
                  </a:cubicBezTo>
                  <a:cubicBezTo>
                    <a:pt x="152" y="23"/>
                    <a:pt x="152" y="23"/>
                    <a:pt x="152" y="23"/>
                  </a:cubicBezTo>
                  <a:cubicBezTo>
                    <a:pt x="152" y="10"/>
                    <a:pt x="142" y="0"/>
                    <a:pt x="129" y="0"/>
                  </a:cubicBezTo>
                  <a:close/>
                  <a:moveTo>
                    <a:pt x="121" y="101"/>
                  </a:moveTo>
                  <a:cubicBezTo>
                    <a:pt x="113" y="120"/>
                    <a:pt x="84" y="129"/>
                    <a:pt x="62" y="127"/>
                  </a:cubicBezTo>
                  <a:cubicBezTo>
                    <a:pt x="41" y="125"/>
                    <a:pt x="15" y="119"/>
                    <a:pt x="12" y="94"/>
                  </a:cubicBezTo>
                  <a:cubicBezTo>
                    <a:pt x="12" y="94"/>
                    <a:pt x="11" y="83"/>
                    <a:pt x="22" y="68"/>
                  </a:cubicBezTo>
                  <a:cubicBezTo>
                    <a:pt x="22" y="68"/>
                    <a:pt x="38" y="46"/>
                    <a:pt x="56" y="40"/>
                  </a:cubicBezTo>
                  <a:cubicBezTo>
                    <a:pt x="74" y="34"/>
                    <a:pt x="76" y="44"/>
                    <a:pt x="76" y="50"/>
                  </a:cubicBezTo>
                  <a:cubicBezTo>
                    <a:pt x="75" y="56"/>
                    <a:pt x="73" y="59"/>
                    <a:pt x="80" y="57"/>
                  </a:cubicBezTo>
                  <a:cubicBezTo>
                    <a:pt x="80" y="57"/>
                    <a:pt x="98" y="48"/>
                    <a:pt x="106" y="56"/>
                  </a:cubicBezTo>
                  <a:cubicBezTo>
                    <a:pt x="112" y="62"/>
                    <a:pt x="107" y="70"/>
                    <a:pt x="107" y="70"/>
                  </a:cubicBezTo>
                  <a:cubicBezTo>
                    <a:pt x="107" y="70"/>
                    <a:pt x="104" y="73"/>
                    <a:pt x="109" y="74"/>
                  </a:cubicBezTo>
                  <a:cubicBezTo>
                    <a:pt x="114" y="75"/>
                    <a:pt x="130" y="82"/>
                    <a:pt x="121" y="101"/>
                  </a:cubicBezTo>
                  <a:close/>
                  <a:moveTo>
                    <a:pt x="104" y="49"/>
                  </a:moveTo>
                  <a:cubicBezTo>
                    <a:pt x="102" y="49"/>
                    <a:pt x="100" y="48"/>
                    <a:pt x="100" y="46"/>
                  </a:cubicBezTo>
                  <a:cubicBezTo>
                    <a:pt x="100" y="44"/>
                    <a:pt x="102" y="42"/>
                    <a:pt x="104" y="42"/>
                  </a:cubicBezTo>
                  <a:cubicBezTo>
                    <a:pt x="104" y="42"/>
                    <a:pt x="126" y="38"/>
                    <a:pt x="123" y="62"/>
                  </a:cubicBezTo>
                  <a:cubicBezTo>
                    <a:pt x="123" y="62"/>
                    <a:pt x="123" y="62"/>
                    <a:pt x="123" y="62"/>
                  </a:cubicBezTo>
                  <a:cubicBezTo>
                    <a:pt x="123" y="64"/>
                    <a:pt x="121" y="65"/>
                    <a:pt x="120" y="65"/>
                  </a:cubicBezTo>
                  <a:cubicBezTo>
                    <a:pt x="118" y="65"/>
                    <a:pt x="116" y="63"/>
                    <a:pt x="116" y="61"/>
                  </a:cubicBezTo>
                  <a:cubicBezTo>
                    <a:pt x="116" y="61"/>
                    <a:pt x="120" y="46"/>
                    <a:pt x="104" y="49"/>
                  </a:cubicBezTo>
                  <a:close/>
                  <a:moveTo>
                    <a:pt x="141" y="68"/>
                  </a:moveTo>
                  <a:cubicBezTo>
                    <a:pt x="141" y="68"/>
                    <a:pt x="141" y="68"/>
                    <a:pt x="141" y="68"/>
                  </a:cubicBezTo>
                  <a:cubicBezTo>
                    <a:pt x="140" y="72"/>
                    <a:pt x="138" y="72"/>
                    <a:pt x="136" y="72"/>
                  </a:cubicBezTo>
                  <a:cubicBezTo>
                    <a:pt x="133" y="72"/>
                    <a:pt x="131" y="71"/>
                    <a:pt x="131" y="68"/>
                  </a:cubicBezTo>
                  <a:cubicBezTo>
                    <a:pt x="131" y="65"/>
                    <a:pt x="132" y="63"/>
                    <a:pt x="132" y="63"/>
                  </a:cubicBezTo>
                  <a:cubicBezTo>
                    <a:pt x="132" y="62"/>
                    <a:pt x="135" y="55"/>
                    <a:pt x="130" y="46"/>
                  </a:cubicBezTo>
                  <a:cubicBezTo>
                    <a:pt x="122" y="33"/>
                    <a:pt x="107" y="32"/>
                    <a:pt x="105" y="33"/>
                  </a:cubicBezTo>
                  <a:cubicBezTo>
                    <a:pt x="103" y="34"/>
                    <a:pt x="100" y="34"/>
                    <a:pt x="100" y="34"/>
                  </a:cubicBezTo>
                  <a:cubicBezTo>
                    <a:pt x="97" y="34"/>
                    <a:pt x="95" y="32"/>
                    <a:pt x="95" y="29"/>
                  </a:cubicBezTo>
                  <a:cubicBezTo>
                    <a:pt x="95" y="27"/>
                    <a:pt x="97" y="25"/>
                    <a:pt x="99" y="24"/>
                  </a:cubicBezTo>
                  <a:cubicBezTo>
                    <a:pt x="99" y="24"/>
                    <a:pt x="99" y="24"/>
                    <a:pt x="99" y="24"/>
                  </a:cubicBezTo>
                  <a:cubicBezTo>
                    <a:pt x="99" y="24"/>
                    <a:pt x="99" y="24"/>
                    <a:pt x="99" y="24"/>
                  </a:cubicBezTo>
                  <a:cubicBezTo>
                    <a:pt x="102" y="23"/>
                    <a:pt x="109" y="22"/>
                    <a:pt x="117" y="24"/>
                  </a:cubicBezTo>
                  <a:cubicBezTo>
                    <a:pt x="131" y="27"/>
                    <a:pt x="149" y="40"/>
                    <a:pt x="141" y="68"/>
                  </a:cubicBezTo>
                  <a:close/>
                </a:path>
              </a:pathLst>
            </a:custGeom>
            <a:solidFill>
              <a:schemeClr val="tx1">
                <a:alpha val="100000"/>
              </a:schemeClr>
            </a:solidFill>
            <a:ln w="9525">
              <a:noFill/>
            </a:ln>
          </p:spPr>
          <p:txBody>
            <a:bodyPr/>
            <a:p>
              <a:endParaRPr lang="zh-CN" altLang="en-US"/>
            </a:p>
          </p:txBody>
        </p:sp>
      </p:grpSp>
      <p:sp>
        <p:nvSpPr>
          <p:cNvPr id="26632" name="Freeform 14"/>
          <p:cNvSpPr>
            <a:spLocks noEditPoints="1"/>
          </p:cNvSpPr>
          <p:nvPr/>
        </p:nvSpPr>
        <p:spPr>
          <a:xfrm>
            <a:off x="4370388" y="2822575"/>
            <a:ext cx="569912" cy="569913"/>
          </a:xfrm>
          <a:custGeom>
            <a:avLst/>
            <a:gdLst>
              <a:gd name="txL" fmla="*/ 0 w 152"/>
              <a:gd name="txT" fmla="*/ 0 h 152"/>
              <a:gd name="txR" fmla="*/ 152 w 152"/>
              <a:gd name="txB" fmla="*/ 152 h 152"/>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152" h="152">
                <a:moveTo>
                  <a:pt x="152" y="23"/>
                </a:moveTo>
                <a:cubicBezTo>
                  <a:pt x="152" y="10"/>
                  <a:pt x="142" y="0"/>
                  <a:pt x="129" y="0"/>
                </a:cubicBezTo>
                <a:cubicBezTo>
                  <a:pt x="23" y="0"/>
                  <a:pt x="23" y="0"/>
                  <a:pt x="23" y="0"/>
                </a:cubicBezTo>
                <a:cubicBezTo>
                  <a:pt x="10" y="0"/>
                  <a:pt x="0" y="10"/>
                  <a:pt x="0" y="23"/>
                </a:cubicBezTo>
                <a:cubicBezTo>
                  <a:pt x="0" y="129"/>
                  <a:pt x="0" y="129"/>
                  <a:pt x="0" y="129"/>
                </a:cubicBezTo>
                <a:cubicBezTo>
                  <a:pt x="0" y="142"/>
                  <a:pt x="10" y="152"/>
                  <a:pt x="23" y="152"/>
                </a:cubicBezTo>
                <a:cubicBezTo>
                  <a:pt x="129" y="152"/>
                  <a:pt x="129" y="152"/>
                  <a:pt x="129" y="152"/>
                </a:cubicBezTo>
                <a:cubicBezTo>
                  <a:pt x="142" y="152"/>
                  <a:pt x="152" y="142"/>
                  <a:pt x="152" y="129"/>
                </a:cubicBezTo>
                <a:lnTo>
                  <a:pt x="152" y="23"/>
                </a:lnTo>
                <a:close/>
                <a:moveTo>
                  <a:pt x="124" y="95"/>
                </a:moveTo>
                <a:cubicBezTo>
                  <a:pt x="124" y="96"/>
                  <a:pt x="124" y="96"/>
                  <a:pt x="124" y="96"/>
                </a:cubicBezTo>
                <a:cubicBezTo>
                  <a:pt x="124" y="97"/>
                  <a:pt x="124" y="97"/>
                  <a:pt x="124" y="97"/>
                </a:cubicBezTo>
                <a:cubicBezTo>
                  <a:pt x="125" y="98"/>
                  <a:pt x="125" y="98"/>
                  <a:pt x="125" y="98"/>
                </a:cubicBezTo>
                <a:cubicBezTo>
                  <a:pt x="125" y="99"/>
                  <a:pt x="125" y="99"/>
                  <a:pt x="125" y="99"/>
                </a:cubicBezTo>
                <a:cubicBezTo>
                  <a:pt x="125" y="100"/>
                  <a:pt x="125" y="100"/>
                  <a:pt x="125" y="100"/>
                </a:cubicBezTo>
                <a:cubicBezTo>
                  <a:pt x="124" y="101"/>
                  <a:pt x="124" y="101"/>
                  <a:pt x="124" y="101"/>
                </a:cubicBezTo>
                <a:cubicBezTo>
                  <a:pt x="124" y="102"/>
                  <a:pt x="124" y="102"/>
                  <a:pt x="124" y="102"/>
                </a:cubicBezTo>
                <a:cubicBezTo>
                  <a:pt x="124" y="102"/>
                  <a:pt x="124" y="102"/>
                  <a:pt x="124" y="102"/>
                </a:cubicBezTo>
                <a:cubicBezTo>
                  <a:pt x="124" y="103"/>
                  <a:pt x="124" y="103"/>
                  <a:pt x="124" y="103"/>
                </a:cubicBezTo>
                <a:cubicBezTo>
                  <a:pt x="124" y="103"/>
                  <a:pt x="124" y="103"/>
                  <a:pt x="124" y="103"/>
                </a:cubicBezTo>
                <a:cubicBezTo>
                  <a:pt x="123" y="104"/>
                  <a:pt x="123" y="104"/>
                  <a:pt x="123" y="104"/>
                </a:cubicBezTo>
                <a:cubicBezTo>
                  <a:pt x="123" y="104"/>
                  <a:pt x="123" y="104"/>
                  <a:pt x="123" y="104"/>
                </a:cubicBezTo>
                <a:cubicBezTo>
                  <a:pt x="123" y="104"/>
                  <a:pt x="123" y="104"/>
                  <a:pt x="123" y="104"/>
                </a:cubicBezTo>
                <a:cubicBezTo>
                  <a:pt x="122" y="105"/>
                  <a:pt x="122" y="105"/>
                  <a:pt x="122" y="105"/>
                </a:cubicBezTo>
                <a:cubicBezTo>
                  <a:pt x="122" y="105"/>
                  <a:pt x="122" y="105"/>
                  <a:pt x="122" y="105"/>
                </a:cubicBezTo>
                <a:cubicBezTo>
                  <a:pt x="122" y="104"/>
                  <a:pt x="122" y="104"/>
                  <a:pt x="122" y="104"/>
                </a:cubicBezTo>
                <a:cubicBezTo>
                  <a:pt x="121" y="104"/>
                  <a:pt x="121" y="104"/>
                  <a:pt x="121" y="104"/>
                </a:cubicBezTo>
                <a:cubicBezTo>
                  <a:pt x="121" y="104"/>
                  <a:pt x="121" y="104"/>
                  <a:pt x="121" y="104"/>
                </a:cubicBezTo>
                <a:cubicBezTo>
                  <a:pt x="121" y="104"/>
                  <a:pt x="121" y="104"/>
                  <a:pt x="121" y="104"/>
                </a:cubicBezTo>
                <a:cubicBezTo>
                  <a:pt x="121" y="104"/>
                  <a:pt x="121" y="104"/>
                  <a:pt x="121" y="104"/>
                </a:cubicBezTo>
                <a:cubicBezTo>
                  <a:pt x="120" y="104"/>
                  <a:pt x="120" y="104"/>
                  <a:pt x="120" y="104"/>
                </a:cubicBezTo>
                <a:cubicBezTo>
                  <a:pt x="120" y="104"/>
                  <a:pt x="120" y="104"/>
                  <a:pt x="120" y="104"/>
                </a:cubicBezTo>
                <a:cubicBezTo>
                  <a:pt x="120" y="104"/>
                  <a:pt x="120" y="104"/>
                  <a:pt x="120" y="104"/>
                </a:cubicBezTo>
                <a:cubicBezTo>
                  <a:pt x="119" y="104"/>
                  <a:pt x="119" y="104"/>
                  <a:pt x="119" y="104"/>
                </a:cubicBezTo>
                <a:cubicBezTo>
                  <a:pt x="119" y="104"/>
                  <a:pt x="119" y="104"/>
                  <a:pt x="119" y="104"/>
                </a:cubicBezTo>
                <a:cubicBezTo>
                  <a:pt x="119" y="103"/>
                  <a:pt x="119" y="103"/>
                  <a:pt x="119" y="103"/>
                </a:cubicBezTo>
                <a:cubicBezTo>
                  <a:pt x="118" y="103"/>
                  <a:pt x="118" y="103"/>
                  <a:pt x="118" y="103"/>
                </a:cubicBezTo>
                <a:cubicBezTo>
                  <a:pt x="118" y="102"/>
                  <a:pt x="118" y="102"/>
                  <a:pt x="118" y="102"/>
                </a:cubicBezTo>
                <a:cubicBezTo>
                  <a:pt x="117" y="101"/>
                  <a:pt x="117" y="101"/>
                  <a:pt x="117" y="101"/>
                </a:cubicBezTo>
                <a:cubicBezTo>
                  <a:pt x="117" y="101"/>
                  <a:pt x="117" y="101"/>
                  <a:pt x="117" y="101"/>
                </a:cubicBezTo>
                <a:cubicBezTo>
                  <a:pt x="116" y="99"/>
                  <a:pt x="116" y="99"/>
                  <a:pt x="116" y="99"/>
                </a:cubicBezTo>
                <a:cubicBezTo>
                  <a:pt x="116" y="99"/>
                  <a:pt x="116" y="99"/>
                  <a:pt x="116" y="99"/>
                </a:cubicBezTo>
                <a:cubicBezTo>
                  <a:pt x="116" y="100"/>
                  <a:pt x="116" y="100"/>
                  <a:pt x="116" y="100"/>
                </a:cubicBezTo>
                <a:cubicBezTo>
                  <a:pt x="115" y="100"/>
                  <a:pt x="115" y="100"/>
                  <a:pt x="115" y="100"/>
                </a:cubicBezTo>
                <a:cubicBezTo>
                  <a:pt x="115" y="99"/>
                  <a:pt x="115" y="99"/>
                  <a:pt x="115" y="99"/>
                </a:cubicBezTo>
                <a:cubicBezTo>
                  <a:pt x="115" y="99"/>
                  <a:pt x="115" y="99"/>
                  <a:pt x="115" y="99"/>
                </a:cubicBezTo>
                <a:cubicBezTo>
                  <a:pt x="115" y="99"/>
                  <a:pt x="115" y="99"/>
                  <a:pt x="115" y="99"/>
                </a:cubicBezTo>
                <a:cubicBezTo>
                  <a:pt x="114" y="100"/>
                  <a:pt x="114" y="100"/>
                  <a:pt x="114" y="100"/>
                </a:cubicBezTo>
                <a:cubicBezTo>
                  <a:pt x="114" y="102"/>
                  <a:pt x="114" y="102"/>
                  <a:pt x="114" y="102"/>
                </a:cubicBezTo>
                <a:cubicBezTo>
                  <a:pt x="113" y="104"/>
                  <a:pt x="113" y="104"/>
                  <a:pt x="113" y="104"/>
                </a:cubicBezTo>
                <a:cubicBezTo>
                  <a:pt x="112" y="105"/>
                  <a:pt x="112" y="105"/>
                  <a:pt x="112" y="105"/>
                </a:cubicBezTo>
                <a:cubicBezTo>
                  <a:pt x="111" y="106"/>
                  <a:pt x="111" y="106"/>
                  <a:pt x="111" y="106"/>
                </a:cubicBezTo>
                <a:cubicBezTo>
                  <a:pt x="111" y="108"/>
                  <a:pt x="111" y="108"/>
                  <a:pt x="111" y="108"/>
                </a:cubicBezTo>
                <a:cubicBezTo>
                  <a:pt x="110" y="109"/>
                  <a:pt x="110" y="109"/>
                  <a:pt x="110" y="109"/>
                </a:cubicBezTo>
                <a:cubicBezTo>
                  <a:pt x="109" y="109"/>
                  <a:pt x="109" y="109"/>
                  <a:pt x="109" y="109"/>
                </a:cubicBezTo>
                <a:cubicBezTo>
                  <a:pt x="109" y="110"/>
                  <a:pt x="109" y="110"/>
                  <a:pt x="109" y="110"/>
                </a:cubicBezTo>
                <a:cubicBezTo>
                  <a:pt x="107" y="111"/>
                  <a:pt x="107" y="111"/>
                  <a:pt x="107" y="111"/>
                </a:cubicBezTo>
                <a:cubicBezTo>
                  <a:pt x="108" y="111"/>
                  <a:pt x="108" y="111"/>
                  <a:pt x="108" y="111"/>
                </a:cubicBezTo>
                <a:cubicBezTo>
                  <a:pt x="108" y="111"/>
                  <a:pt x="108" y="111"/>
                  <a:pt x="108" y="111"/>
                </a:cubicBezTo>
                <a:cubicBezTo>
                  <a:pt x="108" y="112"/>
                  <a:pt x="108" y="112"/>
                  <a:pt x="108" y="112"/>
                </a:cubicBezTo>
                <a:cubicBezTo>
                  <a:pt x="111" y="113"/>
                  <a:pt x="111" y="113"/>
                  <a:pt x="111" y="113"/>
                </a:cubicBezTo>
                <a:cubicBezTo>
                  <a:pt x="112" y="114"/>
                  <a:pt x="112" y="114"/>
                  <a:pt x="112" y="114"/>
                </a:cubicBezTo>
                <a:cubicBezTo>
                  <a:pt x="113" y="114"/>
                  <a:pt x="113" y="114"/>
                  <a:pt x="113" y="114"/>
                </a:cubicBezTo>
                <a:cubicBezTo>
                  <a:pt x="114" y="115"/>
                  <a:pt x="114" y="115"/>
                  <a:pt x="114" y="115"/>
                </a:cubicBezTo>
                <a:cubicBezTo>
                  <a:pt x="115" y="116"/>
                  <a:pt x="115" y="116"/>
                  <a:pt x="115" y="116"/>
                </a:cubicBezTo>
                <a:cubicBezTo>
                  <a:pt x="116" y="116"/>
                  <a:pt x="116" y="116"/>
                  <a:pt x="116" y="116"/>
                </a:cubicBezTo>
                <a:cubicBezTo>
                  <a:pt x="116" y="117"/>
                  <a:pt x="116" y="117"/>
                  <a:pt x="116" y="117"/>
                </a:cubicBezTo>
                <a:cubicBezTo>
                  <a:pt x="116" y="117"/>
                  <a:pt x="116" y="117"/>
                  <a:pt x="116" y="117"/>
                </a:cubicBezTo>
                <a:cubicBezTo>
                  <a:pt x="117" y="118"/>
                  <a:pt x="117" y="118"/>
                  <a:pt x="117" y="118"/>
                </a:cubicBezTo>
                <a:cubicBezTo>
                  <a:pt x="117" y="118"/>
                  <a:pt x="117" y="118"/>
                  <a:pt x="117" y="118"/>
                </a:cubicBezTo>
                <a:cubicBezTo>
                  <a:pt x="117" y="119"/>
                  <a:pt x="117" y="119"/>
                  <a:pt x="117" y="119"/>
                </a:cubicBezTo>
                <a:cubicBezTo>
                  <a:pt x="117" y="119"/>
                  <a:pt x="117" y="119"/>
                  <a:pt x="117" y="119"/>
                </a:cubicBezTo>
                <a:cubicBezTo>
                  <a:pt x="117" y="120"/>
                  <a:pt x="117" y="120"/>
                  <a:pt x="117" y="120"/>
                </a:cubicBezTo>
                <a:cubicBezTo>
                  <a:pt x="116" y="120"/>
                  <a:pt x="116" y="120"/>
                  <a:pt x="116" y="120"/>
                </a:cubicBezTo>
                <a:cubicBezTo>
                  <a:pt x="116" y="120"/>
                  <a:pt x="116" y="120"/>
                  <a:pt x="116" y="120"/>
                </a:cubicBezTo>
                <a:cubicBezTo>
                  <a:pt x="116" y="121"/>
                  <a:pt x="116" y="121"/>
                  <a:pt x="116" y="121"/>
                </a:cubicBezTo>
                <a:cubicBezTo>
                  <a:pt x="116" y="121"/>
                  <a:pt x="116" y="121"/>
                  <a:pt x="116" y="121"/>
                </a:cubicBezTo>
                <a:cubicBezTo>
                  <a:pt x="117" y="121"/>
                  <a:pt x="117" y="121"/>
                  <a:pt x="117" y="121"/>
                </a:cubicBezTo>
                <a:cubicBezTo>
                  <a:pt x="116" y="122"/>
                  <a:pt x="116" y="122"/>
                  <a:pt x="116" y="122"/>
                </a:cubicBezTo>
                <a:cubicBezTo>
                  <a:pt x="116" y="122"/>
                  <a:pt x="116" y="122"/>
                  <a:pt x="116" y="122"/>
                </a:cubicBezTo>
                <a:cubicBezTo>
                  <a:pt x="116" y="123"/>
                  <a:pt x="116" y="123"/>
                  <a:pt x="116" y="123"/>
                </a:cubicBezTo>
                <a:cubicBezTo>
                  <a:pt x="115" y="123"/>
                  <a:pt x="115" y="123"/>
                  <a:pt x="115" y="123"/>
                </a:cubicBezTo>
                <a:cubicBezTo>
                  <a:pt x="115" y="123"/>
                  <a:pt x="115" y="123"/>
                  <a:pt x="115" y="123"/>
                </a:cubicBezTo>
                <a:cubicBezTo>
                  <a:pt x="114" y="124"/>
                  <a:pt x="114" y="124"/>
                  <a:pt x="114" y="124"/>
                </a:cubicBezTo>
                <a:cubicBezTo>
                  <a:pt x="113" y="124"/>
                  <a:pt x="113" y="124"/>
                  <a:pt x="113" y="124"/>
                </a:cubicBezTo>
                <a:cubicBezTo>
                  <a:pt x="113" y="125"/>
                  <a:pt x="113" y="125"/>
                  <a:pt x="113" y="125"/>
                </a:cubicBezTo>
                <a:cubicBezTo>
                  <a:pt x="112" y="125"/>
                  <a:pt x="112" y="125"/>
                  <a:pt x="112" y="125"/>
                </a:cubicBezTo>
                <a:cubicBezTo>
                  <a:pt x="111" y="126"/>
                  <a:pt x="111" y="126"/>
                  <a:pt x="111" y="126"/>
                </a:cubicBezTo>
                <a:cubicBezTo>
                  <a:pt x="110" y="126"/>
                  <a:pt x="110" y="126"/>
                  <a:pt x="110" y="126"/>
                </a:cubicBezTo>
                <a:cubicBezTo>
                  <a:pt x="110" y="126"/>
                  <a:pt x="110" y="126"/>
                  <a:pt x="110" y="126"/>
                </a:cubicBezTo>
                <a:cubicBezTo>
                  <a:pt x="108" y="126"/>
                  <a:pt x="108" y="126"/>
                  <a:pt x="108" y="126"/>
                </a:cubicBezTo>
                <a:cubicBezTo>
                  <a:pt x="107" y="127"/>
                  <a:pt x="107" y="127"/>
                  <a:pt x="107" y="127"/>
                </a:cubicBezTo>
                <a:cubicBezTo>
                  <a:pt x="106" y="127"/>
                  <a:pt x="106" y="127"/>
                  <a:pt x="106" y="127"/>
                </a:cubicBezTo>
                <a:cubicBezTo>
                  <a:pt x="105" y="127"/>
                  <a:pt x="105" y="127"/>
                  <a:pt x="105" y="127"/>
                </a:cubicBezTo>
                <a:cubicBezTo>
                  <a:pt x="103" y="127"/>
                  <a:pt x="103" y="127"/>
                  <a:pt x="103" y="127"/>
                </a:cubicBezTo>
                <a:cubicBezTo>
                  <a:pt x="102" y="128"/>
                  <a:pt x="102" y="128"/>
                  <a:pt x="102" y="128"/>
                </a:cubicBezTo>
                <a:cubicBezTo>
                  <a:pt x="100" y="128"/>
                  <a:pt x="100" y="128"/>
                  <a:pt x="100" y="128"/>
                </a:cubicBezTo>
                <a:cubicBezTo>
                  <a:pt x="99" y="128"/>
                  <a:pt x="99" y="128"/>
                  <a:pt x="99" y="128"/>
                </a:cubicBezTo>
                <a:cubicBezTo>
                  <a:pt x="97" y="128"/>
                  <a:pt x="97" y="128"/>
                  <a:pt x="97" y="128"/>
                </a:cubicBezTo>
                <a:cubicBezTo>
                  <a:pt x="96" y="128"/>
                  <a:pt x="96" y="128"/>
                  <a:pt x="96" y="128"/>
                </a:cubicBezTo>
                <a:cubicBezTo>
                  <a:pt x="94" y="127"/>
                  <a:pt x="94" y="127"/>
                  <a:pt x="94" y="127"/>
                </a:cubicBezTo>
                <a:cubicBezTo>
                  <a:pt x="93" y="127"/>
                  <a:pt x="93" y="127"/>
                  <a:pt x="93" y="127"/>
                </a:cubicBezTo>
                <a:cubicBezTo>
                  <a:pt x="91" y="127"/>
                  <a:pt x="91" y="127"/>
                  <a:pt x="91" y="127"/>
                </a:cubicBezTo>
                <a:cubicBezTo>
                  <a:pt x="89" y="126"/>
                  <a:pt x="89" y="126"/>
                  <a:pt x="89" y="126"/>
                </a:cubicBezTo>
                <a:cubicBezTo>
                  <a:pt x="88" y="126"/>
                  <a:pt x="88" y="126"/>
                  <a:pt x="88" y="126"/>
                </a:cubicBezTo>
                <a:cubicBezTo>
                  <a:pt x="86" y="126"/>
                  <a:pt x="86" y="126"/>
                  <a:pt x="86" y="126"/>
                </a:cubicBezTo>
                <a:cubicBezTo>
                  <a:pt x="85" y="125"/>
                  <a:pt x="85" y="125"/>
                  <a:pt x="85" y="125"/>
                </a:cubicBezTo>
                <a:cubicBezTo>
                  <a:pt x="83" y="125"/>
                  <a:pt x="83" y="125"/>
                  <a:pt x="83" y="125"/>
                </a:cubicBezTo>
                <a:cubicBezTo>
                  <a:pt x="82" y="124"/>
                  <a:pt x="82" y="124"/>
                  <a:pt x="82" y="124"/>
                </a:cubicBezTo>
                <a:cubicBezTo>
                  <a:pt x="81" y="124"/>
                  <a:pt x="81" y="124"/>
                  <a:pt x="81" y="124"/>
                </a:cubicBezTo>
                <a:cubicBezTo>
                  <a:pt x="80" y="124"/>
                  <a:pt x="80" y="124"/>
                  <a:pt x="80" y="124"/>
                </a:cubicBezTo>
                <a:cubicBezTo>
                  <a:pt x="79" y="124"/>
                  <a:pt x="79" y="124"/>
                  <a:pt x="79" y="124"/>
                </a:cubicBezTo>
                <a:cubicBezTo>
                  <a:pt x="79" y="124"/>
                  <a:pt x="79" y="124"/>
                  <a:pt x="79" y="124"/>
                </a:cubicBezTo>
                <a:cubicBezTo>
                  <a:pt x="78" y="124"/>
                  <a:pt x="78" y="124"/>
                  <a:pt x="78" y="124"/>
                </a:cubicBezTo>
                <a:cubicBezTo>
                  <a:pt x="78" y="124"/>
                  <a:pt x="78" y="124"/>
                  <a:pt x="78" y="124"/>
                </a:cubicBezTo>
                <a:cubicBezTo>
                  <a:pt x="76" y="124"/>
                  <a:pt x="76" y="124"/>
                  <a:pt x="76" y="124"/>
                </a:cubicBezTo>
                <a:cubicBezTo>
                  <a:pt x="75" y="123"/>
                  <a:pt x="75" y="123"/>
                  <a:pt x="75" y="123"/>
                </a:cubicBezTo>
                <a:cubicBezTo>
                  <a:pt x="74" y="123"/>
                  <a:pt x="74" y="123"/>
                  <a:pt x="74" y="123"/>
                </a:cubicBezTo>
                <a:cubicBezTo>
                  <a:pt x="74" y="124"/>
                  <a:pt x="74" y="124"/>
                  <a:pt x="74" y="124"/>
                </a:cubicBezTo>
                <a:cubicBezTo>
                  <a:pt x="73" y="124"/>
                  <a:pt x="73" y="124"/>
                  <a:pt x="73" y="124"/>
                </a:cubicBezTo>
                <a:cubicBezTo>
                  <a:pt x="72" y="125"/>
                  <a:pt x="72" y="125"/>
                  <a:pt x="72" y="125"/>
                </a:cubicBezTo>
                <a:cubicBezTo>
                  <a:pt x="70" y="125"/>
                  <a:pt x="70" y="125"/>
                  <a:pt x="70" y="125"/>
                </a:cubicBezTo>
                <a:cubicBezTo>
                  <a:pt x="70" y="126"/>
                  <a:pt x="70" y="126"/>
                  <a:pt x="70" y="126"/>
                </a:cubicBezTo>
                <a:cubicBezTo>
                  <a:pt x="69" y="126"/>
                  <a:pt x="69" y="126"/>
                  <a:pt x="69" y="126"/>
                </a:cubicBezTo>
                <a:cubicBezTo>
                  <a:pt x="67" y="127"/>
                  <a:pt x="67" y="127"/>
                  <a:pt x="67" y="127"/>
                </a:cubicBezTo>
                <a:cubicBezTo>
                  <a:pt x="66" y="127"/>
                  <a:pt x="66" y="127"/>
                  <a:pt x="66" y="127"/>
                </a:cubicBezTo>
                <a:cubicBezTo>
                  <a:pt x="65" y="127"/>
                  <a:pt x="65" y="127"/>
                  <a:pt x="65" y="127"/>
                </a:cubicBezTo>
                <a:cubicBezTo>
                  <a:pt x="64" y="128"/>
                  <a:pt x="64" y="128"/>
                  <a:pt x="64" y="128"/>
                </a:cubicBezTo>
                <a:cubicBezTo>
                  <a:pt x="63" y="128"/>
                  <a:pt x="63" y="128"/>
                  <a:pt x="63" y="128"/>
                </a:cubicBezTo>
                <a:cubicBezTo>
                  <a:pt x="62" y="128"/>
                  <a:pt x="62" y="128"/>
                  <a:pt x="62" y="128"/>
                </a:cubicBezTo>
                <a:cubicBezTo>
                  <a:pt x="61" y="128"/>
                  <a:pt x="61" y="128"/>
                  <a:pt x="61" y="128"/>
                </a:cubicBezTo>
                <a:cubicBezTo>
                  <a:pt x="60" y="128"/>
                  <a:pt x="60" y="128"/>
                  <a:pt x="60" y="128"/>
                </a:cubicBezTo>
                <a:cubicBezTo>
                  <a:pt x="58" y="128"/>
                  <a:pt x="58" y="128"/>
                  <a:pt x="58" y="128"/>
                </a:cubicBezTo>
                <a:cubicBezTo>
                  <a:pt x="57" y="128"/>
                  <a:pt x="57" y="128"/>
                  <a:pt x="57" y="128"/>
                </a:cubicBezTo>
                <a:cubicBezTo>
                  <a:pt x="55" y="128"/>
                  <a:pt x="55" y="128"/>
                  <a:pt x="55" y="128"/>
                </a:cubicBezTo>
                <a:cubicBezTo>
                  <a:pt x="52" y="128"/>
                  <a:pt x="52" y="128"/>
                  <a:pt x="52" y="128"/>
                </a:cubicBezTo>
                <a:cubicBezTo>
                  <a:pt x="50" y="128"/>
                  <a:pt x="50" y="128"/>
                  <a:pt x="50" y="128"/>
                </a:cubicBezTo>
                <a:cubicBezTo>
                  <a:pt x="48" y="128"/>
                  <a:pt x="48" y="128"/>
                  <a:pt x="48" y="128"/>
                </a:cubicBezTo>
                <a:cubicBezTo>
                  <a:pt x="47" y="127"/>
                  <a:pt x="47" y="127"/>
                  <a:pt x="47" y="127"/>
                </a:cubicBezTo>
                <a:cubicBezTo>
                  <a:pt x="46" y="127"/>
                  <a:pt x="46" y="127"/>
                  <a:pt x="46" y="127"/>
                </a:cubicBezTo>
                <a:cubicBezTo>
                  <a:pt x="45" y="127"/>
                  <a:pt x="45" y="127"/>
                  <a:pt x="45" y="127"/>
                </a:cubicBezTo>
                <a:cubicBezTo>
                  <a:pt x="43" y="127"/>
                  <a:pt x="43" y="127"/>
                  <a:pt x="43" y="127"/>
                </a:cubicBezTo>
                <a:cubicBezTo>
                  <a:pt x="42" y="126"/>
                  <a:pt x="42" y="126"/>
                  <a:pt x="42" y="126"/>
                </a:cubicBezTo>
                <a:cubicBezTo>
                  <a:pt x="41" y="126"/>
                  <a:pt x="41" y="126"/>
                  <a:pt x="41" y="126"/>
                </a:cubicBezTo>
                <a:cubicBezTo>
                  <a:pt x="40" y="125"/>
                  <a:pt x="40" y="125"/>
                  <a:pt x="40" y="125"/>
                </a:cubicBezTo>
                <a:cubicBezTo>
                  <a:pt x="39" y="125"/>
                  <a:pt x="39" y="125"/>
                  <a:pt x="39" y="125"/>
                </a:cubicBezTo>
                <a:cubicBezTo>
                  <a:pt x="39" y="125"/>
                  <a:pt x="39" y="125"/>
                  <a:pt x="39" y="125"/>
                </a:cubicBezTo>
                <a:cubicBezTo>
                  <a:pt x="38" y="124"/>
                  <a:pt x="38" y="124"/>
                  <a:pt x="38" y="124"/>
                </a:cubicBezTo>
                <a:cubicBezTo>
                  <a:pt x="37" y="124"/>
                  <a:pt x="37" y="124"/>
                  <a:pt x="37" y="124"/>
                </a:cubicBezTo>
                <a:cubicBezTo>
                  <a:pt x="37" y="123"/>
                  <a:pt x="37" y="123"/>
                  <a:pt x="37" y="123"/>
                </a:cubicBezTo>
                <a:cubicBezTo>
                  <a:pt x="37" y="123"/>
                  <a:pt x="37" y="123"/>
                  <a:pt x="37" y="123"/>
                </a:cubicBezTo>
                <a:cubicBezTo>
                  <a:pt x="37" y="123"/>
                  <a:pt x="37" y="123"/>
                  <a:pt x="37" y="123"/>
                </a:cubicBezTo>
                <a:cubicBezTo>
                  <a:pt x="36" y="122"/>
                  <a:pt x="36" y="122"/>
                  <a:pt x="36" y="122"/>
                </a:cubicBezTo>
                <a:cubicBezTo>
                  <a:pt x="36" y="122"/>
                  <a:pt x="36" y="122"/>
                  <a:pt x="36" y="122"/>
                </a:cubicBezTo>
                <a:cubicBezTo>
                  <a:pt x="36" y="121"/>
                  <a:pt x="36" y="121"/>
                  <a:pt x="36" y="121"/>
                </a:cubicBezTo>
                <a:cubicBezTo>
                  <a:pt x="36" y="121"/>
                  <a:pt x="36" y="121"/>
                  <a:pt x="36" y="121"/>
                </a:cubicBezTo>
                <a:cubicBezTo>
                  <a:pt x="36" y="121"/>
                  <a:pt x="36" y="121"/>
                  <a:pt x="36" y="121"/>
                </a:cubicBezTo>
                <a:cubicBezTo>
                  <a:pt x="36" y="120"/>
                  <a:pt x="36" y="120"/>
                  <a:pt x="36" y="120"/>
                </a:cubicBezTo>
                <a:cubicBezTo>
                  <a:pt x="36" y="120"/>
                  <a:pt x="36" y="120"/>
                  <a:pt x="36" y="120"/>
                </a:cubicBezTo>
                <a:cubicBezTo>
                  <a:pt x="36" y="119"/>
                  <a:pt x="36" y="119"/>
                  <a:pt x="36" y="119"/>
                </a:cubicBezTo>
                <a:cubicBezTo>
                  <a:pt x="36" y="119"/>
                  <a:pt x="36" y="119"/>
                  <a:pt x="36" y="119"/>
                </a:cubicBezTo>
                <a:cubicBezTo>
                  <a:pt x="36" y="119"/>
                  <a:pt x="36" y="119"/>
                  <a:pt x="36" y="119"/>
                </a:cubicBezTo>
                <a:cubicBezTo>
                  <a:pt x="36" y="118"/>
                  <a:pt x="36" y="118"/>
                  <a:pt x="36" y="118"/>
                </a:cubicBezTo>
                <a:cubicBezTo>
                  <a:pt x="36" y="118"/>
                  <a:pt x="36" y="118"/>
                  <a:pt x="36" y="118"/>
                </a:cubicBezTo>
                <a:cubicBezTo>
                  <a:pt x="36" y="117"/>
                  <a:pt x="36" y="117"/>
                  <a:pt x="36" y="117"/>
                </a:cubicBezTo>
                <a:cubicBezTo>
                  <a:pt x="36" y="116"/>
                  <a:pt x="36" y="116"/>
                  <a:pt x="36" y="116"/>
                </a:cubicBezTo>
                <a:cubicBezTo>
                  <a:pt x="37" y="116"/>
                  <a:pt x="37" y="116"/>
                  <a:pt x="37" y="116"/>
                </a:cubicBezTo>
                <a:cubicBezTo>
                  <a:pt x="37" y="116"/>
                  <a:pt x="37" y="116"/>
                  <a:pt x="37" y="116"/>
                </a:cubicBezTo>
                <a:cubicBezTo>
                  <a:pt x="37" y="115"/>
                  <a:pt x="37" y="115"/>
                  <a:pt x="37" y="115"/>
                </a:cubicBezTo>
                <a:cubicBezTo>
                  <a:pt x="38" y="115"/>
                  <a:pt x="38" y="115"/>
                  <a:pt x="38" y="115"/>
                </a:cubicBezTo>
                <a:cubicBezTo>
                  <a:pt x="38" y="114"/>
                  <a:pt x="38" y="114"/>
                  <a:pt x="38" y="114"/>
                </a:cubicBezTo>
                <a:cubicBezTo>
                  <a:pt x="38" y="114"/>
                  <a:pt x="38" y="114"/>
                  <a:pt x="38" y="114"/>
                </a:cubicBezTo>
                <a:cubicBezTo>
                  <a:pt x="39" y="114"/>
                  <a:pt x="39" y="114"/>
                  <a:pt x="39" y="114"/>
                </a:cubicBezTo>
                <a:cubicBezTo>
                  <a:pt x="39" y="114"/>
                  <a:pt x="39" y="114"/>
                  <a:pt x="39" y="114"/>
                </a:cubicBezTo>
                <a:cubicBezTo>
                  <a:pt x="40" y="113"/>
                  <a:pt x="40" y="113"/>
                  <a:pt x="40" y="113"/>
                </a:cubicBezTo>
                <a:cubicBezTo>
                  <a:pt x="40" y="113"/>
                  <a:pt x="40" y="113"/>
                  <a:pt x="40" y="113"/>
                </a:cubicBezTo>
                <a:cubicBezTo>
                  <a:pt x="41" y="113"/>
                  <a:pt x="41" y="113"/>
                  <a:pt x="41" y="113"/>
                </a:cubicBezTo>
                <a:cubicBezTo>
                  <a:pt x="41" y="113"/>
                  <a:pt x="41" y="113"/>
                  <a:pt x="41" y="113"/>
                </a:cubicBezTo>
                <a:cubicBezTo>
                  <a:pt x="42" y="113"/>
                  <a:pt x="42" y="113"/>
                  <a:pt x="42" y="113"/>
                </a:cubicBezTo>
                <a:cubicBezTo>
                  <a:pt x="43" y="113"/>
                  <a:pt x="43" y="113"/>
                  <a:pt x="43" y="113"/>
                </a:cubicBezTo>
                <a:cubicBezTo>
                  <a:pt x="44" y="112"/>
                  <a:pt x="44" y="112"/>
                  <a:pt x="44" y="112"/>
                </a:cubicBezTo>
                <a:cubicBezTo>
                  <a:pt x="45" y="112"/>
                  <a:pt x="45" y="112"/>
                  <a:pt x="45" y="112"/>
                </a:cubicBezTo>
                <a:cubicBezTo>
                  <a:pt x="45" y="112"/>
                  <a:pt x="45" y="112"/>
                  <a:pt x="45" y="112"/>
                </a:cubicBezTo>
                <a:cubicBezTo>
                  <a:pt x="45" y="112"/>
                  <a:pt x="45" y="112"/>
                  <a:pt x="45" y="112"/>
                </a:cubicBezTo>
                <a:cubicBezTo>
                  <a:pt x="44" y="112"/>
                  <a:pt x="44" y="112"/>
                  <a:pt x="44" y="112"/>
                </a:cubicBezTo>
                <a:cubicBezTo>
                  <a:pt x="44" y="112"/>
                  <a:pt x="44" y="112"/>
                  <a:pt x="44" y="112"/>
                </a:cubicBezTo>
                <a:cubicBezTo>
                  <a:pt x="44" y="112"/>
                  <a:pt x="44" y="112"/>
                  <a:pt x="44" y="112"/>
                </a:cubicBezTo>
                <a:cubicBezTo>
                  <a:pt x="44" y="112"/>
                  <a:pt x="44" y="112"/>
                  <a:pt x="44" y="112"/>
                </a:cubicBezTo>
                <a:cubicBezTo>
                  <a:pt x="43" y="111"/>
                  <a:pt x="43" y="111"/>
                  <a:pt x="43" y="111"/>
                </a:cubicBezTo>
                <a:cubicBezTo>
                  <a:pt x="42" y="110"/>
                  <a:pt x="42" y="110"/>
                  <a:pt x="42" y="110"/>
                </a:cubicBezTo>
                <a:cubicBezTo>
                  <a:pt x="41" y="109"/>
                  <a:pt x="41" y="109"/>
                  <a:pt x="41" y="109"/>
                </a:cubicBezTo>
                <a:cubicBezTo>
                  <a:pt x="41" y="108"/>
                  <a:pt x="41" y="108"/>
                  <a:pt x="41" y="108"/>
                </a:cubicBezTo>
                <a:cubicBezTo>
                  <a:pt x="40" y="107"/>
                  <a:pt x="40" y="107"/>
                  <a:pt x="40" y="107"/>
                </a:cubicBezTo>
                <a:cubicBezTo>
                  <a:pt x="39" y="106"/>
                  <a:pt x="39" y="106"/>
                  <a:pt x="39" y="106"/>
                </a:cubicBezTo>
                <a:cubicBezTo>
                  <a:pt x="38" y="105"/>
                  <a:pt x="38" y="105"/>
                  <a:pt x="38" y="105"/>
                </a:cubicBezTo>
                <a:cubicBezTo>
                  <a:pt x="38" y="105"/>
                  <a:pt x="38" y="105"/>
                  <a:pt x="38" y="105"/>
                </a:cubicBezTo>
                <a:cubicBezTo>
                  <a:pt x="37" y="104"/>
                  <a:pt x="37" y="104"/>
                  <a:pt x="37" y="104"/>
                </a:cubicBezTo>
                <a:cubicBezTo>
                  <a:pt x="37" y="103"/>
                  <a:pt x="37" y="103"/>
                  <a:pt x="37" y="103"/>
                </a:cubicBezTo>
                <a:cubicBezTo>
                  <a:pt x="36" y="102"/>
                  <a:pt x="36" y="102"/>
                  <a:pt x="36" y="102"/>
                </a:cubicBezTo>
                <a:cubicBezTo>
                  <a:pt x="36" y="101"/>
                  <a:pt x="36" y="101"/>
                  <a:pt x="36" y="101"/>
                </a:cubicBezTo>
                <a:cubicBezTo>
                  <a:pt x="35" y="100"/>
                  <a:pt x="35" y="100"/>
                  <a:pt x="35" y="100"/>
                </a:cubicBezTo>
                <a:cubicBezTo>
                  <a:pt x="35" y="99"/>
                  <a:pt x="35" y="99"/>
                  <a:pt x="35" y="99"/>
                </a:cubicBezTo>
                <a:cubicBezTo>
                  <a:pt x="35" y="98"/>
                  <a:pt x="35" y="98"/>
                  <a:pt x="35" y="98"/>
                </a:cubicBezTo>
                <a:cubicBezTo>
                  <a:pt x="34" y="96"/>
                  <a:pt x="34" y="96"/>
                  <a:pt x="34" y="96"/>
                </a:cubicBezTo>
                <a:cubicBezTo>
                  <a:pt x="34" y="96"/>
                  <a:pt x="34" y="96"/>
                  <a:pt x="34" y="96"/>
                </a:cubicBezTo>
                <a:cubicBezTo>
                  <a:pt x="34" y="96"/>
                  <a:pt x="34" y="96"/>
                  <a:pt x="34" y="96"/>
                </a:cubicBezTo>
                <a:cubicBezTo>
                  <a:pt x="34" y="96"/>
                  <a:pt x="34" y="96"/>
                  <a:pt x="34" y="96"/>
                </a:cubicBezTo>
                <a:cubicBezTo>
                  <a:pt x="34" y="96"/>
                  <a:pt x="34" y="96"/>
                  <a:pt x="34" y="96"/>
                </a:cubicBezTo>
                <a:cubicBezTo>
                  <a:pt x="34" y="96"/>
                  <a:pt x="34" y="96"/>
                  <a:pt x="34" y="96"/>
                </a:cubicBezTo>
                <a:cubicBezTo>
                  <a:pt x="34" y="97"/>
                  <a:pt x="34" y="97"/>
                  <a:pt x="34" y="97"/>
                </a:cubicBezTo>
                <a:cubicBezTo>
                  <a:pt x="34" y="97"/>
                  <a:pt x="34" y="97"/>
                  <a:pt x="34" y="97"/>
                </a:cubicBezTo>
                <a:cubicBezTo>
                  <a:pt x="34" y="97"/>
                  <a:pt x="34" y="97"/>
                  <a:pt x="34" y="97"/>
                </a:cubicBezTo>
                <a:cubicBezTo>
                  <a:pt x="33" y="97"/>
                  <a:pt x="33" y="97"/>
                  <a:pt x="33" y="97"/>
                </a:cubicBezTo>
                <a:cubicBezTo>
                  <a:pt x="33" y="98"/>
                  <a:pt x="33" y="98"/>
                  <a:pt x="33" y="98"/>
                </a:cubicBezTo>
                <a:cubicBezTo>
                  <a:pt x="33" y="99"/>
                  <a:pt x="33" y="99"/>
                  <a:pt x="33" y="99"/>
                </a:cubicBezTo>
                <a:cubicBezTo>
                  <a:pt x="32" y="99"/>
                  <a:pt x="32" y="99"/>
                  <a:pt x="32" y="99"/>
                </a:cubicBezTo>
                <a:cubicBezTo>
                  <a:pt x="32" y="100"/>
                  <a:pt x="32" y="100"/>
                  <a:pt x="32" y="100"/>
                </a:cubicBezTo>
                <a:cubicBezTo>
                  <a:pt x="32" y="100"/>
                  <a:pt x="32" y="100"/>
                  <a:pt x="32" y="100"/>
                </a:cubicBezTo>
                <a:cubicBezTo>
                  <a:pt x="31" y="101"/>
                  <a:pt x="31" y="101"/>
                  <a:pt x="31" y="101"/>
                </a:cubicBezTo>
                <a:cubicBezTo>
                  <a:pt x="31" y="102"/>
                  <a:pt x="31" y="102"/>
                  <a:pt x="31" y="102"/>
                </a:cubicBezTo>
                <a:cubicBezTo>
                  <a:pt x="30" y="102"/>
                  <a:pt x="30" y="102"/>
                  <a:pt x="30" y="102"/>
                </a:cubicBezTo>
                <a:cubicBezTo>
                  <a:pt x="29" y="103"/>
                  <a:pt x="29" y="103"/>
                  <a:pt x="29" y="103"/>
                </a:cubicBezTo>
                <a:cubicBezTo>
                  <a:pt x="29" y="103"/>
                  <a:pt x="29" y="103"/>
                  <a:pt x="29" y="103"/>
                </a:cubicBezTo>
                <a:cubicBezTo>
                  <a:pt x="28" y="104"/>
                  <a:pt x="28" y="104"/>
                  <a:pt x="28" y="104"/>
                </a:cubicBezTo>
                <a:cubicBezTo>
                  <a:pt x="27" y="104"/>
                  <a:pt x="27" y="104"/>
                  <a:pt x="27" y="104"/>
                </a:cubicBezTo>
                <a:cubicBezTo>
                  <a:pt x="26" y="104"/>
                  <a:pt x="26" y="104"/>
                  <a:pt x="26" y="104"/>
                </a:cubicBezTo>
                <a:cubicBezTo>
                  <a:pt x="26" y="104"/>
                  <a:pt x="26" y="104"/>
                  <a:pt x="26" y="104"/>
                </a:cubicBezTo>
                <a:cubicBezTo>
                  <a:pt x="26" y="104"/>
                  <a:pt x="26" y="104"/>
                  <a:pt x="26" y="104"/>
                </a:cubicBezTo>
                <a:cubicBezTo>
                  <a:pt x="25" y="104"/>
                  <a:pt x="25" y="104"/>
                  <a:pt x="25" y="104"/>
                </a:cubicBezTo>
                <a:cubicBezTo>
                  <a:pt x="25" y="104"/>
                  <a:pt x="25" y="104"/>
                  <a:pt x="25" y="104"/>
                </a:cubicBezTo>
                <a:cubicBezTo>
                  <a:pt x="25" y="104"/>
                  <a:pt x="25" y="104"/>
                  <a:pt x="25" y="104"/>
                </a:cubicBezTo>
                <a:cubicBezTo>
                  <a:pt x="25" y="104"/>
                  <a:pt x="25" y="104"/>
                  <a:pt x="25" y="104"/>
                </a:cubicBezTo>
                <a:cubicBezTo>
                  <a:pt x="25" y="103"/>
                  <a:pt x="25" y="103"/>
                  <a:pt x="25" y="103"/>
                </a:cubicBezTo>
                <a:cubicBezTo>
                  <a:pt x="24" y="102"/>
                  <a:pt x="24" y="102"/>
                  <a:pt x="24" y="102"/>
                </a:cubicBezTo>
                <a:cubicBezTo>
                  <a:pt x="24" y="102"/>
                  <a:pt x="24" y="102"/>
                  <a:pt x="24" y="102"/>
                </a:cubicBezTo>
                <a:cubicBezTo>
                  <a:pt x="24" y="101"/>
                  <a:pt x="24" y="101"/>
                  <a:pt x="24" y="101"/>
                </a:cubicBezTo>
                <a:cubicBezTo>
                  <a:pt x="24" y="101"/>
                  <a:pt x="24" y="101"/>
                  <a:pt x="24" y="101"/>
                </a:cubicBezTo>
                <a:cubicBezTo>
                  <a:pt x="24" y="99"/>
                  <a:pt x="24" y="99"/>
                  <a:pt x="24" y="99"/>
                </a:cubicBezTo>
                <a:cubicBezTo>
                  <a:pt x="24" y="99"/>
                  <a:pt x="24" y="99"/>
                  <a:pt x="24" y="99"/>
                </a:cubicBezTo>
                <a:cubicBezTo>
                  <a:pt x="24" y="98"/>
                  <a:pt x="24" y="98"/>
                  <a:pt x="24" y="98"/>
                </a:cubicBezTo>
                <a:cubicBezTo>
                  <a:pt x="24" y="96"/>
                  <a:pt x="24" y="96"/>
                  <a:pt x="24" y="96"/>
                </a:cubicBezTo>
                <a:cubicBezTo>
                  <a:pt x="24" y="94"/>
                  <a:pt x="24" y="94"/>
                  <a:pt x="24" y="94"/>
                </a:cubicBezTo>
                <a:cubicBezTo>
                  <a:pt x="24" y="93"/>
                  <a:pt x="24" y="93"/>
                  <a:pt x="24" y="93"/>
                </a:cubicBezTo>
                <a:cubicBezTo>
                  <a:pt x="24" y="92"/>
                  <a:pt x="24" y="92"/>
                  <a:pt x="24" y="92"/>
                </a:cubicBezTo>
                <a:cubicBezTo>
                  <a:pt x="24" y="91"/>
                  <a:pt x="24" y="91"/>
                  <a:pt x="24" y="91"/>
                </a:cubicBezTo>
                <a:cubicBezTo>
                  <a:pt x="25" y="90"/>
                  <a:pt x="25" y="90"/>
                  <a:pt x="25" y="90"/>
                </a:cubicBezTo>
                <a:cubicBezTo>
                  <a:pt x="25" y="89"/>
                  <a:pt x="25" y="89"/>
                  <a:pt x="25" y="89"/>
                </a:cubicBezTo>
                <a:cubicBezTo>
                  <a:pt x="25" y="88"/>
                  <a:pt x="25" y="88"/>
                  <a:pt x="25" y="88"/>
                </a:cubicBezTo>
                <a:cubicBezTo>
                  <a:pt x="26" y="86"/>
                  <a:pt x="26" y="86"/>
                  <a:pt x="26" y="86"/>
                </a:cubicBezTo>
                <a:cubicBezTo>
                  <a:pt x="26" y="85"/>
                  <a:pt x="26" y="85"/>
                  <a:pt x="26" y="85"/>
                </a:cubicBezTo>
                <a:cubicBezTo>
                  <a:pt x="27" y="84"/>
                  <a:pt x="27" y="84"/>
                  <a:pt x="27" y="84"/>
                </a:cubicBezTo>
                <a:cubicBezTo>
                  <a:pt x="27" y="83"/>
                  <a:pt x="27" y="83"/>
                  <a:pt x="27" y="83"/>
                </a:cubicBezTo>
                <a:cubicBezTo>
                  <a:pt x="28" y="82"/>
                  <a:pt x="28" y="82"/>
                  <a:pt x="28" y="82"/>
                </a:cubicBezTo>
                <a:cubicBezTo>
                  <a:pt x="29" y="81"/>
                  <a:pt x="29" y="81"/>
                  <a:pt x="29" y="81"/>
                </a:cubicBezTo>
                <a:cubicBezTo>
                  <a:pt x="30" y="79"/>
                  <a:pt x="30" y="79"/>
                  <a:pt x="30" y="79"/>
                </a:cubicBezTo>
                <a:cubicBezTo>
                  <a:pt x="30" y="78"/>
                  <a:pt x="30" y="78"/>
                  <a:pt x="30" y="78"/>
                </a:cubicBezTo>
                <a:cubicBezTo>
                  <a:pt x="31" y="77"/>
                  <a:pt x="31" y="77"/>
                  <a:pt x="31" y="77"/>
                </a:cubicBezTo>
                <a:cubicBezTo>
                  <a:pt x="32" y="76"/>
                  <a:pt x="32" y="76"/>
                  <a:pt x="32" y="76"/>
                </a:cubicBezTo>
                <a:cubicBezTo>
                  <a:pt x="33" y="75"/>
                  <a:pt x="33" y="75"/>
                  <a:pt x="33" y="75"/>
                </a:cubicBezTo>
                <a:cubicBezTo>
                  <a:pt x="33" y="75"/>
                  <a:pt x="33" y="75"/>
                  <a:pt x="33" y="75"/>
                </a:cubicBezTo>
                <a:cubicBezTo>
                  <a:pt x="34" y="74"/>
                  <a:pt x="34" y="74"/>
                  <a:pt x="34" y="74"/>
                </a:cubicBezTo>
                <a:cubicBezTo>
                  <a:pt x="35" y="74"/>
                  <a:pt x="35" y="74"/>
                  <a:pt x="35" y="74"/>
                </a:cubicBezTo>
                <a:cubicBezTo>
                  <a:pt x="36" y="73"/>
                  <a:pt x="36" y="73"/>
                  <a:pt x="36" y="73"/>
                </a:cubicBezTo>
                <a:cubicBezTo>
                  <a:pt x="37" y="72"/>
                  <a:pt x="37" y="72"/>
                  <a:pt x="37" y="72"/>
                </a:cubicBezTo>
                <a:cubicBezTo>
                  <a:pt x="38" y="71"/>
                  <a:pt x="38" y="71"/>
                  <a:pt x="38" y="71"/>
                </a:cubicBezTo>
                <a:cubicBezTo>
                  <a:pt x="38" y="71"/>
                  <a:pt x="38" y="71"/>
                  <a:pt x="38" y="71"/>
                </a:cubicBezTo>
                <a:cubicBezTo>
                  <a:pt x="38" y="70"/>
                  <a:pt x="38" y="70"/>
                  <a:pt x="38" y="70"/>
                </a:cubicBezTo>
                <a:cubicBezTo>
                  <a:pt x="37" y="69"/>
                  <a:pt x="37" y="69"/>
                  <a:pt x="37" y="69"/>
                </a:cubicBezTo>
                <a:cubicBezTo>
                  <a:pt x="36" y="69"/>
                  <a:pt x="36" y="69"/>
                  <a:pt x="36" y="69"/>
                </a:cubicBezTo>
                <a:cubicBezTo>
                  <a:pt x="36" y="68"/>
                  <a:pt x="36" y="68"/>
                  <a:pt x="36" y="68"/>
                </a:cubicBezTo>
                <a:cubicBezTo>
                  <a:pt x="36" y="68"/>
                  <a:pt x="36" y="68"/>
                  <a:pt x="36" y="68"/>
                </a:cubicBezTo>
                <a:cubicBezTo>
                  <a:pt x="36" y="67"/>
                  <a:pt x="36" y="67"/>
                  <a:pt x="36" y="67"/>
                </a:cubicBezTo>
                <a:cubicBezTo>
                  <a:pt x="37" y="66"/>
                  <a:pt x="37" y="66"/>
                  <a:pt x="37" y="66"/>
                </a:cubicBezTo>
                <a:cubicBezTo>
                  <a:pt x="38" y="66"/>
                  <a:pt x="38" y="66"/>
                  <a:pt x="38" y="66"/>
                </a:cubicBezTo>
                <a:cubicBezTo>
                  <a:pt x="38" y="65"/>
                  <a:pt x="38" y="65"/>
                  <a:pt x="38" y="65"/>
                </a:cubicBezTo>
                <a:cubicBezTo>
                  <a:pt x="39" y="64"/>
                  <a:pt x="39" y="64"/>
                  <a:pt x="39" y="64"/>
                </a:cubicBezTo>
                <a:cubicBezTo>
                  <a:pt x="39" y="63"/>
                  <a:pt x="39" y="63"/>
                  <a:pt x="39" y="63"/>
                </a:cubicBezTo>
                <a:cubicBezTo>
                  <a:pt x="40" y="62"/>
                  <a:pt x="40" y="62"/>
                  <a:pt x="40" y="62"/>
                </a:cubicBezTo>
                <a:cubicBezTo>
                  <a:pt x="40" y="62"/>
                  <a:pt x="40" y="62"/>
                  <a:pt x="40" y="62"/>
                </a:cubicBezTo>
                <a:cubicBezTo>
                  <a:pt x="40" y="61"/>
                  <a:pt x="40" y="61"/>
                  <a:pt x="40" y="61"/>
                </a:cubicBezTo>
                <a:cubicBezTo>
                  <a:pt x="40" y="60"/>
                  <a:pt x="40" y="60"/>
                  <a:pt x="40" y="60"/>
                </a:cubicBezTo>
                <a:cubicBezTo>
                  <a:pt x="40" y="59"/>
                  <a:pt x="40" y="59"/>
                  <a:pt x="40" y="59"/>
                </a:cubicBezTo>
                <a:cubicBezTo>
                  <a:pt x="41" y="58"/>
                  <a:pt x="41" y="58"/>
                  <a:pt x="41" y="58"/>
                </a:cubicBezTo>
                <a:cubicBezTo>
                  <a:pt x="41" y="58"/>
                  <a:pt x="41" y="58"/>
                  <a:pt x="41" y="58"/>
                </a:cubicBezTo>
                <a:cubicBezTo>
                  <a:pt x="41" y="58"/>
                  <a:pt x="41" y="58"/>
                  <a:pt x="41" y="58"/>
                </a:cubicBezTo>
                <a:cubicBezTo>
                  <a:pt x="40" y="57"/>
                  <a:pt x="40" y="57"/>
                  <a:pt x="40" y="57"/>
                </a:cubicBezTo>
                <a:cubicBezTo>
                  <a:pt x="40" y="57"/>
                  <a:pt x="40" y="57"/>
                  <a:pt x="40" y="57"/>
                </a:cubicBezTo>
                <a:cubicBezTo>
                  <a:pt x="40" y="56"/>
                  <a:pt x="40" y="56"/>
                  <a:pt x="40" y="56"/>
                </a:cubicBezTo>
                <a:cubicBezTo>
                  <a:pt x="40" y="55"/>
                  <a:pt x="40" y="55"/>
                  <a:pt x="40" y="55"/>
                </a:cubicBezTo>
                <a:cubicBezTo>
                  <a:pt x="40" y="54"/>
                  <a:pt x="40" y="54"/>
                  <a:pt x="40" y="54"/>
                </a:cubicBezTo>
                <a:cubicBezTo>
                  <a:pt x="41" y="53"/>
                  <a:pt x="41" y="53"/>
                  <a:pt x="41" y="53"/>
                </a:cubicBezTo>
                <a:cubicBezTo>
                  <a:pt x="42" y="52"/>
                  <a:pt x="42" y="52"/>
                  <a:pt x="42" y="52"/>
                </a:cubicBezTo>
                <a:cubicBezTo>
                  <a:pt x="42" y="50"/>
                  <a:pt x="42" y="50"/>
                  <a:pt x="42" y="50"/>
                </a:cubicBezTo>
                <a:cubicBezTo>
                  <a:pt x="43" y="49"/>
                  <a:pt x="43" y="49"/>
                  <a:pt x="43" y="49"/>
                </a:cubicBezTo>
                <a:cubicBezTo>
                  <a:pt x="43" y="48"/>
                  <a:pt x="43" y="48"/>
                  <a:pt x="43" y="48"/>
                </a:cubicBezTo>
                <a:cubicBezTo>
                  <a:pt x="43" y="47"/>
                  <a:pt x="43" y="47"/>
                  <a:pt x="43" y="47"/>
                </a:cubicBezTo>
                <a:cubicBezTo>
                  <a:pt x="44" y="46"/>
                  <a:pt x="44" y="46"/>
                  <a:pt x="44" y="46"/>
                </a:cubicBezTo>
                <a:cubicBezTo>
                  <a:pt x="44" y="45"/>
                  <a:pt x="44" y="45"/>
                  <a:pt x="44" y="45"/>
                </a:cubicBezTo>
                <a:cubicBezTo>
                  <a:pt x="45" y="44"/>
                  <a:pt x="45" y="44"/>
                  <a:pt x="45" y="44"/>
                </a:cubicBezTo>
                <a:cubicBezTo>
                  <a:pt x="45" y="43"/>
                  <a:pt x="45" y="43"/>
                  <a:pt x="45" y="43"/>
                </a:cubicBezTo>
                <a:cubicBezTo>
                  <a:pt x="46" y="42"/>
                  <a:pt x="46" y="42"/>
                  <a:pt x="46" y="42"/>
                </a:cubicBezTo>
                <a:cubicBezTo>
                  <a:pt x="47" y="41"/>
                  <a:pt x="47" y="41"/>
                  <a:pt x="47" y="41"/>
                </a:cubicBezTo>
                <a:cubicBezTo>
                  <a:pt x="47" y="40"/>
                  <a:pt x="47" y="40"/>
                  <a:pt x="47" y="40"/>
                </a:cubicBezTo>
                <a:cubicBezTo>
                  <a:pt x="47" y="40"/>
                  <a:pt x="47" y="40"/>
                  <a:pt x="47" y="40"/>
                </a:cubicBezTo>
                <a:cubicBezTo>
                  <a:pt x="48" y="38"/>
                  <a:pt x="48" y="38"/>
                  <a:pt x="48" y="38"/>
                </a:cubicBezTo>
                <a:cubicBezTo>
                  <a:pt x="49" y="37"/>
                  <a:pt x="49" y="37"/>
                  <a:pt x="49" y="37"/>
                </a:cubicBezTo>
                <a:cubicBezTo>
                  <a:pt x="50" y="36"/>
                  <a:pt x="50" y="36"/>
                  <a:pt x="50" y="36"/>
                </a:cubicBezTo>
                <a:cubicBezTo>
                  <a:pt x="51" y="35"/>
                  <a:pt x="51" y="35"/>
                  <a:pt x="51" y="35"/>
                </a:cubicBezTo>
                <a:cubicBezTo>
                  <a:pt x="52" y="34"/>
                  <a:pt x="52" y="34"/>
                  <a:pt x="52" y="34"/>
                </a:cubicBezTo>
                <a:cubicBezTo>
                  <a:pt x="53" y="33"/>
                  <a:pt x="53" y="33"/>
                  <a:pt x="53" y="33"/>
                </a:cubicBezTo>
                <a:cubicBezTo>
                  <a:pt x="54" y="31"/>
                  <a:pt x="54" y="31"/>
                  <a:pt x="54" y="31"/>
                </a:cubicBezTo>
                <a:cubicBezTo>
                  <a:pt x="55" y="31"/>
                  <a:pt x="55" y="31"/>
                  <a:pt x="55" y="31"/>
                </a:cubicBezTo>
                <a:cubicBezTo>
                  <a:pt x="56" y="30"/>
                  <a:pt x="56" y="30"/>
                  <a:pt x="56" y="30"/>
                </a:cubicBezTo>
                <a:cubicBezTo>
                  <a:pt x="57" y="29"/>
                  <a:pt x="57" y="29"/>
                  <a:pt x="57" y="29"/>
                </a:cubicBezTo>
                <a:cubicBezTo>
                  <a:pt x="58" y="28"/>
                  <a:pt x="58" y="28"/>
                  <a:pt x="58" y="28"/>
                </a:cubicBezTo>
                <a:cubicBezTo>
                  <a:pt x="60" y="28"/>
                  <a:pt x="60" y="28"/>
                  <a:pt x="60" y="28"/>
                </a:cubicBezTo>
                <a:cubicBezTo>
                  <a:pt x="61" y="27"/>
                  <a:pt x="61" y="27"/>
                  <a:pt x="61" y="27"/>
                </a:cubicBezTo>
                <a:cubicBezTo>
                  <a:pt x="62" y="27"/>
                  <a:pt x="62" y="27"/>
                  <a:pt x="62" y="27"/>
                </a:cubicBezTo>
                <a:cubicBezTo>
                  <a:pt x="63" y="26"/>
                  <a:pt x="63" y="26"/>
                  <a:pt x="63" y="26"/>
                </a:cubicBezTo>
                <a:cubicBezTo>
                  <a:pt x="65" y="26"/>
                  <a:pt x="65" y="26"/>
                  <a:pt x="65" y="26"/>
                </a:cubicBezTo>
                <a:cubicBezTo>
                  <a:pt x="66" y="25"/>
                  <a:pt x="66" y="25"/>
                  <a:pt x="66" y="25"/>
                </a:cubicBezTo>
                <a:cubicBezTo>
                  <a:pt x="68" y="25"/>
                  <a:pt x="68" y="25"/>
                  <a:pt x="68" y="25"/>
                </a:cubicBezTo>
                <a:cubicBezTo>
                  <a:pt x="69" y="25"/>
                  <a:pt x="69" y="25"/>
                  <a:pt x="69" y="25"/>
                </a:cubicBezTo>
                <a:cubicBezTo>
                  <a:pt x="71" y="24"/>
                  <a:pt x="71" y="24"/>
                  <a:pt x="71" y="24"/>
                </a:cubicBezTo>
                <a:cubicBezTo>
                  <a:pt x="72" y="24"/>
                  <a:pt x="72" y="24"/>
                  <a:pt x="72" y="24"/>
                </a:cubicBezTo>
                <a:cubicBezTo>
                  <a:pt x="74" y="24"/>
                  <a:pt x="74" y="24"/>
                  <a:pt x="74" y="24"/>
                </a:cubicBezTo>
                <a:cubicBezTo>
                  <a:pt x="75" y="24"/>
                  <a:pt x="75" y="24"/>
                  <a:pt x="75" y="24"/>
                </a:cubicBezTo>
                <a:cubicBezTo>
                  <a:pt x="77" y="24"/>
                  <a:pt x="77" y="24"/>
                  <a:pt x="77" y="24"/>
                </a:cubicBezTo>
                <a:cubicBezTo>
                  <a:pt x="78" y="24"/>
                  <a:pt x="78" y="24"/>
                  <a:pt x="78" y="24"/>
                </a:cubicBezTo>
                <a:cubicBezTo>
                  <a:pt x="80" y="24"/>
                  <a:pt x="80" y="24"/>
                  <a:pt x="80" y="24"/>
                </a:cubicBezTo>
                <a:cubicBezTo>
                  <a:pt x="82" y="24"/>
                  <a:pt x="82" y="24"/>
                  <a:pt x="82" y="24"/>
                </a:cubicBezTo>
                <a:cubicBezTo>
                  <a:pt x="83" y="24"/>
                  <a:pt x="83" y="24"/>
                  <a:pt x="83" y="24"/>
                </a:cubicBezTo>
                <a:cubicBezTo>
                  <a:pt x="85" y="25"/>
                  <a:pt x="85" y="25"/>
                  <a:pt x="85" y="25"/>
                </a:cubicBezTo>
                <a:cubicBezTo>
                  <a:pt x="86" y="25"/>
                  <a:pt x="86" y="25"/>
                  <a:pt x="86" y="25"/>
                </a:cubicBezTo>
                <a:cubicBezTo>
                  <a:pt x="88" y="25"/>
                  <a:pt x="88" y="25"/>
                  <a:pt x="88" y="25"/>
                </a:cubicBezTo>
                <a:cubicBezTo>
                  <a:pt x="89" y="26"/>
                  <a:pt x="89" y="26"/>
                  <a:pt x="89" y="26"/>
                </a:cubicBezTo>
                <a:cubicBezTo>
                  <a:pt x="91" y="26"/>
                  <a:pt x="91" y="26"/>
                  <a:pt x="91" y="26"/>
                </a:cubicBezTo>
                <a:cubicBezTo>
                  <a:pt x="92" y="27"/>
                  <a:pt x="92" y="27"/>
                  <a:pt x="92" y="27"/>
                </a:cubicBezTo>
                <a:cubicBezTo>
                  <a:pt x="94" y="27"/>
                  <a:pt x="94" y="27"/>
                  <a:pt x="94" y="27"/>
                </a:cubicBezTo>
                <a:cubicBezTo>
                  <a:pt x="95" y="28"/>
                  <a:pt x="95" y="28"/>
                  <a:pt x="95" y="28"/>
                </a:cubicBezTo>
                <a:cubicBezTo>
                  <a:pt x="97" y="29"/>
                  <a:pt x="97" y="29"/>
                  <a:pt x="97" y="29"/>
                </a:cubicBezTo>
                <a:cubicBezTo>
                  <a:pt x="98" y="29"/>
                  <a:pt x="98" y="29"/>
                  <a:pt x="98" y="29"/>
                </a:cubicBezTo>
                <a:cubicBezTo>
                  <a:pt x="99" y="30"/>
                  <a:pt x="99" y="30"/>
                  <a:pt x="99" y="30"/>
                </a:cubicBezTo>
                <a:cubicBezTo>
                  <a:pt x="100" y="31"/>
                  <a:pt x="100" y="31"/>
                  <a:pt x="100" y="31"/>
                </a:cubicBezTo>
                <a:cubicBezTo>
                  <a:pt x="101" y="31"/>
                  <a:pt x="101" y="31"/>
                  <a:pt x="101" y="31"/>
                </a:cubicBezTo>
                <a:cubicBezTo>
                  <a:pt x="102" y="32"/>
                  <a:pt x="102" y="32"/>
                  <a:pt x="102" y="32"/>
                </a:cubicBezTo>
                <a:cubicBezTo>
                  <a:pt x="103" y="33"/>
                  <a:pt x="103" y="33"/>
                  <a:pt x="103" y="33"/>
                </a:cubicBezTo>
                <a:cubicBezTo>
                  <a:pt x="104" y="33"/>
                  <a:pt x="104" y="33"/>
                  <a:pt x="104" y="33"/>
                </a:cubicBezTo>
                <a:cubicBezTo>
                  <a:pt x="104" y="34"/>
                  <a:pt x="104" y="34"/>
                  <a:pt x="104" y="34"/>
                </a:cubicBezTo>
                <a:cubicBezTo>
                  <a:pt x="105" y="35"/>
                  <a:pt x="105" y="35"/>
                  <a:pt x="105" y="35"/>
                </a:cubicBezTo>
                <a:cubicBezTo>
                  <a:pt x="106" y="36"/>
                  <a:pt x="106" y="36"/>
                  <a:pt x="106" y="36"/>
                </a:cubicBezTo>
                <a:cubicBezTo>
                  <a:pt x="107" y="37"/>
                  <a:pt x="107" y="37"/>
                  <a:pt x="107" y="37"/>
                </a:cubicBezTo>
                <a:cubicBezTo>
                  <a:pt x="107" y="38"/>
                  <a:pt x="107" y="38"/>
                  <a:pt x="107" y="38"/>
                </a:cubicBezTo>
                <a:cubicBezTo>
                  <a:pt x="108" y="39"/>
                  <a:pt x="108" y="39"/>
                  <a:pt x="108" y="39"/>
                </a:cubicBezTo>
                <a:cubicBezTo>
                  <a:pt x="109" y="40"/>
                  <a:pt x="109" y="40"/>
                  <a:pt x="109" y="40"/>
                </a:cubicBezTo>
                <a:cubicBezTo>
                  <a:pt x="109" y="41"/>
                  <a:pt x="109" y="41"/>
                  <a:pt x="109" y="41"/>
                </a:cubicBezTo>
                <a:cubicBezTo>
                  <a:pt x="110" y="43"/>
                  <a:pt x="110" y="43"/>
                  <a:pt x="110" y="43"/>
                </a:cubicBezTo>
                <a:cubicBezTo>
                  <a:pt x="110" y="44"/>
                  <a:pt x="110" y="44"/>
                  <a:pt x="110" y="44"/>
                </a:cubicBezTo>
                <a:cubicBezTo>
                  <a:pt x="111" y="45"/>
                  <a:pt x="111" y="45"/>
                  <a:pt x="111" y="45"/>
                </a:cubicBezTo>
                <a:cubicBezTo>
                  <a:pt x="111" y="46"/>
                  <a:pt x="111" y="46"/>
                  <a:pt x="111" y="46"/>
                </a:cubicBezTo>
                <a:cubicBezTo>
                  <a:pt x="111" y="47"/>
                  <a:pt x="111" y="47"/>
                  <a:pt x="111" y="47"/>
                </a:cubicBezTo>
                <a:cubicBezTo>
                  <a:pt x="112" y="48"/>
                  <a:pt x="112" y="48"/>
                  <a:pt x="112" y="48"/>
                </a:cubicBezTo>
                <a:cubicBezTo>
                  <a:pt x="112" y="49"/>
                  <a:pt x="112" y="49"/>
                  <a:pt x="112" y="49"/>
                </a:cubicBezTo>
                <a:cubicBezTo>
                  <a:pt x="112" y="51"/>
                  <a:pt x="112" y="51"/>
                  <a:pt x="112" y="51"/>
                </a:cubicBezTo>
                <a:cubicBezTo>
                  <a:pt x="113" y="53"/>
                  <a:pt x="113" y="53"/>
                  <a:pt x="113" y="53"/>
                </a:cubicBezTo>
                <a:cubicBezTo>
                  <a:pt x="113" y="54"/>
                  <a:pt x="113" y="54"/>
                  <a:pt x="113" y="54"/>
                </a:cubicBezTo>
                <a:cubicBezTo>
                  <a:pt x="113" y="55"/>
                  <a:pt x="113" y="55"/>
                  <a:pt x="113" y="55"/>
                </a:cubicBezTo>
                <a:cubicBezTo>
                  <a:pt x="113" y="57"/>
                  <a:pt x="113" y="57"/>
                  <a:pt x="113" y="57"/>
                </a:cubicBezTo>
                <a:cubicBezTo>
                  <a:pt x="113" y="58"/>
                  <a:pt x="113" y="58"/>
                  <a:pt x="113" y="58"/>
                </a:cubicBezTo>
                <a:cubicBezTo>
                  <a:pt x="114" y="58"/>
                  <a:pt x="114" y="58"/>
                  <a:pt x="114" y="58"/>
                </a:cubicBezTo>
                <a:cubicBezTo>
                  <a:pt x="114" y="59"/>
                  <a:pt x="114" y="59"/>
                  <a:pt x="114" y="59"/>
                </a:cubicBezTo>
                <a:cubicBezTo>
                  <a:pt x="115" y="59"/>
                  <a:pt x="115" y="59"/>
                  <a:pt x="115" y="59"/>
                </a:cubicBezTo>
                <a:cubicBezTo>
                  <a:pt x="115" y="60"/>
                  <a:pt x="115" y="60"/>
                  <a:pt x="115" y="60"/>
                </a:cubicBezTo>
                <a:cubicBezTo>
                  <a:pt x="115" y="61"/>
                  <a:pt x="115" y="61"/>
                  <a:pt x="115" y="61"/>
                </a:cubicBezTo>
                <a:cubicBezTo>
                  <a:pt x="116" y="62"/>
                  <a:pt x="116" y="62"/>
                  <a:pt x="116" y="62"/>
                </a:cubicBezTo>
                <a:cubicBezTo>
                  <a:pt x="116" y="63"/>
                  <a:pt x="116" y="63"/>
                  <a:pt x="116" y="63"/>
                </a:cubicBezTo>
                <a:cubicBezTo>
                  <a:pt x="116" y="64"/>
                  <a:pt x="116" y="64"/>
                  <a:pt x="116" y="64"/>
                </a:cubicBezTo>
                <a:cubicBezTo>
                  <a:pt x="116" y="65"/>
                  <a:pt x="116" y="65"/>
                  <a:pt x="116" y="65"/>
                </a:cubicBezTo>
                <a:cubicBezTo>
                  <a:pt x="116" y="65"/>
                  <a:pt x="116" y="65"/>
                  <a:pt x="116" y="65"/>
                </a:cubicBezTo>
                <a:cubicBezTo>
                  <a:pt x="116" y="66"/>
                  <a:pt x="116" y="66"/>
                  <a:pt x="116" y="66"/>
                </a:cubicBezTo>
                <a:cubicBezTo>
                  <a:pt x="116" y="66"/>
                  <a:pt x="116" y="66"/>
                  <a:pt x="116" y="66"/>
                </a:cubicBezTo>
                <a:cubicBezTo>
                  <a:pt x="116" y="67"/>
                  <a:pt x="116" y="67"/>
                  <a:pt x="116" y="67"/>
                </a:cubicBezTo>
                <a:cubicBezTo>
                  <a:pt x="116" y="67"/>
                  <a:pt x="116" y="67"/>
                  <a:pt x="116" y="67"/>
                </a:cubicBezTo>
                <a:cubicBezTo>
                  <a:pt x="116" y="68"/>
                  <a:pt x="116" y="68"/>
                  <a:pt x="116" y="68"/>
                </a:cubicBezTo>
                <a:cubicBezTo>
                  <a:pt x="116" y="69"/>
                  <a:pt x="116" y="69"/>
                  <a:pt x="116" y="69"/>
                </a:cubicBezTo>
                <a:cubicBezTo>
                  <a:pt x="116" y="70"/>
                  <a:pt x="116" y="70"/>
                  <a:pt x="116" y="70"/>
                </a:cubicBezTo>
                <a:cubicBezTo>
                  <a:pt x="116" y="71"/>
                  <a:pt x="116" y="71"/>
                  <a:pt x="116" y="71"/>
                </a:cubicBezTo>
                <a:cubicBezTo>
                  <a:pt x="116" y="71"/>
                  <a:pt x="116" y="71"/>
                  <a:pt x="116" y="71"/>
                </a:cubicBezTo>
                <a:cubicBezTo>
                  <a:pt x="116" y="71"/>
                  <a:pt x="116" y="71"/>
                  <a:pt x="116" y="71"/>
                </a:cubicBezTo>
                <a:cubicBezTo>
                  <a:pt x="116" y="71"/>
                  <a:pt x="116" y="71"/>
                  <a:pt x="116" y="71"/>
                </a:cubicBezTo>
                <a:cubicBezTo>
                  <a:pt x="117" y="74"/>
                  <a:pt x="117" y="74"/>
                  <a:pt x="117" y="74"/>
                </a:cubicBezTo>
                <a:cubicBezTo>
                  <a:pt x="119" y="75"/>
                  <a:pt x="119" y="75"/>
                  <a:pt x="119" y="75"/>
                </a:cubicBezTo>
                <a:cubicBezTo>
                  <a:pt x="119" y="76"/>
                  <a:pt x="119" y="76"/>
                  <a:pt x="119" y="76"/>
                </a:cubicBezTo>
                <a:cubicBezTo>
                  <a:pt x="120" y="77"/>
                  <a:pt x="120" y="77"/>
                  <a:pt x="120" y="77"/>
                </a:cubicBezTo>
                <a:cubicBezTo>
                  <a:pt x="120" y="78"/>
                  <a:pt x="120" y="78"/>
                  <a:pt x="120" y="78"/>
                </a:cubicBezTo>
                <a:cubicBezTo>
                  <a:pt x="121" y="80"/>
                  <a:pt x="121" y="80"/>
                  <a:pt x="121" y="80"/>
                </a:cubicBezTo>
                <a:cubicBezTo>
                  <a:pt x="122" y="81"/>
                  <a:pt x="122" y="81"/>
                  <a:pt x="122" y="81"/>
                </a:cubicBezTo>
                <a:cubicBezTo>
                  <a:pt x="123" y="83"/>
                  <a:pt x="123" y="83"/>
                  <a:pt x="123" y="83"/>
                </a:cubicBezTo>
                <a:cubicBezTo>
                  <a:pt x="123" y="84"/>
                  <a:pt x="123" y="84"/>
                  <a:pt x="123" y="84"/>
                </a:cubicBezTo>
                <a:cubicBezTo>
                  <a:pt x="123" y="85"/>
                  <a:pt x="123" y="85"/>
                  <a:pt x="123" y="85"/>
                </a:cubicBezTo>
                <a:cubicBezTo>
                  <a:pt x="124" y="86"/>
                  <a:pt x="124" y="86"/>
                  <a:pt x="124" y="86"/>
                </a:cubicBezTo>
                <a:cubicBezTo>
                  <a:pt x="124" y="87"/>
                  <a:pt x="124" y="87"/>
                  <a:pt x="124" y="87"/>
                </a:cubicBezTo>
                <a:cubicBezTo>
                  <a:pt x="124" y="88"/>
                  <a:pt x="124" y="88"/>
                  <a:pt x="124" y="88"/>
                </a:cubicBezTo>
                <a:cubicBezTo>
                  <a:pt x="125" y="89"/>
                  <a:pt x="125" y="89"/>
                  <a:pt x="125" y="89"/>
                </a:cubicBezTo>
                <a:cubicBezTo>
                  <a:pt x="125" y="91"/>
                  <a:pt x="125" y="91"/>
                  <a:pt x="125" y="91"/>
                </a:cubicBezTo>
                <a:cubicBezTo>
                  <a:pt x="125" y="93"/>
                  <a:pt x="125" y="93"/>
                  <a:pt x="125" y="93"/>
                </a:cubicBezTo>
                <a:cubicBezTo>
                  <a:pt x="124" y="94"/>
                  <a:pt x="124" y="94"/>
                  <a:pt x="124" y="94"/>
                </a:cubicBezTo>
                <a:lnTo>
                  <a:pt x="124" y="95"/>
                </a:lnTo>
                <a:close/>
              </a:path>
            </a:pathLst>
          </a:custGeom>
          <a:solidFill>
            <a:schemeClr val="tx1">
              <a:alpha val="100000"/>
            </a:schemeClr>
          </a:solidFill>
          <a:ln w="9525">
            <a:noFill/>
          </a:ln>
        </p:spPr>
        <p:txBody>
          <a:bodyPr/>
          <a:p>
            <a:endParaRPr lang="zh-CN" altLang="en-US"/>
          </a:p>
        </p:txBody>
      </p:sp>
      <p:grpSp>
        <p:nvGrpSpPr>
          <p:cNvPr id="26633" name="Group 26"/>
          <p:cNvGrpSpPr/>
          <p:nvPr/>
        </p:nvGrpSpPr>
        <p:grpSpPr>
          <a:xfrm>
            <a:off x="4370388" y="3651250"/>
            <a:ext cx="568325" cy="568325"/>
            <a:chOff x="0" y="0"/>
            <a:chExt cx="568800" cy="569912"/>
          </a:xfrm>
        </p:grpSpPr>
        <p:sp>
          <p:nvSpPr>
            <p:cNvPr id="26641" name="圆角矩形 29"/>
            <p:cNvSpPr/>
            <p:nvPr/>
          </p:nvSpPr>
          <p:spPr>
            <a:xfrm>
              <a:off x="0" y="0"/>
              <a:ext cx="568800" cy="569912"/>
            </a:xfrm>
            <a:prstGeom prst="roundRect">
              <a:avLst>
                <a:gd name="adj" fmla="val 16667"/>
              </a:avLst>
            </a:prstGeom>
            <a:solidFill>
              <a:schemeClr val="tx1"/>
            </a:solidFill>
            <a:ln w="9525">
              <a:noFill/>
            </a:ln>
          </p:spPr>
          <p:txBody>
            <a:bodyPr/>
            <a:p>
              <a:endParaRPr lang="zh-CN" altLang="en-US" dirty="0">
                <a:solidFill>
                  <a:schemeClr val="bg1"/>
                </a:solidFill>
                <a:latin typeface="时尚中黑简体" pitchFamily="2" charset="-122"/>
                <a:ea typeface="时尚中黑简体" pitchFamily="2" charset="-122"/>
                <a:sym typeface="时尚中黑简体" pitchFamily="2" charset="-122"/>
              </a:endParaRPr>
            </a:p>
          </p:txBody>
        </p:sp>
        <p:sp>
          <p:nvSpPr>
            <p:cNvPr id="26642" name="Freeform 28"/>
            <p:cNvSpPr>
              <a:spLocks noEditPoints="1"/>
            </p:cNvSpPr>
            <p:nvPr/>
          </p:nvSpPr>
          <p:spPr>
            <a:xfrm>
              <a:off x="42566" y="78214"/>
              <a:ext cx="476250" cy="413483"/>
            </a:xfrm>
            <a:custGeom>
              <a:avLst/>
              <a:gdLst>
                <a:gd name="txL" fmla="*/ 0 w 94"/>
                <a:gd name="txT" fmla="*/ 0 h 98"/>
                <a:gd name="txR" fmla="*/ 94 w 94"/>
                <a:gd name="txB" fmla="*/ 98 h 98"/>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94" h="98">
                  <a:moveTo>
                    <a:pt x="81" y="57"/>
                  </a:moveTo>
                  <a:cubicBezTo>
                    <a:pt x="81" y="95"/>
                    <a:pt x="81" y="95"/>
                    <a:pt x="81" y="95"/>
                  </a:cubicBezTo>
                  <a:cubicBezTo>
                    <a:pt x="81" y="98"/>
                    <a:pt x="81" y="98"/>
                    <a:pt x="81" y="98"/>
                  </a:cubicBezTo>
                  <a:cubicBezTo>
                    <a:pt x="78" y="98"/>
                    <a:pt x="78" y="98"/>
                    <a:pt x="78" y="98"/>
                  </a:cubicBezTo>
                  <a:cubicBezTo>
                    <a:pt x="67" y="98"/>
                    <a:pt x="67" y="98"/>
                    <a:pt x="67" y="98"/>
                  </a:cubicBezTo>
                  <a:cubicBezTo>
                    <a:pt x="67" y="68"/>
                    <a:pt x="67" y="68"/>
                    <a:pt x="67" y="68"/>
                  </a:cubicBezTo>
                  <a:cubicBezTo>
                    <a:pt x="67" y="66"/>
                    <a:pt x="65" y="64"/>
                    <a:pt x="62" y="64"/>
                  </a:cubicBezTo>
                  <a:cubicBezTo>
                    <a:pt x="49" y="64"/>
                    <a:pt x="49" y="64"/>
                    <a:pt x="49" y="64"/>
                  </a:cubicBezTo>
                  <a:cubicBezTo>
                    <a:pt x="47" y="64"/>
                    <a:pt x="45" y="66"/>
                    <a:pt x="45" y="68"/>
                  </a:cubicBezTo>
                  <a:cubicBezTo>
                    <a:pt x="45" y="98"/>
                    <a:pt x="45" y="98"/>
                    <a:pt x="45" y="98"/>
                  </a:cubicBezTo>
                  <a:cubicBezTo>
                    <a:pt x="15" y="98"/>
                    <a:pt x="15" y="98"/>
                    <a:pt x="15" y="98"/>
                  </a:cubicBezTo>
                  <a:cubicBezTo>
                    <a:pt x="12" y="98"/>
                    <a:pt x="12" y="98"/>
                    <a:pt x="12" y="98"/>
                  </a:cubicBezTo>
                  <a:cubicBezTo>
                    <a:pt x="12" y="95"/>
                    <a:pt x="12" y="95"/>
                    <a:pt x="12" y="95"/>
                  </a:cubicBezTo>
                  <a:cubicBezTo>
                    <a:pt x="12" y="57"/>
                    <a:pt x="12" y="57"/>
                    <a:pt x="12" y="57"/>
                  </a:cubicBezTo>
                  <a:cubicBezTo>
                    <a:pt x="3" y="57"/>
                    <a:pt x="3" y="57"/>
                    <a:pt x="3" y="57"/>
                  </a:cubicBezTo>
                  <a:cubicBezTo>
                    <a:pt x="0" y="50"/>
                    <a:pt x="0" y="50"/>
                    <a:pt x="0" y="50"/>
                  </a:cubicBezTo>
                  <a:cubicBezTo>
                    <a:pt x="44" y="3"/>
                    <a:pt x="44" y="3"/>
                    <a:pt x="44" y="3"/>
                  </a:cubicBezTo>
                  <a:cubicBezTo>
                    <a:pt x="47" y="0"/>
                    <a:pt x="47" y="0"/>
                    <a:pt x="47" y="0"/>
                  </a:cubicBezTo>
                  <a:cubicBezTo>
                    <a:pt x="50" y="3"/>
                    <a:pt x="50" y="3"/>
                    <a:pt x="50" y="3"/>
                  </a:cubicBezTo>
                  <a:cubicBezTo>
                    <a:pt x="94" y="50"/>
                    <a:pt x="94" y="50"/>
                    <a:pt x="94" y="50"/>
                  </a:cubicBezTo>
                  <a:cubicBezTo>
                    <a:pt x="90" y="57"/>
                    <a:pt x="90" y="57"/>
                    <a:pt x="90" y="57"/>
                  </a:cubicBezTo>
                  <a:cubicBezTo>
                    <a:pt x="81" y="57"/>
                    <a:pt x="81" y="57"/>
                    <a:pt x="81" y="57"/>
                  </a:cubicBezTo>
                  <a:close/>
                  <a:moveTo>
                    <a:pt x="74" y="8"/>
                  </a:moveTo>
                  <a:cubicBezTo>
                    <a:pt x="77" y="8"/>
                    <a:pt x="77" y="8"/>
                    <a:pt x="77" y="8"/>
                  </a:cubicBezTo>
                  <a:cubicBezTo>
                    <a:pt x="77" y="2"/>
                    <a:pt x="77" y="2"/>
                    <a:pt x="77" y="2"/>
                  </a:cubicBezTo>
                  <a:cubicBezTo>
                    <a:pt x="61" y="2"/>
                    <a:pt x="61" y="2"/>
                    <a:pt x="61" y="2"/>
                  </a:cubicBezTo>
                  <a:cubicBezTo>
                    <a:pt x="61" y="8"/>
                    <a:pt x="61" y="8"/>
                    <a:pt x="61" y="8"/>
                  </a:cubicBezTo>
                  <a:cubicBezTo>
                    <a:pt x="64" y="8"/>
                    <a:pt x="64" y="8"/>
                    <a:pt x="64" y="8"/>
                  </a:cubicBezTo>
                  <a:cubicBezTo>
                    <a:pt x="64" y="13"/>
                    <a:pt x="64" y="13"/>
                    <a:pt x="64" y="13"/>
                  </a:cubicBezTo>
                  <a:cubicBezTo>
                    <a:pt x="74" y="25"/>
                    <a:pt x="74" y="25"/>
                    <a:pt x="74" y="25"/>
                  </a:cubicBezTo>
                  <a:lnTo>
                    <a:pt x="74" y="8"/>
                  </a:lnTo>
                  <a:close/>
                </a:path>
              </a:pathLst>
            </a:custGeom>
            <a:solidFill>
              <a:srgbClr val="92CCDC">
                <a:alpha val="100000"/>
              </a:srgbClr>
            </a:solidFill>
            <a:ln w="9525">
              <a:noFill/>
            </a:ln>
          </p:spPr>
          <p:txBody>
            <a:bodyPr/>
            <a:p>
              <a:endParaRPr lang="zh-CN" altLang="en-US"/>
            </a:p>
          </p:txBody>
        </p:sp>
      </p:grpSp>
      <p:sp>
        <p:nvSpPr>
          <p:cNvPr id="26634" name="TextBox 31"/>
          <p:cNvSpPr/>
          <p:nvPr/>
        </p:nvSpPr>
        <p:spPr>
          <a:xfrm>
            <a:off x="5114925" y="3519805"/>
            <a:ext cx="3837940" cy="460375"/>
          </a:xfrm>
          <a:prstGeom prst="rect">
            <a:avLst/>
          </a:prstGeom>
          <a:noFill/>
          <a:ln w="9525">
            <a:noFill/>
          </a:ln>
        </p:spPr>
        <p:txBody>
          <a:bodyPr wrap="square">
            <a:spAutoFit/>
          </a:bodyPr>
          <a:p>
            <a:r>
              <a:rPr lang="en-US" altLang="zh-CN" sz="2400" b="1" dirty="0">
                <a:latin typeface="时尚中黑简体" pitchFamily="2" charset="-122"/>
                <a:ea typeface="时尚中黑简体" pitchFamily="2" charset="-122"/>
              </a:rPr>
              <a:t>http://www.freeppt7.com</a:t>
            </a:r>
            <a:endParaRPr lang="en-US" altLang="zh-CN" sz="2400" b="1" dirty="0">
              <a:latin typeface="时尚中黑简体" pitchFamily="2" charset="-122"/>
              <a:ea typeface="时尚中黑简体" pitchFamily="2" charset="-122"/>
            </a:endParaRPr>
          </a:p>
        </p:txBody>
      </p:sp>
      <p:grpSp>
        <p:nvGrpSpPr>
          <p:cNvPr id="26635" name="Group 30"/>
          <p:cNvGrpSpPr/>
          <p:nvPr/>
        </p:nvGrpSpPr>
        <p:grpSpPr>
          <a:xfrm>
            <a:off x="1116013" y="1158875"/>
            <a:ext cx="2736850" cy="3573462"/>
            <a:chOff x="0" y="0"/>
            <a:chExt cx="2737617" cy="3572880"/>
          </a:xfrm>
        </p:grpSpPr>
        <p:sp>
          <p:nvSpPr>
            <p:cNvPr id="26637" name="Rectangle 19"/>
            <p:cNvSpPr/>
            <p:nvPr/>
          </p:nvSpPr>
          <p:spPr>
            <a:xfrm>
              <a:off x="0" y="3102963"/>
              <a:ext cx="2737617" cy="469917"/>
            </a:xfrm>
            <a:prstGeom prst="rect">
              <a:avLst/>
            </a:prstGeom>
            <a:solidFill>
              <a:schemeClr val="bg1"/>
            </a:solidFill>
            <a:ln w="9525">
              <a:noFill/>
            </a:ln>
          </p:spPr>
          <p:txBody>
            <a:bodyPr/>
            <a:p>
              <a:endParaRPr lang="zh-CN" altLang="en-US" dirty="0">
                <a:solidFill>
                  <a:schemeClr val="bg1"/>
                </a:solidFill>
                <a:latin typeface="时尚中黑简体" pitchFamily="2" charset="-122"/>
                <a:ea typeface="时尚中黑简体" pitchFamily="2" charset="-122"/>
                <a:sym typeface="时尚中黑简体" pitchFamily="2" charset="-122"/>
              </a:endParaRPr>
            </a:p>
          </p:txBody>
        </p:sp>
        <p:sp>
          <p:nvSpPr>
            <p:cNvPr id="26638" name="Freeform 44"/>
            <p:cNvSpPr/>
            <p:nvPr/>
          </p:nvSpPr>
          <p:spPr>
            <a:xfrm rot="-4772">
              <a:off x="1349" y="0"/>
              <a:ext cx="2734082" cy="3151646"/>
            </a:xfrm>
            <a:custGeom>
              <a:avLst/>
              <a:gdLst>
                <a:gd name="txL" fmla="*/ 0 w 1651"/>
                <a:gd name="txT" fmla="*/ 0 h 1426"/>
                <a:gd name="txR" fmla="*/ 1651 w 1651"/>
                <a:gd name="txB" fmla="*/ 1426 h 1426"/>
              </a:gdLst>
              <a:ahLst/>
              <a:cxnLst>
                <a:cxn ang="0">
                  <a:pos x="2147483647" y="0"/>
                </a:cxn>
                <a:cxn ang="0">
                  <a:pos x="2147483647" y="2147483647"/>
                </a:cxn>
                <a:cxn ang="0">
                  <a:pos x="2147483647" y="0"/>
                </a:cxn>
                <a:cxn ang="0">
                  <a:pos x="2147483647" y="2147483647"/>
                </a:cxn>
                <a:cxn ang="0">
                  <a:pos x="2147483647" y="0"/>
                </a:cxn>
                <a:cxn ang="0">
                  <a:pos x="2147483647" y="2147483647"/>
                </a:cxn>
                <a:cxn ang="0">
                  <a:pos x="2147483647" y="0"/>
                </a:cxn>
                <a:cxn ang="0">
                  <a:pos x="2147483647" y="2147483647"/>
                </a:cxn>
                <a:cxn ang="0">
                  <a:pos x="2147483647" y="0"/>
                </a:cxn>
                <a:cxn ang="0">
                  <a:pos x="2147483647" y="0"/>
                </a:cxn>
                <a:cxn ang="0">
                  <a:pos x="2147483647" y="0"/>
                </a:cxn>
                <a:cxn ang="0">
                  <a:pos x="2147483647" y="2147483647"/>
                </a:cxn>
                <a:cxn ang="0">
                  <a:pos x="2147483647" y="0"/>
                </a:cxn>
                <a:cxn ang="0">
                  <a:pos x="2147483647" y="2147483647"/>
                </a:cxn>
                <a:cxn ang="0">
                  <a:pos x="2147483647" y="0"/>
                </a:cxn>
                <a:cxn ang="0">
                  <a:pos x="2147483647" y="2147483647"/>
                </a:cxn>
                <a:cxn ang="0">
                  <a:pos x="2147483647" y="0"/>
                </a:cxn>
                <a:cxn ang="0">
                  <a:pos x="2147483647" y="2147483647"/>
                </a:cxn>
                <a:cxn ang="0">
                  <a:pos x="2147483647" y="0"/>
                </a:cxn>
                <a:cxn ang="0">
                  <a:pos x="2147483647" y="0"/>
                </a:cxn>
                <a:cxn ang="0">
                  <a:pos x="2147483647" y="0"/>
                </a:cxn>
                <a:cxn ang="0">
                  <a:pos x="2147483647" y="2147483647"/>
                </a:cxn>
                <a:cxn ang="0">
                  <a:pos x="2147483647" y="0"/>
                </a:cxn>
                <a:cxn ang="0">
                  <a:pos x="2147483647" y="2147483647"/>
                </a:cxn>
                <a:cxn ang="0">
                  <a:pos x="2147483647" y="0"/>
                </a:cxn>
                <a:cxn ang="0">
                  <a:pos x="2147483647"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1651" h="1426">
                  <a:moveTo>
                    <a:pt x="1651" y="0"/>
                  </a:moveTo>
                  <a:lnTo>
                    <a:pt x="1625" y="31"/>
                  </a:lnTo>
                  <a:lnTo>
                    <a:pt x="1599" y="0"/>
                  </a:lnTo>
                  <a:lnTo>
                    <a:pt x="1573" y="31"/>
                  </a:lnTo>
                  <a:lnTo>
                    <a:pt x="1547" y="0"/>
                  </a:lnTo>
                  <a:lnTo>
                    <a:pt x="1523" y="31"/>
                  </a:lnTo>
                  <a:lnTo>
                    <a:pt x="1497" y="0"/>
                  </a:lnTo>
                  <a:lnTo>
                    <a:pt x="1471" y="31"/>
                  </a:lnTo>
                  <a:lnTo>
                    <a:pt x="1445" y="0"/>
                  </a:lnTo>
                  <a:lnTo>
                    <a:pt x="1419" y="31"/>
                  </a:lnTo>
                  <a:lnTo>
                    <a:pt x="1393" y="0"/>
                  </a:lnTo>
                  <a:lnTo>
                    <a:pt x="1367" y="31"/>
                  </a:lnTo>
                  <a:lnTo>
                    <a:pt x="1341" y="0"/>
                  </a:lnTo>
                  <a:lnTo>
                    <a:pt x="1315" y="31"/>
                  </a:lnTo>
                  <a:lnTo>
                    <a:pt x="1291" y="0"/>
                  </a:lnTo>
                  <a:lnTo>
                    <a:pt x="1265" y="31"/>
                  </a:lnTo>
                  <a:lnTo>
                    <a:pt x="1239" y="0"/>
                  </a:lnTo>
                  <a:lnTo>
                    <a:pt x="1213" y="31"/>
                  </a:lnTo>
                  <a:lnTo>
                    <a:pt x="1187" y="0"/>
                  </a:lnTo>
                  <a:lnTo>
                    <a:pt x="1161" y="31"/>
                  </a:lnTo>
                  <a:lnTo>
                    <a:pt x="1135" y="0"/>
                  </a:lnTo>
                  <a:lnTo>
                    <a:pt x="1109" y="31"/>
                  </a:lnTo>
                  <a:lnTo>
                    <a:pt x="1084" y="0"/>
                  </a:lnTo>
                  <a:lnTo>
                    <a:pt x="1058" y="31"/>
                  </a:lnTo>
                  <a:lnTo>
                    <a:pt x="1032" y="0"/>
                  </a:lnTo>
                  <a:lnTo>
                    <a:pt x="1007" y="31"/>
                  </a:lnTo>
                  <a:lnTo>
                    <a:pt x="981" y="0"/>
                  </a:lnTo>
                  <a:lnTo>
                    <a:pt x="955" y="31"/>
                  </a:lnTo>
                  <a:lnTo>
                    <a:pt x="929" y="0"/>
                  </a:lnTo>
                  <a:lnTo>
                    <a:pt x="903" y="31"/>
                  </a:lnTo>
                  <a:lnTo>
                    <a:pt x="877" y="0"/>
                  </a:lnTo>
                  <a:lnTo>
                    <a:pt x="852" y="31"/>
                  </a:lnTo>
                  <a:lnTo>
                    <a:pt x="826" y="0"/>
                  </a:lnTo>
                  <a:lnTo>
                    <a:pt x="825" y="0"/>
                  </a:lnTo>
                  <a:lnTo>
                    <a:pt x="800" y="31"/>
                  </a:lnTo>
                  <a:lnTo>
                    <a:pt x="775" y="0"/>
                  </a:lnTo>
                  <a:lnTo>
                    <a:pt x="749" y="31"/>
                  </a:lnTo>
                  <a:lnTo>
                    <a:pt x="723" y="0"/>
                  </a:lnTo>
                  <a:lnTo>
                    <a:pt x="697" y="31"/>
                  </a:lnTo>
                  <a:lnTo>
                    <a:pt x="671" y="0"/>
                  </a:lnTo>
                  <a:lnTo>
                    <a:pt x="645" y="31"/>
                  </a:lnTo>
                  <a:lnTo>
                    <a:pt x="620" y="0"/>
                  </a:lnTo>
                  <a:lnTo>
                    <a:pt x="619" y="0"/>
                  </a:lnTo>
                  <a:lnTo>
                    <a:pt x="594" y="31"/>
                  </a:lnTo>
                  <a:lnTo>
                    <a:pt x="568" y="0"/>
                  </a:lnTo>
                  <a:lnTo>
                    <a:pt x="542" y="31"/>
                  </a:lnTo>
                  <a:lnTo>
                    <a:pt x="516" y="0"/>
                  </a:lnTo>
                  <a:lnTo>
                    <a:pt x="491" y="31"/>
                  </a:lnTo>
                  <a:lnTo>
                    <a:pt x="465" y="0"/>
                  </a:lnTo>
                  <a:lnTo>
                    <a:pt x="439" y="31"/>
                  </a:lnTo>
                  <a:lnTo>
                    <a:pt x="413" y="0"/>
                  </a:lnTo>
                  <a:lnTo>
                    <a:pt x="387" y="31"/>
                  </a:lnTo>
                  <a:lnTo>
                    <a:pt x="362" y="0"/>
                  </a:lnTo>
                  <a:lnTo>
                    <a:pt x="336" y="31"/>
                  </a:lnTo>
                  <a:lnTo>
                    <a:pt x="310" y="0"/>
                  </a:lnTo>
                  <a:lnTo>
                    <a:pt x="284" y="31"/>
                  </a:lnTo>
                  <a:lnTo>
                    <a:pt x="258" y="0"/>
                  </a:lnTo>
                  <a:lnTo>
                    <a:pt x="232" y="31"/>
                  </a:lnTo>
                  <a:lnTo>
                    <a:pt x="207" y="0"/>
                  </a:lnTo>
                  <a:lnTo>
                    <a:pt x="181" y="31"/>
                  </a:lnTo>
                  <a:lnTo>
                    <a:pt x="155" y="0"/>
                  </a:lnTo>
                  <a:lnTo>
                    <a:pt x="130" y="31"/>
                  </a:lnTo>
                  <a:lnTo>
                    <a:pt x="104" y="0"/>
                  </a:lnTo>
                  <a:lnTo>
                    <a:pt x="78" y="31"/>
                  </a:lnTo>
                  <a:lnTo>
                    <a:pt x="52" y="0"/>
                  </a:lnTo>
                  <a:lnTo>
                    <a:pt x="26" y="31"/>
                  </a:lnTo>
                  <a:lnTo>
                    <a:pt x="0" y="0"/>
                  </a:lnTo>
                  <a:lnTo>
                    <a:pt x="0" y="81"/>
                  </a:lnTo>
                  <a:lnTo>
                    <a:pt x="0" y="96"/>
                  </a:lnTo>
                  <a:lnTo>
                    <a:pt x="0" y="1331"/>
                  </a:lnTo>
                  <a:lnTo>
                    <a:pt x="0" y="1353"/>
                  </a:lnTo>
                  <a:lnTo>
                    <a:pt x="0" y="1426"/>
                  </a:lnTo>
                  <a:lnTo>
                    <a:pt x="26" y="1396"/>
                  </a:lnTo>
                  <a:lnTo>
                    <a:pt x="52" y="1426"/>
                  </a:lnTo>
                  <a:lnTo>
                    <a:pt x="78" y="1396"/>
                  </a:lnTo>
                  <a:lnTo>
                    <a:pt x="104" y="1426"/>
                  </a:lnTo>
                  <a:lnTo>
                    <a:pt x="130" y="1396"/>
                  </a:lnTo>
                  <a:lnTo>
                    <a:pt x="155" y="1426"/>
                  </a:lnTo>
                  <a:lnTo>
                    <a:pt x="181" y="1396"/>
                  </a:lnTo>
                  <a:lnTo>
                    <a:pt x="207" y="1426"/>
                  </a:lnTo>
                  <a:lnTo>
                    <a:pt x="232" y="1396"/>
                  </a:lnTo>
                  <a:lnTo>
                    <a:pt x="258" y="1426"/>
                  </a:lnTo>
                  <a:lnTo>
                    <a:pt x="284" y="1396"/>
                  </a:lnTo>
                  <a:lnTo>
                    <a:pt x="310" y="1426"/>
                  </a:lnTo>
                  <a:lnTo>
                    <a:pt x="336" y="1396"/>
                  </a:lnTo>
                  <a:lnTo>
                    <a:pt x="362" y="1426"/>
                  </a:lnTo>
                  <a:lnTo>
                    <a:pt x="387" y="1396"/>
                  </a:lnTo>
                  <a:lnTo>
                    <a:pt x="413" y="1426"/>
                  </a:lnTo>
                  <a:lnTo>
                    <a:pt x="439" y="1396"/>
                  </a:lnTo>
                  <a:lnTo>
                    <a:pt x="465" y="1426"/>
                  </a:lnTo>
                  <a:lnTo>
                    <a:pt x="491" y="1396"/>
                  </a:lnTo>
                  <a:lnTo>
                    <a:pt x="516" y="1426"/>
                  </a:lnTo>
                  <a:lnTo>
                    <a:pt x="542" y="1396"/>
                  </a:lnTo>
                  <a:lnTo>
                    <a:pt x="568" y="1426"/>
                  </a:lnTo>
                  <a:lnTo>
                    <a:pt x="594" y="1396"/>
                  </a:lnTo>
                  <a:lnTo>
                    <a:pt x="619" y="1426"/>
                  </a:lnTo>
                  <a:lnTo>
                    <a:pt x="620" y="1426"/>
                  </a:lnTo>
                  <a:lnTo>
                    <a:pt x="645" y="1396"/>
                  </a:lnTo>
                  <a:lnTo>
                    <a:pt x="671" y="1426"/>
                  </a:lnTo>
                  <a:lnTo>
                    <a:pt x="697" y="1396"/>
                  </a:lnTo>
                  <a:lnTo>
                    <a:pt x="723" y="1426"/>
                  </a:lnTo>
                  <a:lnTo>
                    <a:pt x="749" y="1396"/>
                  </a:lnTo>
                  <a:lnTo>
                    <a:pt x="775" y="1426"/>
                  </a:lnTo>
                  <a:lnTo>
                    <a:pt x="800" y="1396"/>
                  </a:lnTo>
                  <a:lnTo>
                    <a:pt x="825" y="1426"/>
                  </a:lnTo>
                  <a:lnTo>
                    <a:pt x="826" y="1426"/>
                  </a:lnTo>
                  <a:lnTo>
                    <a:pt x="852" y="1396"/>
                  </a:lnTo>
                  <a:lnTo>
                    <a:pt x="877" y="1426"/>
                  </a:lnTo>
                  <a:lnTo>
                    <a:pt x="903" y="1396"/>
                  </a:lnTo>
                  <a:lnTo>
                    <a:pt x="929" y="1426"/>
                  </a:lnTo>
                  <a:lnTo>
                    <a:pt x="955" y="1396"/>
                  </a:lnTo>
                  <a:lnTo>
                    <a:pt x="981" y="1426"/>
                  </a:lnTo>
                  <a:lnTo>
                    <a:pt x="1007" y="1396"/>
                  </a:lnTo>
                  <a:lnTo>
                    <a:pt x="1032" y="1426"/>
                  </a:lnTo>
                  <a:lnTo>
                    <a:pt x="1058" y="1396"/>
                  </a:lnTo>
                  <a:lnTo>
                    <a:pt x="1084" y="1426"/>
                  </a:lnTo>
                  <a:lnTo>
                    <a:pt x="1109" y="1396"/>
                  </a:lnTo>
                  <a:lnTo>
                    <a:pt x="1135" y="1426"/>
                  </a:lnTo>
                  <a:lnTo>
                    <a:pt x="1161" y="1396"/>
                  </a:lnTo>
                  <a:lnTo>
                    <a:pt x="1187" y="1426"/>
                  </a:lnTo>
                  <a:lnTo>
                    <a:pt x="1213" y="1396"/>
                  </a:lnTo>
                  <a:lnTo>
                    <a:pt x="1239" y="1426"/>
                  </a:lnTo>
                  <a:lnTo>
                    <a:pt x="1265" y="1396"/>
                  </a:lnTo>
                  <a:lnTo>
                    <a:pt x="1291" y="1426"/>
                  </a:lnTo>
                  <a:lnTo>
                    <a:pt x="1315" y="1396"/>
                  </a:lnTo>
                  <a:lnTo>
                    <a:pt x="1341" y="1426"/>
                  </a:lnTo>
                  <a:lnTo>
                    <a:pt x="1367" y="1396"/>
                  </a:lnTo>
                  <a:lnTo>
                    <a:pt x="1393" y="1426"/>
                  </a:lnTo>
                  <a:lnTo>
                    <a:pt x="1419" y="1396"/>
                  </a:lnTo>
                  <a:lnTo>
                    <a:pt x="1445" y="1426"/>
                  </a:lnTo>
                  <a:lnTo>
                    <a:pt x="1471" y="1396"/>
                  </a:lnTo>
                  <a:lnTo>
                    <a:pt x="1497" y="1426"/>
                  </a:lnTo>
                  <a:lnTo>
                    <a:pt x="1523" y="1396"/>
                  </a:lnTo>
                  <a:lnTo>
                    <a:pt x="1547" y="1426"/>
                  </a:lnTo>
                  <a:lnTo>
                    <a:pt x="1573" y="1396"/>
                  </a:lnTo>
                  <a:lnTo>
                    <a:pt x="1599" y="1426"/>
                  </a:lnTo>
                  <a:lnTo>
                    <a:pt x="1625" y="1396"/>
                  </a:lnTo>
                  <a:lnTo>
                    <a:pt x="1651" y="1426"/>
                  </a:lnTo>
                  <a:lnTo>
                    <a:pt x="1651" y="1353"/>
                  </a:lnTo>
                  <a:lnTo>
                    <a:pt x="1651" y="1331"/>
                  </a:lnTo>
                  <a:lnTo>
                    <a:pt x="1651" y="96"/>
                  </a:lnTo>
                  <a:lnTo>
                    <a:pt x="1651" y="81"/>
                  </a:lnTo>
                  <a:lnTo>
                    <a:pt x="1651" y="0"/>
                  </a:lnTo>
                  <a:close/>
                </a:path>
              </a:pathLst>
            </a:custGeom>
            <a:solidFill>
              <a:schemeClr val="tx1">
                <a:alpha val="100000"/>
              </a:schemeClr>
            </a:solidFill>
            <a:ln w="9525">
              <a:noFill/>
            </a:ln>
          </p:spPr>
          <p:txBody>
            <a:bodyPr/>
            <a:p>
              <a:endParaRPr lang="zh-CN" altLang="en-US"/>
            </a:p>
          </p:txBody>
        </p:sp>
        <p:pic>
          <p:nvPicPr>
            <p:cNvPr id="26639" name="Picture 2"/>
            <p:cNvPicPr>
              <a:picLocks noChangeAspect="1"/>
            </p:cNvPicPr>
            <p:nvPr/>
          </p:nvPicPr>
          <p:blipFill>
            <a:blip r:embed="rId2"/>
            <a:stretch>
              <a:fillRect/>
            </a:stretch>
          </p:blipFill>
          <p:spPr>
            <a:xfrm>
              <a:off x="150488" y="209996"/>
              <a:ext cx="2433800" cy="2714624"/>
            </a:xfrm>
            <a:prstGeom prst="rect">
              <a:avLst/>
            </a:prstGeom>
            <a:solidFill>
              <a:schemeClr val="tx1"/>
            </a:solidFill>
            <a:ln w="88900" cap="sq" cmpd="sng">
              <a:solidFill>
                <a:srgbClr val="FFFFFF"/>
              </a:solidFill>
              <a:prstDash val="solid"/>
              <a:miter/>
              <a:headEnd type="none" w="med" len="med"/>
              <a:tailEnd type="none" w="med" len="med"/>
            </a:ln>
          </p:spPr>
        </p:pic>
        <p:sp>
          <p:nvSpPr>
            <p:cNvPr id="26640" name="TextBox 146"/>
            <p:cNvSpPr/>
            <p:nvPr/>
          </p:nvSpPr>
          <p:spPr>
            <a:xfrm>
              <a:off x="357147" y="3172771"/>
              <a:ext cx="2235141" cy="398715"/>
            </a:xfrm>
            <a:prstGeom prst="rect">
              <a:avLst/>
            </a:prstGeom>
            <a:solidFill>
              <a:srgbClr val="FFFFFF"/>
            </a:solidFill>
            <a:ln w="9525">
              <a:noFill/>
            </a:ln>
          </p:spPr>
          <p:txBody>
            <a:bodyPr>
              <a:spAutoFit/>
            </a:bodyPr>
            <a:p>
              <a:r>
                <a:rPr lang="zh-CN" altLang="en-US" sz="2000" b="1" dirty="0">
                  <a:solidFill>
                    <a:schemeClr val="tx1"/>
                  </a:solidFill>
                  <a:latin typeface="时尚中黑简体" pitchFamily="2" charset="-122"/>
                  <a:ea typeface="时尚中黑简体" pitchFamily="2" charset="-122"/>
                  <a:sym typeface="时尚中黑简体" pitchFamily="2" charset="-122"/>
                </a:rPr>
                <a:t>Click to enter</a:t>
              </a:r>
              <a:endParaRPr lang="zh-CN" altLang="en-US" sz="2000" b="1" dirty="0">
                <a:solidFill>
                  <a:schemeClr val="tx1"/>
                </a:solidFill>
                <a:latin typeface="时尚中黑简体" pitchFamily="2" charset="-122"/>
                <a:ea typeface="时尚中黑简体" pitchFamily="2" charset="-122"/>
                <a:sym typeface="时尚中黑简体" pitchFamily="2" charset="-122"/>
              </a:endParaRPr>
            </a:p>
          </p:txBody>
        </p:sp>
      </p:grpSp>
      <p:sp>
        <p:nvSpPr>
          <p:cNvPr id="26636" name="椭圆 14"/>
          <p:cNvSpPr>
            <a:spLocks noChangeAspect="1"/>
          </p:cNvSpPr>
          <p:nvPr/>
        </p:nvSpPr>
        <p:spPr>
          <a:xfrm>
            <a:off x="2852738" y="1895475"/>
            <a:ext cx="379412" cy="485775"/>
          </a:xfrm>
          <a:custGeom>
            <a:avLst/>
            <a:gdLst>
              <a:gd name="txL" fmla="*/ 0 w 2232248"/>
              <a:gd name="txT" fmla="*/ 0 h 2853888"/>
              <a:gd name="txR" fmla="*/ 2232248 w 2232248"/>
              <a:gd name="txB" fmla="*/ 2853888 h 2853888"/>
            </a:gdLst>
            <a:ahLst/>
            <a:cxnLst>
              <a:cxn ang="0">
                <a:pos x="32244" y="6333"/>
              </a:cxn>
              <a:cxn ang="0">
                <a:pos x="8471" y="30175"/>
              </a:cxn>
              <a:cxn ang="0">
                <a:pos x="32244" y="54018"/>
              </a:cxn>
              <a:cxn ang="0">
                <a:pos x="56018" y="30175"/>
              </a:cxn>
              <a:cxn ang="0">
                <a:pos x="32244" y="6333"/>
              </a:cxn>
              <a:cxn ang="0">
                <a:pos x="32244" y="0"/>
              </a:cxn>
              <a:cxn ang="0">
                <a:pos x="64488" y="32706"/>
              </a:cxn>
              <a:cxn ang="0">
                <a:pos x="54452" y="56328"/>
              </a:cxn>
              <a:cxn ang="0">
                <a:pos x="32226" y="82686"/>
              </a:cxn>
              <a:cxn ang="0">
                <a:pos x="9916" y="56227"/>
              </a:cxn>
              <a:cxn ang="0">
                <a:pos x="5647" y="51164"/>
              </a:cxn>
              <a:cxn ang="0">
                <a:pos x="5595" y="51103"/>
              </a:cxn>
              <a:cxn ang="0">
                <a:pos x="5597" y="51103"/>
              </a:cxn>
              <a:cxn ang="0">
                <a:pos x="0" y="32706"/>
              </a:cxn>
              <a:cxn ang="0">
                <a:pos x="32244" y="0"/>
              </a:cxn>
            </a:cxnLst>
            <a:rect l="txL" t="txT" r="txR" b="txB"/>
            <a:pathLst>
              <a:path w="2232248" h="2853888">
                <a:moveTo>
                  <a:pt x="1116124" y="218579"/>
                </a:moveTo>
                <a:cubicBezTo>
                  <a:pt x="661639" y="218579"/>
                  <a:pt x="293207" y="587011"/>
                  <a:pt x="293207" y="1041496"/>
                </a:cubicBezTo>
                <a:cubicBezTo>
                  <a:pt x="293207" y="1495981"/>
                  <a:pt x="661639" y="1864413"/>
                  <a:pt x="1116124" y="1864413"/>
                </a:cubicBezTo>
                <a:cubicBezTo>
                  <a:pt x="1570609" y="1864413"/>
                  <a:pt x="1939041" y="1495981"/>
                  <a:pt x="1939041" y="1041496"/>
                </a:cubicBezTo>
                <a:cubicBezTo>
                  <a:pt x="1939041" y="587011"/>
                  <a:pt x="1570609" y="218579"/>
                  <a:pt x="1116124" y="218579"/>
                </a:cubicBezTo>
                <a:close/>
                <a:moveTo>
                  <a:pt x="1116124" y="0"/>
                </a:moveTo>
                <a:cubicBezTo>
                  <a:pt x="1732542" y="0"/>
                  <a:pt x="2232248" y="505394"/>
                  <a:pt x="2232248" y="1128828"/>
                </a:cubicBezTo>
                <a:cubicBezTo>
                  <a:pt x="2232248" y="1450189"/>
                  <a:pt x="2099473" y="1740187"/>
                  <a:pt x="1884839" y="1944139"/>
                </a:cubicBezTo>
                <a:lnTo>
                  <a:pt x="1115514" y="2853888"/>
                </a:lnTo>
                <a:lnTo>
                  <a:pt x="343249" y="1940667"/>
                </a:lnTo>
                <a:cubicBezTo>
                  <a:pt x="287293" y="1888725"/>
                  <a:pt x="237960" y="1829860"/>
                  <a:pt x="195468" y="1765912"/>
                </a:cubicBezTo>
                <a:lnTo>
                  <a:pt x="193669" y="1763785"/>
                </a:lnTo>
                <a:lnTo>
                  <a:pt x="193731" y="1763785"/>
                </a:lnTo>
                <a:cubicBezTo>
                  <a:pt x="71337" y="1583088"/>
                  <a:pt x="0" y="1364383"/>
                  <a:pt x="0" y="1128828"/>
                </a:cubicBezTo>
                <a:cubicBezTo>
                  <a:pt x="0" y="505394"/>
                  <a:pt x="499706" y="0"/>
                  <a:pt x="1116124" y="0"/>
                </a:cubicBezTo>
                <a:close/>
              </a:path>
            </a:pathLst>
          </a:custGeom>
          <a:solidFill>
            <a:schemeClr val="tx1">
              <a:alpha val="100000"/>
            </a:schemeClr>
          </a:solidFill>
          <a:ln w="3175" cap="flat" cmpd="sng">
            <a:solidFill>
              <a:srgbClr val="FFFFFF">
                <a:alpha val="100000"/>
              </a:srgbClr>
            </a:solidFill>
            <a:prstDash val="solid"/>
            <a:miter lim="800000"/>
            <a:headEnd type="none" w="med" len="med"/>
            <a:tailEnd type="none" w="med" len="med"/>
          </a:ln>
        </p:spPr>
        <p:txBody>
          <a:bodyPr/>
          <a:p>
            <a:endParaRPr lang="zh-CN" altLang="en-US"/>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7650" name="Group 2"/>
          <p:cNvGrpSpPr/>
          <p:nvPr/>
        </p:nvGrpSpPr>
        <p:grpSpPr>
          <a:xfrm>
            <a:off x="346075" y="-4171950"/>
            <a:ext cx="8607425" cy="12411075"/>
            <a:chOff x="0" y="0"/>
            <a:chExt cx="8607633" cy="12412842"/>
          </a:xfrm>
        </p:grpSpPr>
        <p:sp>
          <p:nvSpPr>
            <p:cNvPr id="27655" name="矩形 19"/>
            <p:cNvSpPr/>
            <p:nvPr/>
          </p:nvSpPr>
          <p:spPr>
            <a:xfrm rot="-3453600">
              <a:off x="-4429559" y="4429558"/>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7656" name="矩形 13"/>
            <p:cNvSpPr/>
            <p:nvPr/>
          </p:nvSpPr>
          <p:spPr>
            <a:xfrm rot="-3453600">
              <a:off x="-873819" y="7411312"/>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7657" name="矩形 14"/>
            <p:cNvSpPr/>
            <p:nvPr/>
          </p:nvSpPr>
          <p:spPr>
            <a:xfrm rot="-3453600">
              <a:off x="-1629903" y="71950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7658" name="矩形 15"/>
            <p:cNvSpPr/>
            <p:nvPr/>
          </p:nvSpPr>
          <p:spPr>
            <a:xfrm rot="-3453600">
              <a:off x="-1989944" y="6283911"/>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7659" name="矩形 16"/>
            <p:cNvSpPr/>
            <p:nvPr/>
          </p:nvSpPr>
          <p:spPr>
            <a:xfrm rot="-3453600">
              <a:off x="-2349983" y="5352499"/>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7660" name="矩形 17"/>
            <p:cNvSpPr/>
            <p:nvPr/>
          </p:nvSpPr>
          <p:spPr>
            <a:xfrm rot="-3453600">
              <a:off x="-3142071" y="5136475"/>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7661" name="矩形 18"/>
            <p:cNvSpPr/>
            <p:nvPr/>
          </p:nvSpPr>
          <p:spPr>
            <a:xfrm rot="-3453600">
              <a:off x="-3862151" y="49133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7662" name="矩形 1"/>
            <p:cNvSpPr/>
            <p:nvPr/>
          </p:nvSpPr>
          <p:spPr>
            <a:xfrm rot="-3453600">
              <a:off x="4872985" y="8678195"/>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7663" name="矩形 8"/>
            <p:cNvSpPr/>
            <p:nvPr/>
          </p:nvSpPr>
          <p:spPr>
            <a:xfrm rot="-3453600">
              <a:off x="4116901" y="8461973"/>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7664" name="矩形 9"/>
            <p:cNvSpPr/>
            <p:nvPr/>
          </p:nvSpPr>
          <p:spPr>
            <a:xfrm rot="-3453600">
              <a:off x="3756860" y="7550794"/>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7665" name="矩形 10"/>
            <p:cNvSpPr/>
            <p:nvPr/>
          </p:nvSpPr>
          <p:spPr>
            <a:xfrm rot="-3453600">
              <a:off x="3396821" y="6619382"/>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7666" name="矩形 11"/>
            <p:cNvSpPr/>
            <p:nvPr/>
          </p:nvSpPr>
          <p:spPr>
            <a:xfrm rot="-3453600">
              <a:off x="2676741" y="6403358"/>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27667" name="矩形 12"/>
            <p:cNvSpPr/>
            <p:nvPr/>
          </p:nvSpPr>
          <p:spPr>
            <a:xfrm rot="-3453600">
              <a:off x="1569210" y="6353549"/>
              <a:ext cx="7491950"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grpSp>
      <p:pic>
        <p:nvPicPr>
          <p:cNvPr id="27651" name="Picture 2"/>
          <p:cNvPicPr>
            <a:picLocks noChangeAspect="1"/>
          </p:cNvPicPr>
          <p:nvPr/>
        </p:nvPicPr>
        <p:blipFill>
          <a:blip r:embed="rId1"/>
          <a:stretch>
            <a:fillRect/>
          </a:stretch>
        </p:blipFill>
        <p:spPr>
          <a:xfrm>
            <a:off x="-161925" y="238125"/>
            <a:ext cx="3654425" cy="482600"/>
          </a:xfrm>
          <a:prstGeom prst="rect">
            <a:avLst/>
          </a:prstGeom>
          <a:noFill/>
          <a:ln w="9525">
            <a:noFill/>
          </a:ln>
        </p:spPr>
      </p:pic>
      <p:pic>
        <p:nvPicPr>
          <p:cNvPr id="27652" name="Picture 2"/>
          <p:cNvPicPr>
            <a:picLocks noChangeAspect="1"/>
          </p:cNvPicPr>
          <p:nvPr/>
        </p:nvPicPr>
        <p:blipFill>
          <a:blip r:embed="rId2"/>
          <a:stretch>
            <a:fillRect/>
          </a:stretch>
        </p:blipFill>
        <p:spPr>
          <a:xfrm>
            <a:off x="4710113" y="881063"/>
            <a:ext cx="4144962" cy="4281487"/>
          </a:xfrm>
          <a:prstGeom prst="rect">
            <a:avLst/>
          </a:prstGeom>
          <a:noFill/>
          <a:ln w="9525">
            <a:noFill/>
          </a:ln>
        </p:spPr>
      </p:pic>
      <p:sp>
        <p:nvSpPr>
          <p:cNvPr id="27653" name="矩形 22"/>
          <p:cNvSpPr/>
          <p:nvPr/>
        </p:nvSpPr>
        <p:spPr>
          <a:xfrm>
            <a:off x="1663700" y="2262188"/>
            <a:ext cx="2908300" cy="708025"/>
          </a:xfrm>
          <a:prstGeom prst="rect">
            <a:avLst/>
          </a:prstGeom>
          <a:noFill/>
          <a:ln w="9525">
            <a:noFill/>
          </a:ln>
        </p:spPr>
        <p:txBody>
          <a:bodyPr>
            <a:spAutoFit/>
          </a:bodyPr>
          <a:p>
            <a:r>
              <a:rPr lang="en-US" altLang="zh-CN" sz="4000" b="1" dirty="0">
                <a:solidFill>
                  <a:srgbClr val="FF0000"/>
                </a:solidFill>
                <a:latin typeface="时尚中黑简体" pitchFamily="2" charset="-122"/>
                <a:ea typeface="时尚中黑简体" pitchFamily="2" charset="-122"/>
                <a:sym typeface="时尚中黑简体" pitchFamily="2" charset="-122"/>
              </a:rPr>
              <a:t>Thank You!</a:t>
            </a:r>
            <a:endParaRPr lang="zh-CN" altLang="en-US" sz="4000" b="1" dirty="0">
              <a:solidFill>
                <a:srgbClr val="FF0000"/>
              </a:solidFill>
              <a:latin typeface="时尚中黑简体" pitchFamily="2" charset="-122"/>
              <a:ea typeface="时尚中黑简体" pitchFamily="2" charset="-122"/>
              <a:sym typeface="时尚中黑简体" pitchFamily="2" charset="-122"/>
            </a:endParaRPr>
          </a:p>
        </p:txBody>
      </p:sp>
      <p:sp>
        <p:nvSpPr>
          <p:cNvPr id="27654" name="矩形 24"/>
          <p:cNvSpPr/>
          <p:nvPr/>
        </p:nvSpPr>
        <p:spPr>
          <a:xfrm>
            <a:off x="180975" y="2971800"/>
            <a:ext cx="4464050" cy="275590"/>
          </a:xfrm>
          <a:prstGeom prst="rect">
            <a:avLst/>
          </a:prstGeom>
          <a:solidFill>
            <a:schemeClr val="bg1"/>
          </a:solidFill>
          <a:ln w="9525">
            <a:noFill/>
          </a:ln>
        </p:spPr>
        <p:txBody>
          <a:bodyPr>
            <a:spAutoFit/>
          </a:bodyPr>
          <a:p>
            <a:r>
              <a:rPr sz="1200" b="1" dirty="0">
                <a:solidFill>
                  <a:srgbClr val="000000"/>
                </a:solidFill>
                <a:latin typeface="时尚中黑简体" pitchFamily="2" charset="-122"/>
                <a:ea typeface="时尚中黑简体" pitchFamily="2" charset="-122"/>
                <a:sym typeface="时尚中黑简体" pitchFamily="2" charset="-122"/>
              </a:rPr>
              <a:t>Workplace training, project planning, work summary</a:t>
            </a:r>
            <a:endParaRPr lang="zh-CN" altLang="en-US" sz="1200" dirty="0">
              <a:latin typeface="Arial" panose="020B0604020202020204" pitchFamily="34" charset="0"/>
            </a:endParaRP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任意多边形 2"/>
          <p:cNvSpPr/>
          <p:nvPr/>
        </p:nvSpPr>
        <p:spPr>
          <a:xfrm>
            <a:off x="1681163" y="2855913"/>
            <a:ext cx="447675" cy="492125"/>
          </a:xfrm>
          <a:custGeom>
            <a:avLst/>
            <a:gdLst>
              <a:gd name="connsiteX0" fmla="*/ 0 w 561975"/>
              <a:gd name="connsiteY0" fmla="*/ 0 h 547688"/>
              <a:gd name="connsiteX1" fmla="*/ 552450 w 561975"/>
              <a:gd name="connsiteY1" fmla="*/ 547688 h 547688"/>
              <a:gd name="connsiteX2" fmla="*/ 561975 w 561975"/>
              <a:gd name="connsiteY2" fmla="*/ 0 h 547688"/>
              <a:gd name="connsiteX3" fmla="*/ 0 w 561975"/>
              <a:gd name="connsiteY3" fmla="*/ 0 h 547688"/>
              <a:gd name="connsiteX0-1" fmla="*/ 0 w 576263"/>
              <a:gd name="connsiteY0-2" fmla="*/ 0 h 547688"/>
              <a:gd name="connsiteX1-3" fmla="*/ 566738 w 576263"/>
              <a:gd name="connsiteY1-4" fmla="*/ 547688 h 547688"/>
              <a:gd name="connsiteX2-5" fmla="*/ 576263 w 576263"/>
              <a:gd name="connsiteY2-6" fmla="*/ 0 h 547688"/>
              <a:gd name="connsiteX3-7" fmla="*/ 0 w 576263"/>
              <a:gd name="connsiteY3-8" fmla="*/ 0 h 547688"/>
              <a:gd name="connsiteX0-9" fmla="*/ 0 w 576263"/>
              <a:gd name="connsiteY0-10" fmla="*/ 0 h 571500"/>
              <a:gd name="connsiteX1-11" fmla="*/ 566738 w 576263"/>
              <a:gd name="connsiteY1-12" fmla="*/ 571500 h 571500"/>
              <a:gd name="connsiteX2-13" fmla="*/ 576263 w 576263"/>
              <a:gd name="connsiteY2-14" fmla="*/ 0 h 571500"/>
              <a:gd name="connsiteX3-15" fmla="*/ 0 w 576263"/>
              <a:gd name="connsiteY3-16" fmla="*/ 0 h 571500"/>
              <a:gd name="connsiteX0-17" fmla="*/ 0 w 576263"/>
              <a:gd name="connsiteY0-18" fmla="*/ 0 h 576263"/>
              <a:gd name="connsiteX1-19" fmla="*/ 571335 w 576263"/>
              <a:gd name="connsiteY1-20" fmla="*/ 576263 h 576263"/>
              <a:gd name="connsiteX2-21" fmla="*/ 576263 w 576263"/>
              <a:gd name="connsiteY2-22" fmla="*/ 0 h 576263"/>
              <a:gd name="connsiteX3-23" fmla="*/ 0 w 576263"/>
              <a:gd name="connsiteY3-24" fmla="*/ 0 h 576263"/>
              <a:gd name="connsiteX0-25" fmla="*/ 0 w 576448"/>
              <a:gd name="connsiteY0-26" fmla="*/ 0 h 576263"/>
              <a:gd name="connsiteX1-27" fmla="*/ 575933 w 576448"/>
              <a:gd name="connsiteY1-28" fmla="*/ 576263 h 576263"/>
              <a:gd name="connsiteX2-29" fmla="*/ 576263 w 576448"/>
              <a:gd name="connsiteY2-30" fmla="*/ 0 h 576263"/>
              <a:gd name="connsiteX3-31" fmla="*/ 0 w 576448"/>
              <a:gd name="connsiteY3-32" fmla="*/ 0 h 576263"/>
            </a:gdLst>
            <a:ahLst/>
            <a:cxnLst>
              <a:cxn ang="0">
                <a:pos x="connsiteX0-1" y="connsiteY0-2"/>
              </a:cxn>
              <a:cxn ang="0">
                <a:pos x="connsiteX1-3" y="connsiteY1-4"/>
              </a:cxn>
              <a:cxn ang="0">
                <a:pos x="connsiteX2-5" y="connsiteY2-6"/>
              </a:cxn>
              <a:cxn ang="0">
                <a:pos x="connsiteX3-7" y="connsiteY3-8"/>
              </a:cxn>
            </a:cxnLst>
            <a:rect l="l" t="t" r="r" b="b"/>
            <a:pathLst>
              <a:path w="576448" h="576263">
                <a:moveTo>
                  <a:pt x="0" y="0"/>
                </a:moveTo>
                <a:lnTo>
                  <a:pt x="575933" y="576263"/>
                </a:lnTo>
                <a:cubicBezTo>
                  <a:pt x="577576" y="384175"/>
                  <a:pt x="574620" y="192088"/>
                  <a:pt x="576263" y="0"/>
                </a:cubicBezTo>
                <a:lnTo>
                  <a:pt x="0" y="0"/>
                </a:lnTo>
                <a:close/>
              </a:path>
            </a:pathLst>
          </a:custGeom>
          <a:solidFill>
            <a:srgbClr val="61942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defRPr/>
            </a:pPr>
            <a:endParaRPr lang="zh-CN" altLang="en-US" sz="1350" strike="noStrike" noProof="1">
              <a:solidFill>
                <a:prstClr val="white"/>
              </a:solidFill>
            </a:endParaRPr>
          </a:p>
        </p:txBody>
      </p:sp>
      <p:sp>
        <p:nvSpPr>
          <p:cNvPr id="4" name="矩形 3"/>
          <p:cNvSpPr/>
          <p:nvPr/>
        </p:nvSpPr>
        <p:spPr>
          <a:xfrm>
            <a:off x="2124075" y="2857500"/>
            <a:ext cx="7019925" cy="493713"/>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tIns="0" rIns="135000" bIns="0" anchor="ctr"/>
          <a:lstStyle/>
          <a:p>
            <a:pPr algn="ctr" fontAlgn="base">
              <a:defRPr/>
            </a:pPr>
            <a:r>
              <a:rPr lang="en-US" altLang="zh-CN" sz="2100" strike="noStrike" noProof="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itchFamily="34" charset="-128"/>
              </a:rPr>
              <a:t>https://www.freeppt7.com</a:t>
            </a:r>
            <a:endParaRPr lang="en-US" altLang="zh-CN" sz="2100" strike="noStrike" noProof="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itchFamily="34" charset="-128"/>
            </a:endParaRPr>
          </a:p>
        </p:txBody>
      </p:sp>
      <p:sp>
        <p:nvSpPr>
          <p:cNvPr id="7" name="矩形 6"/>
          <p:cNvSpPr/>
          <p:nvPr/>
        </p:nvSpPr>
        <p:spPr>
          <a:xfrm>
            <a:off x="0" y="2282825"/>
            <a:ext cx="6985000" cy="58102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l" fontAlgn="base">
              <a:defRPr/>
            </a:pPr>
            <a:r>
              <a:rPr lang="zh-CN" altLang="en-US" sz="2400" strike="noStrike" spc="200" noProof="1" dirty="0">
                <a:solidFill>
                  <a:srgbClr val="FFFFFF"/>
                </a:solidFill>
                <a:effectLst>
                  <a:outerShdw blurRad="50800" dist="38100" algn="l" rotWithShape="0">
                    <a:prstClr val="black">
                      <a:alpha val="40000"/>
                    </a:prstClr>
                  </a:outerShdw>
                </a:effectLst>
                <a:latin typeface="微软雅黑" panose="020B0503020204020204" pitchFamily="34" charset="-122"/>
                <a:ea typeface="微软雅黑" panose="020B0503020204020204" pitchFamily="34" charset="-122"/>
              </a:rPr>
              <a:t>    </a:t>
            </a:r>
            <a:r>
              <a:rPr lang="zh-CN" altLang="en-US" sz="2400" strike="noStrike" spc="200" noProof="1" dirty="0" smtClean="0">
                <a:solidFill>
                  <a:srgbClr val="FFFFFF"/>
                </a:solidFill>
                <a:effectLst>
                  <a:outerShdw blurRad="50800" dist="38100" algn="l" rotWithShape="0">
                    <a:prstClr val="black">
                      <a:alpha val="40000"/>
                    </a:prstClr>
                  </a:outerShdw>
                </a:effectLst>
                <a:latin typeface="微软雅黑" panose="020B0503020204020204" pitchFamily="34" charset="-122"/>
                <a:ea typeface="微软雅黑" panose="020B0503020204020204" pitchFamily="34" charset="-122"/>
              </a:rPr>
              <a:t>            </a:t>
            </a:r>
            <a:r>
              <a:rPr sz="1800" strike="noStrike" spc="20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Best PPT templates for free download</a:t>
            </a:r>
            <a:endParaRPr sz="1800" strike="noStrike" spc="20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6" name="直角三角形 5"/>
          <p:cNvSpPr/>
          <p:nvPr/>
        </p:nvSpPr>
        <p:spPr>
          <a:xfrm>
            <a:off x="6983413" y="2279650"/>
            <a:ext cx="641350" cy="584200"/>
          </a:xfrm>
          <a:prstGeom prst="rtTriangle">
            <a:avLst/>
          </a:prstGeom>
          <a:solidFill>
            <a:srgbClr val="007C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defRPr/>
            </a:pPr>
            <a:endParaRPr lang="zh-CN" altLang="en-US" sz="1350" strike="noStrike" noProof="1">
              <a:solidFill>
                <a:prstClr val="white"/>
              </a:solidFill>
            </a:endParaRPr>
          </a:p>
        </p:txBody>
      </p:sp>
      <p:sp>
        <p:nvSpPr>
          <p:cNvPr id="15365" name="矩形 11"/>
          <p:cNvSpPr/>
          <p:nvPr/>
        </p:nvSpPr>
        <p:spPr>
          <a:xfrm>
            <a:off x="1982788" y="2940050"/>
            <a:ext cx="5178425" cy="1270000"/>
          </a:xfrm>
          <a:prstGeom prst="rect">
            <a:avLst/>
          </a:prstGeom>
          <a:noFill/>
          <a:ln w="25400">
            <a:noFill/>
          </a:ln>
        </p:spPr>
        <p:txBody>
          <a:bodyPr anchor="ctr"/>
          <a:p>
            <a:pPr>
              <a:lnSpc>
                <a:spcPts val="2400"/>
              </a:lnSpc>
            </a:pPr>
            <a:r>
              <a:rPr lang="en-US" altLang="zh-CN" sz="900" dirty="0">
                <a:solidFill>
                  <a:srgbClr val="4A452A"/>
                </a:solidFill>
                <a:latin typeface="微软雅黑" panose="020B0503020204020204" pitchFamily="34" charset="-122"/>
                <a:ea typeface="微软雅黑" panose="020B0503020204020204" pitchFamily="34" charset="-122"/>
              </a:rPr>
              <a:t> </a:t>
            </a:r>
            <a:endParaRPr lang="en-US" altLang="zh-CN" sz="900" dirty="0">
              <a:solidFill>
                <a:srgbClr val="4A452A"/>
              </a:solidFill>
              <a:latin typeface="微软雅黑" panose="020B0503020204020204" pitchFamily="34" charset="-122"/>
              <a:ea typeface="微软雅黑" panose="020B0503020204020204" pitchFamily="34" charset="-122"/>
            </a:endParaRPr>
          </a:p>
        </p:txBody>
      </p:sp>
      <p:pic>
        <p:nvPicPr>
          <p:cNvPr id="15366" name="图片 4" descr="logo">
            <a:hlinkClick r:id="rId1" action="ppaction://hlinkfile"/>
          </p:cNvPr>
          <p:cNvPicPr>
            <a:picLocks noChangeAspect="1"/>
          </p:cNvPicPr>
          <p:nvPr/>
        </p:nvPicPr>
        <p:blipFill>
          <a:blip r:embed="rId2"/>
          <a:stretch>
            <a:fillRect/>
          </a:stretch>
        </p:blipFill>
        <p:spPr>
          <a:xfrm>
            <a:off x="2490788" y="633413"/>
            <a:ext cx="4162425" cy="960437"/>
          </a:xfrm>
          <a:prstGeom prst="rect">
            <a:avLst/>
          </a:prstGeom>
          <a:noFill/>
          <a:ln w="9525">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4098" name="Group 2"/>
          <p:cNvGrpSpPr/>
          <p:nvPr/>
        </p:nvGrpSpPr>
        <p:grpSpPr>
          <a:xfrm>
            <a:off x="346075" y="-4171950"/>
            <a:ext cx="8607425" cy="12411075"/>
            <a:chOff x="0" y="0"/>
            <a:chExt cx="8607633" cy="12412842"/>
          </a:xfrm>
        </p:grpSpPr>
        <p:sp>
          <p:nvSpPr>
            <p:cNvPr id="4139" name="矩形 19"/>
            <p:cNvSpPr/>
            <p:nvPr/>
          </p:nvSpPr>
          <p:spPr>
            <a:xfrm rot="-3453600">
              <a:off x="-4429559" y="4429558"/>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4140" name="矩形 13"/>
            <p:cNvSpPr/>
            <p:nvPr/>
          </p:nvSpPr>
          <p:spPr>
            <a:xfrm rot="-3453600">
              <a:off x="-873819" y="7411312"/>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4141" name="矩形 14"/>
            <p:cNvSpPr/>
            <p:nvPr/>
          </p:nvSpPr>
          <p:spPr>
            <a:xfrm rot="-3453600">
              <a:off x="-1629903" y="71950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4142" name="矩形 15"/>
            <p:cNvSpPr/>
            <p:nvPr/>
          </p:nvSpPr>
          <p:spPr>
            <a:xfrm rot="-3453600">
              <a:off x="-1989944" y="6283911"/>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4143" name="矩形 16"/>
            <p:cNvSpPr/>
            <p:nvPr/>
          </p:nvSpPr>
          <p:spPr>
            <a:xfrm rot="-3453600">
              <a:off x="-2349983" y="5352499"/>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4144" name="矩形 17"/>
            <p:cNvSpPr/>
            <p:nvPr/>
          </p:nvSpPr>
          <p:spPr>
            <a:xfrm rot="-3453600">
              <a:off x="-3142071" y="5136475"/>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4145" name="矩形 18"/>
            <p:cNvSpPr/>
            <p:nvPr/>
          </p:nvSpPr>
          <p:spPr>
            <a:xfrm rot="-3453600">
              <a:off x="-3862151" y="49133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4146" name="矩形 1"/>
            <p:cNvSpPr/>
            <p:nvPr/>
          </p:nvSpPr>
          <p:spPr>
            <a:xfrm rot="-3453600">
              <a:off x="4872985" y="8678195"/>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4147" name="矩形 8"/>
            <p:cNvSpPr/>
            <p:nvPr/>
          </p:nvSpPr>
          <p:spPr>
            <a:xfrm rot="-3453600">
              <a:off x="4116901" y="8461973"/>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4148" name="矩形 9"/>
            <p:cNvSpPr/>
            <p:nvPr/>
          </p:nvSpPr>
          <p:spPr>
            <a:xfrm rot="-3453600">
              <a:off x="3756860" y="7550794"/>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4149" name="矩形 10"/>
            <p:cNvSpPr/>
            <p:nvPr/>
          </p:nvSpPr>
          <p:spPr>
            <a:xfrm rot="-3453600">
              <a:off x="3396821" y="6619382"/>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4150" name="矩形 11"/>
            <p:cNvSpPr/>
            <p:nvPr/>
          </p:nvSpPr>
          <p:spPr>
            <a:xfrm rot="-3453600">
              <a:off x="2676741" y="6403358"/>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4151" name="矩形 12"/>
            <p:cNvSpPr/>
            <p:nvPr/>
          </p:nvSpPr>
          <p:spPr>
            <a:xfrm rot="-3453600">
              <a:off x="1569210" y="6353549"/>
              <a:ext cx="7491950"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grpSp>
      <p:pic>
        <p:nvPicPr>
          <p:cNvPr id="4099" name="Picture 2"/>
          <p:cNvPicPr>
            <a:picLocks noChangeAspect="1"/>
          </p:cNvPicPr>
          <p:nvPr/>
        </p:nvPicPr>
        <p:blipFill>
          <a:blip r:embed="rId1"/>
          <a:stretch>
            <a:fillRect/>
          </a:stretch>
        </p:blipFill>
        <p:spPr>
          <a:xfrm>
            <a:off x="-161925" y="238125"/>
            <a:ext cx="3654425" cy="482600"/>
          </a:xfrm>
          <a:prstGeom prst="rect">
            <a:avLst/>
          </a:prstGeom>
          <a:noFill/>
          <a:ln w="9525">
            <a:noFill/>
          </a:ln>
        </p:spPr>
      </p:pic>
      <p:sp>
        <p:nvSpPr>
          <p:cNvPr id="4100" name="矩形 7"/>
          <p:cNvSpPr/>
          <p:nvPr/>
        </p:nvSpPr>
        <p:spPr>
          <a:xfrm>
            <a:off x="335915" y="319405"/>
            <a:ext cx="3131820" cy="337185"/>
          </a:xfrm>
          <a:prstGeom prst="rect">
            <a:avLst/>
          </a:prstGeom>
          <a:noFill/>
          <a:ln w="9525">
            <a:noFill/>
          </a:ln>
        </p:spPr>
        <p:txBody>
          <a:bodyPr wrap="square">
            <a:spAutoFit/>
          </a:bodyPr>
          <a:p>
            <a:r>
              <a:rPr lang="zh-CN" altLang="en-US" sz="1600" b="1" dirty="0">
                <a:solidFill>
                  <a:srgbClr val="FFFFFF"/>
                </a:solidFill>
                <a:latin typeface="时尚中黑简体" pitchFamily="2" charset="-122"/>
                <a:ea typeface="时尚中黑简体" pitchFamily="2" charset="-122"/>
                <a:sym typeface="时尚中黑简体" pitchFamily="2" charset="-122"/>
              </a:rPr>
              <a:t>Click to enter text content</a:t>
            </a:r>
            <a:endParaRPr lang="zh-CN" altLang="en-US" sz="1600" b="1" dirty="0">
              <a:solidFill>
                <a:srgbClr val="FFFFFF"/>
              </a:solidFill>
              <a:latin typeface="时尚中黑简体" pitchFamily="2" charset="-122"/>
              <a:ea typeface="时尚中黑简体" pitchFamily="2" charset="-122"/>
              <a:sym typeface="时尚中黑简体" pitchFamily="2" charset="-122"/>
            </a:endParaRPr>
          </a:p>
        </p:txBody>
      </p:sp>
      <p:sp>
        <p:nvSpPr>
          <p:cNvPr id="4101" name="Freeform 5"/>
          <p:cNvSpPr/>
          <p:nvPr/>
        </p:nvSpPr>
        <p:spPr>
          <a:xfrm>
            <a:off x="1128713" y="2162175"/>
            <a:ext cx="1100137" cy="736600"/>
          </a:xfrm>
          <a:custGeom>
            <a:avLst/>
            <a:gdLst>
              <a:gd name="txL" fmla="*/ 0 w 613"/>
              <a:gd name="txT" fmla="*/ 0 h 411"/>
              <a:gd name="txR" fmla="*/ 613 w 613"/>
              <a:gd name="txB" fmla="*/ 411 h 411"/>
            </a:gdLst>
            <a:ahLst/>
            <a:cxnLst>
              <a:cxn ang="0">
                <a:pos x="2147483647" y="2147483647"/>
              </a:cxn>
              <a:cxn ang="0">
                <a:pos x="2147483647" y="2147483647"/>
              </a:cxn>
              <a:cxn ang="0">
                <a:pos x="2147483647" y="0"/>
              </a:cxn>
              <a:cxn ang="0">
                <a:pos x="2147483647" y="0"/>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613" h="411">
                <a:moveTo>
                  <a:pt x="599" y="181"/>
                </a:moveTo>
                <a:cubicBezTo>
                  <a:pt x="437" y="24"/>
                  <a:pt x="437" y="24"/>
                  <a:pt x="437" y="24"/>
                </a:cubicBezTo>
                <a:cubicBezTo>
                  <a:pt x="423" y="11"/>
                  <a:pt x="396" y="0"/>
                  <a:pt x="376" y="0"/>
                </a:cubicBezTo>
                <a:cubicBezTo>
                  <a:pt x="35" y="0"/>
                  <a:pt x="35" y="0"/>
                  <a:pt x="35" y="0"/>
                </a:cubicBezTo>
                <a:cubicBezTo>
                  <a:pt x="16" y="0"/>
                  <a:pt x="0" y="15"/>
                  <a:pt x="0" y="35"/>
                </a:cubicBezTo>
                <a:cubicBezTo>
                  <a:pt x="0" y="376"/>
                  <a:pt x="0" y="376"/>
                  <a:pt x="0" y="376"/>
                </a:cubicBezTo>
                <a:cubicBezTo>
                  <a:pt x="0" y="395"/>
                  <a:pt x="16" y="411"/>
                  <a:pt x="35" y="411"/>
                </a:cubicBezTo>
                <a:cubicBezTo>
                  <a:pt x="376" y="411"/>
                  <a:pt x="376" y="411"/>
                  <a:pt x="376" y="411"/>
                </a:cubicBezTo>
                <a:cubicBezTo>
                  <a:pt x="396" y="411"/>
                  <a:pt x="423" y="400"/>
                  <a:pt x="437" y="387"/>
                </a:cubicBezTo>
                <a:cubicBezTo>
                  <a:pt x="599" y="230"/>
                  <a:pt x="599" y="230"/>
                  <a:pt x="599" y="230"/>
                </a:cubicBezTo>
                <a:cubicBezTo>
                  <a:pt x="613" y="216"/>
                  <a:pt x="613" y="194"/>
                  <a:pt x="599" y="181"/>
                </a:cubicBezTo>
                <a:close/>
              </a:path>
            </a:pathLst>
          </a:custGeom>
          <a:solidFill>
            <a:schemeClr val="bg1">
              <a:alpha val="100000"/>
            </a:schemeClr>
          </a:solidFill>
          <a:ln w="9525">
            <a:noFill/>
          </a:ln>
        </p:spPr>
        <p:txBody>
          <a:bodyPr/>
          <a:p>
            <a:endParaRPr lang="zh-CN" altLang="en-US"/>
          </a:p>
        </p:txBody>
      </p:sp>
      <p:sp>
        <p:nvSpPr>
          <p:cNvPr id="4102" name="Freeform 6"/>
          <p:cNvSpPr>
            <a:spLocks noEditPoints="1"/>
          </p:cNvSpPr>
          <p:nvPr/>
        </p:nvSpPr>
        <p:spPr>
          <a:xfrm>
            <a:off x="2020888" y="1187450"/>
            <a:ext cx="1446212" cy="3644900"/>
          </a:xfrm>
          <a:custGeom>
            <a:avLst/>
            <a:gdLst>
              <a:gd name="txL" fmla="*/ 0 w 806"/>
              <a:gd name="txT" fmla="*/ 0 h 2031"/>
              <a:gd name="txR" fmla="*/ 806 w 806"/>
              <a:gd name="txB" fmla="*/ 2031 h 2031"/>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806" h="2031">
                <a:moveTo>
                  <a:pt x="398" y="2031"/>
                </a:moveTo>
                <a:cubicBezTo>
                  <a:pt x="398" y="2015"/>
                  <a:pt x="398" y="2015"/>
                  <a:pt x="398" y="2015"/>
                </a:cubicBezTo>
                <a:cubicBezTo>
                  <a:pt x="400" y="2015"/>
                  <a:pt x="401" y="2015"/>
                  <a:pt x="403" y="2015"/>
                </a:cubicBezTo>
                <a:cubicBezTo>
                  <a:pt x="403" y="2015"/>
                  <a:pt x="403" y="2015"/>
                  <a:pt x="403" y="2015"/>
                </a:cubicBezTo>
                <a:cubicBezTo>
                  <a:pt x="417" y="2015"/>
                  <a:pt x="431" y="2014"/>
                  <a:pt x="445" y="2013"/>
                </a:cubicBezTo>
                <a:cubicBezTo>
                  <a:pt x="445" y="2013"/>
                  <a:pt x="445" y="2013"/>
                  <a:pt x="445" y="2013"/>
                </a:cubicBezTo>
                <a:cubicBezTo>
                  <a:pt x="447" y="2029"/>
                  <a:pt x="447" y="2029"/>
                  <a:pt x="447" y="2029"/>
                </a:cubicBezTo>
                <a:cubicBezTo>
                  <a:pt x="432" y="2030"/>
                  <a:pt x="418" y="2031"/>
                  <a:pt x="403" y="2031"/>
                </a:cubicBezTo>
                <a:cubicBezTo>
                  <a:pt x="403" y="2031"/>
                  <a:pt x="403" y="2031"/>
                  <a:pt x="403" y="2031"/>
                </a:cubicBezTo>
                <a:cubicBezTo>
                  <a:pt x="401" y="2031"/>
                  <a:pt x="400" y="2031"/>
                  <a:pt x="398" y="2031"/>
                </a:cubicBezTo>
                <a:close/>
                <a:moveTo>
                  <a:pt x="301" y="2018"/>
                </a:moveTo>
                <a:cubicBezTo>
                  <a:pt x="305" y="2003"/>
                  <a:pt x="305" y="2003"/>
                  <a:pt x="305" y="2003"/>
                </a:cubicBezTo>
                <a:cubicBezTo>
                  <a:pt x="320" y="2007"/>
                  <a:pt x="336" y="2010"/>
                  <a:pt x="351" y="2012"/>
                </a:cubicBezTo>
                <a:cubicBezTo>
                  <a:pt x="351" y="2012"/>
                  <a:pt x="351" y="2012"/>
                  <a:pt x="351" y="2012"/>
                </a:cubicBezTo>
                <a:cubicBezTo>
                  <a:pt x="349" y="2028"/>
                  <a:pt x="349" y="2028"/>
                  <a:pt x="349" y="2028"/>
                </a:cubicBezTo>
                <a:cubicBezTo>
                  <a:pt x="333" y="2025"/>
                  <a:pt x="317" y="2022"/>
                  <a:pt x="301" y="2018"/>
                </a:cubicBezTo>
                <a:close/>
                <a:moveTo>
                  <a:pt x="491" y="2005"/>
                </a:moveTo>
                <a:cubicBezTo>
                  <a:pt x="507" y="2001"/>
                  <a:pt x="522" y="1997"/>
                  <a:pt x="536" y="1991"/>
                </a:cubicBezTo>
                <a:cubicBezTo>
                  <a:pt x="536" y="1991"/>
                  <a:pt x="536" y="1991"/>
                  <a:pt x="536" y="1991"/>
                </a:cubicBezTo>
                <a:cubicBezTo>
                  <a:pt x="542" y="2006"/>
                  <a:pt x="542" y="2006"/>
                  <a:pt x="542" y="2006"/>
                </a:cubicBezTo>
                <a:cubicBezTo>
                  <a:pt x="527" y="2012"/>
                  <a:pt x="511" y="2017"/>
                  <a:pt x="495" y="2020"/>
                </a:cubicBezTo>
                <a:cubicBezTo>
                  <a:pt x="495" y="2020"/>
                  <a:pt x="495" y="2020"/>
                  <a:pt x="495" y="2020"/>
                </a:cubicBezTo>
                <a:cubicBezTo>
                  <a:pt x="491" y="2005"/>
                  <a:pt x="491" y="2005"/>
                  <a:pt x="491" y="2005"/>
                </a:cubicBezTo>
                <a:close/>
                <a:moveTo>
                  <a:pt x="210" y="1982"/>
                </a:moveTo>
                <a:cubicBezTo>
                  <a:pt x="218" y="1968"/>
                  <a:pt x="218" y="1968"/>
                  <a:pt x="218" y="1968"/>
                </a:cubicBezTo>
                <a:cubicBezTo>
                  <a:pt x="232" y="1976"/>
                  <a:pt x="246" y="1982"/>
                  <a:pt x="261" y="1988"/>
                </a:cubicBezTo>
                <a:cubicBezTo>
                  <a:pt x="261" y="1988"/>
                  <a:pt x="261" y="1988"/>
                  <a:pt x="261" y="1988"/>
                </a:cubicBezTo>
                <a:cubicBezTo>
                  <a:pt x="255" y="2003"/>
                  <a:pt x="255" y="2003"/>
                  <a:pt x="255" y="2003"/>
                </a:cubicBezTo>
                <a:cubicBezTo>
                  <a:pt x="239" y="1997"/>
                  <a:pt x="225" y="1990"/>
                  <a:pt x="210" y="1982"/>
                </a:cubicBezTo>
                <a:close/>
                <a:moveTo>
                  <a:pt x="579" y="1972"/>
                </a:moveTo>
                <a:cubicBezTo>
                  <a:pt x="593" y="1965"/>
                  <a:pt x="607" y="1957"/>
                  <a:pt x="620" y="1948"/>
                </a:cubicBezTo>
                <a:cubicBezTo>
                  <a:pt x="620" y="1948"/>
                  <a:pt x="620" y="1948"/>
                  <a:pt x="620" y="1948"/>
                </a:cubicBezTo>
                <a:cubicBezTo>
                  <a:pt x="629" y="1962"/>
                  <a:pt x="629" y="1962"/>
                  <a:pt x="629" y="1962"/>
                </a:cubicBezTo>
                <a:cubicBezTo>
                  <a:pt x="615" y="1971"/>
                  <a:pt x="601" y="1979"/>
                  <a:pt x="587" y="1987"/>
                </a:cubicBezTo>
                <a:cubicBezTo>
                  <a:pt x="587" y="1987"/>
                  <a:pt x="587" y="1987"/>
                  <a:pt x="587" y="1987"/>
                </a:cubicBezTo>
                <a:cubicBezTo>
                  <a:pt x="579" y="1972"/>
                  <a:pt x="579" y="1972"/>
                  <a:pt x="579" y="1972"/>
                </a:cubicBezTo>
                <a:close/>
                <a:moveTo>
                  <a:pt x="131" y="1925"/>
                </a:moveTo>
                <a:cubicBezTo>
                  <a:pt x="142" y="1913"/>
                  <a:pt x="142" y="1913"/>
                  <a:pt x="142" y="1913"/>
                </a:cubicBezTo>
                <a:cubicBezTo>
                  <a:pt x="153" y="1924"/>
                  <a:pt x="165" y="1934"/>
                  <a:pt x="178" y="1943"/>
                </a:cubicBezTo>
                <a:cubicBezTo>
                  <a:pt x="178" y="1943"/>
                  <a:pt x="178" y="1943"/>
                  <a:pt x="178" y="1943"/>
                </a:cubicBezTo>
                <a:cubicBezTo>
                  <a:pt x="169" y="1956"/>
                  <a:pt x="169" y="1956"/>
                  <a:pt x="169" y="1956"/>
                </a:cubicBezTo>
                <a:cubicBezTo>
                  <a:pt x="156" y="1947"/>
                  <a:pt x="143" y="1936"/>
                  <a:pt x="131" y="1925"/>
                </a:cubicBezTo>
                <a:close/>
                <a:moveTo>
                  <a:pt x="657" y="1920"/>
                </a:moveTo>
                <a:cubicBezTo>
                  <a:pt x="669" y="1909"/>
                  <a:pt x="680" y="1898"/>
                  <a:pt x="690" y="1887"/>
                </a:cubicBezTo>
                <a:cubicBezTo>
                  <a:pt x="690" y="1887"/>
                  <a:pt x="690" y="1887"/>
                  <a:pt x="690" y="1887"/>
                </a:cubicBezTo>
                <a:cubicBezTo>
                  <a:pt x="702" y="1897"/>
                  <a:pt x="702" y="1897"/>
                  <a:pt x="702" y="1897"/>
                </a:cubicBezTo>
                <a:cubicBezTo>
                  <a:pt x="691" y="1910"/>
                  <a:pt x="680" y="1921"/>
                  <a:pt x="668" y="1932"/>
                </a:cubicBezTo>
                <a:cubicBezTo>
                  <a:pt x="668" y="1932"/>
                  <a:pt x="668" y="1932"/>
                  <a:pt x="668" y="1932"/>
                </a:cubicBezTo>
                <a:cubicBezTo>
                  <a:pt x="657" y="1920"/>
                  <a:pt x="657" y="1920"/>
                  <a:pt x="657" y="1920"/>
                </a:cubicBezTo>
                <a:close/>
                <a:moveTo>
                  <a:pt x="67" y="1851"/>
                </a:moveTo>
                <a:cubicBezTo>
                  <a:pt x="67" y="1851"/>
                  <a:pt x="67" y="1851"/>
                  <a:pt x="67" y="1851"/>
                </a:cubicBezTo>
                <a:cubicBezTo>
                  <a:pt x="81" y="1842"/>
                  <a:pt x="81" y="1842"/>
                  <a:pt x="81" y="1842"/>
                </a:cubicBezTo>
                <a:cubicBezTo>
                  <a:pt x="89" y="1855"/>
                  <a:pt x="99" y="1868"/>
                  <a:pt x="109" y="1880"/>
                </a:cubicBezTo>
                <a:cubicBezTo>
                  <a:pt x="109" y="1880"/>
                  <a:pt x="109" y="1880"/>
                  <a:pt x="109" y="1880"/>
                </a:cubicBezTo>
                <a:cubicBezTo>
                  <a:pt x="97" y="1890"/>
                  <a:pt x="97" y="1890"/>
                  <a:pt x="97" y="1890"/>
                </a:cubicBezTo>
                <a:cubicBezTo>
                  <a:pt x="86" y="1878"/>
                  <a:pt x="76" y="1865"/>
                  <a:pt x="67" y="1851"/>
                </a:cubicBezTo>
                <a:close/>
                <a:moveTo>
                  <a:pt x="733" y="1859"/>
                </a:moveTo>
                <a:cubicBezTo>
                  <a:pt x="720" y="1850"/>
                  <a:pt x="720" y="1850"/>
                  <a:pt x="720" y="1850"/>
                </a:cubicBezTo>
                <a:cubicBezTo>
                  <a:pt x="729" y="1837"/>
                  <a:pt x="737" y="1824"/>
                  <a:pt x="744" y="1810"/>
                </a:cubicBezTo>
                <a:cubicBezTo>
                  <a:pt x="744" y="1810"/>
                  <a:pt x="744" y="1810"/>
                  <a:pt x="744" y="1810"/>
                </a:cubicBezTo>
                <a:cubicBezTo>
                  <a:pt x="758" y="1817"/>
                  <a:pt x="758" y="1817"/>
                  <a:pt x="758" y="1817"/>
                </a:cubicBezTo>
                <a:cubicBezTo>
                  <a:pt x="751" y="1832"/>
                  <a:pt x="742" y="1846"/>
                  <a:pt x="733" y="1859"/>
                </a:cubicBezTo>
                <a:cubicBezTo>
                  <a:pt x="733" y="1859"/>
                  <a:pt x="733" y="1859"/>
                  <a:pt x="733" y="1859"/>
                </a:cubicBezTo>
                <a:cubicBezTo>
                  <a:pt x="733" y="1859"/>
                  <a:pt x="733" y="1859"/>
                  <a:pt x="733" y="1859"/>
                </a:cubicBezTo>
                <a:close/>
                <a:moveTo>
                  <a:pt x="23" y="1764"/>
                </a:moveTo>
                <a:cubicBezTo>
                  <a:pt x="23" y="1764"/>
                  <a:pt x="23" y="1764"/>
                  <a:pt x="23" y="1764"/>
                </a:cubicBezTo>
                <a:cubicBezTo>
                  <a:pt x="38" y="1758"/>
                  <a:pt x="38" y="1758"/>
                  <a:pt x="38" y="1758"/>
                </a:cubicBezTo>
                <a:cubicBezTo>
                  <a:pt x="44" y="1773"/>
                  <a:pt x="50" y="1788"/>
                  <a:pt x="57" y="1802"/>
                </a:cubicBezTo>
                <a:cubicBezTo>
                  <a:pt x="57" y="1802"/>
                  <a:pt x="57" y="1802"/>
                  <a:pt x="57" y="1802"/>
                </a:cubicBezTo>
                <a:cubicBezTo>
                  <a:pt x="43" y="1809"/>
                  <a:pt x="43" y="1809"/>
                  <a:pt x="43" y="1809"/>
                </a:cubicBezTo>
                <a:cubicBezTo>
                  <a:pt x="35" y="1794"/>
                  <a:pt x="29" y="1779"/>
                  <a:pt x="23" y="1764"/>
                </a:cubicBezTo>
                <a:close/>
                <a:moveTo>
                  <a:pt x="779" y="1773"/>
                </a:moveTo>
                <a:cubicBezTo>
                  <a:pt x="764" y="1767"/>
                  <a:pt x="764" y="1767"/>
                  <a:pt x="764" y="1767"/>
                </a:cubicBezTo>
                <a:cubicBezTo>
                  <a:pt x="770" y="1753"/>
                  <a:pt x="774" y="1738"/>
                  <a:pt x="778" y="1722"/>
                </a:cubicBezTo>
                <a:cubicBezTo>
                  <a:pt x="778" y="1722"/>
                  <a:pt x="778" y="1722"/>
                  <a:pt x="778" y="1722"/>
                </a:cubicBezTo>
                <a:cubicBezTo>
                  <a:pt x="794" y="1726"/>
                  <a:pt x="794" y="1726"/>
                  <a:pt x="794" y="1726"/>
                </a:cubicBezTo>
                <a:cubicBezTo>
                  <a:pt x="790" y="1742"/>
                  <a:pt x="785" y="1758"/>
                  <a:pt x="779" y="1773"/>
                </a:cubicBezTo>
                <a:cubicBezTo>
                  <a:pt x="779" y="1773"/>
                  <a:pt x="779" y="1773"/>
                  <a:pt x="779" y="1773"/>
                </a:cubicBezTo>
                <a:cubicBezTo>
                  <a:pt x="779" y="1773"/>
                  <a:pt x="779" y="1773"/>
                  <a:pt x="779" y="1773"/>
                </a:cubicBezTo>
                <a:close/>
                <a:moveTo>
                  <a:pt x="2" y="1669"/>
                </a:moveTo>
                <a:cubicBezTo>
                  <a:pt x="18" y="1667"/>
                  <a:pt x="18" y="1667"/>
                  <a:pt x="18" y="1667"/>
                </a:cubicBezTo>
                <a:cubicBezTo>
                  <a:pt x="19" y="1683"/>
                  <a:pt x="22" y="1698"/>
                  <a:pt x="25" y="1713"/>
                </a:cubicBezTo>
                <a:cubicBezTo>
                  <a:pt x="25" y="1713"/>
                  <a:pt x="25" y="1713"/>
                  <a:pt x="25" y="1713"/>
                </a:cubicBezTo>
                <a:cubicBezTo>
                  <a:pt x="10" y="1717"/>
                  <a:pt x="10" y="1717"/>
                  <a:pt x="10" y="1717"/>
                </a:cubicBezTo>
                <a:cubicBezTo>
                  <a:pt x="6" y="1701"/>
                  <a:pt x="4" y="1685"/>
                  <a:pt x="2" y="1669"/>
                </a:cubicBezTo>
                <a:close/>
                <a:moveTo>
                  <a:pt x="803" y="1678"/>
                </a:moveTo>
                <a:cubicBezTo>
                  <a:pt x="787" y="1676"/>
                  <a:pt x="787" y="1676"/>
                  <a:pt x="787" y="1676"/>
                </a:cubicBezTo>
                <a:cubicBezTo>
                  <a:pt x="789" y="1661"/>
                  <a:pt x="790" y="1645"/>
                  <a:pt x="790" y="1629"/>
                </a:cubicBezTo>
                <a:cubicBezTo>
                  <a:pt x="790" y="1629"/>
                  <a:pt x="790" y="1629"/>
                  <a:pt x="790" y="1629"/>
                </a:cubicBezTo>
                <a:cubicBezTo>
                  <a:pt x="806" y="1629"/>
                  <a:pt x="806" y="1629"/>
                  <a:pt x="806" y="1629"/>
                </a:cubicBezTo>
                <a:cubicBezTo>
                  <a:pt x="806" y="1646"/>
                  <a:pt x="805" y="1662"/>
                  <a:pt x="803" y="1678"/>
                </a:cubicBezTo>
                <a:cubicBezTo>
                  <a:pt x="803" y="1678"/>
                  <a:pt x="803" y="1678"/>
                  <a:pt x="803" y="1678"/>
                </a:cubicBezTo>
                <a:cubicBezTo>
                  <a:pt x="803" y="1678"/>
                  <a:pt x="803" y="1678"/>
                  <a:pt x="803" y="1678"/>
                </a:cubicBezTo>
                <a:close/>
                <a:moveTo>
                  <a:pt x="0" y="1620"/>
                </a:moveTo>
                <a:cubicBezTo>
                  <a:pt x="0" y="1603"/>
                  <a:pt x="2" y="1587"/>
                  <a:pt x="4" y="1571"/>
                </a:cubicBezTo>
                <a:cubicBezTo>
                  <a:pt x="4" y="1571"/>
                  <a:pt x="4" y="1571"/>
                  <a:pt x="4" y="1571"/>
                </a:cubicBezTo>
                <a:cubicBezTo>
                  <a:pt x="20" y="1573"/>
                  <a:pt x="20" y="1573"/>
                  <a:pt x="20" y="1573"/>
                </a:cubicBezTo>
                <a:cubicBezTo>
                  <a:pt x="18" y="1589"/>
                  <a:pt x="16" y="1604"/>
                  <a:pt x="16" y="1620"/>
                </a:cubicBezTo>
                <a:cubicBezTo>
                  <a:pt x="16" y="1620"/>
                  <a:pt x="16" y="1620"/>
                  <a:pt x="16" y="1620"/>
                </a:cubicBezTo>
                <a:cubicBezTo>
                  <a:pt x="0" y="1620"/>
                  <a:pt x="0" y="1620"/>
                  <a:pt x="0" y="1620"/>
                </a:cubicBezTo>
                <a:close/>
                <a:moveTo>
                  <a:pt x="779" y="1536"/>
                </a:moveTo>
                <a:cubicBezTo>
                  <a:pt x="794" y="1532"/>
                  <a:pt x="794" y="1532"/>
                  <a:pt x="794" y="1532"/>
                </a:cubicBezTo>
                <a:cubicBezTo>
                  <a:pt x="798" y="1548"/>
                  <a:pt x="801" y="1564"/>
                  <a:pt x="803" y="1581"/>
                </a:cubicBezTo>
                <a:cubicBezTo>
                  <a:pt x="803" y="1581"/>
                  <a:pt x="803" y="1581"/>
                  <a:pt x="803" y="1581"/>
                </a:cubicBezTo>
                <a:cubicBezTo>
                  <a:pt x="787" y="1582"/>
                  <a:pt x="787" y="1582"/>
                  <a:pt x="787" y="1582"/>
                </a:cubicBezTo>
                <a:cubicBezTo>
                  <a:pt x="785" y="1567"/>
                  <a:pt x="783" y="1551"/>
                  <a:pt x="779" y="1536"/>
                </a:cubicBezTo>
                <a:close/>
                <a:moveTo>
                  <a:pt x="14" y="1523"/>
                </a:moveTo>
                <a:cubicBezTo>
                  <a:pt x="18" y="1507"/>
                  <a:pt x="23" y="1492"/>
                  <a:pt x="29" y="1477"/>
                </a:cubicBezTo>
                <a:cubicBezTo>
                  <a:pt x="29" y="1477"/>
                  <a:pt x="29" y="1477"/>
                  <a:pt x="29" y="1477"/>
                </a:cubicBezTo>
                <a:cubicBezTo>
                  <a:pt x="44" y="1483"/>
                  <a:pt x="44" y="1483"/>
                  <a:pt x="44" y="1483"/>
                </a:cubicBezTo>
                <a:cubicBezTo>
                  <a:pt x="38" y="1497"/>
                  <a:pt x="33" y="1512"/>
                  <a:pt x="29" y="1527"/>
                </a:cubicBezTo>
                <a:cubicBezTo>
                  <a:pt x="29" y="1527"/>
                  <a:pt x="29" y="1527"/>
                  <a:pt x="29" y="1527"/>
                </a:cubicBezTo>
                <a:cubicBezTo>
                  <a:pt x="14" y="1523"/>
                  <a:pt x="14" y="1523"/>
                  <a:pt x="14" y="1523"/>
                </a:cubicBezTo>
                <a:close/>
                <a:moveTo>
                  <a:pt x="746" y="1448"/>
                </a:moveTo>
                <a:cubicBezTo>
                  <a:pt x="760" y="1441"/>
                  <a:pt x="760" y="1441"/>
                  <a:pt x="760" y="1441"/>
                </a:cubicBezTo>
                <a:cubicBezTo>
                  <a:pt x="768" y="1455"/>
                  <a:pt x="774" y="1470"/>
                  <a:pt x="780" y="1486"/>
                </a:cubicBezTo>
                <a:cubicBezTo>
                  <a:pt x="780" y="1486"/>
                  <a:pt x="780" y="1486"/>
                  <a:pt x="780" y="1486"/>
                </a:cubicBezTo>
                <a:cubicBezTo>
                  <a:pt x="765" y="1491"/>
                  <a:pt x="765" y="1491"/>
                  <a:pt x="765" y="1491"/>
                </a:cubicBezTo>
                <a:cubicBezTo>
                  <a:pt x="760" y="1477"/>
                  <a:pt x="753" y="1462"/>
                  <a:pt x="746" y="1448"/>
                </a:cubicBezTo>
                <a:close/>
                <a:moveTo>
                  <a:pt x="50" y="1432"/>
                </a:moveTo>
                <a:cubicBezTo>
                  <a:pt x="58" y="1418"/>
                  <a:pt x="67" y="1404"/>
                  <a:pt x="77" y="1391"/>
                </a:cubicBezTo>
                <a:cubicBezTo>
                  <a:pt x="77" y="1391"/>
                  <a:pt x="77" y="1391"/>
                  <a:pt x="77" y="1391"/>
                </a:cubicBezTo>
                <a:cubicBezTo>
                  <a:pt x="77" y="1391"/>
                  <a:pt x="77" y="1391"/>
                  <a:pt x="77" y="1391"/>
                </a:cubicBezTo>
                <a:cubicBezTo>
                  <a:pt x="89" y="1400"/>
                  <a:pt x="89" y="1400"/>
                  <a:pt x="89" y="1400"/>
                </a:cubicBezTo>
                <a:cubicBezTo>
                  <a:pt x="80" y="1413"/>
                  <a:pt x="72" y="1426"/>
                  <a:pt x="64" y="1440"/>
                </a:cubicBezTo>
                <a:cubicBezTo>
                  <a:pt x="64" y="1440"/>
                  <a:pt x="64" y="1440"/>
                  <a:pt x="64" y="1440"/>
                </a:cubicBezTo>
                <a:cubicBezTo>
                  <a:pt x="50" y="1432"/>
                  <a:pt x="50" y="1432"/>
                  <a:pt x="50" y="1432"/>
                </a:cubicBezTo>
                <a:close/>
                <a:moveTo>
                  <a:pt x="693" y="1371"/>
                </a:moveTo>
                <a:cubicBezTo>
                  <a:pt x="705" y="1361"/>
                  <a:pt x="705" y="1361"/>
                  <a:pt x="705" y="1361"/>
                </a:cubicBezTo>
                <a:cubicBezTo>
                  <a:pt x="715" y="1373"/>
                  <a:pt x="726" y="1386"/>
                  <a:pt x="735" y="1399"/>
                </a:cubicBezTo>
                <a:cubicBezTo>
                  <a:pt x="735" y="1399"/>
                  <a:pt x="735" y="1399"/>
                  <a:pt x="735" y="1399"/>
                </a:cubicBezTo>
                <a:cubicBezTo>
                  <a:pt x="735" y="1399"/>
                  <a:pt x="735" y="1399"/>
                  <a:pt x="735" y="1399"/>
                </a:cubicBezTo>
                <a:cubicBezTo>
                  <a:pt x="722" y="1408"/>
                  <a:pt x="722" y="1408"/>
                  <a:pt x="722" y="1408"/>
                </a:cubicBezTo>
                <a:cubicBezTo>
                  <a:pt x="713" y="1395"/>
                  <a:pt x="703" y="1383"/>
                  <a:pt x="693" y="1371"/>
                </a:cubicBezTo>
                <a:close/>
                <a:moveTo>
                  <a:pt x="108" y="1353"/>
                </a:moveTo>
                <a:cubicBezTo>
                  <a:pt x="119" y="1341"/>
                  <a:pt x="131" y="1330"/>
                  <a:pt x="143" y="1320"/>
                </a:cubicBezTo>
                <a:cubicBezTo>
                  <a:pt x="143" y="1320"/>
                  <a:pt x="143" y="1320"/>
                  <a:pt x="143" y="1320"/>
                </a:cubicBezTo>
                <a:cubicBezTo>
                  <a:pt x="153" y="1332"/>
                  <a:pt x="153" y="1332"/>
                  <a:pt x="153" y="1332"/>
                </a:cubicBezTo>
                <a:cubicBezTo>
                  <a:pt x="141" y="1342"/>
                  <a:pt x="130" y="1353"/>
                  <a:pt x="119" y="1364"/>
                </a:cubicBezTo>
                <a:cubicBezTo>
                  <a:pt x="119" y="1364"/>
                  <a:pt x="119" y="1364"/>
                  <a:pt x="119" y="1364"/>
                </a:cubicBezTo>
                <a:cubicBezTo>
                  <a:pt x="108" y="1353"/>
                  <a:pt x="108" y="1353"/>
                  <a:pt x="108" y="1353"/>
                </a:cubicBezTo>
                <a:close/>
                <a:moveTo>
                  <a:pt x="622" y="1309"/>
                </a:moveTo>
                <a:cubicBezTo>
                  <a:pt x="629" y="1300"/>
                  <a:pt x="629" y="1300"/>
                  <a:pt x="629" y="1300"/>
                </a:cubicBezTo>
                <a:cubicBezTo>
                  <a:pt x="615" y="1300"/>
                  <a:pt x="615" y="1300"/>
                  <a:pt x="615" y="1300"/>
                </a:cubicBezTo>
                <a:cubicBezTo>
                  <a:pt x="615" y="1252"/>
                  <a:pt x="615" y="1252"/>
                  <a:pt x="615" y="1252"/>
                </a:cubicBezTo>
                <a:cubicBezTo>
                  <a:pt x="631" y="1252"/>
                  <a:pt x="631" y="1252"/>
                  <a:pt x="631" y="1252"/>
                </a:cubicBezTo>
                <a:cubicBezTo>
                  <a:pt x="631" y="1297"/>
                  <a:pt x="631" y="1297"/>
                  <a:pt x="631" y="1297"/>
                </a:cubicBezTo>
                <a:cubicBezTo>
                  <a:pt x="631" y="1296"/>
                  <a:pt x="631" y="1296"/>
                  <a:pt x="631" y="1296"/>
                </a:cubicBezTo>
                <a:cubicBezTo>
                  <a:pt x="645" y="1305"/>
                  <a:pt x="658" y="1315"/>
                  <a:pt x="670" y="1326"/>
                </a:cubicBezTo>
                <a:cubicBezTo>
                  <a:pt x="670" y="1326"/>
                  <a:pt x="670" y="1326"/>
                  <a:pt x="670" y="1326"/>
                </a:cubicBezTo>
                <a:cubicBezTo>
                  <a:pt x="659" y="1338"/>
                  <a:pt x="659" y="1338"/>
                  <a:pt x="659" y="1338"/>
                </a:cubicBezTo>
                <a:cubicBezTo>
                  <a:pt x="648" y="1328"/>
                  <a:pt x="635" y="1318"/>
                  <a:pt x="622" y="1309"/>
                </a:cubicBezTo>
                <a:close/>
                <a:moveTo>
                  <a:pt x="175" y="1295"/>
                </a:moveTo>
                <a:cubicBezTo>
                  <a:pt x="175" y="1247"/>
                  <a:pt x="175" y="1247"/>
                  <a:pt x="175" y="1247"/>
                </a:cubicBezTo>
                <a:cubicBezTo>
                  <a:pt x="191" y="1247"/>
                  <a:pt x="191" y="1247"/>
                  <a:pt x="191" y="1247"/>
                </a:cubicBezTo>
                <a:cubicBezTo>
                  <a:pt x="191" y="1295"/>
                  <a:pt x="191" y="1295"/>
                  <a:pt x="191" y="1295"/>
                </a:cubicBezTo>
                <a:cubicBezTo>
                  <a:pt x="175" y="1295"/>
                  <a:pt x="175" y="1295"/>
                  <a:pt x="175" y="1295"/>
                </a:cubicBezTo>
                <a:close/>
                <a:moveTo>
                  <a:pt x="615" y="1204"/>
                </a:moveTo>
                <a:cubicBezTo>
                  <a:pt x="615" y="1156"/>
                  <a:pt x="615" y="1156"/>
                  <a:pt x="615" y="1156"/>
                </a:cubicBezTo>
                <a:cubicBezTo>
                  <a:pt x="631" y="1156"/>
                  <a:pt x="631" y="1156"/>
                  <a:pt x="631" y="1156"/>
                </a:cubicBezTo>
                <a:cubicBezTo>
                  <a:pt x="631" y="1204"/>
                  <a:pt x="631" y="1204"/>
                  <a:pt x="631" y="1204"/>
                </a:cubicBezTo>
                <a:cubicBezTo>
                  <a:pt x="615" y="1204"/>
                  <a:pt x="615" y="1204"/>
                  <a:pt x="615" y="1204"/>
                </a:cubicBezTo>
                <a:close/>
                <a:moveTo>
                  <a:pt x="175" y="1199"/>
                </a:moveTo>
                <a:cubicBezTo>
                  <a:pt x="175" y="1151"/>
                  <a:pt x="175" y="1151"/>
                  <a:pt x="175" y="1151"/>
                </a:cubicBezTo>
                <a:cubicBezTo>
                  <a:pt x="191" y="1151"/>
                  <a:pt x="191" y="1151"/>
                  <a:pt x="191" y="1151"/>
                </a:cubicBezTo>
                <a:cubicBezTo>
                  <a:pt x="191" y="1199"/>
                  <a:pt x="191" y="1199"/>
                  <a:pt x="191" y="1199"/>
                </a:cubicBezTo>
                <a:cubicBezTo>
                  <a:pt x="175" y="1199"/>
                  <a:pt x="175" y="1199"/>
                  <a:pt x="175" y="1199"/>
                </a:cubicBezTo>
                <a:close/>
                <a:moveTo>
                  <a:pt x="615" y="1108"/>
                </a:moveTo>
                <a:cubicBezTo>
                  <a:pt x="615" y="1060"/>
                  <a:pt x="615" y="1060"/>
                  <a:pt x="615" y="1060"/>
                </a:cubicBezTo>
                <a:cubicBezTo>
                  <a:pt x="631" y="1060"/>
                  <a:pt x="631" y="1060"/>
                  <a:pt x="631" y="1060"/>
                </a:cubicBezTo>
                <a:cubicBezTo>
                  <a:pt x="631" y="1108"/>
                  <a:pt x="631" y="1108"/>
                  <a:pt x="631" y="1108"/>
                </a:cubicBezTo>
                <a:cubicBezTo>
                  <a:pt x="615" y="1108"/>
                  <a:pt x="615" y="1108"/>
                  <a:pt x="615" y="1108"/>
                </a:cubicBezTo>
                <a:close/>
                <a:moveTo>
                  <a:pt x="175" y="1103"/>
                </a:moveTo>
                <a:cubicBezTo>
                  <a:pt x="175" y="1055"/>
                  <a:pt x="175" y="1055"/>
                  <a:pt x="175" y="1055"/>
                </a:cubicBezTo>
                <a:cubicBezTo>
                  <a:pt x="191" y="1055"/>
                  <a:pt x="191" y="1055"/>
                  <a:pt x="191" y="1055"/>
                </a:cubicBezTo>
                <a:cubicBezTo>
                  <a:pt x="191" y="1103"/>
                  <a:pt x="191" y="1103"/>
                  <a:pt x="191" y="1103"/>
                </a:cubicBezTo>
                <a:cubicBezTo>
                  <a:pt x="175" y="1103"/>
                  <a:pt x="175" y="1103"/>
                  <a:pt x="175" y="1103"/>
                </a:cubicBezTo>
                <a:close/>
                <a:moveTo>
                  <a:pt x="615" y="1012"/>
                </a:moveTo>
                <a:cubicBezTo>
                  <a:pt x="615" y="964"/>
                  <a:pt x="615" y="964"/>
                  <a:pt x="615" y="964"/>
                </a:cubicBezTo>
                <a:cubicBezTo>
                  <a:pt x="631" y="964"/>
                  <a:pt x="631" y="964"/>
                  <a:pt x="631" y="964"/>
                </a:cubicBezTo>
                <a:cubicBezTo>
                  <a:pt x="631" y="1012"/>
                  <a:pt x="631" y="1012"/>
                  <a:pt x="631" y="1012"/>
                </a:cubicBezTo>
                <a:cubicBezTo>
                  <a:pt x="615" y="1012"/>
                  <a:pt x="615" y="1012"/>
                  <a:pt x="615" y="1012"/>
                </a:cubicBezTo>
                <a:close/>
                <a:moveTo>
                  <a:pt x="175" y="1007"/>
                </a:moveTo>
                <a:cubicBezTo>
                  <a:pt x="175" y="959"/>
                  <a:pt x="175" y="959"/>
                  <a:pt x="175" y="959"/>
                </a:cubicBezTo>
                <a:cubicBezTo>
                  <a:pt x="191" y="959"/>
                  <a:pt x="191" y="959"/>
                  <a:pt x="191" y="959"/>
                </a:cubicBezTo>
                <a:cubicBezTo>
                  <a:pt x="191" y="1007"/>
                  <a:pt x="191" y="1007"/>
                  <a:pt x="191" y="1007"/>
                </a:cubicBezTo>
                <a:cubicBezTo>
                  <a:pt x="175" y="1007"/>
                  <a:pt x="175" y="1007"/>
                  <a:pt x="175" y="1007"/>
                </a:cubicBezTo>
                <a:close/>
                <a:moveTo>
                  <a:pt x="615" y="916"/>
                </a:moveTo>
                <a:cubicBezTo>
                  <a:pt x="615" y="868"/>
                  <a:pt x="615" y="868"/>
                  <a:pt x="615" y="868"/>
                </a:cubicBezTo>
                <a:cubicBezTo>
                  <a:pt x="631" y="868"/>
                  <a:pt x="631" y="868"/>
                  <a:pt x="631" y="868"/>
                </a:cubicBezTo>
                <a:cubicBezTo>
                  <a:pt x="631" y="916"/>
                  <a:pt x="631" y="916"/>
                  <a:pt x="631" y="916"/>
                </a:cubicBezTo>
                <a:cubicBezTo>
                  <a:pt x="615" y="916"/>
                  <a:pt x="615" y="916"/>
                  <a:pt x="615" y="916"/>
                </a:cubicBezTo>
                <a:close/>
                <a:moveTo>
                  <a:pt x="175" y="911"/>
                </a:moveTo>
                <a:cubicBezTo>
                  <a:pt x="175" y="863"/>
                  <a:pt x="175" y="863"/>
                  <a:pt x="175" y="863"/>
                </a:cubicBezTo>
                <a:cubicBezTo>
                  <a:pt x="191" y="863"/>
                  <a:pt x="191" y="863"/>
                  <a:pt x="191" y="863"/>
                </a:cubicBezTo>
                <a:cubicBezTo>
                  <a:pt x="191" y="911"/>
                  <a:pt x="191" y="911"/>
                  <a:pt x="191" y="911"/>
                </a:cubicBezTo>
                <a:cubicBezTo>
                  <a:pt x="175" y="911"/>
                  <a:pt x="175" y="911"/>
                  <a:pt x="175" y="911"/>
                </a:cubicBezTo>
                <a:close/>
                <a:moveTo>
                  <a:pt x="615" y="820"/>
                </a:moveTo>
                <a:cubicBezTo>
                  <a:pt x="615" y="772"/>
                  <a:pt x="615" y="772"/>
                  <a:pt x="615" y="772"/>
                </a:cubicBezTo>
                <a:cubicBezTo>
                  <a:pt x="631" y="772"/>
                  <a:pt x="631" y="772"/>
                  <a:pt x="631" y="772"/>
                </a:cubicBezTo>
                <a:cubicBezTo>
                  <a:pt x="631" y="820"/>
                  <a:pt x="631" y="820"/>
                  <a:pt x="631" y="820"/>
                </a:cubicBezTo>
                <a:cubicBezTo>
                  <a:pt x="615" y="820"/>
                  <a:pt x="615" y="820"/>
                  <a:pt x="615" y="820"/>
                </a:cubicBezTo>
                <a:close/>
                <a:moveTo>
                  <a:pt x="175" y="815"/>
                </a:moveTo>
                <a:cubicBezTo>
                  <a:pt x="175" y="767"/>
                  <a:pt x="175" y="767"/>
                  <a:pt x="175" y="767"/>
                </a:cubicBezTo>
                <a:cubicBezTo>
                  <a:pt x="191" y="767"/>
                  <a:pt x="191" y="767"/>
                  <a:pt x="191" y="767"/>
                </a:cubicBezTo>
                <a:cubicBezTo>
                  <a:pt x="191" y="815"/>
                  <a:pt x="191" y="815"/>
                  <a:pt x="191" y="815"/>
                </a:cubicBezTo>
                <a:cubicBezTo>
                  <a:pt x="175" y="815"/>
                  <a:pt x="175" y="815"/>
                  <a:pt x="175" y="815"/>
                </a:cubicBezTo>
                <a:close/>
                <a:moveTo>
                  <a:pt x="615" y="724"/>
                </a:moveTo>
                <a:cubicBezTo>
                  <a:pt x="615" y="676"/>
                  <a:pt x="615" y="676"/>
                  <a:pt x="615" y="676"/>
                </a:cubicBezTo>
                <a:cubicBezTo>
                  <a:pt x="631" y="676"/>
                  <a:pt x="631" y="676"/>
                  <a:pt x="631" y="676"/>
                </a:cubicBezTo>
                <a:cubicBezTo>
                  <a:pt x="631" y="724"/>
                  <a:pt x="631" y="724"/>
                  <a:pt x="631" y="724"/>
                </a:cubicBezTo>
                <a:cubicBezTo>
                  <a:pt x="615" y="724"/>
                  <a:pt x="615" y="724"/>
                  <a:pt x="615" y="724"/>
                </a:cubicBezTo>
                <a:close/>
                <a:moveTo>
                  <a:pt x="175" y="719"/>
                </a:moveTo>
                <a:cubicBezTo>
                  <a:pt x="175" y="671"/>
                  <a:pt x="175" y="671"/>
                  <a:pt x="175" y="671"/>
                </a:cubicBezTo>
                <a:cubicBezTo>
                  <a:pt x="191" y="671"/>
                  <a:pt x="191" y="671"/>
                  <a:pt x="191" y="671"/>
                </a:cubicBezTo>
                <a:cubicBezTo>
                  <a:pt x="191" y="719"/>
                  <a:pt x="191" y="719"/>
                  <a:pt x="191" y="719"/>
                </a:cubicBezTo>
                <a:cubicBezTo>
                  <a:pt x="175" y="719"/>
                  <a:pt x="175" y="719"/>
                  <a:pt x="175" y="719"/>
                </a:cubicBezTo>
                <a:close/>
                <a:moveTo>
                  <a:pt x="615" y="628"/>
                </a:moveTo>
                <a:cubicBezTo>
                  <a:pt x="615" y="580"/>
                  <a:pt x="615" y="580"/>
                  <a:pt x="615" y="580"/>
                </a:cubicBezTo>
                <a:cubicBezTo>
                  <a:pt x="631" y="580"/>
                  <a:pt x="631" y="580"/>
                  <a:pt x="631" y="580"/>
                </a:cubicBezTo>
                <a:cubicBezTo>
                  <a:pt x="631" y="628"/>
                  <a:pt x="631" y="628"/>
                  <a:pt x="631" y="628"/>
                </a:cubicBezTo>
                <a:cubicBezTo>
                  <a:pt x="615" y="628"/>
                  <a:pt x="615" y="628"/>
                  <a:pt x="615" y="628"/>
                </a:cubicBezTo>
                <a:close/>
                <a:moveTo>
                  <a:pt x="175" y="623"/>
                </a:moveTo>
                <a:cubicBezTo>
                  <a:pt x="175" y="575"/>
                  <a:pt x="175" y="575"/>
                  <a:pt x="175" y="575"/>
                </a:cubicBezTo>
                <a:cubicBezTo>
                  <a:pt x="191" y="575"/>
                  <a:pt x="191" y="575"/>
                  <a:pt x="191" y="575"/>
                </a:cubicBezTo>
                <a:cubicBezTo>
                  <a:pt x="191" y="623"/>
                  <a:pt x="191" y="623"/>
                  <a:pt x="191" y="623"/>
                </a:cubicBezTo>
                <a:cubicBezTo>
                  <a:pt x="175" y="623"/>
                  <a:pt x="175" y="623"/>
                  <a:pt x="175" y="623"/>
                </a:cubicBezTo>
                <a:close/>
                <a:moveTo>
                  <a:pt x="615" y="532"/>
                </a:moveTo>
                <a:cubicBezTo>
                  <a:pt x="615" y="484"/>
                  <a:pt x="615" y="484"/>
                  <a:pt x="615" y="484"/>
                </a:cubicBezTo>
                <a:cubicBezTo>
                  <a:pt x="631" y="484"/>
                  <a:pt x="631" y="484"/>
                  <a:pt x="631" y="484"/>
                </a:cubicBezTo>
                <a:cubicBezTo>
                  <a:pt x="631" y="532"/>
                  <a:pt x="631" y="532"/>
                  <a:pt x="631" y="532"/>
                </a:cubicBezTo>
                <a:cubicBezTo>
                  <a:pt x="615" y="532"/>
                  <a:pt x="615" y="532"/>
                  <a:pt x="615" y="532"/>
                </a:cubicBezTo>
                <a:close/>
                <a:moveTo>
                  <a:pt x="175" y="527"/>
                </a:moveTo>
                <a:cubicBezTo>
                  <a:pt x="175" y="479"/>
                  <a:pt x="175" y="479"/>
                  <a:pt x="175" y="479"/>
                </a:cubicBezTo>
                <a:cubicBezTo>
                  <a:pt x="191" y="479"/>
                  <a:pt x="191" y="479"/>
                  <a:pt x="191" y="479"/>
                </a:cubicBezTo>
                <a:cubicBezTo>
                  <a:pt x="191" y="527"/>
                  <a:pt x="191" y="527"/>
                  <a:pt x="191" y="527"/>
                </a:cubicBezTo>
                <a:cubicBezTo>
                  <a:pt x="175" y="527"/>
                  <a:pt x="175" y="527"/>
                  <a:pt x="175" y="527"/>
                </a:cubicBezTo>
                <a:close/>
                <a:moveTo>
                  <a:pt x="615" y="436"/>
                </a:moveTo>
                <a:cubicBezTo>
                  <a:pt x="615" y="388"/>
                  <a:pt x="615" y="388"/>
                  <a:pt x="615" y="388"/>
                </a:cubicBezTo>
                <a:cubicBezTo>
                  <a:pt x="631" y="388"/>
                  <a:pt x="631" y="388"/>
                  <a:pt x="631" y="388"/>
                </a:cubicBezTo>
                <a:cubicBezTo>
                  <a:pt x="631" y="436"/>
                  <a:pt x="631" y="436"/>
                  <a:pt x="631" y="436"/>
                </a:cubicBezTo>
                <a:cubicBezTo>
                  <a:pt x="615" y="436"/>
                  <a:pt x="615" y="436"/>
                  <a:pt x="615" y="436"/>
                </a:cubicBezTo>
                <a:close/>
                <a:moveTo>
                  <a:pt x="175" y="431"/>
                </a:moveTo>
                <a:cubicBezTo>
                  <a:pt x="175" y="383"/>
                  <a:pt x="175" y="383"/>
                  <a:pt x="175" y="383"/>
                </a:cubicBezTo>
                <a:cubicBezTo>
                  <a:pt x="191" y="383"/>
                  <a:pt x="191" y="383"/>
                  <a:pt x="191" y="383"/>
                </a:cubicBezTo>
                <a:cubicBezTo>
                  <a:pt x="191" y="431"/>
                  <a:pt x="191" y="431"/>
                  <a:pt x="191" y="431"/>
                </a:cubicBezTo>
                <a:cubicBezTo>
                  <a:pt x="175" y="431"/>
                  <a:pt x="175" y="431"/>
                  <a:pt x="175" y="431"/>
                </a:cubicBezTo>
                <a:close/>
                <a:moveTo>
                  <a:pt x="615" y="340"/>
                </a:moveTo>
                <a:cubicBezTo>
                  <a:pt x="615" y="292"/>
                  <a:pt x="615" y="292"/>
                  <a:pt x="615" y="292"/>
                </a:cubicBezTo>
                <a:cubicBezTo>
                  <a:pt x="631" y="292"/>
                  <a:pt x="631" y="292"/>
                  <a:pt x="631" y="292"/>
                </a:cubicBezTo>
                <a:cubicBezTo>
                  <a:pt x="631" y="340"/>
                  <a:pt x="631" y="340"/>
                  <a:pt x="631" y="340"/>
                </a:cubicBezTo>
                <a:cubicBezTo>
                  <a:pt x="615" y="340"/>
                  <a:pt x="615" y="340"/>
                  <a:pt x="615" y="340"/>
                </a:cubicBezTo>
                <a:close/>
                <a:moveTo>
                  <a:pt x="175" y="335"/>
                </a:moveTo>
                <a:cubicBezTo>
                  <a:pt x="175" y="287"/>
                  <a:pt x="175" y="287"/>
                  <a:pt x="175" y="287"/>
                </a:cubicBezTo>
                <a:cubicBezTo>
                  <a:pt x="191" y="287"/>
                  <a:pt x="191" y="287"/>
                  <a:pt x="191" y="287"/>
                </a:cubicBezTo>
                <a:cubicBezTo>
                  <a:pt x="191" y="335"/>
                  <a:pt x="191" y="335"/>
                  <a:pt x="191" y="335"/>
                </a:cubicBezTo>
                <a:cubicBezTo>
                  <a:pt x="175" y="335"/>
                  <a:pt x="175" y="335"/>
                  <a:pt x="175" y="335"/>
                </a:cubicBezTo>
                <a:close/>
                <a:moveTo>
                  <a:pt x="615" y="244"/>
                </a:moveTo>
                <a:cubicBezTo>
                  <a:pt x="615" y="227"/>
                  <a:pt x="615" y="227"/>
                  <a:pt x="615" y="227"/>
                </a:cubicBezTo>
                <a:cubicBezTo>
                  <a:pt x="615" y="217"/>
                  <a:pt x="614" y="207"/>
                  <a:pt x="613" y="197"/>
                </a:cubicBezTo>
                <a:cubicBezTo>
                  <a:pt x="613" y="197"/>
                  <a:pt x="613" y="197"/>
                  <a:pt x="613" y="197"/>
                </a:cubicBezTo>
                <a:cubicBezTo>
                  <a:pt x="629" y="195"/>
                  <a:pt x="629" y="195"/>
                  <a:pt x="629" y="195"/>
                </a:cubicBezTo>
                <a:cubicBezTo>
                  <a:pt x="630" y="206"/>
                  <a:pt x="631" y="216"/>
                  <a:pt x="631" y="227"/>
                </a:cubicBezTo>
                <a:cubicBezTo>
                  <a:pt x="631" y="227"/>
                  <a:pt x="631" y="227"/>
                  <a:pt x="631" y="227"/>
                </a:cubicBezTo>
                <a:cubicBezTo>
                  <a:pt x="631" y="244"/>
                  <a:pt x="631" y="244"/>
                  <a:pt x="631" y="244"/>
                </a:cubicBezTo>
                <a:cubicBezTo>
                  <a:pt x="615" y="244"/>
                  <a:pt x="615" y="244"/>
                  <a:pt x="615" y="244"/>
                </a:cubicBezTo>
                <a:close/>
                <a:moveTo>
                  <a:pt x="175" y="239"/>
                </a:moveTo>
                <a:cubicBezTo>
                  <a:pt x="175" y="227"/>
                  <a:pt x="175" y="227"/>
                  <a:pt x="175" y="227"/>
                </a:cubicBezTo>
                <a:cubicBezTo>
                  <a:pt x="175" y="215"/>
                  <a:pt x="176" y="202"/>
                  <a:pt x="178" y="190"/>
                </a:cubicBezTo>
                <a:cubicBezTo>
                  <a:pt x="178" y="190"/>
                  <a:pt x="178" y="190"/>
                  <a:pt x="178" y="190"/>
                </a:cubicBezTo>
                <a:cubicBezTo>
                  <a:pt x="194" y="193"/>
                  <a:pt x="194" y="193"/>
                  <a:pt x="194" y="193"/>
                </a:cubicBezTo>
                <a:cubicBezTo>
                  <a:pt x="192" y="204"/>
                  <a:pt x="191" y="215"/>
                  <a:pt x="191" y="227"/>
                </a:cubicBezTo>
                <a:cubicBezTo>
                  <a:pt x="191" y="227"/>
                  <a:pt x="191" y="227"/>
                  <a:pt x="191" y="227"/>
                </a:cubicBezTo>
                <a:cubicBezTo>
                  <a:pt x="191" y="239"/>
                  <a:pt x="191" y="239"/>
                  <a:pt x="191" y="239"/>
                </a:cubicBezTo>
                <a:cubicBezTo>
                  <a:pt x="175" y="239"/>
                  <a:pt x="175" y="239"/>
                  <a:pt x="175" y="239"/>
                </a:cubicBezTo>
                <a:close/>
                <a:moveTo>
                  <a:pt x="580" y="111"/>
                </a:moveTo>
                <a:cubicBezTo>
                  <a:pt x="594" y="103"/>
                  <a:pt x="594" y="103"/>
                  <a:pt x="594" y="103"/>
                </a:cubicBezTo>
                <a:cubicBezTo>
                  <a:pt x="603" y="116"/>
                  <a:pt x="610" y="131"/>
                  <a:pt x="616" y="147"/>
                </a:cubicBezTo>
                <a:cubicBezTo>
                  <a:pt x="616" y="147"/>
                  <a:pt x="616" y="147"/>
                  <a:pt x="616" y="147"/>
                </a:cubicBezTo>
                <a:cubicBezTo>
                  <a:pt x="601" y="153"/>
                  <a:pt x="601" y="153"/>
                  <a:pt x="601" y="153"/>
                </a:cubicBezTo>
                <a:cubicBezTo>
                  <a:pt x="596" y="138"/>
                  <a:pt x="589" y="124"/>
                  <a:pt x="580" y="111"/>
                </a:cubicBezTo>
                <a:close/>
                <a:moveTo>
                  <a:pt x="191" y="142"/>
                </a:moveTo>
                <a:cubicBezTo>
                  <a:pt x="198" y="127"/>
                  <a:pt x="205" y="112"/>
                  <a:pt x="215" y="98"/>
                </a:cubicBezTo>
                <a:cubicBezTo>
                  <a:pt x="215" y="98"/>
                  <a:pt x="215" y="98"/>
                  <a:pt x="215" y="98"/>
                </a:cubicBezTo>
                <a:cubicBezTo>
                  <a:pt x="215" y="98"/>
                  <a:pt x="215" y="98"/>
                  <a:pt x="215" y="98"/>
                </a:cubicBezTo>
                <a:cubicBezTo>
                  <a:pt x="228" y="107"/>
                  <a:pt x="228" y="107"/>
                  <a:pt x="228" y="107"/>
                </a:cubicBezTo>
                <a:cubicBezTo>
                  <a:pt x="219" y="120"/>
                  <a:pt x="212" y="134"/>
                  <a:pt x="206" y="148"/>
                </a:cubicBezTo>
                <a:cubicBezTo>
                  <a:pt x="206" y="148"/>
                  <a:pt x="206" y="148"/>
                  <a:pt x="206" y="148"/>
                </a:cubicBezTo>
                <a:cubicBezTo>
                  <a:pt x="191" y="142"/>
                  <a:pt x="191" y="142"/>
                  <a:pt x="191" y="142"/>
                </a:cubicBezTo>
                <a:close/>
                <a:moveTo>
                  <a:pt x="515" y="47"/>
                </a:moveTo>
                <a:cubicBezTo>
                  <a:pt x="523" y="34"/>
                  <a:pt x="523" y="34"/>
                  <a:pt x="523" y="34"/>
                </a:cubicBezTo>
                <a:cubicBezTo>
                  <a:pt x="537" y="42"/>
                  <a:pt x="550" y="53"/>
                  <a:pt x="562" y="64"/>
                </a:cubicBezTo>
                <a:cubicBezTo>
                  <a:pt x="562" y="64"/>
                  <a:pt x="562" y="64"/>
                  <a:pt x="562" y="64"/>
                </a:cubicBezTo>
                <a:cubicBezTo>
                  <a:pt x="551" y="76"/>
                  <a:pt x="551" y="76"/>
                  <a:pt x="551" y="76"/>
                </a:cubicBezTo>
                <a:cubicBezTo>
                  <a:pt x="540" y="65"/>
                  <a:pt x="528" y="55"/>
                  <a:pt x="515" y="47"/>
                </a:cubicBezTo>
                <a:close/>
                <a:moveTo>
                  <a:pt x="247" y="61"/>
                </a:moveTo>
                <a:cubicBezTo>
                  <a:pt x="259" y="50"/>
                  <a:pt x="272" y="39"/>
                  <a:pt x="287" y="31"/>
                </a:cubicBezTo>
                <a:cubicBezTo>
                  <a:pt x="287" y="31"/>
                  <a:pt x="287" y="31"/>
                  <a:pt x="287" y="31"/>
                </a:cubicBezTo>
                <a:cubicBezTo>
                  <a:pt x="295" y="45"/>
                  <a:pt x="295" y="45"/>
                  <a:pt x="295" y="45"/>
                </a:cubicBezTo>
                <a:cubicBezTo>
                  <a:pt x="282" y="53"/>
                  <a:pt x="269" y="62"/>
                  <a:pt x="258" y="72"/>
                </a:cubicBezTo>
                <a:cubicBezTo>
                  <a:pt x="258" y="72"/>
                  <a:pt x="258" y="72"/>
                  <a:pt x="258" y="72"/>
                </a:cubicBezTo>
                <a:cubicBezTo>
                  <a:pt x="247" y="61"/>
                  <a:pt x="247" y="61"/>
                  <a:pt x="247" y="61"/>
                </a:cubicBezTo>
                <a:close/>
                <a:moveTo>
                  <a:pt x="428" y="17"/>
                </a:moveTo>
                <a:cubicBezTo>
                  <a:pt x="430" y="1"/>
                  <a:pt x="430" y="1"/>
                  <a:pt x="430" y="1"/>
                </a:cubicBezTo>
                <a:cubicBezTo>
                  <a:pt x="447" y="3"/>
                  <a:pt x="463" y="7"/>
                  <a:pt x="479" y="12"/>
                </a:cubicBezTo>
                <a:cubicBezTo>
                  <a:pt x="479" y="12"/>
                  <a:pt x="479" y="12"/>
                  <a:pt x="479" y="12"/>
                </a:cubicBezTo>
                <a:cubicBezTo>
                  <a:pt x="479" y="12"/>
                  <a:pt x="479" y="12"/>
                  <a:pt x="479" y="12"/>
                </a:cubicBezTo>
                <a:cubicBezTo>
                  <a:pt x="473" y="27"/>
                  <a:pt x="473" y="27"/>
                  <a:pt x="473" y="27"/>
                </a:cubicBezTo>
                <a:cubicBezTo>
                  <a:pt x="459" y="22"/>
                  <a:pt x="444" y="19"/>
                  <a:pt x="428" y="17"/>
                </a:cubicBezTo>
                <a:close/>
                <a:moveTo>
                  <a:pt x="332" y="10"/>
                </a:moveTo>
                <a:cubicBezTo>
                  <a:pt x="348" y="5"/>
                  <a:pt x="364" y="2"/>
                  <a:pt x="381" y="0"/>
                </a:cubicBezTo>
                <a:cubicBezTo>
                  <a:pt x="381" y="0"/>
                  <a:pt x="381" y="0"/>
                  <a:pt x="381" y="0"/>
                </a:cubicBezTo>
                <a:cubicBezTo>
                  <a:pt x="382" y="16"/>
                  <a:pt x="382" y="16"/>
                  <a:pt x="382" y="16"/>
                </a:cubicBezTo>
                <a:cubicBezTo>
                  <a:pt x="367" y="18"/>
                  <a:pt x="351" y="21"/>
                  <a:pt x="337" y="26"/>
                </a:cubicBezTo>
                <a:cubicBezTo>
                  <a:pt x="337" y="26"/>
                  <a:pt x="337" y="26"/>
                  <a:pt x="337" y="26"/>
                </a:cubicBezTo>
                <a:cubicBezTo>
                  <a:pt x="332" y="10"/>
                  <a:pt x="332" y="10"/>
                  <a:pt x="332" y="10"/>
                </a:cubicBezTo>
                <a:close/>
              </a:path>
            </a:pathLst>
          </a:custGeom>
          <a:solidFill>
            <a:schemeClr val="tx1">
              <a:alpha val="100000"/>
            </a:schemeClr>
          </a:solidFill>
          <a:ln w="9525">
            <a:noFill/>
          </a:ln>
        </p:spPr>
        <p:txBody>
          <a:bodyPr/>
          <a:p>
            <a:endParaRPr lang="zh-CN" altLang="en-US"/>
          </a:p>
        </p:txBody>
      </p:sp>
      <p:sp>
        <p:nvSpPr>
          <p:cNvPr id="4103" name="Freeform 7"/>
          <p:cNvSpPr/>
          <p:nvPr/>
        </p:nvSpPr>
        <p:spPr>
          <a:xfrm>
            <a:off x="2492375" y="1343025"/>
            <a:ext cx="503238" cy="1190625"/>
          </a:xfrm>
          <a:custGeom>
            <a:avLst/>
            <a:gdLst>
              <a:gd name="txL" fmla="*/ 0 w 280"/>
              <a:gd name="txT" fmla="*/ 0 h 662"/>
              <a:gd name="txR" fmla="*/ 280 w 280"/>
              <a:gd name="txB" fmla="*/ 662 h 662"/>
            </a:gdLst>
            <a:ahLst/>
            <a:cxnLst>
              <a:cxn ang="0">
                <a:pos x="2147483647" y="2147483647"/>
              </a:cxn>
              <a:cxn ang="0">
                <a:pos x="2147483647" y="0"/>
              </a:cxn>
              <a:cxn ang="0">
                <a:pos x="0" y="2147483647"/>
              </a:cxn>
              <a:cxn ang="0">
                <a:pos x="0" y="2147483647"/>
              </a:cxn>
              <a:cxn ang="0">
                <a:pos x="2147483647" y="2147483647"/>
              </a:cxn>
              <a:cxn ang="0">
                <a:pos x="2147483647" y="2147483647"/>
              </a:cxn>
            </a:cxnLst>
            <a:rect l="txL" t="txT" r="txR" b="txB"/>
            <a:pathLst>
              <a:path w="280" h="662">
                <a:moveTo>
                  <a:pt x="280" y="140"/>
                </a:moveTo>
                <a:cubicBezTo>
                  <a:pt x="280" y="63"/>
                  <a:pt x="217" y="0"/>
                  <a:pt x="140" y="0"/>
                </a:cubicBezTo>
                <a:cubicBezTo>
                  <a:pt x="63" y="0"/>
                  <a:pt x="0" y="63"/>
                  <a:pt x="0" y="140"/>
                </a:cubicBezTo>
                <a:cubicBezTo>
                  <a:pt x="0" y="662"/>
                  <a:pt x="0" y="662"/>
                  <a:pt x="0" y="662"/>
                </a:cubicBezTo>
                <a:cubicBezTo>
                  <a:pt x="280" y="662"/>
                  <a:pt x="280" y="662"/>
                  <a:pt x="280" y="662"/>
                </a:cubicBezTo>
                <a:lnTo>
                  <a:pt x="280" y="140"/>
                </a:lnTo>
                <a:close/>
              </a:path>
            </a:pathLst>
          </a:custGeom>
          <a:solidFill>
            <a:schemeClr val="bg1">
              <a:alpha val="100000"/>
            </a:schemeClr>
          </a:solidFill>
          <a:ln w="9525">
            <a:noFill/>
          </a:ln>
        </p:spPr>
        <p:txBody>
          <a:bodyPr/>
          <a:p>
            <a:endParaRPr lang="zh-CN" altLang="en-US"/>
          </a:p>
        </p:txBody>
      </p:sp>
      <p:sp>
        <p:nvSpPr>
          <p:cNvPr id="4104" name="Freeform 8"/>
          <p:cNvSpPr/>
          <p:nvPr/>
        </p:nvSpPr>
        <p:spPr>
          <a:xfrm>
            <a:off x="2179638" y="2532063"/>
            <a:ext cx="1130300" cy="2141537"/>
          </a:xfrm>
          <a:custGeom>
            <a:avLst/>
            <a:gdLst>
              <a:gd name="txL" fmla="*/ 0 w 630"/>
              <a:gd name="txT" fmla="*/ 0 h 1194"/>
              <a:gd name="txR" fmla="*/ 630 w 630"/>
              <a:gd name="txB" fmla="*/ 1194 h 1194"/>
            </a:gdLst>
            <a:ahLst/>
            <a:cxnLst>
              <a:cxn ang="0">
                <a:pos x="2147483647" y="2147483647"/>
              </a:cxn>
              <a:cxn ang="0">
                <a:pos x="2147483647" y="0"/>
              </a:cxn>
              <a:cxn ang="0">
                <a:pos x="2147483647" y="0"/>
              </a:cxn>
              <a:cxn ang="0">
                <a:pos x="2147483647" y="2147483647"/>
              </a:cxn>
              <a:cxn ang="0">
                <a:pos x="0" y="2147483647"/>
              </a:cxn>
              <a:cxn ang="0">
                <a:pos x="2147483647" y="2147483647"/>
              </a:cxn>
              <a:cxn ang="0">
                <a:pos x="2147483647" y="2147483647"/>
              </a:cxn>
              <a:cxn ang="0">
                <a:pos x="2147483647" y="2147483647"/>
              </a:cxn>
            </a:cxnLst>
            <a:rect l="txL" t="txT" r="txR" b="txB"/>
            <a:pathLst>
              <a:path w="630" h="1194">
                <a:moveTo>
                  <a:pt x="455" y="597"/>
                </a:moveTo>
                <a:cubicBezTo>
                  <a:pt x="455" y="0"/>
                  <a:pt x="455" y="0"/>
                  <a:pt x="455" y="0"/>
                </a:cubicBezTo>
                <a:cubicBezTo>
                  <a:pt x="175" y="0"/>
                  <a:pt x="175" y="0"/>
                  <a:pt x="175" y="0"/>
                </a:cubicBezTo>
                <a:cubicBezTo>
                  <a:pt x="175" y="597"/>
                  <a:pt x="175" y="597"/>
                  <a:pt x="175" y="597"/>
                </a:cubicBezTo>
                <a:cubicBezTo>
                  <a:pt x="71" y="648"/>
                  <a:pt x="0" y="755"/>
                  <a:pt x="0" y="879"/>
                </a:cubicBezTo>
                <a:cubicBezTo>
                  <a:pt x="0" y="1053"/>
                  <a:pt x="141" y="1194"/>
                  <a:pt x="315" y="1194"/>
                </a:cubicBezTo>
                <a:cubicBezTo>
                  <a:pt x="489" y="1194"/>
                  <a:pt x="630" y="1053"/>
                  <a:pt x="630" y="879"/>
                </a:cubicBezTo>
                <a:cubicBezTo>
                  <a:pt x="630" y="755"/>
                  <a:pt x="559" y="648"/>
                  <a:pt x="455" y="597"/>
                </a:cubicBezTo>
                <a:close/>
              </a:path>
            </a:pathLst>
          </a:custGeom>
          <a:solidFill>
            <a:schemeClr val="tx1">
              <a:alpha val="100000"/>
            </a:schemeClr>
          </a:solidFill>
          <a:ln w="9525">
            <a:noFill/>
          </a:ln>
        </p:spPr>
        <p:txBody>
          <a:bodyPr/>
          <a:p>
            <a:endParaRPr lang="zh-CN" altLang="en-US"/>
          </a:p>
        </p:txBody>
      </p:sp>
      <p:sp>
        <p:nvSpPr>
          <p:cNvPr id="4105" name="Freeform 9"/>
          <p:cNvSpPr/>
          <p:nvPr/>
        </p:nvSpPr>
        <p:spPr>
          <a:xfrm>
            <a:off x="1273175" y="2449513"/>
            <a:ext cx="134938" cy="133350"/>
          </a:xfrm>
          <a:custGeom>
            <a:avLst/>
            <a:gdLst>
              <a:gd name="txL" fmla="*/ 0 w 85"/>
              <a:gd name="txT" fmla="*/ 0 h 84"/>
              <a:gd name="txR" fmla="*/ 85 w 85"/>
              <a:gd name="txB" fmla="*/ 84 h 84"/>
            </a:gdLst>
            <a:ahLst/>
            <a:cxnLst>
              <a:cxn ang="0">
                <a:pos x="0" y="2147483647"/>
              </a:cxn>
              <a:cxn ang="0">
                <a:pos x="2147483647" y="2147483647"/>
              </a:cxn>
              <a:cxn ang="0">
                <a:pos x="2147483647" y="0"/>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0" y="2147483647"/>
              </a:cxn>
            </a:cxnLst>
            <a:rect l="txL" t="txT" r="txR" b="txB"/>
            <a:pathLst>
              <a:path w="85" h="84">
                <a:moveTo>
                  <a:pt x="0" y="31"/>
                </a:moveTo>
                <a:lnTo>
                  <a:pt x="31" y="31"/>
                </a:lnTo>
                <a:lnTo>
                  <a:pt x="31" y="0"/>
                </a:lnTo>
                <a:lnTo>
                  <a:pt x="53" y="0"/>
                </a:lnTo>
                <a:lnTo>
                  <a:pt x="53" y="31"/>
                </a:lnTo>
                <a:lnTo>
                  <a:pt x="85" y="31"/>
                </a:lnTo>
                <a:lnTo>
                  <a:pt x="85" y="52"/>
                </a:lnTo>
                <a:lnTo>
                  <a:pt x="53" y="52"/>
                </a:lnTo>
                <a:lnTo>
                  <a:pt x="53" y="84"/>
                </a:lnTo>
                <a:lnTo>
                  <a:pt x="31" y="84"/>
                </a:lnTo>
                <a:lnTo>
                  <a:pt x="31" y="52"/>
                </a:lnTo>
                <a:lnTo>
                  <a:pt x="0" y="52"/>
                </a:lnTo>
                <a:lnTo>
                  <a:pt x="0" y="31"/>
                </a:lnTo>
                <a:close/>
              </a:path>
            </a:pathLst>
          </a:custGeom>
          <a:solidFill>
            <a:schemeClr val="tx1">
              <a:alpha val="100000"/>
            </a:schemeClr>
          </a:solidFill>
          <a:ln w="9525">
            <a:noFill/>
          </a:ln>
        </p:spPr>
        <p:txBody>
          <a:bodyPr/>
          <a:p>
            <a:endParaRPr lang="zh-CN" altLang="en-US"/>
          </a:p>
        </p:txBody>
      </p:sp>
      <p:sp>
        <p:nvSpPr>
          <p:cNvPr id="4106" name="Freeform 10"/>
          <p:cNvSpPr/>
          <p:nvPr/>
        </p:nvSpPr>
        <p:spPr>
          <a:xfrm>
            <a:off x="1443038" y="2405063"/>
            <a:ext cx="125412" cy="215900"/>
          </a:xfrm>
          <a:custGeom>
            <a:avLst/>
            <a:gdLst>
              <a:gd name="txL" fmla="*/ 0 w 70"/>
              <a:gd name="txT" fmla="*/ 0 h 120"/>
              <a:gd name="txR" fmla="*/ 70 w 70"/>
              <a:gd name="txB" fmla="*/ 120 h 120"/>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2147483647" y="2147483647"/>
              </a:cxn>
              <a:cxn ang="0">
                <a:pos x="2147483647" y="2147483647"/>
              </a:cxn>
              <a:cxn ang="0">
                <a:pos x="2147483647" y="2147483647"/>
              </a:cxn>
            </a:cxnLst>
            <a:rect l="txL" t="txT" r="txR" b="txB"/>
            <a:pathLst>
              <a:path w="70" h="120">
                <a:moveTo>
                  <a:pt x="27" y="102"/>
                </a:moveTo>
                <a:cubicBezTo>
                  <a:pt x="34" y="102"/>
                  <a:pt x="39" y="100"/>
                  <a:pt x="43" y="96"/>
                </a:cubicBezTo>
                <a:cubicBezTo>
                  <a:pt x="47" y="92"/>
                  <a:pt x="49" y="88"/>
                  <a:pt x="49" y="83"/>
                </a:cubicBezTo>
                <a:cubicBezTo>
                  <a:pt x="49" y="76"/>
                  <a:pt x="47" y="72"/>
                  <a:pt x="43" y="69"/>
                </a:cubicBezTo>
                <a:cubicBezTo>
                  <a:pt x="39" y="66"/>
                  <a:pt x="33" y="64"/>
                  <a:pt x="25" y="64"/>
                </a:cubicBezTo>
                <a:cubicBezTo>
                  <a:pt x="13" y="64"/>
                  <a:pt x="13" y="64"/>
                  <a:pt x="13" y="64"/>
                </a:cubicBezTo>
                <a:cubicBezTo>
                  <a:pt x="13" y="52"/>
                  <a:pt x="13" y="52"/>
                  <a:pt x="13" y="52"/>
                </a:cubicBezTo>
                <a:cubicBezTo>
                  <a:pt x="33" y="25"/>
                  <a:pt x="33" y="25"/>
                  <a:pt x="33" y="25"/>
                </a:cubicBezTo>
                <a:cubicBezTo>
                  <a:pt x="43" y="17"/>
                  <a:pt x="43" y="17"/>
                  <a:pt x="43" y="17"/>
                </a:cubicBezTo>
                <a:cubicBezTo>
                  <a:pt x="29" y="19"/>
                  <a:pt x="29" y="19"/>
                  <a:pt x="29" y="19"/>
                </a:cubicBezTo>
                <a:cubicBezTo>
                  <a:pt x="1" y="19"/>
                  <a:pt x="1" y="19"/>
                  <a:pt x="1" y="19"/>
                </a:cubicBezTo>
                <a:cubicBezTo>
                  <a:pt x="1" y="0"/>
                  <a:pt x="1" y="0"/>
                  <a:pt x="1" y="0"/>
                </a:cubicBezTo>
                <a:cubicBezTo>
                  <a:pt x="65" y="0"/>
                  <a:pt x="65" y="0"/>
                  <a:pt x="65" y="0"/>
                </a:cubicBezTo>
                <a:cubicBezTo>
                  <a:pt x="65" y="12"/>
                  <a:pt x="65" y="12"/>
                  <a:pt x="65" y="12"/>
                </a:cubicBezTo>
                <a:cubicBezTo>
                  <a:pt x="42" y="44"/>
                  <a:pt x="42" y="44"/>
                  <a:pt x="42" y="44"/>
                </a:cubicBezTo>
                <a:cubicBezTo>
                  <a:pt x="34" y="48"/>
                  <a:pt x="34" y="48"/>
                  <a:pt x="34" y="48"/>
                </a:cubicBezTo>
                <a:cubicBezTo>
                  <a:pt x="34" y="49"/>
                  <a:pt x="34" y="49"/>
                  <a:pt x="34" y="49"/>
                </a:cubicBezTo>
                <a:cubicBezTo>
                  <a:pt x="41" y="48"/>
                  <a:pt x="41" y="48"/>
                  <a:pt x="41" y="48"/>
                </a:cubicBezTo>
                <a:cubicBezTo>
                  <a:pt x="45" y="49"/>
                  <a:pt x="49" y="50"/>
                  <a:pt x="52" y="51"/>
                </a:cubicBezTo>
                <a:cubicBezTo>
                  <a:pt x="56" y="52"/>
                  <a:pt x="59" y="55"/>
                  <a:pt x="62" y="57"/>
                </a:cubicBezTo>
                <a:cubicBezTo>
                  <a:pt x="64" y="60"/>
                  <a:pt x="66" y="63"/>
                  <a:pt x="68" y="67"/>
                </a:cubicBezTo>
                <a:cubicBezTo>
                  <a:pt x="70" y="71"/>
                  <a:pt x="70" y="76"/>
                  <a:pt x="70" y="81"/>
                </a:cubicBezTo>
                <a:cubicBezTo>
                  <a:pt x="70" y="88"/>
                  <a:pt x="69" y="94"/>
                  <a:pt x="67" y="99"/>
                </a:cubicBezTo>
                <a:cubicBezTo>
                  <a:pt x="65" y="103"/>
                  <a:pt x="62" y="107"/>
                  <a:pt x="58" y="111"/>
                </a:cubicBezTo>
                <a:cubicBezTo>
                  <a:pt x="54" y="114"/>
                  <a:pt x="50" y="116"/>
                  <a:pt x="44" y="118"/>
                </a:cubicBezTo>
                <a:cubicBezTo>
                  <a:pt x="39" y="119"/>
                  <a:pt x="34" y="120"/>
                  <a:pt x="28" y="120"/>
                </a:cubicBezTo>
                <a:cubicBezTo>
                  <a:pt x="23" y="120"/>
                  <a:pt x="18" y="120"/>
                  <a:pt x="13" y="119"/>
                </a:cubicBezTo>
                <a:cubicBezTo>
                  <a:pt x="7" y="118"/>
                  <a:pt x="3" y="117"/>
                  <a:pt x="0" y="115"/>
                </a:cubicBezTo>
                <a:cubicBezTo>
                  <a:pt x="6" y="97"/>
                  <a:pt x="6" y="97"/>
                  <a:pt x="6" y="97"/>
                </a:cubicBezTo>
                <a:cubicBezTo>
                  <a:pt x="9" y="98"/>
                  <a:pt x="12" y="99"/>
                  <a:pt x="15" y="100"/>
                </a:cubicBezTo>
                <a:cubicBezTo>
                  <a:pt x="19" y="101"/>
                  <a:pt x="23" y="102"/>
                  <a:pt x="27" y="102"/>
                </a:cubicBezTo>
                <a:close/>
              </a:path>
            </a:pathLst>
          </a:custGeom>
          <a:solidFill>
            <a:schemeClr val="tx1">
              <a:alpha val="100000"/>
            </a:schemeClr>
          </a:solidFill>
          <a:ln w="9525">
            <a:noFill/>
          </a:ln>
        </p:spPr>
        <p:txBody>
          <a:bodyPr/>
          <a:p>
            <a:endParaRPr lang="zh-CN" altLang="en-US"/>
          </a:p>
        </p:txBody>
      </p:sp>
      <p:sp>
        <p:nvSpPr>
          <p:cNvPr id="4107" name="Freeform 11"/>
          <p:cNvSpPr>
            <a:spLocks noEditPoints="1"/>
          </p:cNvSpPr>
          <p:nvPr/>
        </p:nvSpPr>
        <p:spPr>
          <a:xfrm>
            <a:off x="1603375" y="2401888"/>
            <a:ext cx="146050" cy="219075"/>
          </a:xfrm>
          <a:custGeom>
            <a:avLst/>
            <a:gdLst>
              <a:gd name="txL" fmla="*/ 0 w 82"/>
              <a:gd name="txT" fmla="*/ 0 h 122"/>
              <a:gd name="txR" fmla="*/ 82 w 82"/>
              <a:gd name="txB" fmla="*/ 122 h 122"/>
            </a:gdLst>
            <a:ahLst/>
            <a:cxnLst>
              <a:cxn ang="0">
                <a:pos x="0" y="2147483647"/>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82" h="122">
                <a:moveTo>
                  <a:pt x="0" y="61"/>
                </a:moveTo>
                <a:cubicBezTo>
                  <a:pt x="0" y="40"/>
                  <a:pt x="3" y="25"/>
                  <a:pt x="10" y="15"/>
                </a:cubicBezTo>
                <a:cubicBezTo>
                  <a:pt x="17" y="5"/>
                  <a:pt x="27" y="0"/>
                  <a:pt x="41" y="0"/>
                </a:cubicBezTo>
                <a:cubicBezTo>
                  <a:pt x="55" y="0"/>
                  <a:pt x="65" y="5"/>
                  <a:pt x="72" y="15"/>
                </a:cubicBezTo>
                <a:cubicBezTo>
                  <a:pt x="78" y="25"/>
                  <a:pt x="82" y="40"/>
                  <a:pt x="82" y="61"/>
                </a:cubicBezTo>
                <a:cubicBezTo>
                  <a:pt x="82" y="82"/>
                  <a:pt x="78" y="97"/>
                  <a:pt x="71" y="107"/>
                </a:cubicBezTo>
                <a:cubicBezTo>
                  <a:pt x="64" y="117"/>
                  <a:pt x="54" y="122"/>
                  <a:pt x="41" y="122"/>
                </a:cubicBezTo>
                <a:cubicBezTo>
                  <a:pt x="27" y="122"/>
                  <a:pt x="16" y="117"/>
                  <a:pt x="10" y="106"/>
                </a:cubicBezTo>
                <a:cubicBezTo>
                  <a:pt x="3" y="96"/>
                  <a:pt x="0" y="81"/>
                  <a:pt x="0" y="61"/>
                </a:cubicBezTo>
                <a:close/>
                <a:moveTo>
                  <a:pt x="22" y="61"/>
                </a:moveTo>
                <a:cubicBezTo>
                  <a:pt x="22" y="75"/>
                  <a:pt x="23" y="85"/>
                  <a:pt x="26" y="93"/>
                </a:cubicBezTo>
                <a:cubicBezTo>
                  <a:pt x="29" y="100"/>
                  <a:pt x="34" y="104"/>
                  <a:pt x="41" y="104"/>
                </a:cubicBezTo>
                <a:cubicBezTo>
                  <a:pt x="47" y="104"/>
                  <a:pt x="52" y="100"/>
                  <a:pt x="55" y="93"/>
                </a:cubicBezTo>
                <a:cubicBezTo>
                  <a:pt x="58" y="87"/>
                  <a:pt x="60" y="76"/>
                  <a:pt x="60" y="61"/>
                </a:cubicBezTo>
                <a:cubicBezTo>
                  <a:pt x="60" y="47"/>
                  <a:pt x="58" y="37"/>
                  <a:pt x="55" y="29"/>
                </a:cubicBezTo>
                <a:cubicBezTo>
                  <a:pt x="53" y="22"/>
                  <a:pt x="48" y="18"/>
                  <a:pt x="41" y="18"/>
                </a:cubicBezTo>
                <a:cubicBezTo>
                  <a:pt x="34" y="18"/>
                  <a:pt x="29" y="22"/>
                  <a:pt x="26" y="29"/>
                </a:cubicBezTo>
                <a:cubicBezTo>
                  <a:pt x="23" y="36"/>
                  <a:pt x="22" y="46"/>
                  <a:pt x="22" y="61"/>
                </a:cubicBezTo>
                <a:close/>
              </a:path>
            </a:pathLst>
          </a:custGeom>
          <a:solidFill>
            <a:schemeClr val="tx1">
              <a:alpha val="100000"/>
            </a:schemeClr>
          </a:solidFill>
          <a:ln w="9525">
            <a:noFill/>
          </a:ln>
        </p:spPr>
        <p:txBody>
          <a:bodyPr/>
          <a:p>
            <a:endParaRPr lang="zh-CN" altLang="en-US"/>
          </a:p>
        </p:txBody>
      </p:sp>
      <p:sp>
        <p:nvSpPr>
          <p:cNvPr id="4108" name="Freeform 12"/>
          <p:cNvSpPr>
            <a:spLocks noEditPoints="1"/>
          </p:cNvSpPr>
          <p:nvPr/>
        </p:nvSpPr>
        <p:spPr>
          <a:xfrm>
            <a:off x="3255963" y="2917825"/>
            <a:ext cx="901700" cy="615950"/>
          </a:xfrm>
          <a:custGeom>
            <a:avLst/>
            <a:gdLst>
              <a:gd name="txL" fmla="*/ 0 w 503"/>
              <a:gd name="txT" fmla="*/ 0 h 344"/>
              <a:gd name="txR" fmla="*/ 503 w 503"/>
              <a:gd name="txB" fmla="*/ 344 h 344"/>
            </a:gdLst>
            <a:ahLst/>
            <a:cxnLst>
              <a:cxn ang="0">
                <a:pos x="2147483647" y="2147483647"/>
              </a:cxn>
              <a:cxn ang="0">
                <a:pos x="2147483647" y="2147483647"/>
              </a:cxn>
              <a:cxn ang="0">
                <a:pos x="2147483647" y="2147483647"/>
              </a:cxn>
              <a:cxn ang="0">
                <a:pos x="2147483647"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0"/>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503" h="344">
                <a:moveTo>
                  <a:pt x="194" y="344"/>
                </a:moveTo>
                <a:cubicBezTo>
                  <a:pt x="176" y="344"/>
                  <a:pt x="154" y="335"/>
                  <a:pt x="141" y="323"/>
                </a:cubicBezTo>
                <a:cubicBezTo>
                  <a:pt x="141" y="323"/>
                  <a:pt x="141" y="323"/>
                  <a:pt x="141" y="323"/>
                </a:cubicBezTo>
                <a:cubicBezTo>
                  <a:pt x="10" y="197"/>
                  <a:pt x="10" y="197"/>
                  <a:pt x="10" y="197"/>
                </a:cubicBezTo>
                <a:cubicBezTo>
                  <a:pt x="4" y="190"/>
                  <a:pt x="0" y="181"/>
                  <a:pt x="0" y="172"/>
                </a:cubicBezTo>
                <a:cubicBezTo>
                  <a:pt x="0" y="172"/>
                  <a:pt x="0" y="172"/>
                  <a:pt x="0" y="172"/>
                </a:cubicBezTo>
                <a:cubicBezTo>
                  <a:pt x="0" y="164"/>
                  <a:pt x="4" y="155"/>
                  <a:pt x="10" y="148"/>
                </a:cubicBezTo>
                <a:cubicBezTo>
                  <a:pt x="10" y="148"/>
                  <a:pt x="10" y="148"/>
                  <a:pt x="10" y="148"/>
                </a:cubicBezTo>
                <a:cubicBezTo>
                  <a:pt x="15" y="152"/>
                  <a:pt x="15" y="152"/>
                  <a:pt x="15" y="152"/>
                </a:cubicBezTo>
                <a:cubicBezTo>
                  <a:pt x="10" y="148"/>
                  <a:pt x="10" y="148"/>
                  <a:pt x="10" y="148"/>
                </a:cubicBezTo>
                <a:cubicBezTo>
                  <a:pt x="141" y="22"/>
                  <a:pt x="141" y="22"/>
                  <a:pt x="141" y="22"/>
                </a:cubicBezTo>
                <a:cubicBezTo>
                  <a:pt x="154" y="10"/>
                  <a:pt x="176" y="1"/>
                  <a:pt x="194" y="0"/>
                </a:cubicBezTo>
                <a:cubicBezTo>
                  <a:pt x="194" y="0"/>
                  <a:pt x="194" y="0"/>
                  <a:pt x="194" y="0"/>
                </a:cubicBezTo>
                <a:cubicBezTo>
                  <a:pt x="469" y="0"/>
                  <a:pt x="469" y="0"/>
                  <a:pt x="469" y="0"/>
                </a:cubicBezTo>
                <a:cubicBezTo>
                  <a:pt x="488" y="1"/>
                  <a:pt x="503" y="16"/>
                  <a:pt x="503" y="35"/>
                </a:cubicBezTo>
                <a:cubicBezTo>
                  <a:pt x="503" y="35"/>
                  <a:pt x="503" y="35"/>
                  <a:pt x="503" y="35"/>
                </a:cubicBezTo>
                <a:cubicBezTo>
                  <a:pt x="503" y="310"/>
                  <a:pt x="503" y="310"/>
                  <a:pt x="503" y="310"/>
                </a:cubicBezTo>
                <a:cubicBezTo>
                  <a:pt x="503" y="329"/>
                  <a:pt x="488" y="344"/>
                  <a:pt x="469" y="344"/>
                </a:cubicBezTo>
                <a:cubicBezTo>
                  <a:pt x="469" y="344"/>
                  <a:pt x="469" y="344"/>
                  <a:pt x="469" y="344"/>
                </a:cubicBezTo>
                <a:cubicBezTo>
                  <a:pt x="194" y="344"/>
                  <a:pt x="194" y="344"/>
                  <a:pt x="194" y="344"/>
                </a:cubicBezTo>
                <a:close/>
                <a:moveTo>
                  <a:pt x="12" y="172"/>
                </a:moveTo>
                <a:cubicBezTo>
                  <a:pt x="12" y="178"/>
                  <a:pt x="14" y="184"/>
                  <a:pt x="19" y="188"/>
                </a:cubicBezTo>
                <a:cubicBezTo>
                  <a:pt x="19" y="188"/>
                  <a:pt x="19" y="188"/>
                  <a:pt x="19" y="188"/>
                </a:cubicBezTo>
                <a:cubicBezTo>
                  <a:pt x="149" y="314"/>
                  <a:pt x="149" y="314"/>
                  <a:pt x="149" y="314"/>
                </a:cubicBezTo>
                <a:cubicBezTo>
                  <a:pt x="159" y="324"/>
                  <a:pt x="181" y="332"/>
                  <a:pt x="194" y="332"/>
                </a:cubicBezTo>
                <a:cubicBezTo>
                  <a:pt x="194" y="332"/>
                  <a:pt x="194" y="332"/>
                  <a:pt x="194" y="332"/>
                </a:cubicBezTo>
                <a:cubicBezTo>
                  <a:pt x="469" y="332"/>
                  <a:pt x="469" y="332"/>
                  <a:pt x="469" y="332"/>
                </a:cubicBezTo>
                <a:cubicBezTo>
                  <a:pt x="481" y="332"/>
                  <a:pt x="491" y="322"/>
                  <a:pt x="491" y="310"/>
                </a:cubicBezTo>
                <a:cubicBezTo>
                  <a:pt x="491" y="310"/>
                  <a:pt x="491" y="310"/>
                  <a:pt x="491" y="310"/>
                </a:cubicBezTo>
                <a:cubicBezTo>
                  <a:pt x="491" y="35"/>
                  <a:pt x="491" y="35"/>
                  <a:pt x="491" y="35"/>
                </a:cubicBezTo>
                <a:cubicBezTo>
                  <a:pt x="491" y="23"/>
                  <a:pt x="481" y="13"/>
                  <a:pt x="469" y="12"/>
                </a:cubicBezTo>
                <a:cubicBezTo>
                  <a:pt x="469" y="12"/>
                  <a:pt x="469" y="12"/>
                  <a:pt x="469" y="12"/>
                </a:cubicBezTo>
                <a:cubicBezTo>
                  <a:pt x="194" y="12"/>
                  <a:pt x="194" y="12"/>
                  <a:pt x="194" y="12"/>
                </a:cubicBezTo>
                <a:cubicBezTo>
                  <a:pt x="181" y="12"/>
                  <a:pt x="159" y="21"/>
                  <a:pt x="149" y="31"/>
                </a:cubicBezTo>
                <a:cubicBezTo>
                  <a:pt x="149" y="31"/>
                  <a:pt x="149" y="31"/>
                  <a:pt x="149" y="31"/>
                </a:cubicBezTo>
                <a:cubicBezTo>
                  <a:pt x="19" y="157"/>
                  <a:pt x="19" y="157"/>
                  <a:pt x="19" y="157"/>
                </a:cubicBezTo>
                <a:cubicBezTo>
                  <a:pt x="19" y="157"/>
                  <a:pt x="19" y="157"/>
                  <a:pt x="19" y="157"/>
                </a:cubicBezTo>
                <a:cubicBezTo>
                  <a:pt x="14" y="161"/>
                  <a:pt x="12" y="167"/>
                  <a:pt x="12" y="172"/>
                </a:cubicBezTo>
                <a:close/>
              </a:path>
            </a:pathLst>
          </a:custGeom>
          <a:solidFill>
            <a:schemeClr val="bg1">
              <a:alpha val="100000"/>
            </a:schemeClr>
          </a:solidFill>
          <a:ln w="9525">
            <a:noFill/>
          </a:ln>
        </p:spPr>
        <p:txBody>
          <a:bodyPr/>
          <a:p>
            <a:endParaRPr lang="zh-CN" altLang="en-US"/>
          </a:p>
        </p:txBody>
      </p:sp>
      <p:sp>
        <p:nvSpPr>
          <p:cNvPr id="4109" name="Rectangle 13"/>
          <p:cNvSpPr/>
          <p:nvPr/>
        </p:nvSpPr>
        <p:spPr>
          <a:xfrm>
            <a:off x="3622675" y="3209925"/>
            <a:ext cx="76200" cy="34925"/>
          </a:xfrm>
          <a:prstGeom prst="rect">
            <a:avLst/>
          </a:prstGeom>
          <a:solidFill>
            <a:schemeClr val="tx1"/>
          </a:solidFill>
          <a:ln w="9525">
            <a:noFill/>
          </a:ln>
        </p:spPr>
        <p:txBody>
          <a:bodyPr/>
          <a:p>
            <a:endParaRPr lang="zh-CN" altLang="en-US" dirty="0">
              <a:solidFill>
                <a:srgbClr val="000000"/>
              </a:solidFill>
              <a:latin typeface="时尚中黑简体" pitchFamily="2" charset="-122"/>
              <a:ea typeface="时尚中黑简体" pitchFamily="2" charset="-122"/>
              <a:sym typeface="时尚中黑简体" pitchFamily="2" charset="-122"/>
            </a:endParaRPr>
          </a:p>
        </p:txBody>
      </p:sp>
      <p:sp>
        <p:nvSpPr>
          <p:cNvPr id="4110" name="Freeform 14"/>
          <p:cNvSpPr/>
          <p:nvPr/>
        </p:nvSpPr>
        <p:spPr>
          <a:xfrm>
            <a:off x="3735388" y="3098800"/>
            <a:ext cx="128587" cy="215900"/>
          </a:xfrm>
          <a:custGeom>
            <a:avLst/>
            <a:gdLst>
              <a:gd name="txL" fmla="*/ 0 w 71"/>
              <a:gd name="txT" fmla="*/ 0 h 120"/>
              <a:gd name="txR" fmla="*/ 71 w 71"/>
              <a:gd name="txB" fmla="*/ 120 h 120"/>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 ang="0">
                <a:pos x="2147483647" y="2147483647"/>
              </a:cxn>
              <a:cxn ang="0">
                <a:pos x="2147483647" y="2147483647"/>
              </a:cxn>
              <a:cxn ang="0">
                <a:pos x="2147483647" y="2147483647"/>
              </a:cxn>
            </a:cxnLst>
            <a:rect l="txL" t="txT" r="txR" b="txB"/>
            <a:pathLst>
              <a:path w="71" h="120">
                <a:moveTo>
                  <a:pt x="68" y="31"/>
                </a:moveTo>
                <a:cubicBezTo>
                  <a:pt x="68" y="37"/>
                  <a:pt x="67" y="42"/>
                  <a:pt x="65" y="48"/>
                </a:cubicBezTo>
                <a:cubicBezTo>
                  <a:pt x="63" y="54"/>
                  <a:pt x="61" y="60"/>
                  <a:pt x="57" y="65"/>
                </a:cubicBezTo>
                <a:cubicBezTo>
                  <a:pt x="54" y="71"/>
                  <a:pt x="51" y="76"/>
                  <a:pt x="47" y="82"/>
                </a:cubicBezTo>
                <a:cubicBezTo>
                  <a:pt x="43" y="87"/>
                  <a:pt x="39" y="92"/>
                  <a:pt x="35" y="96"/>
                </a:cubicBezTo>
                <a:cubicBezTo>
                  <a:pt x="27" y="103"/>
                  <a:pt x="27" y="103"/>
                  <a:pt x="27" y="103"/>
                </a:cubicBezTo>
                <a:cubicBezTo>
                  <a:pt x="27" y="104"/>
                  <a:pt x="27" y="104"/>
                  <a:pt x="27" y="104"/>
                </a:cubicBezTo>
                <a:cubicBezTo>
                  <a:pt x="39" y="101"/>
                  <a:pt x="39" y="101"/>
                  <a:pt x="39" y="101"/>
                </a:cubicBezTo>
                <a:cubicBezTo>
                  <a:pt x="71" y="101"/>
                  <a:pt x="71" y="101"/>
                  <a:pt x="71" y="101"/>
                </a:cubicBezTo>
                <a:cubicBezTo>
                  <a:pt x="71" y="120"/>
                  <a:pt x="71" y="120"/>
                  <a:pt x="71" y="120"/>
                </a:cubicBezTo>
                <a:cubicBezTo>
                  <a:pt x="0" y="120"/>
                  <a:pt x="0" y="120"/>
                  <a:pt x="0" y="120"/>
                </a:cubicBezTo>
                <a:cubicBezTo>
                  <a:pt x="0" y="109"/>
                  <a:pt x="0" y="109"/>
                  <a:pt x="0" y="109"/>
                </a:cubicBezTo>
                <a:cubicBezTo>
                  <a:pt x="3" y="106"/>
                  <a:pt x="6" y="103"/>
                  <a:pt x="9" y="99"/>
                </a:cubicBezTo>
                <a:cubicBezTo>
                  <a:pt x="13" y="95"/>
                  <a:pt x="16" y="91"/>
                  <a:pt x="19" y="87"/>
                </a:cubicBezTo>
                <a:cubicBezTo>
                  <a:pt x="23" y="83"/>
                  <a:pt x="26" y="78"/>
                  <a:pt x="29" y="74"/>
                </a:cubicBezTo>
                <a:cubicBezTo>
                  <a:pt x="33" y="69"/>
                  <a:pt x="36" y="65"/>
                  <a:pt x="38" y="60"/>
                </a:cubicBezTo>
                <a:cubicBezTo>
                  <a:pt x="41" y="56"/>
                  <a:pt x="43" y="51"/>
                  <a:pt x="44" y="47"/>
                </a:cubicBezTo>
                <a:cubicBezTo>
                  <a:pt x="46" y="43"/>
                  <a:pt x="47" y="39"/>
                  <a:pt x="47" y="35"/>
                </a:cubicBezTo>
                <a:cubicBezTo>
                  <a:pt x="47" y="30"/>
                  <a:pt x="45" y="27"/>
                  <a:pt x="43" y="24"/>
                </a:cubicBezTo>
                <a:cubicBezTo>
                  <a:pt x="40" y="21"/>
                  <a:pt x="36" y="19"/>
                  <a:pt x="30" y="19"/>
                </a:cubicBezTo>
                <a:cubicBezTo>
                  <a:pt x="27" y="19"/>
                  <a:pt x="23" y="20"/>
                  <a:pt x="19" y="21"/>
                </a:cubicBezTo>
                <a:cubicBezTo>
                  <a:pt x="15" y="23"/>
                  <a:pt x="12" y="25"/>
                  <a:pt x="10" y="27"/>
                </a:cubicBezTo>
                <a:cubicBezTo>
                  <a:pt x="1" y="12"/>
                  <a:pt x="1" y="12"/>
                  <a:pt x="1" y="12"/>
                </a:cubicBezTo>
                <a:cubicBezTo>
                  <a:pt x="5" y="8"/>
                  <a:pt x="10" y="5"/>
                  <a:pt x="16" y="3"/>
                </a:cubicBezTo>
                <a:cubicBezTo>
                  <a:pt x="21" y="1"/>
                  <a:pt x="28" y="0"/>
                  <a:pt x="35" y="0"/>
                </a:cubicBezTo>
                <a:cubicBezTo>
                  <a:pt x="40" y="0"/>
                  <a:pt x="45" y="1"/>
                  <a:pt x="49" y="2"/>
                </a:cubicBezTo>
                <a:cubicBezTo>
                  <a:pt x="53" y="3"/>
                  <a:pt x="56" y="5"/>
                  <a:pt x="59" y="8"/>
                </a:cubicBezTo>
                <a:cubicBezTo>
                  <a:pt x="62" y="10"/>
                  <a:pt x="64" y="14"/>
                  <a:pt x="66" y="17"/>
                </a:cubicBezTo>
                <a:cubicBezTo>
                  <a:pt x="68" y="21"/>
                  <a:pt x="68" y="26"/>
                  <a:pt x="68" y="31"/>
                </a:cubicBezTo>
                <a:close/>
              </a:path>
            </a:pathLst>
          </a:custGeom>
          <a:solidFill>
            <a:schemeClr val="tx1">
              <a:alpha val="100000"/>
            </a:schemeClr>
          </a:solidFill>
          <a:ln w="9525">
            <a:noFill/>
          </a:ln>
        </p:spPr>
        <p:txBody>
          <a:bodyPr/>
          <a:p>
            <a:endParaRPr lang="zh-CN" altLang="en-US"/>
          </a:p>
        </p:txBody>
      </p:sp>
      <p:sp>
        <p:nvSpPr>
          <p:cNvPr id="4111" name="Freeform 15"/>
          <p:cNvSpPr>
            <a:spLocks noEditPoints="1"/>
          </p:cNvSpPr>
          <p:nvPr/>
        </p:nvSpPr>
        <p:spPr>
          <a:xfrm>
            <a:off x="3898900" y="3098800"/>
            <a:ext cx="147638" cy="219075"/>
          </a:xfrm>
          <a:custGeom>
            <a:avLst/>
            <a:gdLst>
              <a:gd name="txL" fmla="*/ 0 w 82"/>
              <a:gd name="txT" fmla="*/ 0 h 122"/>
              <a:gd name="txR" fmla="*/ 82 w 82"/>
              <a:gd name="txB" fmla="*/ 122 h 122"/>
            </a:gdLst>
            <a:ahLst/>
            <a:cxnLst>
              <a:cxn ang="0">
                <a:pos x="0" y="2147483647"/>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82" h="122">
                <a:moveTo>
                  <a:pt x="0" y="61"/>
                </a:moveTo>
                <a:cubicBezTo>
                  <a:pt x="0" y="40"/>
                  <a:pt x="3" y="25"/>
                  <a:pt x="10" y="15"/>
                </a:cubicBezTo>
                <a:cubicBezTo>
                  <a:pt x="17" y="5"/>
                  <a:pt x="27" y="0"/>
                  <a:pt x="41" y="0"/>
                </a:cubicBezTo>
                <a:cubicBezTo>
                  <a:pt x="55" y="0"/>
                  <a:pt x="65" y="5"/>
                  <a:pt x="72" y="15"/>
                </a:cubicBezTo>
                <a:cubicBezTo>
                  <a:pt x="78" y="25"/>
                  <a:pt x="82" y="40"/>
                  <a:pt x="82" y="61"/>
                </a:cubicBezTo>
                <a:cubicBezTo>
                  <a:pt x="82" y="82"/>
                  <a:pt x="78" y="97"/>
                  <a:pt x="71" y="107"/>
                </a:cubicBezTo>
                <a:cubicBezTo>
                  <a:pt x="64" y="117"/>
                  <a:pt x="54" y="122"/>
                  <a:pt x="40" y="122"/>
                </a:cubicBezTo>
                <a:cubicBezTo>
                  <a:pt x="26" y="122"/>
                  <a:pt x="16" y="117"/>
                  <a:pt x="10" y="106"/>
                </a:cubicBezTo>
                <a:cubicBezTo>
                  <a:pt x="3" y="96"/>
                  <a:pt x="0" y="81"/>
                  <a:pt x="0" y="61"/>
                </a:cubicBezTo>
                <a:close/>
                <a:moveTo>
                  <a:pt x="21" y="61"/>
                </a:moveTo>
                <a:cubicBezTo>
                  <a:pt x="21" y="75"/>
                  <a:pt x="23" y="85"/>
                  <a:pt x="26" y="93"/>
                </a:cubicBezTo>
                <a:cubicBezTo>
                  <a:pt x="29" y="100"/>
                  <a:pt x="34" y="104"/>
                  <a:pt x="41" y="104"/>
                </a:cubicBezTo>
                <a:cubicBezTo>
                  <a:pt x="47" y="104"/>
                  <a:pt x="52" y="100"/>
                  <a:pt x="55" y="93"/>
                </a:cubicBezTo>
                <a:cubicBezTo>
                  <a:pt x="58" y="87"/>
                  <a:pt x="60" y="76"/>
                  <a:pt x="60" y="61"/>
                </a:cubicBezTo>
                <a:cubicBezTo>
                  <a:pt x="60" y="47"/>
                  <a:pt x="58" y="37"/>
                  <a:pt x="55" y="29"/>
                </a:cubicBezTo>
                <a:cubicBezTo>
                  <a:pt x="52" y="22"/>
                  <a:pt x="48" y="18"/>
                  <a:pt x="40" y="18"/>
                </a:cubicBezTo>
                <a:cubicBezTo>
                  <a:pt x="34" y="18"/>
                  <a:pt x="29" y="22"/>
                  <a:pt x="26" y="29"/>
                </a:cubicBezTo>
                <a:cubicBezTo>
                  <a:pt x="23" y="36"/>
                  <a:pt x="21" y="46"/>
                  <a:pt x="21" y="61"/>
                </a:cubicBezTo>
                <a:close/>
              </a:path>
            </a:pathLst>
          </a:custGeom>
          <a:solidFill>
            <a:schemeClr val="tx1">
              <a:alpha val="100000"/>
            </a:schemeClr>
          </a:solidFill>
          <a:ln w="9525">
            <a:noFill/>
          </a:ln>
        </p:spPr>
        <p:txBody>
          <a:bodyPr/>
          <a:p>
            <a:endParaRPr lang="zh-CN" altLang="en-US"/>
          </a:p>
        </p:txBody>
      </p:sp>
      <p:sp>
        <p:nvSpPr>
          <p:cNvPr id="4112" name="Freeform 16"/>
          <p:cNvSpPr>
            <a:spLocks noEditPoints="1"/>
          </p:cNvSpPr>
          <p:nvPr/>
        </p:nvSpPr>
        <p:spPr>
          <a:xfrm>
            <a:off x="2546350" y="3924300"/>
            <a:ext cx="395288" cy="419100"/>
          </a:xfrm>
          <a:custGeom>
            <a:avLst/>
            <a:gdLst>
              <a:gd name="txL" fmla="*/ 0 w 220"/>
              <a:gd name="txT" fmla="*/ 0 h 233"/>
              <a:gd name="txR" fmla="*/ 220 w 220"/>
              <a:gd name="txB" fmla="*/ 233 h 233"/>
            </a:gdLst>
            <a:ahLst/>
            <a:cxnLst>
              <a:cxn ang="0">
                <a:pos x="2147483647" y="0"/>
              </a:cxn>
              <a:cxn ang="0">
                <a:pos x="2147483647" y="2147483647"/>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20" h="233">
                <a:moveTo>
                  <a:pt x="136" y="0"/>
                </a:moveTo>
                <a:cubicBezTo>
                  <a:pt x="106" y="0"/>
                  <a:pt x="80" y="17"/>
                  <a:pt x="65" y="43"/>
                </a:cubicBezTo>
                <a:cubicBezTo>
                  <a:pt x="65" y="43"/>
                  <a:pt x="65" y="43"/>
                  <a:pt x="64" y="43"/>
                </a:cubicBezTo>
                <a:cubicBezTo>
                  <a:pt x="29" y="43"/>
                  <a:pt x="0" y="74"/>
                  <a:pt x="0" y="113"/>
                </a:cubicBezTo>
                <a:cubicBezTo>
                  <a:pt x="0" y="142"/>
                  <a:pt x="15" y="166"/>
                  <a:pt x="37" y="177"/>
                </a:cubicBezTo>
                <a:cubicBezTo>
                  <a:pt x="36" y="175"/>
                  <a:pt x="36" y="173"/>
                  <a:pt x="36" y="171"/>
                </a:cubicBezTo>
                <a:cubicBezTo>
                  <a:pt x="36" y="166"/>
                  <a:pt x="38" y="162"/>
                  <a:pt x="40" y="158"/>
                </a:cubicBezTo>
                <a:cubicBezTo>
                  <a:pt x="26" y="149"/>
                  <a:pt x="17" y="133"/>
                  <a:pt x="17" y="113"/>
                </a:cubicBezTo>
                <a:cubicBezTo>
                  <a:pt x="17" y="84"/>
                  <a:pt x="38" y="61"/>
                  <a:pt x="64" y="61"/>
                </a:cubicBezTo>
                <a:cubicBezTo>
                  <a:pt x="66" y="61"/>
                  <a:pt x="67" y="61"/>
                  <a:pt x="69" y="61"/>
                </a:cubicBezTo>
                <a:cubicBezTo>
                  <a:pt x="72" y="62"/>
                  <a:pt x="76" y="60"/>
                  <a:pt x="77" y="56"/>
                </a:cubicBezTo>
                <a:cubicBezTo>
                  <a:pt x="89" y="34"/>
                  <a:pt x="111" y="18"/>
                  <a:pt x="136" y="18"/>
                </a:cubicBezTo>
                <a:cubicBezTo>
                  <a:pt x="173" y="18"/>
                  <a:pt x="203" y="51"/>
                  <a:pt x="203" y="92"/>
                </a:cubicBezTo>
                <a:cubicBezTo>
                  <a:pt x="203" y="122"/>
                  <a:pt x="187" y="148"/>
                  <a:pt x="163" y="159"/>
                </a:cubicBezTo>
                <a:cubicBezTo>
                  <a:pt x="165" y="162"/>
                  <a:pt x="167" y="166"/>
                  <a:pt x="167" y="171"/>
                </a:cubicBezTo>
                <a:cubicBezTo>
                  <a:pt x="167" y="173"/>
                  <a:pt x="166" y="176"/>
                  <a:pt x="166" y="178"/>
                </a:cubicBezTo>
                <a:cubicBezTo>
                  <a:pt x="197" y="165"/>
                  <a:pt x="220" y="131"/>
                  <a:pt x="220" y="92"/>
                </a:cubicBezTo>
                <a:cubicBezTo>
                  <a:pt x="220" y="41"/>
                  <a:pt x="182" y="0"/>
                  <a:pt x="136" y="0"/>
                </a:cubicBezTo>
                <a:close/>
                <a:moveTo>
                  <a:pt x="154" y="163"/>
                </a:moveTo>
                <a:cubicBezTo>
                  <a:pt x="153" y="162"/>
                  <a:pt x="152" y="162"/>
                  <a:pt x="150" y="162"/>
                </a:cubicBezTo>
                <a:cubicBezTo>
                  <a:pt x="122" y="162"/>
                  <a:pt x="122" y="162"/>
                  <a:pt x="122" y="162"/>
                </a:cubicBezTo>
                <a:cubicBezTo>
                  <a:pt x="142" y="140"/>
                  <a:pt x="142" y="140"/>
                  <a:pt x="142" y="140"/>
                </a:cubicBezTo>
                <a:cubicBezTo>
                  <a:pt x="145" y="136"/>
                  <a:pt x="145" y="130"/>
                  <a:pt x="142" y="127"/>
                </a:cubicBezTo>
                <a:cubicBezTo>
                  <a:pt x="139" y="123"/>
                  <a:pt x="133" y="123"/>
                  <a:pt x="130" y="127"/>
                </a:cubicBezTo>
                <a:cubicBezTo>
                  <a:pt x="110" y="149"/>
                  <a:pt x="110" y="149"/>
                  <a:pt x="110" y="149"/>
                </a:cubicBezTo>
                <a:cubicBezTo>
                  <a:pt x="110" y="117"/>
                  <a:pt x="110" y="117"/>
                  <a:pt x="110" y="117"/>
                </a:cubicBezTo>
                <a:cubicBezTo>
                  <a:pt x="110" y="112"/>
                  <a:pt x="106" y="108"/>
                  <a:pt x="101" y="108"/>
                </a:cubicBezTo>
                <a:cubicBezTo>
                  <a:pt x="97" y="108"/>
                  <a:pt x="93" y="112"/>
                  <a:pt x="93" y="117"/>
                </a:cubicBezTo>
                <a:cubicBezTo>
                  <a:pt x="93" y="149"/>
                  <a:pt x="93" y="149"/>
                  <a:pt x="93" y="149"/>
                </a:cubicBezTo>
                <a:cubicBezTo>
                  <a:pt x="73" y="127"/>
                  <a:pt x="73" y="127"/>
                  <a:pt x="73" y="127"/>
                </a:cubicBezTo>
                <a:cubicBezTo>
                  <a:pt x="70" y="123"/>
                  <a:pt x="64" y="123"/>
                  <a:pt x="61" y="127"/>
                </a:cubicBezTo>
                <a:cubicBezTo>
                  <a:pt x="58" y="130"/>
                  <a:pt x="58" y="136"/>
                  <a:pt x="61" y="140"/>
                </a:cubicBezTo>
                <a:cubicBezTo>
                  <a:pt x="81" y="162"/>
                  <a:pt x="81" y="162"/>
                  <a:pt x="81" y="162"/>
                </a:cubicBezTo>
                <a:cubicBezTo>
                  <a:pt x="53" y="162"/>
                  <a:pt x="53" y="162"/>
                  <a:pt x="53" y="162"/>
                </a:cubicBezTo>
                <a:cubicBezTo>
                  <a:pt x="51" y="162"/>
                  <a:pt x="50" y="162"/>
                  <a:pt x="49" y="163"/>
                </a:cubicBezTo>
                <a:cubicBezTo>
                  <a:pt x="46" y="164"/>
                  <a:pt x="44" y="167"/>
                  <a:pt x="44" y="171"/>
                </a:cubicBezTo>
                <a:cubicBezTo>
                  <a:pt x="44" y="176"/>
                  <a:pt x="48" y="180"/>
                  <a:pt x="53" y="180"/>
                </a:cubicBezTo>
                <a:cubicBezTo>
                  <a:pt x="81" y="180"/>
                  <a:pt x="81" y="180"/>
                  <a:pt x="81" y="180"/>
                </a:cubicBezTo>
                <a:cubicBezTo>
                  <a:pt x="61" y="202"/>
                  <a:pt x="61" y="202"/>
                  <a:pt x="61" y="202"/>
                </a:cubicBezTo>
                <a:cubicBezTo>
                  <a:pt x="58" y="206"/>
                  <a:pt x="58" y="212"/>
                  <a:pt x="61" y="215"/>
                </a:cubicBezTo>
                <a:cubicBezTo>
                  <a:pt x="63" y="217"/>
                  <a:pt x="65" y="218"/>
                  <a:pt x="67" y="218"/>
                </a:cubicBezTo>
                <a:cubicBezTo>
                  <a:pt x="69" y="218"/>
                  <a:pt x="71" y="217"/>
                  <a:pt x="73" y="215"/>
                </a:cubicBezTo>
                <a:cubicBezTo>
                  <a:pt x="93" y="193"/>
                  <a:pt x="93" y="193"/>
                  <a:pt x="93" y="193"/>
                </a:cubicBezTo>
                <a:cubicBezTo>
                  <a:pt x="93" y="224"/>
                  <a:pt x="93" y="224"/>
                  <a:pt x="93" y="224"/>
                </a:cubicBezTo>
                <a:cubicBezTo>
                  <a:pt x="93" y="229"/>
                  <a:pt x="97" y="233"/>
                  <a:pt x="101" y="233"/>
                </a:cubicBezTo>
                <a:cubicBezTo>
                  <a:pt x="106" y="233"/>
                  <a:pt x="110" y="229"/>
                  <a:pt x="110" y="224"/>
                </a:cubicBezTo>
                <a:cubicBezTo>
                  <a:pt x="110" y="193"/>
                  <a:pt x="110" y="193"/>
                  <a:pt x="110" y="193"/>
                </a:cubicBezTo>
                <a:cubicBezTo>
                  <a:pt x="130" y="215"/>
                  <a:pt x="130" y="215"/>
                  <a:pt x="130" y="215"/>
                </a:cubicBezTo>
                <a:cubicBezTo>
                  <a:pt x="132" y="217"/>
                  <a:pt x="134" y="218"/>
                  <a:pt x="136" y="218"/>
                </a:cubicBezTo>
                <a:cubicBezTo>
                  <a:pt x="138" y="218"/>
                  <a:pt x="140" y="217"/>
                  <a:pt x="142" y="215"/>
                </a:cubicBezTo>
                <a:cubicBezTo>
                  <a:pt x="145" y="212"/>
                  <a:pt x="145" y="206"/>
                  <a:pt x="142" y="202"/>
                </a:cubicBezTo>
                <a:cubicBezTo>
                  <a:pt x="122" y="180"/>
                  <a:pt x="122" y="180"/>
                  <a:pt x="122" y="180"/>
                </a:cubicBezTo>
                <a:cubicBezTo>
                  <a:pt x="150" y="180"/>
                  <a:pt x="150" y="180"/>
                  <a:pt x="150" y="180"/>
                </a:cubicBezTo>
                <a:cubicBezTo>
                  <a:pt x="155" y="180"/>
                  <a:pt x="159" y="176"/>
                  <a:pt x="159" y="171"/>
                </a:cubicBezTo>
                <a:cubicBezTo>
                  <a:pt x="159" y="167"/>
                  <a:pt x="157" y="164"/>
                  <a:pt x="154" y="163"/>
                </a:cubicBezTo>
                <a:close/>
              </a:path>
            </a:pathLst>
          </a:custGeom>
          <a:solidFill>
            <a:srgbClr val="FFFFFF">
              <a:alpha val="100000"/>
            </a:srgbClr>
          </a:solidFill>
          <a:ln w="9525">
            <a:noFill/>
          </a:ln>
        </p:spPr>
        <p:txBody>
          <a:bodyPr/>
          <a:p>
            <a:endParaRPr lang="zh-CN" altLang="en-US"/>
          </a:p>
        </p:txBody>
      </p:sp>
      <p:sp>
        <p:nvSpPr>
          <p:cNvPr id="4113" name="Oval 20"/>
          <p:cNvSpPr/>
          <p:nvPr/>
        </p:nvSpPr>
        <p:spPr>
          <a:xfrm>
            <a:off x="4714875" y="4114800"/>
            <a:ext cx="574675" cy="574675"/>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4114" name="Freeform 21"/>
          <p:cNvSpPr/>
          <p:nvPr/>
        </p:nvSpPr>
        <p:spPr>
          <a:xfrm>
            <a:off x="4972050" y="4344988"/>
            <a:ext cx="57150" cy="60325"/>
          </a:xfrm>
          <a:custGeom>
            <a:avLst/>
            <a:gdLst>
              <a:gd name="txL" fmla="*/ 0 w 33"/>
              <a:gd name="txT" fmla="*/ 0 h 34"/>
              <a:gd name="txR" fmla="*/ 33 w 33"/>
              <a:gd name="txB" fmla="*/ 34 h 34"/>
            </a:gdLst>
            <a:ahLst/>
            <a:cxnLst>
              <a:cxn ang="0">
                <a:pos x="2147483647" y="2147483647"/>
              </a:cxn>
              <a:cxn ang="0">
                <a:pos x="2147483647" y="2147483647"/>
              </a:cxn>
              <a:cxn ang="0">
                <a:pos x="2147483647" y="2147483647"/>
              </a:cxn>
              <a:cxn ang="0">
                <a:pos x="0" y="2147483647"/>
              </a:cxn>
              <a:cxn ang="0">
                <a:pos x="0" y="2147483647"/>
              </a:cxn>
              <a:cxn ang="0">
                <a:pos x="2147483647" y="0"/>
              </a:cxn>
              <a:cxn ang="0">
                <a:pos x="2147483647" y="0"/>
              </a:cxn>
              <a:cxn ang="0">
                <a:pos x="2147483647" y="2147483647"/>
              </a:cxn>
            </a:cxnLst>
            <a:rect l="txL" t="txT" r="txR" b="txB"/>
            <a:pathLst>
              <a:path w="33" h="34">
                <a:moveTo>
                  <a:pt x="33" y="17"/>
                </a:moveTo>
                <a:cubicBezTo>
                  <a:pt x="33" y="26"/>
                  <a:pt x="26" y="34"/>
                  <a:pt x="17" y="34"/>
                </a:cubicBezTo>
                <a:cubicBezTo>
                  <a:pt x="17" y="34"/>
                  <a:pt x="17" y="34"/>
                  <a:pt x="17" y="34"/>
                </a:cubicBezTo>
                <a:cubicBezTo>
                  <a:pt x="7" y="34"/>
                  <a:pt x="0" y="26"/>
                  <a:pt x="0" y="17"/>
                </a:cubicBezTo>
                <a:cubicBezTo>
                  <a:pt x="0" y="17"/>
                  <a:pt x="0" y="17"/>
                  <a:pt x="0" y="17"/>
                </a:cubicBezTo>
                <a:cubicBezTo>
                  <a:pt x="0" y="8"/>
                  <a:pt x="7" y="0"/>
                  <a:pt x="17" y="0"/>
                </a:cubicBezTo>
                <a:cubicBezTo>
                  <a:pt x="17" y="0"/>
                  <a:pt x="17" y="0"/>
                  <a:pt x="17" y="0"/>
                </a:cubicBezTo>
                <a:cubicBezTo>
                  <a:pt x="26" y="0"/>
                  <a:pt x="33" y="8"/>
                  <a:pt x="33" y="17"/>
                </a:cubicBezTo>
                <a:close/>
              </a:path>
            </a:pathLst>
          </a:custGeom>
          <a:solidFill>
            <a:srgbClr val="FFFEFF">
              <a:alpha val="100000"/>
            </a:srgbClr>
          </a:solidFill>
          <a:ln w="9525">
            <a:noFill/>
          </a:ln>
        </p:spPr>
        <p:txBody>
          <a:bodyPr/>
          <a:p>
            <a:endParaRPr lang="zh-CN" altLang="en-US"/>
          </a:p>
        </p:txBody>
      </p:sp>
      <p:sp>
        <p:nvSpPr>
          <p:cNvPr id="4115" name="Freeform 22"/>
          <p:cNvSpPr/>
          <p:nvPr/>
        </p:nvSpPr>
        <p:spPr>
          <a:xfrm>
            <a:off x="4972050" y="4424363"/>
            <a:ext cx="55563" cy="125412"/>
          </a:xfrm>
          <a:custGeom>
            <a:avLst/>
            <a:gdLst>
              <a:gd name="txL" fmla="*/ 0 w 31"/>
              <a:gd name="txT" fmla="*/ 0 h 70"/>
              <a:gd name="txR" fmla="*/ 31 w 31"/>
              <a:gd name="txB" fmla="*/ 70 h 70"/>
            </a:gdLst>
            <a:ahLst/>
            <a:cxnLst>
              <a:cxn ang="0">
                <a:pos x="2147483647" y="2147483647"/>
              </a:cxn>
              <a:cxn ang="0">
                <a:pos x="2147483647" y="2147483647"/>
              </a:cxn>
              <a:cxn ang="0">
                <a:pos x="2147483647" y="2147483647"/>
              </a:cxn>
              <a:cxn ang="0">
                <a:pos x="0" y="2147483647"/>
              </a:cxn>
              <a:cxn ang="0">
                <a:pos x="0" y="2147483647"/>
              </a:cxn>
              <a:cxn ang="0">
                <a:pos x="2147483647" y="0"/>
              </a:cxn>
              <a:cxn ang="0">
                <a:pos x="2147483647" y="0"/>
              </a:cxn>
              <a:cxn ang="0">
                <a:pos x="2147483647" y="2147483647"/>
              </a:cxn>
              <a:cxn ang="0">
                <a:pos x="2147483647" y="2147483647"/>
              </a:cxn>
            </a:cxnLst>
            <a:rect l="txL" t="txT" r="txR" b="txB"/>
            <a:pathLst>
              <a:path w="31" h="70">
                <a:moveTo>
                  <a:pt x="31" y="63"/>
                </a:moveTo>
                <a:cubicBezTo>
                  <a:pt x="31" y="67"/>
                  <a:pt x="28" y="70"/>
                  <a:pt x="24" y="70"/>
                </a:cubicBezTo>
                <a:cubicBezTo>
                  <a:pt x="7" y="70"/>
                  <a:pt x="7" y="70"/>
                  <a:pt x="7" y="70"/>
                </a:cubicBezTo>
                <a:cubicBezTo>
                  <a:pt x="3" y="70"/>
                  <a:pt x="0" y="67"/>
                  <a:pt x="0" y="63"/>
                </a:cubicBezTo>
                <a:cubicBezTo>
                  <a:pt x="0" y="7"/>
                  <a:pt x="0" y="7"/>
                  <a:pt x="0" y="7"/>
                </a:cubicBezTo>
                <a:cubicBezTo>
                  <a:pt x="0" y="3"/>
                  <a:pt x="3" y="0"/>
                  <a:pt x="7" y="0"/>
                </a:cubicBezTo>
                <a:cubicBezTo>
                  <a:pt x="24" y="0"/>
                  <a:pt x="24" y="0"/>
                  <a:pt x="24" y="0"/>
                </a:cubicBezTo>
                <a:cubicBezTo>
                  <a:pt x="28" y="0"/>
                  <a:pt x="31" y="3"/>
                  <a:pt x="31" y="7"/>
                </a:cubicBezTo>
                <a:lnTo>
                  <a:pt x="31" y="63"/>
                </a:lnTo>
                <a:close/>
              </a:path>
            </a:pathLst>
          </a:custGeom>
          <a:solidFill>
            <a:srgbClr val="FFFEFF">
              <a:alpha val="100000"/>
            </a:srgbClr>
          </a:solidFill>
          <a:ln w="9525">
            <a:noFill/>
          </a:ln>
        </p:spPr>
        <p:txBody>
          <a:bodyPr/>
          <a:p>
            <a:endParaRPr lang="zh-CN" altLang="en-US"/>
          </a:p>
        </p:txBody>
      </p:sp>
      <p:sp>
        <p:nvSpPr>
          <p:cNvPr id="4116" name="Freeform 23"/>
          <p:cNvSpPr/>
          <p:nvPr/>
        </p:nvSpPr>
        <p:spPr>
          <a:xfrm>
            <a:off x="4924425" y="4297363"/>
            <a:ext cx="152400" cy="112712"/>
          </a:xfrm>
          <a:custGeom>
            <a:avLst/>
            <a:gdLst>
              <a:gd name="txL" fmla="*/ 0 w 85"/>
              <a:gd name="txT" fmla="*/ 0 h 62"/>
              <a:gd name="txR" fmla="*/ 85 w 85"/>
              <a:gd name="txB" fmla="*/ 62 h 62"/>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0" y="2147483647"/>
              </a:cxn>
              <a:cxn ang="0">
                <a:pos x="2147483647" y="0"/>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85" h="62">
                <a:moveTo>
                  <a:pt x="74" y="61"/>
                </a:moveTo>
                <a:cubicBezTo>
                  <a:pt x="70" y="59"/>
                  <a:pt x="68" y="55"/>
                  <a:pt x="69" y="51"/>
                </a:cubicBezTo>
                <a:cubicBezTo>
                  <a:pt x="69" y="51"/>
                  <a:pt x="69" y="51"/>
                  <a:pt x="69" y="51"/>
                </a:cubicBezTo>
                <a:cubicBezTo>
                  <a:pt x="70" y="48"/>
                  <a:pt x="70" y="46"/>
                  <a:pt x="70" y="43"/>
                </a:cubicBezTo>
                <a:cubicBezTo>
                  <a:pt x="70" y="43"/>
                  <a:pt x="70" y="43"/>
                  <a:pt x="70" y="43"/>
                </a:cubicBezTo>
                <a:cubicBezTo>
                  <a:pt x="70" y="27"/>
                  <a:pt x="58" y="15"/>
                  <a:pt x="43" y="15"/>
                </a:cubicBezTo>
                <a:cubicBezTo>
                  <a:pt x="43" y="15"/>
                  <a:pt x="43" y="15"/>
                  <a:pt x="43" y="15"/>
                </a:cubicBezTo>
                <a:cubicBezTo>
                  <a:pt x="27" y="15"/>
                  <a:pt x="15" y="27"/>
                  <a:pt x="15" y="43"/>
                </a:cubicBezTo>
                <a:cubicBezTo>
                  <a:pt x="15" y="43"/>
                  <a:pt x="15" y="43"/>
                  <a:pt x="15" y="43"/>
                </a:cubicBezTo>
                <a:cubicBezTo>
                  <a:pt x="15" y="46"/>
                  <a:pt x="15" y="48"/>
                  <a:pt x="16" y="51"/>
                </a:cubicBezTo>
                <a:cubicBezTo>
                  <a:pt x="16" y="51"/>
                  <a:pt x="16" y="51"/>
                  <a:pt x="16" y="51"/>
                </a:cubicBezTo>
                <a:cubicBezTo>
                  <a:pt x="17" y="55"/>
                  <a:pt x="15" y="59"/>
                  <a:pt x="12" y="61"/>
                </a:cubicBezTo>
                <a:cubicBezTo>
                  <a:pt x="12" y="61"/>
                  <a:pt x="12" y="61"/>
                  <a:pt x="12" y="61"/>
                </a:cubicBezTo>
                <a:cubicBezTo>
                  <a:pt x="8" y="62"/>
                  <a:pt x="4" y="60"/>
                  <a:pt x="2" y="56"/>
                </a:cubicBezTo>
                <a:cubicBezTo>
                  <a:pt x="2" y="56"/>
                  <a:pt x="2" y="56"/>
                  <a:pt x="2" y="56"/>
                </a:cubicBezTo>
                <a:cubicBezTo>
                  <a:pt x="1" y="52"/>
                  <a:pt x="0" y="48"/>
                  <a:pt x="0" y="43"/>
                </a:cubicBezTo>
                <a:cubicBezTo>
                  <a:pt x="0" y="43"/>
                  <a:pt x="0" y="43"/>
                  <a:pt x="0" y="43"/>
                </a:cubicBezTo>
                <a:cubicBezTo>
                  <a:pt x="0" y="19"/>
                  <a:pt x="19" y="0"/>
                  <a:pt x="43" y="0"/>
                </a:cubicBezTo>
                <a:cubicBezTo>
                  <a:pt x="43" y="0"/>
                  <a:pt x="43" y="0"/>
                  <a:pt x="43" y="0"/>
                </a:cubicBezTo>
                <a:cubicBezTo>
                  <a:pt x="66" y="0"/>
                  <a:pt x="85" y="19"/>
                  <a:pt x="85" y="43"/>
                </a:cubicBezTo>
                <a:cubicBezTo>
                  <a:pt x="85" y="43"/>
                  <a:pt x="85" y="43"/>
                  <a:pt x="85" y="43"/>
                </a:cubicBezTo>
                <a:cubicBezTo>
                  <a:pt x="85" y="48"/>
                  <a:pt x="84" y="52"/>
                  <a:pt x="83" y="56"/>
                </a:cubicBezTo>
                <a:cubicBezTo>
                  <a:pt x="83" y="56"/>
                  <a:pt x="83" y="56"/>
                  <a:pt x="83" y="56"/>
                </a:cubicBezTo>
                <a:cubicBezTo>
                  <a:pt x="82" y="59"/>
                  <a:pt x="79" y="61"/>
                  <a:pt x="76" y="61"/>
                </a:cubicBezTo>
                <a:cubicBezTo>
                  <a:pt x="76" y="61"/>
                  <a:pt x="76" y="61"/>
                  <a:pt x="76" y="61"/>
                </a:cubicBezTo>
                <a:cubicBezTo>
                  <a:pt x="75" y="61"/>
                  <a:pt x="74" y="61"/>
                  <a:pt x="74" y="61"/>
                </a:cubicBezTo>
                <a:close/>
              </a:path>
            </a:pathLst>
          </a:custGeom>
          <a:solidFill>
            <a:srgbClr val="FFFEFF">
              <a:alpha val="100000"/>
            </a:srgbClr>
          </a:solidFill>
          <a:ln w="9525">
            <a:noFill/>
          </a:ln>
        </p:spPr>
        <p:txBody>
          <a:bodyPr/>
          <a:p>
            <a:endParaRPr lang="zh-CN" altLang="en-US"/>
          </a:p>
        </p:txBody>
      </p:sp>
      <p:sp>
        <p:nvSpPr>
          <p:cNvPr id="4117" name="Freeform 24"/>
          <p:cNvSpPr/>
          <p:nvPr/>
        </p:nvSpPr>
        <p:spPr>
          <a:xfrm>
            <a:off x="4879975" y="4254500"/>
            <a:ext cx="241300" cy="214313"/>
          </a:xfrm>
          <a:custGeom>
            <a:avLst/>
            <a:gdLst>
              <a:gd name="txL" fmla="*/ 0 w 134"/>
              <a:gd name="txT" fmla="*/ 0 h 119"/>
              <a:gd name="txR" fmla="*/ 134 w 134"/>
              <a:gd name="txB" fmla="*/ 119 h 119"/>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0" y="2147483647"/>
              </a:cxn>
              <a:cxn ang="0">
                <a:pos x="2147483647" y="0"/>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134" h="119">
                <a:moveTo>
                  <a:pt x="101" y="116"/>
                </a:moveTo>
                <a:cubicBezTo>
                  <a:pt x="98" y="113"/>
                  <a:pt x="99" y="109"/>
                  <a:pt x="102" y="106"/>
                </a:cubicBezTo>
                <a:cubicBezTo>
                  <a:pt x="102" y="106"/>
                  <a:pt x="102" y="106"/>
                  <a:pt x="102" y="106"/>
                </a:cubicBezTo>
                <a:cubicBezTo>
                  <a:pt x="112" y="96"/>
                  <a:pt x="119" y="82"/>
                  <a:pt x="119" y="67"/>
                </a:cubicBezTo>
                <a:cubicBezTo>
                  <a:pt x="119" y="67"/>
                  <a:pt x="119" y="67"/>
                  <a:pt x="119" y="67"/>
                </a:cubicBezTo>
                <a:cubicBezTo>
                  <a:pt x="119" y="38"/>
                  <a:pt x="96" y="14"/>
                  <a:pt x="67" y="14"/>
                </a:cubicBezTo>
                <a:cubicBezTo>
                  <a:pt x="67" y="14"/>
                  <a:pt x="67" y="14"/>
                  <a:pt x="67" y="14"/>
                </a:cubicBezTo>
                <a:cubicBezTo>
                  <a:pt x="38" y="14"/>
                  <a:pt x="14" y="38"/>
                  <a:pt x="14" y="67"/>
                </a:cubicBezTo>
                <a:cubicBezTo>
                  <a:pt x="14" y="67"/>
                  <a:pt x="14" y="67"/>
                  <a:pt x="14" y="67"/>
                </a:cubicBezTo>
                <a:cubicBezTo>
                  <a:pt x="14" y="82"/>
                  <a:pt x="21" y="96"/>
                  <a:pt x="32" y="106"/>
                </a:cubicBezTo>
                <a:cubicBezTo>
                  <a:pt x="32" y="106"/>
                  <a:pt x="32" y="106"/>
                  <a:pt x="32" y="106"/>
                </a:cubicBezTo>
                <a:cubicBezTo>
                  <a:pt x="35" y="109"/>
                  <a:pt x="35" y="113"/>
                  <a:pt x="32" y="116"/>
                </a:cubicBezTo>
                <a:cubicBezTo>
                  <a:pt x="32" y="116"/>
                  <a:pt x="32" y="116"/>
                  <a:pt x="32" y="116"/>
                </a:cubicBezTo>
                <a:cubicBezTo>
                  <a:pt x="29" y="119"/>
                  <a:pt x="25" y="119"/>
                  <a:pt x="22" y="117"/>
                </a:cubicBezTo>
                <a:cubicBezTo>
                  <a:pt x="22" y="117"/>
                  <a:pt x="22" y="117"/>
                  <a:pt x="22" y="117"/>
                </a:cubicBezTo>
                <a:cubicBezTo>
                  <a:pt x="8" y="104"/>
                  <a:pt x="0" y="87"/>
                  <a:pt x="0" y="67"/>
                </a:cubicBezTo>
                <a:cubicBezTo>
                  <a:pt x="0" y="67"/>
                  <a:pt x="0" y="67"/>
                  <a:pt x="0" y="67"/>
                </a:cubicBezTo>
                <a:cubicBezTo>
                  <a:pt x="0" y="30"/>
                  <a:pt x="30" y="0"/>
                  <a:pt x="67" y="0"/>
                </a:cubicBezTo>
                <a:cubicBezTo>
                  <a:pt x="67" y="0"/>
                  <a:pt x="67" y="0"/>
                  <a:pt x="67" y="0"/>
                </a:cubicBezTo>
                <a:cubicBezTo>
                  <a:pt x="104" y="0"/>
                  <a:pt x="134" y="30"/>
                  <a:pt x="134" y="67"/>
                </a:cubicBezTo>
                <a:cubicBezTo>
                  <a:pt x="134" y="67"/>
                  <a:pt x="134" y="67"/>
                  <a:pt x="134" y="67"/>
                </a:cubicBezTo>
                <a:cubicBezTo>
                  <a:pt x="134" y="87"/>
                  <a:pt x="125" y="104"/>
                  <a:pt x="111" y="117"/>
                </a:cubicBezTo>
                <a:cubicBezTo>
                  <a:pt x="111" y="117"/>
                  <a:pt x="111" y="117"/>
                  <a:pt x="111" y="117"/>
                </a:cubicBezTo>
                <a:cubicBezTo>
                  <a:pt x="110" y="118"/>
                  <a:pt x="108" y="119"/>
                  <a:pt x="106" y="119"/>
                </a:cubicBezTo>
                <a:cubicBezTo>
                  <a:pt x="106" y="119"/>
                  <a:pt x="106" y="119"/>
                  <a:pt x="106" y="119"/>
                </a:cubicBezTo>
                <a:cubicBezTo>
                  <a:pt x="104" y="119"/>
                  <a:pt x="102" y="118"/>
                  <a:pt x="101" y="116"/>
                </a:cubicBezTo>
                <a:close/>
              </a:path>
            </a:pathLst>
          </a:custGeom>
          <a:solidFill>
            <a:srgbClr val="FFFEFF">
              <a:alpha val="100000"/>
            </a:srgbClr>
          </a:solidFill>
          <a:ln w="9525">
            <a:noFill/>
          </a:ln>
        </p:spPr>
        <p:txBody>
          <a:bodyPr/>
          <a:p>
            <a:endParaRPr lang="zh-CN" altLang="en-US"/>
          </a:p>
        </p:txBody>
      </p:sp>
      <p:sp>
        <p:nvSpPr>
          <p:cNvPr id="4118" name="Freeform 25"/>
          <p:cNvSpPr/>
          <p:nvPr/>
        </p:nvSpPr>
        <p:spPr>
          <a:xfrm>
            <a:off x="4924425" y="4297363"/>
            <a:ext cx="152400" cy="112712"/>
          </a:xfrm>
          <a:custGeom>
            <a:avLst/>
            <a:gdLst>
              <a:gd name="txL" fmla="*/ 0 w 85"/>
              <a:gd name="txT" fmla="*/ 0 h 62"/>
              <a:gd name="txR" fmla="*/ 85 w 85"/>
              <a:gd name="txB" fmla="*/ 62 h 62"/>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0" y="2147483647"/>
              </a:cxn>
              <a:cxn ang="0">
                <a:pos x="2147483647" y="0"/>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85" h="62">
                <a:moveTo>
                  <a:pt x="74" y="61"/>
                </a:moveTo>
                <a:cubicBezTo>
                  <a:pt x="70" y="59"/>
                  <a:pt x="68" y="55"/>
                  <a:pt x="69" y="51"/>
                </a:cubicBezTo>
                <a:cubicBezTo>
                  <a:pt x="69" y="51"/>
                  <a:pt x="69" y="51"/>
                  <a:pt x="69" y="51"/>
                </a:cubicBezTo>
                <a:cubicBezTo>
                  <a:pt x="70" y="48"/>
                  <a:pt x="70" y="46"/>
                  <a:pt x="70" y="43"/>
                </a:cubicBezTo>
                <a:cubicBezTo>
                  <a:pt x="70" y="43"/>
                  <a:pt x="70" y="43"/>
                  <a:pt x="70" y="43"/>
                </a:cubicBezTo>
                <a:cubicBezTo>
                  <a:pt x="70" y="27"/>
                  <a:pt x="58" y="15"/>
                  <a:pt x="43" y="15"/>
                </a:cubicBezTo>
                <a:cubicBezTo>
                  <a:pt x="43" y="15"/>
                  <a:pt x="43" y="15"/>
                  <a:pt x="43" y="15"/>
                </a:cubicBezTo>
                <a:cubicBezTo>
                  <a:pt x="27" y="15"/>
                  <a:pt x="15" y="27"/>
                  <a:pt x="15" y="43"/>
                </a:cubicBezTo>
                <a:cubicBezTo>
                  <a:pt x="15" y="43"/>
                  <a:pt x="15" y="43"/>
                  <a:pt x="15" y="43"/>
                </a:cubicBezTo>
                <a:cubicBezTo>
                  <a:pt x="15" y="46"/>
                  <a:pt x="15" y="48"/>
                  <a:pt x="16" y="51"/>
                </a:cubicBezTo>
                <a:cubicBezTo>
                  <a:pt x="16" y="51"/>
                  <a:pt x="16" y="51"/>
                  <a:pt x="16" y="51"/>
                </a:cubicBezTo>
                <a:cubicBezTo>
                  <a:pt x="17" y="55"/>
                  <a:pt x="15" y="59"/>
                  <a:pt x="12" y="61"/>
                </a:cubicBezTo>
                <a:cubicBezTo>
                  <a:pt x="12" y="61"/>
                  <a:pt x="12" y="61"/>
                  <a:pt x="12" y="61"/>
                </a:cubicBezTo>
                <a:cubicBezTo>
                  <a:pt x="8" y="62"/>
                  <a:pt x="4" y="60"/>
                  <a:pt x="2" y="56"/>
                </a:cubicBezTo>
                <a:cubicBezTo>
                  <a:pt x="2" y="56"/>
                  <a:pt x="2" y="56"/>
                  <a:pt x="2" y="56"/>
                </a:cubicBezTo>
                <a:cubicBezTo>
                  <a:pt x="1" y="52"/>
                  <a:pt x="0" y="48"/>
                  <a:pt x="0" y="43"/>
                </a:cubicBezTo>
                <a:cubicBezTo>
                  <a:pt x="0" y="43"/>
                  <a:pt x="0" y="43"/>
                  <a:pt x="0" y="43"/>
                </a:cubicBezTo>
                <a:cubicBezTo>
                  <a:pt x="0" y="19"/>
                  <a:pt x="19" y="0"/>
                  <a:pt x="43" y="0"/>
                </a:cubicBezTo>
                <a:cubicBezTo>
                  <a:pt x="43" y="0"/>
                  <a:pt x="43" y="0"/>
                  <a:pt x="43" y="0"/>
                </a:cubicBezTo>
                <a:cubicBezTo>
                  <a:pt x="66" y="0"/>
                  <a:pt x="85" y="19"/>
                  <a:pt x="85" y="43"/>
                </a:cubicBezTo>
                <a:cubicBezTo>
                  <a:pt x="85" y="43"/>
                  <a:pt x="85" y="43"/>
                  <a:pt x="85" y="43"/>
                </a:cubicBezTo>
                <a:cubicBezTo>
                  <a:pt x="85" y="48"/>
                  <a:pt x="84" y="52"/>
                  <a:pt x="83" y="56"/>
                </a:cubicBezTo>
                <a:cubicBezTo>
                  <a:pt x="83" y="56"/>
                  <a:pt x="83" y="56"/>
                  <a:pt x="83" y="56"/>
                </a:cubicBezTo>
                <a:cubicBezTo>
                  <a:pt x="83" y="56"/>
                  <a:pt x="83" y="56"/>
                  <a:pt x="83" y="56"/>
                </a:cubicBezTo>
                <a:cubicBezTo>
                  <a:pt x="82" y="59"/>
                  <a:pt x="79" y="61"/>
                  <a:pt x="76" y="61"/>
                </a:cubicBezTo>
                <a:cubicBezTo>
                  <a:pt x="76" y="61"/>
                  <a:pt x="76" y="61"/>
                  <a:pt x="76" y="61"/>
                </a:cubicBezTo>
                <a:cubicBezTo>
                  <a:pt x="75" y="61"/>
                  <a:pt x="74" y="61"/>
                  <a:pt x="74" y="61"/>
                </a:cubicBezTo>
                <a:close/>
              </a:path>
            </a:pathLst>
          </a:custGeom>
          <a:solidFill>
            <a:srgbClr val="FFFEFF">
              <a:alpha val="100000"/>
            </a:srgbClr>
          </a:solidFill>
          <a:ln w="9525">
            <a:noFill/>
          </a:ln>
        </p:spPr>
        <p:txBody>
          <a:bodyPr/>
          <a:p>
            <a:endParaRPr lang="zh-CN" altLang="en-US"/>
          </a:p>
        </p:txBody>
      </p:sp>
      <p:sp>
        <p:nvSpPr>
          <p:cNvPr id="4119" name="Oval 19"/>
          <p:cNvSpPr/>
          <p:nvPr/>
        </p:nvSpPr>
        <p:spPr>
          <a:xfrm>
            <a:off x="4713288" y="3176588"/>
            <a:ext cx="574675" cy="574675"/>
          </a:xfrm>
          <a:prstGeom prst="ellipse">
            <a:avLst/>
          </a:prstGeom>
          <a:solidFill>
            <a:schemeClr val="bg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4120" name="Freeform 26"/>
          <p:cNvSpPr/>
          <p:nvPr/>
        </p:nvSpPr>
        <p:spPr>
          <a:xfrm>
            <a:off x="4892675" y="3363913"/>
            <a:ext cx="215900" cy="200025"/>
          </a:xfrm>
          <a:custGeom>
            <a:avLst/>
            <a:gdLst>
              <a:gd name="txL" fmla="*/ 0 w 120"/>
              <a:gd name="txT" fmla="*/ 0 h 112"/>
              <a:gd name="txR" fmla="*/ 120 w 120"/>
              <a:gd name="txB" fmla="*/ 112 h 112"/>
            </a:gdLst>
            <a:ahLst/>
            <a:cxnLst>
              <a:cxn ang="0">
                <a:pos x="2147483647" y="0"/>
              </a:cxn>
              <a:cxn ang="0">
                <a:pos x="2147483647" y="0"/>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120" h="112">
                <a:moveTo>
                  <a:pt x="102" y="0"/>
                </a:moveTo>
                <a:cubicBezTo>
                  <a:pt x="18" y="0"/>
                  <a:pt x="18" y="0"/>
                  <a:pt x="18" y="0"/>
                </a:cubicBezTo>
                <a:cubicBezTo>
                  <a:pt x="8" y="0"/>
                  <a:pt x="0" y="8"/>
                  <a:pt x="0" y="18"/>
                </a:cubicBezTo>
                <a:cubicBezTo>
                  <a:pt x="0" y="66"/>
                  <a:pt x="0" y="66"/>
                  <a:pt x="0" y="66"/>
                </a:cubicBezTo>
                <a:cubicBezTo>
                  <a:pt x="0" y="76"/>
                  <a:pt x="8" y="84"/>
                  <a:pt x="18" y="84"/>
                </a:cubicBezTo>
                <a:cubicBezTo>
                  <a:pt x="21" y="84"/>
                  <a:pt x="21" y="84"/>
                  <a:pt x="21" y="84"/>
                </a:cubicBezTo>
                <a:cubicBezTo>
                  <a:pt x="21" y="112"/>
                  <a:pt x="21" y="112"/>
                  <a:pt x="21" y="112"/>
                </a:cubicBezTo>
                <a:cubicBezTo>
                  <a:pt x="49" y="84"/>
                  <a:pt x="49" y="84"/>
                  <a:pt x="49" y="84"/>
                </a:cubicBezTo>
                <a:cubicBezTo>
                  <a:pt x="102" y="84"/>
                  <a:pt x="102" y="84"/>
                  <a:pt x="102" y="84"/>
                </a:cubicBezTo>
                <a:cubicBezTo>
                  <a:pt x="112" y="84"/>
                  <a:pt x="120" y="76"/>
                  <a:pt x="120" y="66"/>
                </a:cubicBezTo>
                <a:cubicBezTo>
                  <a:pt x="120" y="18"/>
                  <a:pt x="120" y="18"/>
                  <a:pt x="120" y="18"/>
                </a:cubicBezTo>
                <a:cubicBezTo>
                  <a:pt x="120" y="8"/>
                  <a:pt x="112" y="0"/>
                  <a:pt x="102" y="0"/>
                </a:cubicBezTo>
                <a:close/>
              </a:path>
            </a:pathLst>
          </a:custGeom>
          <a:solidFill>
            <a:schemeClr val="tx1">
              <a:alpha val="100000"/>
            </a:schemeClr>
          </a:solidFill>
          <a:ln w="9525">
            <a:noFill/>
          </a:ln>
        </p:spPr>
        <p:txBody>
          <a:bodyPr/>
          <a:p>
            <a:endParaRPr lang="zh-CN" altLang="en-US"/>
          </a:p>
        </p:txBody>
      </p:sp>
      <p:sp>
        <p:nvSpPr>
          <p:cNvPr id="4121" name="Oval 17"/>
          <p:cNvSpPr/>
          <p:nvPr/>
        </p:nvSpPr>
        <p:spPr>
          <a:xfrm>
            <a:off x="4714875" y="1344613"/>
            <a:ext cx="574675" cy="574675"/>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4122" name="Freeform 27"/>
          <p:cNvSpPr>
            <a:spLocks noEditPoints="1"/>
          </p:cNvSpPr>
          <p:nvPr/>
        </p:nvSpPr>
        <p:spPr>
          <a:xfrm>
            <a:off x="4892675" y="1524000"/>
            <a:ext cx="215900" cy="215900"/>
          </a:xfrm>
          <a:custGeom>
            <a:avLst/>
            <a:gdLst>
              <a:gd name="txL" fmla="*/ 0 w 120"/>
              <a:gd name="txT" fmla="*/ 0 h 120"/>
              <a:gd name="txR" fmla="*/ 120 w 120"/>
              <a:gd name="txB" fmla="*/ 120 h 120"/>
            </a:gdLst>
            <a:ahLst/>
            <a:cxnLst>
              <a:cxn ang="0">
                <a:pos x="2147483647" y="0"/>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0"/>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120" h="120">
                <a:moveTo>
                  <a:pt x="7" y="0"/>
                </a:moveTo>
                <a:cubicBezTo>
                  <a:pt x="3" y="0"/>
                  <a:pt x="0" y="3"/>
                  <a:pt x="0" y="7"/>
                </a:cubicBezTo>
                <a:cubicBezTo>
                  <a:pt x="0" y="113"/>
                  <a:pt x="0" y="113"/>
                  <a:pt x="0" y="113"/>
                </a:cubicBezTo>
                <a:cubicBezTo>
                  <a:pt x="0" y="117"/>
                  <a:pt x="3" y="120"/>
                  <a:pt x="7" y="120"/>
                </a:cubicBezTo>
                <a:cubicBezTo>
                  <a:pt x="113" y="120"/>
                  <a:pt x="113" y="120"/>
                  <a:pt x="113" y="120"/>
                </a:cubicBezTo>
                <a:cubicBezTo>
                  <a:pt x="117" y="120"/>
                  <a:pt x="120" y="117"/>
                  <a:pt x="120" y="113"/>
                </a:cubicBezTo>
                <a:cubicBezTo>
                  <a:pt x="120" y="7"/>
                  <a:pt x="120" y="7"/>
                  <a:pt x="120" y="7"/>
                </a:cubicBezTo>
                <a:cubicBezTo>
                  <a:pt x="120" y="3"/>
                  <a:pt x="117" y="0"/>
                  <a:pt x="113" y="0"/>
                </a:cubicBezTo>
                <a:lnTo>
                  <a:pt x="7" y="0"/>
                </a:lnTo>
                <a:close/>
                <a:moveTo>
                  <a:pt x="51" y="88"/>
                </a:moveTo>
                <a:cubicBezTo>
                  <a:pt x="48" y="91"/>
                  <a:pt x="43" y="91"/>
                  <a:pt x="41" y="88"/>
                </a:cubicBezTo>
                <a:cubicBezTo>
                  <a:pt x="24" y="72"/>
                  <a:pt x="24" y="72"/>
                  <a:pt x="24" y="72"/>
                </a:cubicBezTo>
                <a:cubicBezTo>
                  <a:pt x="21" y="69"/>
                  <a:pt x="21" y="64"/>
                  <a:pt x="24" y="62"/>
                </a:cubicBezTo>
                <a:cubicBezTo>
                  <a:pt x="25" y="60"/>
                  <a:pt x="25" y="60"/>
                  <a:pt x="25" y="60"/>
                </a:cubicBezTo>
                <a:cubicBezTo>
                  <a:pt x="28" y="58"/>
                  <a:pt x="33" y="58"/>
                  <a:pt x="36" y="60"/>
                </a:cubicBezTo>
                <a:cubicBezTo>
                  <a:pt x="41" y="65"/>
                  <a:pt x="41" y="65"/>
                  <a:pt x="41" y="65"/>
                </a:cubicBezTo>
                <a:cubicBezTo>
                  <a:pt x="43" y="68"/>
                  <a:pt x="48" y="68"/>
                  <a:pt x="51" y="65"/>
                </a:cubicBezTo>
                <a:cubicBezTo>
                  <a:pt x="85" y="31"/>
                  <a:pt x="85" y="31"/>
                  <a:pt x="85" y="31"/>
                </a:cubicBezTo>
                <a:cubicBezTo>
                  <a:pt x="87" y="29"/>
                  <a:pt x="92" y="29"/>
                  <a:pt x="95" y="31"/>
                </a:cubicBezTo>
                <a:cubicBezTo>
                  <a:pt x="96" y="33"/>
                  <a:pt x="96" y="33"/>
                  <a:pt x="96" y="33"/>
                </a:cubicBezTo>
                <a:cubicBezTo>
                  <a:pt x="99" y="35"/>
                  <a:pt x="99" y="40"/>
                  <a:pt x="96" y="43"/>
                </a:cubicBezTo>
                <a:lnTo>
                  <a:pt x="51" y="88"/>
                </a:lnTo>
                <a:close/>
              </a:path>
            </a:pathLst>
          </a:custGeom>
          <a:solidFill>
            <a:srgbClr val="FFFEFF">
              <a:alpha val="100000"/>
            </a:srgbClr>
          </a:solidFill>
          <a:ln w="9525">
            <a:noFill/>
          </a:ln>
        </p:spPr>
        <p:txBody>
          <a:bodyPr/>
          <a:p>
            <a:endParaRPr lang="zh-CN" altLang="en-US"/>
          </a:p>
        </p:txBody>
      </p:sp>
      <p:sp>
        <p:nvSpPr>
          <p:cNvPr id="4123" name="Oval 18"/>
          <p:cNvSpPr/>
          <p:nvPr/>
        </p:nvSpPr>
        <p:spPr>
          <a:xfrm>
            <a:off x="4714875" y="2241550"/>
            <a:ext cx="571500" cy="574675"/>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4124" name="Freeform 28"/>
          <p:cNvSpPr>
            <a:spLocks noEditPoints="1"/>
          </p:cNvSpPr>
          <p:nvPr/>
        </p:nvSpPr>
        <p:spPr>
          <a:xfrm>
            <a:off x="4892675" y="2419350"/>
            <a:ext cx="214313" cy="215900"/>
          </a:xfrm>
          <a:custGeom>
            <a:avLst/>
            <a:gdLst>
              <a:gd name="txL" fmla="*/ 0 w 120"/>
              <a:gd name="txT" fmla="*/ 0 h 120"/>
              <a:gd name="txR" fmla="*/ 120 w 120"/>
              <a:gd name="txB" fmla="*/ 120 h 120"/>
            </a:gdLst>
            <a:ahLst/>
            <a:cxnLst>
              <a:cxn ang="0">
                <a:pos x="2147483647" y="0"/>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0"/>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120" h="120">
                <a:moveTo>
                  <a:pt x="8" y="0"/>
                </a:moveTo>
                <a:cubicBezTo>
                  <a:pt x="3" y="0"/>
                  <a:pt x="0" y="4"/>
                  <a:pt x="0" y="8"/>
                </a:cubicBezTo>
                <a:cubicBezTo>
                  <a:pt x="0" y="112"/>
                  <a:pt x="0" y="112"/>
                  <a:pt x="0" y="112"/>
                </a:cubicBezTo>
                <a:cubicBezTo>
                  <a:pt x="0" y="117"/>
                  <a:pt x="3" y="120"/>
                  <a:pt x="8" y="120"/>
                </a:cubicBezTo>
                <a:cubicBezTo>
                  <a:pt x="112" y="120"/>
                  <a:pt x="112" y="120"/>
                  <a:pt x="112" y="120"/>
                </a:cubicBezTo>
                <a:cubicBezTo>
                  <a:pt x="116" y="120"/>
                  <a:pt x="120" y="117"/>
                  <a:pt x="120" y="112"/>
                </a:cubicBezTo>
                <a:cubicBezTo>
                  <a:pt x="120" y="8"/>
                  <a:pt x="120" y="8"/>
                  <a:pt x="120" y="8"/>
                </a:cubicBezTo>
                <a:cubicBezTo>
                  <a:pt x="120" y="4"/>
                  <a:pt x="116" y="0"/>
                  <a:pt x="112" y="0"/>
                </a:cubicBezTo>
                <a:lnTo>
                  <a:pt x="8" y="0"/>
                </a:lnTo>
                <a:close/>
                <a:moveTo>
                  <a:pt x="91" y="75"/>
                </a:moveTo>
                <a:cubicBezTo>
                  <a:pt x="94" y="78"/>
                  <a:pt x="94" y="83"/>
                  <a:pt x="91" y="86"/>
                </a:cubicBezTo>
                <a:cubicBezTo>
                  <a:pt x="86" y="91"/>
                  <a:pt x="86" y="91"/>
                  <a:pt x="86" y="91"/>
                </a:cubicBezTo>
                <a:cubicBezTo>
                  <a:pt x="83" y="94"/>
                  <a:pt x="78" y="94"/>
                  <a:pt x="75" y="91"/>
                </a:cubicBezTo>
                <a:cubicBezTo>
                  <a:pt x="65" y="81"/>
                  <a:pt x="65" y="81"/>
                  <a:pt x="65" y="81"/>
                </a:cubicBezTo>
                <a:cubicBezTo>
                  <a:pt x="62" y="78"/>
                  <a:pt x="57" y="78"/>
                  <a:pt x="54" y="81"/>
                </a:cubicBezTo>
                <a:cubicBezTo>
                  <a:pt x="45" y="91"/>
                  <a:pt x="45" y="91"/>
                  <a:pt x="45" y="91"/>
                </a:cubicBezTo>
                <a:cubicBezTo>
                  <a:pt x="42" y="94"/>
                  <a:pt x="37" y="94"/>
                  <a:pt x="34" y="91"/>
                </a:cubicBezTo>
                <a:cubicBezTo>
                  <a:pt x="29" y="86"/>
                  <a:pt x="29" y="86"/>
                  <a:pt x="29" y="86"/>
                </a:cubicBezTo>
                <a:cubicBezTo>
                  <a:pt x="26" y="83"/>
                  <a:pt x="26" y="78"/>
                  <a:pt x="29" y="75"/>
                </a:cubicBezTo>
                <a:cubicBezTo>
                  <a:pt x="39" y="66"/>
                  <a:pt x="39" y="66"/>
                  <a:pt x="39" y="66"/>
                </a:cubicBezTo>
                <a:cubicBezTo>
                  <a:pt x="42" y="63"/>
                  <a:pt x="42" y="58"/>
                  <a:pt x="39" y="55"/>
                </a:cubicBezTo>
                <a:cubicBezTo>
                  <a:pt x="29" y="45"/>
                  <a:pt x="29" y="45"/>
                  <a:pt x="29" y="45"/>
                </a:cubicBezTo>
                <a:cubicBezTo>
                  <a:pt x="26" y="42"/>
                  <a:pt x="26" y="37"/>
                  <a:pt x="29" y="34"/>
                </a:cubicBezTo>
                <a:cubicBezTo>
                  <a:pt x="34" y="29"/>
                  <a:pt x="34" y="29"/>
                  <a:pt x="34" y="29"/>
                </a:cubicBezTo>
                <a:cubicBezTo>
                  <a:pt x="37" y="26"/>
                  <a:pt x="42" y="26"/>
                  <a:pt x="45" y="29"/>
                </a:cubicBezTo>
                <a:cubicBezTo>
                  <a:pt x="54" y="39"/>
                  <a:pt x="54" y="39"/>
                  <a:pt x="54" y="39"/>
                </a:cubicBezTo>
                <a:cubicBezTo>
                  <a:pt x="57" y="42"/>
                  <a:pt x="62" y="42"/>
                  <a:pt x="65" y="39"/>
                </a:cubicBezTo>
                <a:cubicBezTo>
                  <a:pt x="75" y="29"/>
                  <a:pt x="75" y="29"/>
                  <a:pt x="75" y="29"/>
                </a:cubicBezTo>
                <a:cubicBezTo>
                  <a:pt x="78" y="26"/>
                  <a:pt x="83" y="26"/>
                  <a:pt x="86" y="29"/>
                </a:cubicBezTo>
                <a:cubicBezTo>
                  <a:pt x="91" y="34"/>
                  <a:pt x="91" y="34"/>
                  <a:pt x="91" y="34"/>
                </a:cubicBezTo>
                <a:cubicBezTo>
                  <a:pt x="94" y="37"/>
                  <a:pt x="94" y="42"/>
                  <a:pt x="91" y="45"/>
                </a:cubicBezTo>
                <a:cubicBezTo>
                  <a:pt x="81" y="55"/>
                  <a:pt x="81" y="55"/>
                  <a:pt x="81" y="55"/>
                </a:cubicBezTo>
                <a:cubicBezTo>
                  <a:pt x="78" y="58"/>
                  <a:pt x="78" y="63"/>
                  <a:pt x="81" y="66"/>
                </a:cubicBezTo>
                <a:lnTo>
                  <a:pt x="91" y="75"/>
                </a:lnTo>
                <a:close/>
              </a:path>
            </a:pathLst>
          </a:custGeom>
          <a:solidFill>
            <a:srgbClr val="FFFEFF">
              <a:alpha val="100000"/>
            </a:srgbClr>
          </a:solidFill>
          <a:ln w="9525">
            <a:noFill/>
          </a:ln>
        </p:spPr>
        <p:txBody>
          <a:bodyPr/>
          <a:p>
            <a:endParaRPr lang="zh-CN" altLang="en-US"/>
          </a:p>
        </p:txBody>
      </p:sp>
      <p:grpSp>
        <p:nvGrpSpPr>
          <p:cNvPr id="4125" name="Group 42"/>
          <p:cNvGrpSpPr/>
          <p:nvPr/>
        </p:nvGrpSpPr>
        <p:grpSpPr>
          <a:xfrm>
            <a:off x="2517775" y="1487488"/>
            <a:ext cx="450850" cy="442912"/>
            <a:chOff x="0" y="0"/>
            <a:chExt cx="650876" cy="647701"/>
          </a:xfrm>
        </p:grpSpPr>
        <p:sp>
          <p:nvSpPr>
            <p:cNvPr id="4130" name="Freeform 54"/>
            <p:cNvSpPr>
              <a:spLocks noEditPoints="1"/>
            </p:cNvSpPr>
            <p:nvPr/>
          </p:nvSpPr>
          <p:spPr>
            <a:xfrm>
              <a:off x="169863" y="165100"/>
              <a:ext cx="315913" cy="315913"/>
            </a:xfrm>
            <a:custGeom>
              <a:avLst/>
              <a:gdLst>
                <a:gd name="txL" fmla="*/ 0 w 80"/>
                <a:gd name="txT" fmla="*/ 0 h 80"/>
                <a:gd name="txR" fmla="*/ 80 w 80"/>
                <a:gd name="txB" fmla="*/ 80 h 80"/>
              </a:gdLst>
              <a:ahLst/>
              <a:cxnLst>
                <a:cxn ang="0">
                  <a:pos x="0" y="2147483647"/>
                </a:cxn>
                <a:cxn ang="0">
                  <a:pos x="2147483647" y="0"/>
                </a:cxn>
                <a:cxn ang="0">
                  <a:pos x="2147483647" y="0"/>
                </a:cxn>
                <a:cxn ang="0">
                  <a:pos x="2147483647" y="2147483647"/>
                </a:cxn>
                <a:cxn ang="0">
                  <a:pos x="2147483647" y="2147483647"/>
                </a:cxn>
                <a:cxn ang="0">
                  <a:pos x="2147483647" y="2147483647"/>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80" h="80">
                  <a:moveTo>
                    <a:pt x="0" y="40"/>
                  </a:moveTo>
                  <a:cubicBezTo>
                    <a:pt x="0" y="18"/>
                    <a:pt x="18" y="0"/>
                    <a:pt x="40" y="0"/>
                  </a:cubicBezTo>
                  <a:cubicBezTo>
                    <a:pt x="40" y="0"/>
                    <a:pt x="40" y="0"/>
                    <a:pt x="40" y="0"/>
                  </a:cubicBezTo>
                  <a:cubicBezTo>
                    <a:pt x="62" y="0"/>
                    <a:pt x="80" y="18"/>
                    <a:pt x="80" y="40"/>
                  </a:cubicBezTo>
                  <a:cubicBezTo>
                    <a:pt x="80" y="40"/>
                    <a:pt x="80" y="40"/>
                    <a:pt x="80" y="40"/>
                  </a:cubicBezTo>
                  <a:cubicBezTo>
                    <a:pt x="80" y="62"/>
                    <a:pt x="62" y="80"/>
                    <a:pt x="40" y="80"/>
                  </a:cubicBezTo>
                  <a:cubicBezTo>
                    <a:pt x="40" y="80"/>
                    <a:pt x="40" y="80"/>
                    <a:pt x="40" y="80"/>
                  </a:cubicBezTo>
                  <a:cubicBezTo>
                    <a:pt x="18" y="80"/>
                    <a:pt x="0" y="62"/>
                    <a:pt x="0" y="40"/>
                  </a:cubicBezTo>
                  <a:close/>
                  <a:moveTo>
                    <a:pt x="10" y="40"/>
                  </a:moveTo>
                  <a:cubicBezTo>
                    <a:pt x="10" y="57"/>
                    <a:pt x="23" y="70"/>
                    <a:pt x="40" y="70"/>
                  </a:cubicBezTo>
                  <a:cubicBezTo>
                    <a:pt x="40" y="70"/>
                    <a:pt x="40" y="70"/>
                    <a:pt x="40" y="70"/>
                  </a:cubicBezTo>
                  <a:cubicBezTo>
                    <a:pt x="56" y="70"/>
                    <a:pt x="70" y="57"/>
                    <a:pt x="70" y="40"/>
                  </a:cubicBezTo>
                  <a:cubicBezTo>
                    <a:pt x="70" y="40"/>
                    <a:pt x="70" y="40"/>
                    <a:pt x="70" y="40"/>
                  </a:cubicBezTo>
                  <a:cubicBezTo>
                    <a:pt x="70" y="23"/>
                    <a:pt x="56" y="10"/>
                    <a:pt x="40" y="10"/>
                  </a:cubicBezTo>
                  <a:cubicBezTo>
                    <a:pt x="40" y="10"/>
                    <a:pt x="40" y="10"/>
                    <a:pt x="40" y="10"/>
                  </a:cubicBezTo>
                  <a:cubicBezTo>
                    <a:pt x="23" y="10"/>
                    <a:pt x="10" y="23"/>
                    <a:pt x="10" y="40"/>
                  </a:cubicBezTo>
                  <a:close/>
                </a:path>
              </a:pathLst>
            </a:custGeom>
            <a:solidFill>
              <a:schemeClr val="tx1">
                <a:alpha val="100000"/>
              </a:schemeClr>
            </a:solidFill>
            <a:ln w="9525">
              <a:noFill/>
            </a:ln>
          </p:spPr>
          <p:txBody>
            <a:bodyPr/>
            <a:p>
              <a:endParaRPr lang="zh-CN" altLang="en-US"/>
            </a:p>
          </p:txBody>
        </p:sp>
        <p:sp>
          <p:nvSpPr>
            <p:cNvPr id="4131" name="Freeform 55"/>
            <p:cNvSpPr/>
            <p:nvPr/>
          </p:nvSpPr>
          <p:spPr>
            <a:xfrm>
              <a:off x="465138" y="461963"/>
              <a:ext cx="130175" cy="130175"/>
            </a:xfrm>
            <a:custGeom>
              <a:avLst/>
              <a:gdLst>
                <a:gd name="txL" fmla="*/ 0 w 33"/>
                <a:gd name="txT" fmla="*/ 0 h 33"/>
                <a:gd name="txR" fmla="*/ 33 w 33"/>
                <a:gd name="txB" fmla="*/ 33 h 33"/>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33" h="33">
                  <a:moveTo>
                    <a:pt x="23" y="31"/>
                  </a:moveTo>
                  <a:cubicBezTo>
                    <a:pt x="2" y="10"/>
                    <a:pt x="2" y="10"/>
                    <a:pt x="2" y="10"/>
                  </a:cubicBezTo>
                  <a:cubicBezTo>
                    <a:pt x="0" y="8"/>
                    <a:pt x="0" y="5"/>
                    <a:pt x="2" y="2"/>
                  </a:cubicBezTo>
                  <a:cubicBezTo>
                    <a:pt x="2" y="2"/>
                    <a:pt x="2" y="2"/>
                    <a:pt x="2" y="2"/>
                  </a:cubicBezTo>
                  <a:cubicBezTo>
                    <a:pt x="4" y="0"/>
                    <a:pt x="8" y="0"/>
                    <a:pt x="10" y="2"/>
                  </a:cubicBezTo>
                  <a:cubicBezTo>
                    <a:pt x="10" y="2"/>
                    <a:pt x="10" y="2"/>
                    <a:pt x="10" y="2"/>
                  </a:cubicBezTo>
                  <a:cubicBezTo>
                    <a:pt x="31" y="23"/>
                    <a:pt x="31" y="23"/>
                    <a:pt x="31" y="23"/>
                  </a:cubicBezTo>
                  <a:cubicBezTo>
                    <a:pt x="33" y="25"/>
                    <a:pt x="33" y="29"/>
                    <a:pt x="31" y="31"/>
                  </a:cubicBezTo>
                  <a:cubicBezTo>
                    <a:pt x="31" y="31"/>
                    <a:pt x="31" y="31"/>
                    <a:pt x="31" y="31"/>
                  </a:cubicBezTo>
                  <a:cubicBezTo>
                    <a:pt x="30" y="32"/>
                    <a:pt x="28" y="33"/>
                    <a:pt x="27" y="33"/>
                  </a:cubicBezTo>
                  <a:cubicBezTo>
                    <a:pt x="27" y="33"/>
                    <a:pt x="27" y="33"/>
                    <a:pt x="27" y="33"/>
                  </a:cubicBezTo>
                  <a:cubicBezTo>
                    <a:pt x="25" y="33"/>
                    <a:pt x="24" y="32"/>
                    <a:pt x="23" y="31"/>
                  </a:cubicBezTo>
                  <a:close/>
                </a:path>
              </a:pathLst>
            </a:custGeom>
            <a:solidFill>
              <a:schemeClr val="tx1">
                <a:alpha val="100000"/>
              </a:schemeClr>
            </a:solidFill>
            <a:ln w="9525">
              <a:noFill/>
            </a:ln>
          </p:spPr>
          <p:txBody>
            <a:bodyPr/>
            <a:p>
              <a:endParaRPr lang="zh-CN" altLang="en-US"/>
            </a:p>
          </p:txBody>
        </p:sp>
        <p:sp>
          <p:nvSpPr>
            <p:cNvPr id="4132" name="Freeform 56"/>
            <p:cNvSpPr/>
            <p:nvPr/>
          </p:nvSpPr>
          <p:spPr>
            <a:xfrm>
              <a:off x="58738" y="55563"/>
              <a:ext cx="130175" cy="125413"/>
            </a:xfrm>
            <a:custGeom>
              <a:avLst/>
              <a:gdLst>
                <a:gd name="txL" fmla="*/ 0 w 33"/>
                <a:gd name="txT" fmla="*/ 0 h 32"/>
                <a:gd name="txR" fmla="*/ 33 w 33"/>
                <a:gd name="txB" fmla="*/ 32 h 32"/>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33" h="32">
                  <a:moveTo>
                    <a:pt x="23" y="31"/>
                  </a:moveTo>
                  <a:cubicBezTo>
                    <a:pt x="2" y="10"/>
                    <a:pt x="2" y="10"/>
                    <a:pt x="2" y="10"/>
                  </a:cubicBezTo>
                  <a:cubicBezTo>
                    <a:pt x="0" y="8"/>
                    <a:pt x="0" y="4"/>
                    <a:pt x="2" y="2"/>
                  </a:cubicBezTo>
                  <a:cubicBezTo>
                    <a:pt x="2" y="2"/>
                    <a:pt x="2" y="2"/>
                    <a:pt x="2" y="2"/>
                  </a:cubicBezTo>
                  <a:cubicBezTo>
                    <a:pt x="4" y="0"/>
                    <a:pt x="7" y="0"/>
                    <a:pt x="10" y="2"/>
                  </a:cubicBezTo>
                  <a:cubicBezTo>
                    <a:pt x="10" y="2"/>
                    <a:pt x="10" y="2"/>
                    <a:pt x="10" y="2"/>
                  </a:cubicBezTo>
                  <a:cubicBezTo>
                    <a:pt x="30" y="23"/>
                    <a:pt x="30" y="23"/>
                    <a:pt x="30" y="23"/>
                  </a:cubicBezTo>
                  <a:cubicBezTo>
                    <a:pt x="33" y="25"/>
                    <a:pt x="33" y="29"/>
                    <a:pt x="30" y="31"/>
                  </a:cubicBezTo>
                  <a:cubicBezTo>
                    <a:pt x="30" y="31"/>
                    <a:pt x="30" y="31"/>
                    <a:pt x="30" y="31"/>
                  </a:cubicBezTo>
                  <a:cubicBezTo>
                    <a:pt x="29" y="32"/>
                    <a:pt x="28" y="32"/>
                    <a:pt x="27" y="32"/>
                  </a:cubicBezTo>
                  <a:cubicBezTo>
                    <a:pt x="27" y="32"/>
                    <a:pt x="27" y="32"/>
                    <a:pt x="27" y="32"/>
                  </a:cubicBezTo>
                  <a:cubicBezTo>
                    <a:pt x="25" y="32"/>
                    <a:pt x="24" y="32"/>
                    <a:pt x="23" y="31"/>
                  </a:cubicBezTo>
                  <a:close/>
                </a:path>
              </a:pathLst>
            </a:custGeom>
            <a:solidFill>
              <a:schemeClr val="tx1">
                <a:alpha val="100000"/>
              </a:schemeClr>
            </a:solidFill>
            <a:ln w="9525">
              <a:noFill/>
            </a:ln>
          </p:spPr>
          <p:txBody>
            <a:bodyPr/>
            <a:p>
              <a:endParaRPr lang="zh-CN" altLang="en-US"/>
            </a:p>
          </p:txBody>
        </p:sp>
        <p:sp>
          <p:nvSpPr>
            <p:cNvPr id="4133" name="Freeform 57"/>
            <p:cNvSpPr/>
            <p:nvPr/>
          </p:nvSpPr>
          <p:spPr>
            <a:xfrm>
              <a:off x="509588" y="304800"/>
              <a:ext cx="141288" cy="38100"/>
            </a:xfrm>
            <a:custGeom>
              <a:avLst/>
              <a:gdLst>
                <a:gd name="txL" fmla="*/ 0 w 36"/>
                <a:gd name="txT" fmla="*/ 0 h 10"/>
                <a:gd name="txR" fmla="*/ 36 w 36"/>
                <a:gd name="txB" fmla="*/ 10 h 10"/>
              </a:gdLst>
              <a:ahLst/>
              <a:cxnLst>
                <a:cxn ang="0">
                  <a:pos x="2147483647" y="2147483647"/>
                </a:cxn>
                <a:cxn ang="0">
                  <a:pos x="0" y="2147483647"/>
                </a:cxn>
                <a:cxn ang="0">
                  <a:pos x="0" y="2147483647"/>
                </a:cxn>
                <a:cxn ang="0">
                  <a:pos x="2147483647" y="0"/>
                </a:cxn>
                <a:cxn ang="0">
                  <a:pos x="2147483647" y="0"/>
                </a:cxn>
                <a:cxn ang="0">
                  <a:pos x="2147483647" y="0"/>
                </a:cxn>
                <a:cxn ang="0">
                  <a:pos x="2147483647" y="2147483647"/>
                </a:cxn>
                <a:cxn ang="0">
                  <a:pos x="2147483647" y="2147483647"/>
                </a:cxn>
                <a:cxn ang="0">
                  <a:pos x="2147483647" y="2147483647"/>
                </a:cxn>
                <a:cxn ang="0">
                  <a:pos x="2147483647" y="2147483647"/>
                </a:cxn>
                <a:cxn ang="0">
                  <a:pos x="2147483647" y="2147483647"/>
                </a:cxn>
              </a:cxnLst>
              <a:rect l="txL" t="txT" r="txR" b="txB"/>
              <a:pathLst>
                <a:path w="36" h="10">
                  <a:moveTo>
                    <a:pt x="5" y="10"/>
                  </a:moveTo>
                  <a:cubicBezTo>
                    <a:pt x="2" y="10"/>
                    <a:pt x="0" y="8"/>
                    <a:pt x="0" y="5"/>
                  </a:cubicBezTo>
                  <a:cubicBezTo>
                    <a:pt x="0" y="5"/>
                    <a:pt x="0" y="5"/>
                    <a:pt x="0" y="5"/>
                  </a:cubicBezTo>
                  <a:cubicBezTo>
                    <a:pt x="0" y="2"/>
                    <a:pt x="2" y="0"/>
                    <a:pt x="5" y="0"/>
                  </a:cubicBezTo>
                  <a:cubicBezTo>
                    <a:pt x="5" y="0"/>
                    <a:pt x="5" y="0"/>
                    <a:pt x="5" y="0"/>
                  </a:cubicBezTo>
                  <a:cubicBezTo>
                    <a:pt x="31" y="0"/>
                    <a:pt x="31" y="0"/>
                    <a:pt x="31" y="0"/>
                  </a:cubicBezTo>
                  <a:cubicBezTo>
                    <a:pt x="34" y="0"/>
                    <a:pt x="36" y="2"/>
                    <a:pt x="36" y="5"/>
                  </a:cubicBezTo>
                  <a:cubicBezTo>
                    <a:pt x="36" y="5"/>
                    <a:pt x="36" y="5"/>
                    <a:pt x="36" y="5"/>
                  </a:cubicBezTo>
                  <a:cubicBezTo>
                    <a:pt x="36" y="8"/>
                    <a:pt x="34" y="10"/>
                    <a:pt x="31" y="10"/>
                  </a:cubicBezTo>
                  <a:cubicBezTo>
                    <a:pt x="31" y="10"/>
                    <a:pt x="31" y="10"/>
                    <a:pt x="31" y="10"/>
                  </a:cubicBezTo>
                  <a:cubicBezTo>
                    <a:pt x="5" y="10"/>
                    <a:pt x="5" y="10"/>
                    <a:pt x="5" y="10"/>
                  </a:cubicBezTo>
                  <a:close/>
                </a:path>
              </a:pathLst>
            </a:custGeom>
            <a:solidFill>
              <a:schemeClr val="tx1">
                <a:alpha val="100000"/>
              </a:schemeClr>
            </a:solidFill>
            <a:ln w="9525">
              <a:noFill/>
            </a:ln>
          </p:spPr>
          <p:txBody>
            <a:bodyPr/>
            <a:p>
              <a:endParaRPr lang="zh-CN" altLang="en-US"/>
            </a:p>
          </p:txBody>
        </p:sp>
        <p:sp>
          <p:nvSpPr>
            <p:cNvPr id="4134" name="Freeform 58"/>
            <p:cNvSpPr/>
            <p:nvPr/>
          </p:nvSpPr>
          <p:spPr>
            <a:xfrm>
              <a:off x="0" y="304800"/>
              <a:ext cx="141288" cy="38100"/>
            </a:xfrm>
            <a:custGeom>
              <a:avLst/>
              <a:gdLst>
                <a:gd name="txL" fmla="*/ 0 w 36"/>
                <a:gd name="txT" fmla="*/ 0 h 10"/>
                <a:gd name="txR" fmla="*/ 36 w 36"/>
                <a:gd name="txB" fmla="*/ 10 h 10"/>
              </a:gdLst>
              <a:ahLst/>
              <a:cxnLst>
                <a:cxn ang="0">
                  <a:pos x="2147483647" y="2147483647"/>
                </a:cxn>
                <a:cxn ang="0">
                  <a:pos x="0" y="2147483647"/>
                </a:cxn>
                <a:cxn ang="0">
                  <a:pos x="0" y="2147483647"/>
                </a:cxn>
                <a:cxn ang="0">
                  <a:pos x="2147483647" y="0"/>
                </a:cxn>
                <a:cxn ang="0">
                  <a:pos x="2147483647" y="0"/>
                </a:cxn>
                <a:cxn ang="0">
                  <a:pos x="2147483647" y="0"/>
                </a:cxn>
                <a:cxn ang="0">
                  <a:pos x="2147483647" y="2147483647"/>
                </a:cxn>
                <a:cxn ang="0">
                  <a:pos x="2147483647" y="2147483647"/>
                </a:cxn>
                <a:cxn ang="0">
                  <a:pos x="2147483647" y="2147483647"/>
                </a:cxn>
                <a:cxn ang="0">
                  <a:pos x="2147483647" y="2147483647"/>
                </a:cxn>
                <a:cxn ang="0">
                  <a:pos x="2147483647" y="2147483647"/>
                </a:cxn>
              </a:cxnLst>
              <a:rect l="txL" t="txT" r="txR" b="txB"/>
              <a:pathLst>
                <a:path w="36" h="10">
                  <a:moveTo>
                    <a:pt x="5" y="10"/>
                  </a:moveTo>
                  <a:cubicBezTo>
                    <a:pt x="3" y="10"/>
                    <a:pt x="0" y="8"/>
                    <a:pt x="0" y="5"/>
                  </a:cubicBezTo>
                  <a:cubicBezTo>
                    <a:pt x="0" y="5"/>
                    <a:pt x="0" y="5"/>
                    <a:pt x="0" y="5"/>
                  </a:cubicBezTo>
                  <a:cubicBezTo>
                    <a:pt x="0" y="2"/>
                    <a:pt x="3" y="0"/>
                    <a:pt x="5" y="0"/>
                  </a:cubicBezTo>
                  <a:cubicBezTo>
                    <a:pt x="5" y="0"/>
                    <a:pt x="5" y="0"/>
                    <a:pt x="5" y="0"/>
                  </a:cubicBezTo>
                  <a:cubicBezTo>
                    <a:pt x="31" y="0"/>
                    <a:pt x="31" y="0"/>
                    <a:pt x="31" y="0"/>
                  </a:cubicBezTo>
                  <a:cubicBezTo>
                    <a:pt x="34" y="0"/>
                    <a:pt x="36" y="2"/>
                    <a:pt x="36" y="5"/>
                  </a:cubicBezTo>
                  <a:cubicBezTo>
                    <a:pt x="36" y="5"/>
                    <a:pt x="36" y="5"/>
                    <a:pt x="36" y="5"/>
                  </a:cubicBezTo>
                  <a:cubicBezTo>
                    <a:pt x="36" y="8"/>
                    <a:pt x="34" y="10"/>
                    <a:pt x="31" y="10"/>
                  </a:cubicBezTo>
                  <a:cubicBezTo>
                    <a:pt x="31" y="10"/>
                    <a:pt x="31" y="10"/>
                    <a:pt x="31" y="10"/>
                  </a:cubicBezTo>
                  <a:cubicBezTo>
                    <a:pt x="5" y="10"/>
                    <a:pt x="5" y="10"/>
                    <a:pt x="5" y="10"/>
                  </a:cubicBezTo>
                  <a:close/>
                </a:path>
              </a:pathLst>
            </a:custGeom>
            <a:solidFill>
              <a:schemeClr val="tx1">
                <a:alpha val="100000"/>
              </a:schemeClr>
            </a:solidFill>
            <a:ln w="9525">
              <a:noFill/>
            </a:ln>
          </p:spPr>
          <p:txBody>
            <a:bodyPr/>
            <a:p>
              <a:endParaRPr lang="zh-CN" altLang="en-US"/>
            </a:p>
          </p:txBody>
        </p:sp>
        <p:sp>
          <p:nvSpPr>
            <p:cNvPr id="4135" name="Freeform 59"/>
            <p:cNvSpPr/>
            <p:nvPr/>
          </p:nvSpPr>
          <p:spPr>
            <a:xfrm>
              <a:off x="449263" y="87313"/>
              <a:ext cx="115888" cy="114300"/>
            </a:xfrm>
            <a:custGeom>
              <a:avLst/>
              <a:gdLst>
                <a:gd name="txL" fmla="*/ 0 w 29"/>
                <a:gd name="txT" fmla="*/ 0 h 29"/>
                <a:gd name="txR" fmla="*/ 29 w 29"/>
                <a:gd name="txB" fmla="*/ 29 h 29"/>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9" h="29">
                  <a:moveTo>
                    <a:pt x="2" y="27"/>
                  </a:moveTo>
                  <a:cubicBezTo>
                    <a:pt x="0" y="25"/>
                    <a:pt x="0" y="22"/>
                    <a:pt x="2" y="20"/>
                  </a:cubicBezTo>
                  <a:cubicBezTo>
                    <a:pt x="2" y="20"/>
                    <a:pt x="2" y="20"/>
                    <a:pt x="2" y="20"/>
                  </a:cubicBezTo>
                  <a:cubicBezTo>
                    <a:pt x="20" y="2"/>
                    <a:pt x="20" y="2"/>
                    <a:pt x="20" y="2"/>
                  </a:cubicBezTo>
                  <a:cubicBezTo>
                    <a:pt x="22" y="0"/>
                    <a:pt x="25" y="0"/>
                    <a:pt x="27" y="2"/>
                  </a:cubicBezTo>
                  <a:cubicBezTo>
                    <a:pt x="27" y="2"/>
                    <a:pt x="27" y="2"/>
                    <a:pt x="27" y="2"/>
                  </a:cubicBezTo>
                  <a:cubicBezTo>
                    <a:pt x="29" y="4"/>
                    <a:pt x="29" y="7"/>
                    <a:pt x="27" y="9"/>
                  </a:cubicBezTo>
                  <a:cubicBezTo>
                    <a:pt x="27" y="9"/>
                    <a:pt x="27" y="9"/>
                    <a:pt x="27" y="9"/>
                  </a:cubicBezTo>
                  <a:cubicBezTo>
                    <a:pt x="9" y="27"/>
                    <a:pt x="9" y="27"/>
                    <a:pt x="9" y="27"/>
                  </a:cubicBezTo>
                  <a:cubicBezTo>
                    <a:pt x="8" y="28"/>
                    <a:pt x="6" y="29"/>
                    <a:pt x="5" y="29"/>
                  </a:cubicBezTo>
                  <a:cubicBezTo>
                    <a:pt x="5" y="29"/>
                    <a:pt x="5" y="29"/>
                    <a:pt x="5" y="29"/>
                  </a:cubicBezTo>
                  <a:cubicBezTo>
                    <a:pt x="4" y="29"/>
                    <a:pt x="3" y="28"/>
                    <a:pt x="2" y="27"/>
                  </a:cubicBezTo>
                  <a:close/>
                </a:path>
              </a:pathLst>
            </a:custGeom>
            <a:solidFill>
              <a:schemeClr val="tx1">
                <a:alpha val="100000"/>
              </a:schemeClr>
            </a:solidFill>
            <a:ln w="9525">
              <a:noFill/>
            </a:ln>
          </p:spPr>
          <p:txBody>
            <a:bodyPr/>
            <a:p>
              <a:endParaRPr lang="zh-CN" altLang="en-US"/>
            </a:p>
          </p:txBody>
        </p:sp>
        <p:sp>
          <p:nvSpPr>
            <p:cNvPr id="4136" name="Freeform 60"/>
            <p:cNvSpPr/>
            <p:nvPr/>
          </p:nvSpPr>
          <p:spPr>
            <a:xfrm>
              <a:off x="90488" y="446088"/>
              <a:ext cx="114300" cy="114300"/>
            </a:xfrm>
            <a:custGeom>
              <a:avLst/>
              <a:gdLst>
                <a:gd name="txL" fmla="*/ 0 w 29"/>
                <a:gd name="txT" fmla="*/ 0 h 29"/>
                <a:gd name="txR" fmla="*/ 29 w 29"/>
                <a:gd name="txB" fmla="*/ 29 h 29"/>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9" h="29">
                  <a:moveTo>
                    <a:pt x="2" y="27"/>
                  </a:moveTo>
                  <a:cubicBezTo>
                    <a:pt x="0" y="25"/>
                    <a:pt x="0" y="22"/>
                    <a:pt x="2" y="20"/>
                  </a:cubicBezTo>
                  <a:cubicBezTo>
                    <a:pt x="2" y="20"/>
                    <a:pt x="2" y="20"/>
                    <a:pt x="2" y="20"/>
                  </a:cubicBezTo>
                  <a:cubicBezTo>
                    <a:pt x="20" y="2"/>
                    <a:pt x="20" y="2"/>
                    <a:pt x="20" y="2"/>
                  </a:cubicBezTo>
                  <a:cubicBezTo>
                    <a:pt x="22" y="0"/>
                    <a:pt x="25" y="0"/>
                    <a:pt x="27" y="2"/>
                  </a:cubicBezTo>
                  <a:cubicBezTo>
                    <a:pt x="27" y="2"/>
                    <a:pt x="27" y="2"/>
                    <a:pt x="27" y="2"/>
                  </a:cubicBezTo>
                  <a:cubicBezTo>
                    <a:pt x="29" y="4"/>
                    <a:pt x="29" y="7"/>
                    <a:pt x="27" y="9"/>
                  </a:cubicBezTo>
                  <a:cubicBezTo>
                    <a:pt x="27" y="9"/>
                    <a:pt x="27" y="9"/>
                    <a:pt x="27" y="9"/>
                  </a:cubicBezTo>
                  <a:cubicBezTo>
                    <a:pt x="9" y="27"/>
                    <a:pt x="9" y="27"/>
                    <a:pt x="9" y="27"/>
                  </a:cubicBezTo>
                  <a:cubicBezTo>
                    <a:pt x="8" y="28"/>
                    <a:pt x="6" y="29"/>
                    <a:pt x="5" y="29"/>
                  </a:cubicBezTo>
                  <a:cubicBezTo>
                    <a:pt x="5" y="29"/>
                    <a:pt x="5" y="29"/>
                    <a:pt x="5" y="29"/>
                  </a:cubicBezTo>
                  <a:cubicBezTo>
                    <a:pt x="4" y="29"/>
                    <a:pt x="3" y="28"/>
                    <a:pt x="2" y="27"/>
                  </a:cubicBezTo>
                  <a:close/>
                </a:path>
              </a:pathLst>
            </a:custGeom>
            <a:solidFill>
              <a:schemeClr val="tx1">
                <a:alpha val="100000"/>
              </a:schemeClr>
            </a:solidFill>
            <a:ln w="9525">
              <a:noFill/>
            </a:ln>
          </p:spPr>
          <p:txBody>
            <a:bodyPr/>
            <a:p>
              <a:endParaRPr lang="zh-CN" altLang="en-US"/>
            </a:p>
          </p:txBody>
        </p:sp>
        <p:sp>
          <p:nvSpPr>
            <p:cNvPr id="4137" name="Freeform 61"/>
            <p:cNvSpPr/>
            <p:nvPr/>
          </p:nvSpPr>
          <p:spPr>
            <a:xfrm>
              <a:off x="307975" y="0"/>
              <a:ext cx="39688" cy="142875"/>
            </a:xfrm>
            <a:custGeom>
              <a:avLst/>
              <a:gdLst>
                <a:gd name="txL" fmla="*/ 0 w 10"/>
                <a:gd name="txT" fmla="*/ 0 h 36"/>
                <a:gd name="txR" fmla="*/ 10 w 10"/>
                <a:gd name="txB" fmla="*/ 36 h 36"/>
              </a:gdLst>
              <a:ahLst/>
              <a:cxnLst>
                <a:cxn ang="0">
                  <a:pos x="0" y="2147483647"/>
                </a:cxn>
                <a:cxn ang="0">
                  <a:pos x="0" y="2147483647"/>
                </a:cxn>
                <a:cxn ang="0">
                  <a:pos x="2147483647" y="0"/>
                </a:cxn>
                <a:cxn ang="0">
                  <a:pos x="2147483647" y="0"/>
                </a:cxn>
                <a:cxn ang="0">
                  <a:pos x="2147483647" y="2147483647"/>
                </a:cxn>
                <a:cxn ang="0">
                  <a:pos x="2147483647" y="2147483647"/>
                </a:cxn>
                <a:cxn ang="0">
                  <a:pos x="2147483647" y="2147483647"/>
                </a:cxn>
                <a:cxn ang="0">
                  <a:pos x="2147483647" y="2147483647"/>
                </a:cxn>
                <a:cxn ang="0">
                  <a:pos x="2147483647" y="2147483647"/>
                </a:cxn>
                <a:cxn ang="0">
                  <a:pos x="0" y="2147483647"/>
                </a:cxn>
              </a:cxnLst>
              <a:rect l="txL" t="txT" r="txR" b="txB"/>
              <a:pathLst>
                <a:path w="10" h="36">
                  <a:moveTo>
                    <a:pt x="0" y="31"/>
                  </a:moveTo>
                  <a:cubicBezTo>
                    <a:pt x="0" y="5"/>
                    <a:pt x="0" y="5"/>
                    <a:pt x="0" y="5"/>
                  </a:cubicBezTo>
                  <a:cubicBezTo>
                    <a:pt x="0" y="2"/>
                    <a:pt x="2" y="0"/>
                    <a:pt x="5" y="0"/>
                  </a:cubicBezTo>
                  <a:cubicBezTo>
                    <a:pt x="5" y="0"/>
                    <a:pt x="5" y="0"/>
                    <a:pt x="5" y="0"/>
                  </a:cubicBezTo>
                  <a:cubicBezTo>
                    <a:pt x="7" y="0"/>
                    <a:pt x="10" y="2"/>
                    <a:pt x="10" y="5"/>
                  </a:cubicBezTo>
                  <a:cubicBezTo>
                    <a:pt x="10" y="5"/>
                    <a:pt x="10" y="5"/>
                    <a:pt x="10" y="5"/>
                  </a:cubicBezTo>
                  <a:cubicBezTo>
                    <a:pt x="10" y="31"/>
                    <a:pt x="10" y="31"/>
                    <a:pt x="10" y="31"/>
                  </a:cubicBezTo>
                  <a:cubicBezTo>
                    <a:pt x="10" y="33"/>
                    <a:pt x="7" y="36"/>
                    <a:pt x="5" y="36"/>
                  </a:cubicBezTo>
                  <a:cubicBezTo>
                    <a:pt x="5" y="36"/>
                    <a:pt x="5" y="36"/>
                    <a:pt x="5" y="36"/>
                  </a:cubicBezTo>
                  <a:cubicBezTo>
                    <a:pt x="2" y="36"/>
                    <a:pt x="0" y="33"/>
                    <a:pt x="0" y="31"/>
                  </a:cubicBezTo>
                  <a:close/>
                </a:path>
              </a:pathLst>
            </a:custGeom>
            <a:solidFill>
              <a:schemeClr val="tx1">
                <a:alpha val="100000"/>
              </a:schemeClr>
            </a:solidFill>
            <a:ln w="9525">
              <a:noFill/>
            </a:ln>
          </p:spPr>
          <p:txBody>
            <a:bodyPr/>
            <a:p>
              <a:endParaRPr lang="zh-CN" altLang="en-US"/>
            </a:p>
          </p:txBody>
        </p:sp>
        <p:sp>
          <p:nvSpPr>
            <p:cNvPr id="4138" name="Freeform 62"/>
            <p:cNvSpPr/>
            <p:nvPr/>
          </p:nvSpPr>
          <p:spPr>
            <a:xfrm>
              <a:off x="307975" y="509588"/>
              <a:ext cx="39688" cy="138113"/>
            </a:xfrm>
            <a:custGeom>
              <a:avLst/>
              <a:gdLst>
                <a:gd name="txL" fmla="*/ 0 w 10"/>
                <a:gd name="txT" fmla="*/ 0 h 35"/>
                <a:gd name="txR" fmla="*/ 10 w 10"/>
                <a:gd name="txB" fmla="*/ 35 h 35"/>
              </a:gdLst>
              <a:ahLst/>
              <a:cxnLst>
                <a:cxn ang="0">
                  <a:pos x="0" y="2147483647"/>
                </a:cxn>
                <a:cxn ang="0">
                  <a:pos x="0" y="2147483647"/>
                </a:cxn>
                <a:cxn ang="0">
                  <a:pos x="2147483647" y="0"/>
                </a:cxn>
                <a:cxn ang="0">
                  <a:pos x="2147483647" y="0"/>
                </a:cxn>
                <a:cxn ang="0">
                  <a:pos x="2147483647" y="2147483647"/>
                </a:cxn>
                <a:cxn ang="0">
                  <a:pos x="2147483647" y="2147483647"/>
                </a:cxn>
                <a:cxn ang="0">
                  <a:pos x="2147483647" y="2147483647"/>
                </a:cxn>
                <a:cxn ang="0">
                  <a:pos x="2147483647" y="2147483647"/>
                </a:cxn>
                <a:cxn ang="0">
                  <a:pos x="2147483647" y="2147483647"/>
                </a:cxn>
                <a:cxn ang="0">
                  <a:pos x="0" y="2147483647"/>
                </a:cxn>
              </a:cxnLst>
              <a:rect l="txL" t="txT" r="txR" b="txB"/>
              <a:pathLst>
                <a:path w="10" h="35">
                  <a:moveTo>
                    <a:pt x="0" y="30"/>
                  </a:moveTo>
                  <a:cubicBezTo>
                    <a:pt x="0" y="4"/>
                    <a:pt x="0" y="4"/>
                    <a:pt x="0" y="4"/>
                  </a:cubicBezTo>
                  <a:cubicBezTo>
                    <a:pt x="0" y="2"/>
                    <a:pt x="2" y="0"/>
                    <a:pt x="5" y="0"/>
                  </a:cubicBezTo>
                  <a:cubicBezTo>
                    <a:pt x="5" y="0"/>
                    <a:pt x="5" y="0"/>
                    <a:pt x="5" y="0"/>
                  </a:cubicBezTo>
                  <a:cubicBezTo>
                    <a:pt x="7" y="0"/>
                    <a:pt x="10" y="2"/>
                    <a:pt x="10" y="4"/>
                  </a:cubicBezTo>
                  <a:cubicBezTo>
                    <a:pt x="10" y="4"/>
                    <a:pt x="10" y="4"/>
                    <a:pt x="10" y="4"/>
                  </a:cubicBezTo>
                  <a:cubicBezTo>
                    <a:pt x="10" y="30"/>
                    <a:pt x="10" y="30"/>
                    <a:pt x="10" y="30"/>
                  </a:cubicBezTo>
                  <a:cubicBezTo>
                    <a:pt x="10" y="33"/>
                    <a:pt x="7" y="35"/>
                    <a:pt x="5" y="35"/>
                  </a:cubicBezTo>
                  <a:cubicBezTo>
                    <a:pt x="5" y="35"/>
                    <a:pt x="5" y="35"/>
                    <a:pt x="5" y="35"/>
                  </a:cubicBezTo>
                  <a:cubicBezTo>
                    <a:pt x="2" y="35"/>
                    <a:pt x="0" y="33"/>
                    <a:pt x="0" y="30"/>
                  </a:cubicBezTo>
                  <a:close/>
                </a:path>
              </a:pathLst>
            </a:custGeom>
            <a:solidFill>
              <a:schemeClr val="tx1">
                <a:alpha val="100000"/>
              </a:schemeClr>
            </a:solidFill>
            <a:ln w="9525">
              <a:noFill/>
            </a:ln>
          </p:spPr>
          <p:txBody>
            <a:bodyPr/>
            <a:p>
              <a:endParaRPr lang="zh-CN" altLang="en-US"/>
            </a:p>
          </p:txBody>
        </p:sp>
      </p:grpSp>
      <p:sp>
        <p:nvSpPr>
          <p:cNvPr id="4126" name="TextBox 54"/>
          <p:cNvSpPr/>
          <p:nvPr/>
        </p:nvSpPr>
        <p:spPr>
          <a:xfrm>
            <a:off x="5553075" y="1452563"/>
            <a:ext cx="2478088" cy="400050"/>
          </a:xfrm>
          <a:prstGeom prst="rect">
            <a:avLst/>
          </a:prstGeom>
          <a:solidFill>
            <a:schemeClr val="bg1"/>
          </a:solidFill>
          <a:ln w="9525">
            <a:noFill/>
          </a:ln>
        </p:spPr>
        <p:txBody>
          <a:bodyPr>
            <a:spAutoFit/>
          </a:bodyPr>
          <a:p>
            <a:r>
              <a:rPr lang="en-US" altLang="zh-CN" sz="1000" dirty="0">
                <a:solidFill>
                  <a:srgbClr val="000000"/>
                </a:solidFill>
                <a:latin typeface="时尚中黑简体" pitchFamily="2" charset="-122"/>
                <a:ea typeface="时尚中黑简体" pitchFamily="2" charset="-122"/>
                <a:sym typeface="时尚中黑简体" pitchFamily="2" charset="-122"/>
              </a:rPr>
              <a:t>Years may wrinkle the skin, but to give up enthusiasm wrinkles the soul. </a:t>
            </a:r>
            <a:endParaRPr lang="zh-CN" altLang="en-US" dirty="0">
              <a:latin typeface="Arial" panose="020B0604020202020204" pitchFamily="34" charset="0"/>
            </a:endParaRPr>
          </a:p>
        </p:txBody>
      </p:sp>
      <p:sp>
        <p:nvSpPr>
          <p:cNvPr id="4127" name="TextBox 55"/>
          <p:cNvSpPr/>
          <p:nvPr/>
        </p:nvSpPr>
        <p:spPr>
          <a:xfrm>
            <a:off x="5553075" y="2349500"/>
            <a:ext cx="2478088" cy="400050"/>
          </a:xfrm>
          <a:prstGeom prst="rect">
            <a:avLst/>
          </a:prstGeom>
          <a:solidFill>
            <a:schemeClr val="bg1"/>
          </a:solidFill>
          <a:ln w="9525">
            <a:noFill/>
          </a:ln>
        </p:spPr>
        <p:txBody>
          <a:bodyPr>
            <a:spAutoFit/>
          </a:bodyPr>
          <a:p>
            <a:r>
              <a:rPr lang="en-US" altLang="zh-CN" sz="1000" dirty="0">
                <a:solidFill>
                  <a:srgbClr val="000000"/>
                </a:solidFill>
                <a:latin typeface="时尚中黑简体" pitchFamily="2" charset="-122"/>
                <a:ea typeface="时尚中黑简体" pitchFamily="2" charset="-122"/>
                <a:sym typeface="时尚中黑简体" pitchFamily="2" charset="-122"/>
              </a:rPr>
              <a:t>Years may wrinkle the skin, but to give up enthusiasm wrinkles the soul. </a:t>
            </a:r>
            <a:endParaRPr lang="zh-CN" altLang="en-US" dirty="0">
              <a:latin typeface="Arial" panose="020B0604020202020204" pitchFamily="34" charset="0"/>
            </a:endParaRPr>
          </a:p>
        </p:txBody>
      </p:sp>
      <p:sp>
        <p:nvSpPr>
          <p:cNvPr id="4128" name="TextBox 56"/>
          <p:cNvSpPr/>
          <p:nvPr/>
        </p:nvSpPr>
        <p:spPr>
          <a:xfrm>
            <a:off x="5553075" y="3284538"/>
            <a:ext cx="2478088" cy="400050"/>
          </a:xfrm>
          <a:prstGeom prst="rect">
            <a:avLst/>
          </a:prstGeom>
          <a:solidFill>
            <a:schemeClr val="tx1"/>
          </a:solidFill>
          <a:ln w="9525">
            <a:noFill/>
          </a:ln>
        </p:spPr>
        <p:txBody>
          <a:bodyPr>
            <a:spAutoFit/>
          </a:bodyPr>
          <a:p>
            <a:r>
              <a:rPr lang="en-US" altLang="zh-CN" sz="1000" dirty="0">
                <a:solidFill>
                  <a:schemeClr val="bg1"/>
                </a:solidFill>
                <a:latin typeface="时尚中黑简体" pitchFamily="2" charset="-122"/>
                <a:ea typeface="时尚中黑简体" pitchFamily="2" charset="-122"/>
                <a:sym typeface="时尚中黑简体" pitchFamily="2" charset="-122"/>
              </a:rPr>
              <a:t>Years may wrinkle the skin, but to give up enthusiasm wrinkles the soul. </a:t>
            </a:r>
            <a:endParaRPr lang="zh-CN" altLang="en-US" dirty="0">
              <a:latin typeface="Arial" panose="020B0604020202020204" pitchFamily="34" charset="0"/>
            </a:endParaRPr>
          </a:p>
        </p:txBody>
      </p:sp>
      <p:sp>
        <p:nvSpPr>
          <p:cNvPr id="4129" name="TextBox 57"/>
          <p:cNvSpPr/>
          <p:nvPr/>
        </p:nvSpPr>
        <p:spPr>
          <a:xfrm>
            <a:off x="5553075" y="4221163"/>
            <a:ext cx="2478088" cy="400050"/>
          </a:xfrm>
          <a:prstGeom prst="rect">
            <a:avLst/>
          </a:prstGeom>
          <a:solidFill>
            <a:schemeClr val="bg1"/>
          </a:solidFill>
          <a:ln w="9525">
            <a:noFill/>
          </a:ln>
        </p:spPr>
        <p:txBody>
          <a:bodyPr>
            <a:spAutoFit/>
          </a:bodyPr>
          <a:p>
            <a:r>
              <a:rPr lang="en-US" altLang="zh-CN" sz="1000" dirty="0">
                <a:solidFill>
                  <a:srgbClr val="000000"/>
                </a:solidFill>
                <a:latin typeface="时尚中黑简体" pitchFamily="2" charset="-122"/>
                <a:ea typeface="时尚中黑简体" pitchFamily="2" charset="-122"/>
                <a:sym typeface="时尚中黑简体" pitchFamily="2" charset="-122"/>
              </a:rPr>
              <a:t>Years may wrinkle the skin, but to give up enthusiasm wrinkles the soul. </a:t>
            </a:r>
            <a:endParaRPr lang="zh-CN" altLang="en-US" dirty="0">
              <a:latin typeface="Arial" panose="020B0604020202020204" pitchFamily="34" charset="0"/>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5122" name="Group 2"/>
          <p:cNvGrpSpPr/>
          <p:nvPr/>
        </p:nvGrpSpPr>
        <p:grpSpPr>
          <a:xfrm>
            <a:off x="346075" y="-4171950"/>
            <a:ext cx="8607425" cy="12411075"/>
            <a:chOff x="0" y="0"/>
            <a:chExt cx="8607633" cy="12412842"/>
          </a:xfrm>
        </p:grpSpPr>
        <p:sp>
          <p:nvSpPr>
            <p:cNvPr id="5141" name="矩形 19"/>
            <p:cNvSpPr/>
            <p:nvPr/>
          </p:nvSpPr>
          <p:spPr>
            <a:xfrm rot="-3453600">
              <a:off x="-4429559" y="4429558"/>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5142" name="矩形 13"/>
            <p:cNvSpPr/>
            <p:nvPr/>
          </p:nvSpPr>
          <p:spPr>
            <a:xfrm rot="-3453600">
              <a:off x="-873819" y="7411312"/>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5143" name="矩形 14"/>
            <p:cNvSpPr/>
            <p:nvPr/>
          </p:nvSpPr>
          <p:spPr>
            <a:xfrm rot="-3453600">
              <a:off x="-1629903" y="71950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5144" name="矩形 15"/>
            <p:cNvSpPr/>
            <p:nvPr/>
          </p:nvSpPr>
          <p:spPr>
            <a:xfrm rot="-3453600">
              <a:off x="-1989944" y="6283911"/>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5145" name="矩形 16"/>
            <p:cNvSpPr/>
            <p:nvPr/>
          </p:nvSpPr>
          <p:spPr>
            <a:xfrm rot="-3453600">
              <a:off x="-2349983" y="5352499"/>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5146" name="矩形 17"/>
            <p:cNvSpPr/>
            <p:nvPr/>
          </p:nvSpPr>
          <p:spPr>
            <a:xfrm rot="-3453600">
              <a:off x="-3142071" y="5136475"/>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5147" name="矩形 18"/>
            <p:cNvSpPr/>
            <p:nvPr/>
          </p:nvSpPr>
          <p:spPr>
            <a:xfrm rot="-3453600">
              <a:off x="-3862151" y="49133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5148" name="矩形 1"/>
            <p:cNvSpPr/>
            <p:nvPr/>
          </p:nvSpPr>
          <p:spPr>
            <a:xfrm rot="-3453600">
              <a:off x="4872985" y="8678195"/>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5149" name="矩形 8"/>
            <p:cNvSpPr/>
            <p:nvPr/>
          </p:nvSpPr>
          <p:spPr>
            <a:xfrm rot="-3453600">
              <a:off x="4116901" y="8461973"/>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5150" name="矩形 9"/>
            <p:cNvSpPr/>
            <p:nvPr/>
          </p:nvSpPr>
          <p:spPr>
            <a:xfrm rot="-3453600">
              <a:off x="3756860" y="7550794"/>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5151" name="矩形 10"/>
            <p:cNvSpPr/>
            <p:nvPr/>
          </p:nvSpPr>
          <p:spPr>
            <a:xfrm rot="-3453600">
              <a:off x="3396821" y="6619382"/>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5152" name="矩形 11"/>
            <p:cNvSpPr/>
            <p:nvPr/>
          </p:nvSpPr>
          <p:spPr>
            <a:xfrm rot="-3453600">
              <a:off x="2676741" y="6403358"/>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5153" name="矩形 12"/>
            <p:cNvSpPr/>
            <p:nvPr/>
          </p:nvSpPr>
          <p:spPr>
            <a:xfrm rot="-3453600">
              <a:off x="1569210" y="6353549"/>
              <a:ext cx="7491950"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grpSp>
      <p:pic>
        <p:nvPicPr>
          <p:cNvPr id="5123" name="Picture 2"/>
          <p:cNvPicPr>
            <a:picLocks noChangeAspect="1"/>
          </p:cNvPicPr>
          <p:nvPr/>
        </p:nvPicPr>
        <p:blipFill>
          <a:blip r:embed="rId1"/>
          <a:stretch>
            <a:fillRect/>
          </a:stretch>
        </p:blipFill>
        <p:spPr>
          <a:xfrm>
            <a:off x="-161925" y="238125"/>
            <a:ext cx="3654425" cy="482600"/>
          </a:xfrm>
          <a:prstGeom prst="rect">
            <a:avLst/>
          </a:prstGeom>
          <a:noFill/>
          <a:ln w="9525">
            <a:noFill/>
          </a:ln>
        </p:spPr>
      </p:pic>
      <p:sp>
        <p:nvSpPr>
          <p:cNvPr id="5124" name="矩形 7"/>
          <p:cNvSpPr/>
          <p:nvPr/>
        </p:nvSpPr>
        <p:spPr>
          <a:xfrm>
            <a:off x="335915" y="319405"/>
            <a:ext cx="3139440" cy="337185"/>
          </a:xfrm>
          <a:prstGeom prst="rect">
            <a:avLst/>
          </a:prstGeom>
          <a:noFill/>
          <a:ln w="9525">
            <a:noFill/>
          </a:ln>
        </p:spPr>
        <p:txBody>
          <a:bodyPr wrap="square">
            <a:spAutoFit/>
          </a:bodyPr>
          <a:p>
            <a:r>
              <a:rPr lang="zh-CN" altLang="en-US" sz="1600" b="1" dirty="0">
                <a:solidFill>
                  <a:srgbClr val="FFFFFF"/>
                </a:solidFill>
                <a:latin typeface="时尚中黑简体" pitchFamily="2" charset="-122"/>
                <a:ea typeface="时尚中黑简体" pitchFamily="2" charset="-122"/>
                <a:sym typeface="时尚中黑简体" pitchFamily="2" charset="-122"/>
              </a:rPr>
              <a:t>Click to enter text content</a:t>
            </a:r>
            <a:endParaRPr lang="zh-CN" altLang="en-US" sz="1600" b="1" dirty="0">
              <a:solidFill>
                <a:srgbClr val="FFFFFF"/>
              </a:solidFill>
              <a:latin typeface="时尚中黑简体" pitchFamily="2" charset="-122"/>
              <a:ea typeface="时尚中黑简体" pitchFamily="2" charset="-122"/>
              <a:sym typeface="时尚中黑简体" pitchFamily="2" charset="-122"/>
            </a:endParaRPr>
          </a:p>
        </p:txBody>
      </p:sp>
      <p:sp>
        <p:nvSpPr>
          <p:cNvPr id="5125" name="矩形 20"/>
          <p:cNvSpPr/>
          <p:nvPr/>
        </p:nvSpPr>
        <p:spPr>
          <a:xfrm rot="1487959">
            <a:off x="4576763" y="-1766887"/>
            <a:ext cx="261937" cy="5310187"/>
          </a:xfrm>
          <a:prstGeom prst="rect">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5126" name="矩形 21"/>
          <p:cNvSpPr/>
          <p:nvPr/>
        </p:nvSpPr>
        <p:spPr>
          <a:xfrm rot="1487959">
            <a:off x="5683250" y="-2208212"/>
            <a:ext cx="260350" cy="5310187"/>
          </a:xfrm>
          <a:prstGeom prst="rect">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5127" name="矩形 22"/>
          <p:cNvSpPr/>
          <p:nvPr/>
        </p:nvSpPr>
        <p:spPr>
          <a:xfrm rot="1487959">
            <a:off x="6681788" y="-2587625"/>
            <a:ext cx="261937" cy="5311775"/>
          </a:xfrm>
          <a:prstGeom prst="rect">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5128" name="矩形 23"/>
          <p:cNvSpPr/>
          <p:nvPr/>
        </p:nvSpPr>
        <p:spPr>
          <a:xfrm rot="1487959">
            <a:off x="3568700" y="-1312862"/>
            <a:ext cx="261938" cy="5310187"/>
          </a:xfrm>
          <a:prstGeom prst="rect">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5129" name="矩形 24"/>
          <p:cNvSpPr/>
          <p:nvPr/>
        </p:nvSpPr>
        <p:spPr>
          <a:xfrm rot="1487959">
            <a:off x="7673975" y="-2906712"/>
            <a:ext cx="260350" cy="5310187"/>
          </a:xfrm>
          <a:prstGeom prst="rect">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5130" name="椭圆 25"/>
          <p:cNvSpPr/>
          <p:nvPr/>
        </p:nvSpPr>
        <p:spPr>
          <a:xfrm>
            <a:off x="2241550" y="3829050"/>
            <a:ext cx="358775" cy="358775"/>
          </a:xfrm>
          <a:prstGeom prst="ellipse">
            <a:avLst/>
          </a:prstGeom>
          <a:solidFill>
            <a:schemeClr val="bg1"/>
          </a:solidFill>
          <a:ln w="38100" cap="flat" cmpd="sng">
            <a:solidFill>
              <a:schemeClr val="tx1"/>
            </a:solidFill>
            <a:prstDash val="solid"/>
            <a:miter/>
            <a:headEnd type="none" w="med" len="med"/>
            <a:tailEnd type="none" w="med" len="med"/>
          </a:ln>
        </p:spPr>
        <p:txBody>
          <a:bodyPr anchor="ctr"/>
          <a:p>
            <a:pPr algn="ctr"/>
            <a:r>
              <a:rPr lang="en-US" altLang="zh-CN" dirty="0">
                <a:solidFill>
                  <a:srgbClr val="000000"/>
                </a:solidFill>
                <a:latin typeface="时尚中黑简体" pitchFamily="2" charset="-122"/>
                <a:ea typeface="时尚中黑简体" pitchFamily="2" charset="-122"/>
                <a:sym typeface="时尚中黑简体" pitchFamily="2" charset="-122"/>
              </a:rPr>
              <a:t>1</a:t>
            </a:r>
            <a:endParaRPr lang="zh-CN" altLang="en-US" dirty="0">
              <a:solidFill>
                <a:srgbClr val="000000"/>
              </a:solidFill>
              <a:latin typeface="时尚中黑简体" pitchFamily="2" charset="-122"/>
              <a:ea typeface="时尚中黑简体" pitchFamily="2" charset="-122"/>
              <a:sym typeface="时尚中黑简体" pitchFamily="2" charset="-122"/>
            </a:endParaRPr>
          </a:p>
        </p:txBody>
      </p:sp>
      <p:sp>
        <p:nvSpPr>
          <p:cNvPr id="5131" name="椭圆 26"/>
          <p:cNvSpPr/>
          <p:nvPr/>
        </p:nvSpPr>
        <p:spPr>
          <a:xfrm>
            <a:off x="3294063" y="3430588"/>
            <a:ext cx="360362" cy="360362"/>
          </a:xfrm>
          <a:prstGeom prst="ellipse">
            <a:avLst/>
          </a:prstGeom>
          <a:solidFill>
            <a:schemeClr val="bg1"/>
          </a:solidFill>
          <a:ln w="38100" cap="flat" cmpd="sng">
            <a:solidFill>
              <a:schemeClr val="tx1"/>
            </a:solidFill>
            <a:prstDash val="solid"/>
            <a:miter/>
            <a:headEnd type="none" w="med" len="med"/>
            <a:tailEnd type="none" w="med" len="med"/>
          </a:ln>
        </p:spPr>
        <p:txBody>
          <a:bodyPr anchor="ctr"/>
          <a:p>
            <a:pPr algn="ctr"/>
            <a:r>
              <a:rPr lang="en-US" altLang="zh-CN" dirty="0">
                <a:solidFill>
                  <a:srgbClr val="000000"/>
                </a:solidFill>
                <a:latin typeface="时尚中黑简体" pitchFamily="2" charset="-122"/>
                <a:ea typeface="时尚中黑简体" pitchFamily="2" charset="-122"/>
                <a:sym typeface="时尚中黑简体" pitchFamily="2" charset="-122"/>
              </a:rPr>
              <a:t>2</a:t>
            </a:r>
            <a:endParaRPr lang="zh-CN" altLang="en-US" dirty="0">
              <a:solidFill>
                <a:srgbClr val="000000"/>
              </a:solidFill>
              <a:latin typeface="时尚中黑简体" pitchFamily="2" charset="-122"/>
              <a:ea typeface="时尚中黑简体" pitchFamily="2" charset="-122"/>
              <a:sym typeface="时尚中黑简体" pitchFamily="2" charset="-122"/>
            </a:endParaRPr>
          </a:p>
        </p:txBody>
      </p:sp>
      <p:sp>
        <p:nvSpPr>
          <p:cNvPr id="5132" name="椭圆 27"/>
          <p:cNvSpPr/>
          <p:nvPr/>
        </p:nvSpPr>
        <p:spPr>
          <a:xfrm>
            <a:off x="4400550" y="2992438"/>
            <a:ext cx="360363" cy="360362"/>
          </a:xfrm>
          <a:prstGeom prst="ellipse">
            <a:avLst/>
          </a:prstGeom>
          <a:solidFill>
            <a:schemeClr val="bg1"/>
          </a:solidFill>
          <a:ln w="38100" cap="flat" cmpd="sng">
            <a:solidFill>
              <a:schemeClr val="tx1"/>
            </a:solidFill>
            <a:prstDash val="solid"/>
            <a:miter/>
            <a:headEnd type="none" w="med" len="med"/>
            <a:tailEnd type="none" w="med" len="med"/>
          </a:ln>
        </p:spPr>
        <p:txBody>
          <a:bodyPr anchor="ctr"/>
          <a:p>
            <a:pPr algn="ctr"/>
            <a:r>
              <a:rPr lang="en-US" altLang="zh-CN" dirty="0">
                <a:solidFill>
                  <a:srgbClr val="000000"/>
                </a:solidFill>
                <a:latin typeface="时尚中黑简体" pitchFamily="2" charset="-122"/>
                <a:ea typeface="时尚中黑简体" pitchFamily="2" charset="-122"/>
                <a:sym typeface="时尚中黑简体" pitchFamily="2" charset="-122"/>
              </a:rPr>
              <a:t>3</a:t>
            </a:r>
            <a:endParaRPr lang="zh-CN" altLang="en-US" dirty="0">
              <a:solidFill>
                <a:srgbClr val="000000"/>
              </a:solidFill>
              <a:latin typeface="时尚中黑简体" pitchFamily="2" charset="-122"/>
              <a:ea typeface="时尚中黑简体" pitchFamily="2" charset="-122"/>
              <a:sym typeface="时尚中黑简体" pitchFamily="2" charset="-122"/>
            </a:endParaRPr>
          </a:p>
        </p:txBody>
      </p:sp>
      <p:sp>
        <p:nvSpPr>
          <p:cNvPr id="5133" name="椭圆 28"/>
          <p:cNvSpPr/>
          <p:nvPr/>
        </p:nvSpPr>
        <p:spPr>
          <a:xfrm>
            <a:off x="5399088" y="2589213"/>
            <a:ext cx="360362" cy="360362"/>
          </a:xfrm>
          <a:prstGeom prst="ellipse">
            <a:avLst/>
          </a:prstGeom>
          <a:solidFill>
            <a:schemeClr val="bg1"/>
          </a:solidFill>
          <a:ln w="38100" cap="flat" cmpd="sng">
            <a:solidFill>
              <a:schemeClr val="tx1"/>
            </a:solidFill>
            <a:prstDash val="solid"/>
            <a:miter/>
            <a:headEnd type="none" w="med" len="med"/>
            <a:tailEnd type="none" w="med" len="med"/>
          </a:ln>
        </p:spPr>
        <p:txBody>
          <a:bodyPr anchor="ctr"/>
          <a:p>
            <a:pPr algn="ctr"/>
            <a:r>
              <a:rPr lang="en-US" altLang="zh-CN" dirty="0">
                <a:solidFill>
                  <a:srgbClr val="000000"/>
                </a:solidFill>
                <a:latin typeface="时尚中黑简体" pitchFamily="2" charset="-122"/>
                <a:ea typeface="时尚中黑简体" pitchFamily="2" charset="-122"/>
                <a:sym typeface="时尚中黑简体" pitchFamily="2" charset="-122"/>
              </a:rPr>
              <a:t>4</a:t>
            </a:r>
            <a:endParaRPr lang="zh-CN" altLang="en-US" dirty="0">
              <a:solidFill>
                <a:srgbClr val="000000"/>
              </a:solidFill>
              <a:latin typeface="时尚中黑简体" pitchFamily="2" charset="-122"/>
              <a:ea typeface="时尚中黑简体" pitchFamily="2" charset="-122"/>
              <a:sym typeface="时尚中黑简体" pitchFamily="2" charset="-122"/>
            </a:endParaRPr>
          </a:p>
        </p:txBody>
      </p:sp>
      <p:sp>
        <p:nvSpPr>
          <p:cNvPr id="5134" name="椭圆 29"/>
          <p:cNvSpPr/>
          <p:nvPr/>
        </p:nvSpPr>
        <p:spPr>
          <a:xfrm>
            <a:off x="6391275" y="2281238"/>
            <a:ext cx="360363" cy="360362"/>
          </a:xfrm>
          <a:prstGeom prst="ellipse">
            <a:avLst/>
          </a:prstGeom>
          <a:solidFill>
            <a:schemeClr val="bg1"/>
          </a:solidFill>
          <a:ln w="38100" cap="flat" cmpd="sng">
            <a:solidFill>
              <a:schemeClr val="tx1"/>
            </a:solidFill>
            <a:prstDash val="solid"/>
            <a:miter/>
            <a:headEnd type="none" w="med" len="med"/>
            <a:tailEnd type="none" w="med" len="med"/>
          </a:ln>
        </p:spPr>
        <p:txBody>
          <a:bodyPr anchor="ctr"/>
          <a:p>
            <a:pPr algn="ctr"/>
            <a:r>
              <a:rPr lang="en-US" altLang="zh-CN" dirty="0">
                <a:solidFill>
                  <a:srgbClr val="000000"/>
                </a:solidFill>
                <a:latin typeface="时尚中黑简体" pitchFamily="2" charset="-122"/>
                <a:ea typeface="时尚中黑简体" pitchFamily="2" charset="-122"/>
                <a:sym typeface="时尚中黑简体" pitchFamily="2" charset="-122"/>
              </a:rPr>
              <a:t>5</a:t>
            </a:r>
            <a:endParaRPr lang="zh-CN" altLang="en-US" dirty="0">
              <a:solidFill>
                <a:srgbClr val="000000"/>
              </a:solidFill>
              <a:latin typeface="时尚中黑简体" pitchFamily="2" charset="-122"/>
              <a:ea typeface="时尚中黑简体" pitchFamily="2" charset="-122"/>
              <a:sym typeface="时尚中黑简体" pitchFamily="2" charset="-122"/>
            </a:endParaRPr>
          </a:p>
        </p:txBody>
      </p:sp>
      <p:sp>
        <p:nvSpPr>
          <p:cNvPr id="5135" name="矩形 30"/>
          <p:cNvSpPr/>
          <p:nvPr/>
        </p:nvSpPr>
        <p:spPr>
          <a:xfrm rot="-3909417">
            <a:off x="1709738" y="1355725"/>
            <a:ext cx="3017837" cy="400050"/>
          </a:xfrm>
          <a:prstGeom prst="rect">
            <a:avLst/>
          </a:prstGeom>
          <a:noFill/>
          <a:ln w="9525">
            <a:noFill/>
          </a:ln>
        </p:spPr>
        <p:txBody>
          <a:bodyPr wrap="none">
            <a:spAutoFit/>
          </a:bodyPr>
          <a:p>
            <a:r>
              <a:rPr lang="en-US" altLang="zh-CN" sz="2000" dirty="0">
                <a:solidFill>
                  <a:srgbClr val="000000"/>
                </a:solidFill>
                <a:latin typeface="时尚中黑简体" pitchFamily="2" charset="-122"/>
                <a:ea typeface="时尚中黑简体" pitchFamily="2" charset="-122"/>
                <a:sym typeface="时尚中黑简体" pitchFamily="2" charset="-122"/>
              </a:rPr>
              <a:t>Click to add your text </a:t>
            </a:r>
            <a:endParaRPr lang="zh-CN" altLang="en-US" dirty="0">
              <a:latin typeface="Arial" panose="020B0604020202020204" pitchFamily="34" charset="0"/>
            </a:endParaRPr>
          </a:p>
        </p:txBody>
      </p:sp>
      <p:sp>
        <p:nvSpPr>
          <p:cNvPr id="5136" name="矩形 31"/>
          <p:cNvSpPr/>
          <p:nvPr/>
        </p:nvSpPr>
        <p:spPr>
          <a:xfrm rot="-3909417">
            <a:off x="2573338" y="1271588"/>
            <a:ext cx="3017837" cy="400050"/>
          </a:xfrm>
          <a:prstGeom prst="rect">
            <a:avLst/>
          </a:prstGeom>
          <a:noFill/>
          <a:ln w="9525">
            <a:noFill/>
          </a:ln>
        </p:spPr>
        <p:txBody>
          <a:bodyPr wrap="none">
            <a:spAutoFit/>
          </a:bodyPr>
          <a:p>
            <a:r>
              <a:rPr lang="en-US" altLang="zh-CN" sz="2000" dirty="0">
                <a:solidFill>
                  <a:srgbClr val="000000"/>
                </a:solidFill>
                <a:latin typeface="时尚中黑简体" pitchFamily="2" charset="-122"/>
                <a:ea typeface="时尚中黑简体" pitchFamily="2" charset="-122"/>
                <a:sym typeface="时尚中黑简体" pitchFamily="2" charset="-122"/>
              </a:rPr>
              <a:t>Click to add your text </a:t>
            </a:r>
            <a:endParaRPr lang="zh-CN" altLang="en-US" dirty="0">
              <a:latin typeface="Arial" panose="020B0604020202020204" pitchFamily="34" charset="0"/>
            </a:endParaRPr>
          </a:p>
        </p:txBody>
      </p:sp>
      <p:sp>
        <p:nvSpPr>
          <p:cNvPr id="5137" name="矩形 32"/>
          <p:cNvSpPr/>
          <p:nvPr/>
        </p:nvSpPr>
        <p:spPr>
          <a:xfrm rot="-3909417">
            <a:off x="3386138" y="1249363"/>
            <a:ext cx="3017837" cy="400050"/>
          </a:xfrm>
          <a:prstGeom prst="rect">
            <a:avLst/>
          </a:prstGeom>
          <a:noFill/>
          <a:ln w="9525">
            <a:noFill/>
          </a:ln>
        </p:spPr>
        <p:txBody>
          <a:bodyPr wrap="none">
            <a:spAutoFit/>
          </a:bodyPr>
          <a:p>
            <a:r>
              <a:rPr lang="en-US" altLang="zh-CN" sz="2000" dirty="0">
                <a:solidFill>
                  <a:srgbClr val="000000"/>
                </a:solidFill>
                <a:latin typeface="时尚中黑简体" pitchFamily="2" charset="-122"/>
                <a:ea typeface="时尚中黑简体" pitchFamily="2" charset="-122"/>
                <a:sym typeface="时尚中黑简体" pitchFamily="2" charset="-122"/>
              </a:rPr>
              <a:t>Click to add your text </a:t>
            </a:r>
            <a:endParaRPr lang="zh-CN" altLang="en-US" dirty="0">
              <a:latin typeface="Arial" panose="020B0604020202020204" pitchFamily="34" charset="0"/>
            </a:endParaRPr>
          </a:p>
        </p:txBody>
      </p:sp>
      <p:sp>
        <p:nvSpPr>
          <p:cNvPr id="5138" name="矩形 33"/>
          <p:cNvSpPr/>
          <p:nvPr/>
        </p:nvSpPr>
        <p:spPr>
          <a:xfrm rot="-3909417">
            <a:off x="4251325" y="1165225"/>
            <a:ext cx="3016250" cy="400050"/>
          </a:xfrm>
          <a:prstGeom prst="rect">
            <a:avLst/>
          </a:prstGeom>
          <a:noFill/>
          <a:ln w="9525">
            <a:noFill/>
          </a:ln>
        </p:spPr>
        <p:txBody>
          <a:bodyPr wrap="none">
            <a:spAutoFit/>
          </a:bodyPr>
          <a:p>
            <a:r>
              <a:rPr lang="en-US" altLang="zh-CN" sz="2000" dirty="0">
                <a:solidFill>
                  <a:srgbClr val="000000"/>
                </a:solidFill>
                <a:latin typeface="时尚中黑简体" pitchFamily="2" charset="-122"/>
                <a:ea typeface="时尚中黑简体" pitchFamily="2" charset="-122"/>
                <a:sym typeface="时尚中黑简体" pitchFamily="2" charset="-122"/>
              </a:rPr>
              <a:t>Click to add your text </a:t>
            </a:r>
            <a:endParaRPr lang="zh-CN" altLang="en-US" dirty="0">
              <a:latin typeface="Arial" panose="020B0604020202020204" pitchFamily="34" charset="0"/>
            </a:endParaRPr>
          </a:p>
        </p:txBody>
      </p:sp>
      <p:sp>
        <p:nvSpPr>
          <p:cNvPr id="5139" name="矩形 34"/>
          <p:cNvSpPr/>
          <p:nvPr/>
        </p:nvSpPr>
        <p:spPr>
          <a:xfrm rot="-3909417">
            <a:off x="5207000" y="1042988"/>
            <a:ext cx="3016250" cy="400050"/>
          </a:xfrm>
          <a:prstGeom prst="rect">
            <a:avLst/>
          </a:prstGeom>
          <a:noFill/>
          <a:ln w="9525">
            <a:noFill/>
          </a:ln>
        </p:spPr>
        <p:txBody>
          <a:bodyPr wrap="none">
            <a:spAutoFit/>
          </a:bodyPr>
          <a:p>
            <a:r>
              <a:rPr lang="en-US" altLang="zh-CN" sz="2000" dirty="0">
                <a:solidFill>
                  <a:srgbClr val="000000"/>
                </a:solidFill>
                <a:latin typeface="时尚中黑简体" pitchFamily="2" charset="-122"/>
                <a:ea typeface="时尚中黑简体" pitchFamily="2" charset="-122"/>
                <a:sym typeface="时尚中黑简体" pitchFamily="2" charset="-122"/>
              </a:rPr>
              <a:t>Click to add your text </a:t>
            </a:r>
            <a:endParaRPr lang="zh-CN" altLang="en-US" dirty="0">
              <a:latin typeface="Arial" panose="020B0604020202020204" pitchFamily="34" charset="0"/>
            </a:endParaRPr>
          </a:p>
        </p:txBody>
      </p:sp>
      <p:sp>
        <p:nvSpPr>
          <p:cNvPr id="5140" name="TextBox 146"/>
          <p:cNvSpPr/>
          <p:nvPr/>
        </p:nvSpPr>
        <p:spPr>
          <a:xfrm>
            <a:off x="5106988" y="3730625"/>
            <a:ext cx="2708275" cy="955675"/>
          </a:xfrm>
          <a:prstGeom prst="rect">
            <a:avLst/>
          </a:prstGeom>
          <a:noFill/>
          <a:ln w="9525">
            <a:noFill/>
          </a:ln>
        </p:spPr>
        <p:txBody>
          <a:bodyPr>
            <a:spAutoFit/>
          </a:bodyPr>
          <a:p>
            <a:pPr algn="ctr"/>
            <a:r>
              <a:rPr lang="en-US" altLang="zh-CN" sz="2800" b="1" dirty="0">
                <a:solidFill>
                  <a:srgbClr val="FFFFFF"/>
                </a:solidFill>
                <a:latin typeface="时尚中黑简体" pitchFamily="2" charset="-122"/>
                <a:ea typeface="时尚中黑简体" pitchFamily="2" charset="-122"/>
              </a:rPr>
              <a:t>Click to </a:t>
            </a:r>
            <a:endParaRPr lang="zh-CN" altLang="en-US" sz="2800" b="1" dirty="0">
              <a:solidFill>
                <a:srgbClr val="FFFFFF"/>
              </a:solidFill>
              <a:latin typeface="时尚中黑简体" pitchFamily="2" charset="-122"/>
              <a:ea typeface="时尚中黑简体" pitchFamily="2" charset="-122"/>
            </a:endParaRPr>
          </a:p>
          <a:p>
            <a:pPr algn="ctr"/>
            <a:r>
              <a:rPr lang="en-US" altLang="zh-CN" sz="2800" b="1" dirty="0">
                <a:solidFill>
                  <a:srgbClr val="FFFFFF"/>
                </a:solidFill>
                <a:latin typeface="时尚中黑简体" pitchFamily="2" charset="-122"/>
                <a:ea typeface="时尚中黑简体" pitchFamily="2" charset="-122"/>
              </a:rPr>
              <a:t>add your text </a:t>
            </a:r>
            <a:endParaRPr lang="zh-CN" altLang="en-US" dirty="0">
              <a:latin typeface="Arial" panose="020B0604020202020204" pitchFamily="34" charset="0"/>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6146" name="Group 2"/>
          <p:cNvGrpSpPr/>
          <p:nvPr/>
        </p:nvGrpSpPr>
        <p:grpSpPr>
          <a:xfrm>
            <a:off x="346075" y="-4171950"/>
            <a:ext cx="8607425" cy="12411075"/>
            <a:chOff x="0" y="0"/>
            <a:chExt cx="8607633" cy="12412842"/>
          </a:xfrm>
        </p:grpSpPr>
        <p:sp>
          <p:nvSpPr>
            <p:cNvPr id="6179" name="矩形 19"/>
            <p:cNvSpPr/>
            <p:nvPr/>
          </p:nvSpPr>
          <p:spPr>
            <a:xfrm rot="-3453600">
              <a:off x="-4429559" y="4429558"/>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6180" name="矩形 13"/>
            <p:cNvSpPr/>
            <p:nvPr/>
          </p:nvSpPr>
          <p:spPr>
            <a:xfrm rot="-3453600">
              <a:off x="-873819" y="7411312"/>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6181" name="矩形 14"/>
            <p:cNvSpPr/>
            <p:nvPr/>
          </p:nvSpPr>
          <p:spPr>
            <a:xfrm rot="-3453600">
              <a:off x="-1629903" y="71950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6182" name="矩形 15"/>
            <p:cNvSpPr/>
            <p:nvPr/>
          </p:nvSpPr>
          <p:spPr>
            <a:xfrm rot="-3453600">
              <a:off x="-1989944" y="6283911"/>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6183" name="矩形 16"/>
            <p:cNvSpPr/>
            <p:nvPr/>
          </p:nvSpPr>
          <p:spPr>
            <a:xfrm rot="-3453600">
              <a:off x="-2349983" y="5352499"/>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6184" name="矩形 17"/>
            <p:cNvSpPr/>
            <p:nvPr/>
          </p:nvSpPr>
          <p:spPr>
            <a:xfrm rot="-3453600">
              <a:off x="-3142071" y="5136475"/>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6185" name="矩形 18"/>
            <p:cNvSpPr/>
            <p:nvPr/>
          </p:nvSpPr>
          <p:spPr>
            <a:xfrm rot="-3453600">
              <a:off x="-3862151" y="49133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6186" name="矩形 1"/>
            <p:cNvSpPr/>
            <p:nvPr/>
          </p:nvSpPr>
          <p:spPr>
            <a:xfrm rot="-3453600">
              <a:off x="4872985" y="8678195"/>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6187" name="矩形 8"/>
            <p:cNvSpPr/>
            <p:nvPr/>
          </p:nvSpPr>
          <p:spPr>
            <a:xfrm rot="-3453600">
              <a:off x="4116901" y="8461973"/>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6188" name="矩形 9"/>
            <p:cNvSpPr/>
            <p:nvPr/>
          </p:nvSpPr>
          <p:spPr>
            <a:xfrm rot="-3453600">
              <a:off x="3756860" y="7550794"/>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6189" name="矩形 10"/>
            <p:cNvSpPr/>
            <p:nvPr/>
          </p:nvSpPr>
          <p:spPr>
            <a:xfrm rot="-3453600">
              <a:off x="3396821" y="6619382"/>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6190" name="矩形 11"/>
            <p:cNvSpPr/>
            <p:nvPr/>
          </p:nvSpPr>
          <p:spPr>
            <a:xfrm rot="-3453600">
              <a:off x="2676741" y="6403358"/>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6191" name="矩形 12"/>
            <p:cNvSpPr/>
            <p:nvPr/>
          </p:nvSpPr>
          <p:spPr>
            <a:xfrm rot="-3453600">
              <a:off x="1569210" y="6353549"/>
              <a:ext cx="7491950"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grpSp>
      <p:pic>
        <p:nvPicPr>
          <p:cNvPr id="6147" name="Picture 2"/>
          <p:cNvPicPr>
            <a:picLocks noChangeAspect="1"/>
          </p:cNvPicPr>
          <p:nvPr/>
        </p:nvPicPr>
        <p:blipFill>
          <a:blip r:embed="rId1"/>
          <a:stretch>
            <a:fillRect/>
          </a:stretch>
        </p:blipFill>
        <p:spPr>
          <a:xfrm>
            <a:off x="-161925" y="238125"/>
            <a:ext cx="3654425" cy="482600"/>
          </a:xfrm>
          <a:prstGeom prst="rect">
            <a:avLst/>
          </a:prstGeom>
          <a:noFill/>
          <a:ln w="9525">
            <a:noFill/>
          </a:ln>
        </p:spPr>
      </p:pic>
      <p:sp>
        <p:nvSpPr>
          <p:cNvPr id="6148" name="矩形 7"/>
          <p:cNvSpPr/>
          <p:nvPr/>
        </p:nvSpPr>
        <p:spPr>
          <a:xfrm>
            <a:off x="539750" y="319405"/>
            <a:ext cx="2644775" cy="306705"/>
          </a:xfrm>
          <a:prstGeom prst="rect">
            <a:avLst/>
          </a:prstGeom>
          <a:noFill/>
          <a:ln w="9525">
            <a:noFill/>
          </a:ln>
        </p:spPr>
        <p:txBody>
          <a:bodyPr>
            <a:spAutoFit/>
          </a:bodyPr>
          <a:p>
            <a:r>
              <a:rPr lang="zh-CN" altLang="en-US" sz="1400" b="1" dirty="0">
                <a:solidFill>
                  <a:srgbClr val="FFFFFF"/>
                </a:solidFill>
                <a:latin typeface="时尚中黑简体" pitchFamily="2" charset="-122"/>
                <a:ea typeface="时尚中黑简体" pitchFamily="2" charset="-122"/>
                <a:sym typeface="时尚中黑简体" pitchFamily="2" charset="-122"/>
              </a:rPr>
              <a:t>Click to enter text content</a:t>
            </a:r>
            <a:endParaRPr lang="zh-CN" altLang="en-US" sz="1400" dirty="0">
              <a:latin typeface="Arial" panose="020B0604020202020204" pitchFamily="34" charset="0"/>
            </a:endParaRPr>
          </a:p>
        </p:txBody>
      </p:sp>
      <p:sp>
        <p:nvSpPr>
          <p:cNvPr id="6149" name="矩形 20"/>
          <p:cNvSpPr/>
          <p:nvPr/>
        </p:nvSpPr>
        <p:spPr>
          <a:xfrm>
            <a:off x="2363788" y="4070350"/>
            <a:ext cx="677862" cy="369888"/>
          </a:xfrm>
          <a:prstGeom prst="rect">
            <a:avLst/>
          </a:prstGeom>
          <a:noFill/>
          <a:ln w="9525">
            <a:noFill/>
          </a:ln>
        </p:spPr>
        <p:txBody>
          <a:bodyPr wrap="none">
            <a:spAutoFit/>
          </a:bodyPr>
          <a:p>
            <a:r>
              <a:rPr lang="en-US" altLang="zh-CN" dirty="0">
                <a:solidFill>
                  <a:schemeClr val="bg1"/>
                </a:solidFill>
                <a:latin typeface="时尚中黑简体" pitchFamily="2" charset="-122"/>
                <a:ea typeface="时尚中黑简体" pitchFamily="2" charset="-122"/>
                <a:sym typeface="时尚中黑简体" pitchFamily="2" charset="-122"/>
              </a:rPr>
              <a:t>Text</a:t>
            </a:r>
            <a:endParaRPr lang="en-US" altLang="zh-CN" dirty="0">
              <a:solidFill>
                <a:schemeClr val="bg1"/>
              </a:solidFill>
              <a:latin typeface="时尚中黑简体" pitchFamily="2" charset="-122"/>
              <a:ea typeface="时尚中黑简体" pitchFamily="2" charset="-122"/>
              <a:sym typeface="时尚中黑简体" pitchFamily="2" charset="-122"/>
            </a:endParaRPr>
          </a:p>
        </p:txBody>
      </p:sp>
      <p:sp>
        <p:nvSpPr>
          <p:cNvPr id="6150" name="矩形 21"/>
          <p:cNvSpPr/>
          <p:nvPr/>
        </p:nvSpPr>
        <p:spPr>
          <a:xfrm>
            <a:off x="3621088" y="1000125"/>
            <a:ext cx="677862" cy="369888"/>
          </a:xfrm>
          <a:prstGeom prst="rect">
            <a:avLst/>
          </a:prstGeom>
          <a:noFill/>
          <a:ln w="9525">
            <a:noFill/>
          </a:ln>
        </p:spPr>
        <p:txBody>
          <a:bodyPr wrap="none">
            <a:spAutoFit/>
          </a:bodyPr>
          <a:p>
            <a:r>
              <a:rPr lang="en-US" altLang="zh-CN" dirty="0">
                <a:solidFill>
                  <a:srgbClr val="3F3F3F"/>
                </a:solidFill>
                <a:latin typeface="时尚中黑简体" pitchFamily="2" charset="-122"/>
                <a:ea typeface="时尚中黑简体" pitchFamily="2" charset="-122"/>
                <a:sym typeface="时尚中黑简体" pitchFamily="2" charset="-122"/>
              </a:rPr>
              <a:t>Text</a:t>
            </a:r>
            <a:endParaRPr lang="en-US" altLang="zh-CN" dirty="0">
              <a:solidFill>
                <a:srgbClr val="3F3F3F"/>
              </a:solidFill>
              <a:latin typeface="时尚中黑简体" pitchFamily="2" charset="-122"/>
              <a:ea typeface="时尚中黑简体" pitchFamily="2" charset="-122"/>
              <a:sym typeface="时尚中黑简体" pitchFamily="2" charset="-122"/>
            </a:endParaRPr>
          </a:p>
        </p:txBody>
      </p:sp>
      <p:sp>
        <p:nvSpPr>
          <p:cNvPr id="6151" name="矩形 22"/>
          <p:cNvSpPr/>
          <p:nvPr/>
        </p:nvSpPr>
        <p:spPr>
          <a:xfrm>
            <a:off x="4859338" y="4070350"/>
            <a:ext cx="677862" cy="369888"/>
          </a:xfrm>
          <a:prstGeom prst="rect">
            <a:avLst/>
          </a:prstGeom>
          <a:noFill/>
          <a:ln w="9525">
            <a:noFill/>
          </a:ln>
        </p:spPr>
        <p:txBody>
          <a:bodyPr wrap="none">
            <a:spAutoFit/>
          </a:bodyPr>
          <a:p>
            <a:r>
              <a:rPr lang="en-US" altLang="zh-CN" dirty="0">
                <a:solidFill>
                  <a:schemeClr val="bg1"/>
                </a:solidFill>
                <a:latin typeface="时尚中黑简体" pitchFamily="2" charset="-122"/>
                <a:ea typeface="时尚中黑简体" pitchFamily="2" charset="-122"/>
                <a:sym typeface="时尚中黑简体" pitchFamily="2" charset="-122"/>
              </a:rPr>
              <a:t>Text</a:t>
            </a:r>
            <a:endParaRPr lang="en-US" altLang="zh-CN" dirty="0">
              <a:solidFill>
                <a:schemeClr val="bg1"/>
              </a:solidFill>
              <a:latin typeface="时尚中黑简体" pitchFamily="2" charset="-122"/>
              <a:ea typeface="时尚中黑简体" pitchFamily="2" charset="-122"/>
              <a:sym typeface="时尚中黑简体" pitchFamily="2" charset="-122"/>
            </a:endParaRPr>
          </a:p>
        </p:txBody>
      </p:sp>
      <p:sp>
        <p:nvSpPr>
          <p:cNvPr id="6152" name="矩形 23"/>
          <p:cNvSpPr/>
          <p:nvPr/>
        </p:nvSpPr>
        <p:spPr>
          <a:xfrm>
            <a:off x="6107113" y="1000125"/>
            <a:ext cx="676275" cy="369888"/>
          </a:xfrm>
          <a:prstGeom prst="rect">
            <a:avLst/>
          </a:prstGeom>
          <a:noFill/>
          <a:ln w="9525">
            <a:noFill/>
          </a:ln>
        </p:spPr>
        <p:txBody>
          <a:bodyPr wrap="none">
            <a:spAutoFit/>
          </a:bodyPr>
          <a:p>
            <a:r>
              <a:rPr lang="en-US" altLang="zh-CN" dirty="0">
                <a:solidFill>
                  <a:schemeClr val="bg1"/>
                </a:solidFill>
                <a:latin typeface="时尚中黑简体" pitchFamily="2" charset="-122"/>
                <a:ea typeface="时尚中黑简体" pitchFamily="2" charset="-122"/>
                <a:sym typeface="时尚中黑简体" pitchFamily="2" charset="-122"/>
              </a:rPr>
              <a:t>Text</a:t>
            </a:r>
            <a:endParaRPr lang="en-US" altLang="zh-CN" dirty="0">
              <a:solidFill>
                <a:schemeClr val="bg1"/>
              </a:solidFill>
              <a:latin typeface="时尚中黑简体" pitchFamily="2" charset="-122"/>
              <a:ea typeface="时尚中黑简体" pitchFamily="2" charset="-122"/>
              <a:sym typeface="时尚中黑简体" pitchFamily="2" charset="-122"/>
            </a:endParaRPr>
          </a:p>
        </p:txBody>
      </p:sp>
      <p:sp>
        <p:nvSpPr>
          <p:cNvPr id="6153" name="空心弧 24"/>
          <p:cNvSpPr/>
          <p:nvPr/>
        </p:nvSpPr>
        <p:spPr>
          <a:xfrm rot="-10740000">
            <a:off x="1724025" y="2870200"/>
            <a:ext cx="1770063" cy="1560513"/>
          </a:xfrm>
          <a:custGeom>
            <a:avLst/>
            <a:gdLst>
              <a:gd name="txL" fmla="*/ 0 w 21600"/>
              <a:gd name="txT" fmla="*/ 0 h 21600"/>
              <a:gd name="txR" fmla="*/ 21600 w 21600"/>
              <a:gd name="txB" fmla="*/ 8193 h 21600"/>
            </a:gdLst>
            <a:ahLst/>
            <a:cxnLst>
              <a:cxn ang="0">
                <a:pos x="2147483647" y="0"/>
              </a:cxn>
              <a:cxn ang="0">
                <a:pos x="1599191525" y="2147483647"/>
              </a:cxn>
              <a:cxn ang="0">
                <a:pos x="2147483647" y="2147483647"/>
              </a:cxn>
              <a:cxn ang="0">
                <a:pos x="2147483647" y="2147483647"/>
              </a:cxn>
            </a:cxnLst>
            <a:rect l="txL" t="txT" r="txR" b="txB"/>
            <a:pathLst>
              <a:path w="21600" h="21600">
                <a:moveTo>
                  <a:pt x="5803" y="11010"/>
                </a:moveTo>
                <a:cubicBezTo>
                  <a:pt x="5800" y="10940"/>
                  <a:pt x="5799" y="10870"/>
                  <a:pt x="5799" y="10800"/>
                </a:cubicBezTo>
                <a:cubicBezTo>
                  <a:pt x="5799" y="8038"/>
                  <a:pt x="8038" y="5799"/>
                  <a:pt x="10800" y="5799"/>
                </a:cubicBezTo>
                <a:cubicBezTo>
                  <a:pt x="13561" y="5799"/>
                  <a:pt x="15801" y="8038"/>
                  <a:pt x="15801" y="10800"/>
                </a:cubicBezTo>
                <a:cubicBezTo>
                  <a:pt x="15801" y="10870"/>
                  <a:pt x="15799" y="10940"/>
                  <a:pt x="15796" y="11010"/>
                </a:cubicBezTo>
                <a:lnTo>
                  <a:pt x="21590" y="11255"/>
                </a:lnTo>
                <a:cubicBezTo>
                  <a:pt x="21596" y="11103"/>
                  <a:pt x="21600" y="10951"/>
                  <a:pt x="21600" y="10800"/>
                </a:cubicBezTo>
                <a:cubicBezTo>
                  <a:pt x="21600" y="4835"/>
                  <a:pt x="16764" y="0"/>
                  <a:pt x="10800" y="0"/>
                </a:cubicBezTo>
                <a:cubicBezTo>
                  <a:pt x="4835" y="0"/>
                  <a:pt x="0" y="4835"/>
                  <a:pt x="0" y="10800"/>
                </a:cubicBezTo>
                <a:cubicBezTo>
                  <a:pt x="-1" y="10951"/>
                  <a:pt x="3" y="11103"/>
                  <a:pt x="9" y="11255"/>
                </a:cubicBezTo>
                <a:lnTo>
                  <a:pt x="5803" y="11010"/>
                </a:lnTo>
                <a:close/>
              </a:path>
            </a:pathLst>
          </a:custGeom>
          <a:solidFill>
            <a:schemeClr val="tx1">
              <a:alpha val="100000"/>
            </a:schemeClr>
          </a:solidFill>
          <a:ln w="9525">
            <a:noFill/>
          </a:ln>
        </p:spPr>
        <p:txBody>
          <a:bodyPr/>
          <a:p>
            <a:endParaRPr lang="zh-CN" altLang="en-US"/>
          </a:p>
        </p:txBody>
      </p:sp>
      <p:sp>
        <p:nvSpPr>
          <p:cNvPr id="6154" name="矩形 26"/>
          <p:cNvSpPr/>
          <p:nvPr/>
        </p:nvSpPr>
        <p:spPr>
          <a:xfrm rot="-5400000">
            <a:off x="4111625" y="1866900"/>
            <a:ext cx="792163" cy="463550"/>
          </a:xfrm>
          <a:prstGeom prst="rect">
            <a:avLst/>
          </a:prstGeom>
          <a:solidFill>
            <a:schemeClr val="tx1"/>
          </a:solidFill>
          <a:ln w="9525">
            <a:noFill/>
          </a:ln>
        </p:spPr>
        <p:txBody>
          <a:bodyPr/>
          <a:p>
            <a:endParaRPr lang="zh-CN" altLang="en-US" dirty="0">
              <a:solidFill>
                <a:srgbClr val="000000"/>
              </a:solidFill>
              <a:latin typeface="时尚中黑简体" pitchFamily="2" charset="-122"/>
              <a:ea typeface="时尚中黑简体" pitchFamily="2" charset="-122"/>
              <a:sym typeface="时尚中黑简体" pitchFamily="2" charset="-122"/>
            </a:endParaRPr>
          </a:p>
        </p:txBody>
      </p:sp>
      <p:sp>
        <p:nvSpPr>
          <p:cNvPr id="6155" name="空心弧 27"/>
          <p:cNvSpPr/>
          <p:nvPr/>
        </p:nvSpPr>
        <p:spPr>
          <a:xfrm rot="-10740000">
            <a:off x="4219575" y="2870200"/>
            <a:ext cx="1770063" cy="1560513"/>
          </a:xfrm>
          <a:custGeom>
            <a:avLst/>
            <a:gdLst>
              <a:gd name="txL" fmla="*/ 0 w 21600"/>
              <a:gd name="txT" fmla="*/ 0 h 21600"/>
              <a:gd name="txR" fmla="*/ 21600 w 21600"/>
              <a:gd name="txB" fmla="*/ 8202 h 21600"/>
            </a:gdLst>
            <a:ahLst/>
            <a:cxnLst>
              <a:cxn ang="0">
                <a:pos x="2147483647" y="0"/>
              </a:cxn>
              <a:cxn ang="0">
                <a:pos x="1567273356" y="2147483647"/>
              </a:cxn>
              <a:cxn ang="0">
                <a:pos x="2147483647" y="2142983002"/>
              </a:cxn>
              <a:cxn ang="0">
                <a:pos x="2147483647" y="2147483647"/>
              </a:cxn>
            </a:cxnLst>
            <a:rect l="txL" t="txT" r="txR" b="txB"/>
            <a:pathLst>
              <a:path w="21600" h="21600">
                <a:moveTo>
                  <a:pt x="5687" y="11019"/>
                </a:moveTo>
                <a:cubicBezTo>
                  <a:pt x="5684" y="10946"/>
                  <a:pt x="5683" y="10873"/>
                  <a:pt x="5683" y="10800"/>
                </a:cubicBezTo>
                <a:cubicBezTo>
                  <a:pt x="5683" y="7973"/>
                  <a:pt x="7973" y="5683"/>
                  <a:pt x="10800" y="5683"/>
                </a:cubicBezTo>
                <a:cubicBezTo>
                  <a:pt x="13626" y="5683"/>
                  <a:pt x="15917" y="7973"/>
                  <a:pt x="15917" y="10800"/>
                </a:cubicBezTo>
                <a:cubicBezTo>
                  <a:pt x="15917" y="10873"/>
                  <a:pt x="15915" y="10946"/>
                  <a:pt x="15912" y="11019"/>
                </a:cubicBezTo>
                <a:lnTo>
                  <a:pt x="21590" y="11264"/>
                </a:lnTo>
                <a:cubicBezTo>
                  <a:pt x="21596" y="11109"/>
                  <a:pt x="21600" y="10954"/>
                  <a:pt x="21600" y="10800"/>
                </a:cubicBezTo>
                <a:cubicBezTo>
                  <a:pt x="21600" y="4835"/>
                  <a:pt x="16764" y="0"/>
                  <a:pt x="10800" y="0"/>
                </a:cubicBezTo>
                <a:cubicBezTo>
                  <a:pt x="4835" y="0"/>
                  <a:pt x="0" y="4835"/>
                  <a:pt x="0" y="10800"/>
                </a:cubicBezTo>
                <a:cubicBezTo>
                  <a:pt x="-1" y="10954"/>
                  <a:pt x="3" y="11109"/>
                  <a:pt x="9" y="11264"/>
                </a:cubicBezTo>
                <a:lnTo>
                  <a:pt x="5687" y="11019"/>
                </a:lnTo>
                <a:close/>
              </a:path>
            </a:pathLst>
          </a:custGeom>
          <a:solidFill>
            <a:schemeClr val="tx1">
              <a:alpha val="100000"/>
            </a:schemeClr>
          </a:solidFill>
          <a:ln w="9525">
            <a:noFill/>
          </a:ln>
        </p:spPr>
        <p:txBody>
          <a:bodyPr/>
          <a:p>
            <a:endParaRPr lang="zh-CN" altLang="en-US"/>
          </a:p>
        </p:txBody>
      </p:sp>
      <p:sp>
        <p:nvSpPr>
          <p:cNvPr id="6156" name="空心弧 28"/>
          <p:cNvSpPr/>
          <p:nvPr/>
        </p:nvSpPr>
        <p:spPr>
          <a:xfrm rot="60000">
            <a:off x="5465763" y="930275"/>
            <a:ext cx="1770062" cy="1560513"/>
          </a:xfrm>
          <a:custGeom>
            <a:avLst/>
            <a:gdLst>
              <a:gd name="txL" fmla="*/ 0 w 21600"/>
              <a:gd name="txT" fmla="*/ 0 h 21600"/>
              <a:gd name="txR" fmla="*/ 21600 w 21600"/>
              <a:gd name="txB" fmla="*/ 7908 h 21600"/>
            </a:gdLst>
            <a:ahLst/>
            <a:cxnLst>
              <a:cxn ang="0">
                <a:pos x="2147483647" y="0"/>
              </a:cxn>
              <a:cxn ang="0">
                <a:pos x="1565068907" y="2147483647"/>
              </a:cxn>
              <a:cxn ang="0">
                <a:pos x="2147483647" y="2144491426"/>
              </a:cxn>
              <a:cxn ang="0">
                <a:pos x="2147483647" y="2147483647"/>
              </a:cxn>
            </a:cxnLst>
            <a:rect l="txL" t="txT" r="txR" b="txB"/>
            <a:pathLst>
              <a:path w="21600" h="21600">
                <a:moveTo>
                  <a:pt x="5687" y="10887"/>
                </a:moveTo>
                <a:cubicBezTo>
                  <a:pt x="5687" y="10858"/>
                  <a:pt x="5687" y="10829"/>
                  <a:pt x="5687" y="10800"/>
                </a:cubicBezTo>
                <a:cubicBezTo>
                  <a:pt x="5687" y="7976"/>
                  <a:pt x="7976" y="5687"/>
                  <a:pt x="10800" y="5687"/>
                </a:cubicBezTo>
                <a:cubicBezTo>
                  <a:pt x="13623" y="5687"/>
                  <a:pt x="15913" y="7976"/>
                  <a:pt x="15913" y="10800"/>
                </a:cubicBezTo>
                <a:cubicBezTo>
                  <a:pt x="15913" y="10829"/>
                  <a:pt x="15912" y="10858"/>
                  <a:pt x="15912" y="10887"/>
                </a:cubicBezTo>
                <a:lnTo>
                  <a:pt x="21598" y="10985"/>
                </a:lnTo>
                <a:cubicBezTo>
                  <a:pt x="21599" y="10923"/>
                  <a:pt x="21600" y="10861"/>
                  <a:pt x="21600" y="10800"/>
                </a:cubicBezTo>
                <a:cubicBezTo>
                  <a:pt x="21600" y="4835"/>
                  <a:pt x="16764" y="0"/>
                  <a:pt x="10800" y="0"/>
                </a:cubicBezTo>
                <a:cubicBezTo>
                  <a:pt x="4835" y="0"/>
                  <a:pt x="0" y="4835"/>
                  <a:pt x="0" y="10800"/>
                </a:cubicBezTo>
                <a:cubicBezTo>
                  <a:pt x="-1" y="10861"/>
                  <a:pt x="0" y="10923"/>
                  <a:pt x="1" y="10985"/>
                </a:cubicBezTo>
                <a:lnTo>
                  <a:pt x="5687" y="10887"/>
                </a:lnTo>
                <a:close/>
              </a:path>
            </a:pathLst>
          </a:custGeom>
          <a:solidFill>
            <a:schemeClr val="tx1">
              <a:alpha val="100000"/>
            </a:schemeClr>
          </a:solidFill>
          <a:ln w="9525">
            <a:noFill/>
          </a:ln>
        </p:spPr>
        <p:txBody>
          <a:bodyPr/>
          <a:p>
            <a:endParaRPr lang="zh-CN" altLang="en-US"/>
          </a:p>
        </p:txBody>
      </p:sp>
      <p:sp>
        <p:nvSpPr>
          <p:cNvPr id="6157" name="矩形 29"/>
          <p:cNvSpPr/>
          <p:nvPr/>
        </p:nvSpPr>
        <p:spPr>
          <a:xfrm rot="-5400000">
            <a:off x="2803525" y="1868488"/>
            <a:ext cx="792163" cy="463550"/>
          </a:xfrm>
          <a:prstGeom prst="rect">
            <a:avLst/>
          </a:prstGeom>
          <a:solidFill>
            <a:schemeClr val="tx1"/>
          </a:solidFill>
          <a:ln w="9525">
            <a:noFill/>
          </a:ln>
        </p:spPr>
        <p:txBody>
          <a:bodyPr/>
          <a:p>
            <a:endParaRPr lang="zh-CN" altLang="en-US" dirty="0">
              <a:solidFill>
                <a:srgbClr val="000000"/>
              </a:solidFill>
              <a:latin typeface="时尚中黑简体" pitchFamily="2" charset="-122"/>
              <a:ea typeface="时尚中黑简体" pitchFamily="2" charset="-122"/>
              <a:sym typeface="时尚中黑简体" pitchFamily="2" charset="-122"/>
            </a:endParaRPr>
          </a:p>
        </p:txBody>
      </p:sp>
      <p:sp>
        <p:nvSpPr>
          <p:cNvPr id="6158" name="矩形 30"/>
          <p:cNvSpPr/>
          <p:nvPr/>
        </p:nvSpPr>
        <p:spPr>
          <a:xfrm rot="-5400000">
            <a:off x="6607175" y="1866900"/>
            <a:ext cx="793750" cy="463550"/>
          </a:xfrm>
          <a:prstGeom prst="rect">
            <a:avLst/>
          </a:prstGeom>
          <a:solidFill>
            <a:schemeClr val="tx1"/>
          </a:solidFill>
          <a:ln w="9525">
            <a:noFill/>
          </a:ln>
        </p:spPr>
        <p:txBody>
          <a:bodyPr/>
          <a:p>
            <a:endParaRPr lang="zh-CN" altLang="en-US" dirty="0">
              <a:solidFill>
                <a:srgbClr val="000000"/>
              </a:solidFill>
              <a:latin typeface="时尚中黑简体" pitchFamily="2" charset="-122"/>
              <a:ea typeface="时尚中黑简体" pitchFamily="2" charset="-122"/>
              <a:sym typeface="时尚中黑简体" pitchFamily="2" charset="-122"/>
            </a:endParaRPr>
          </a:p>
        </p:txBody>
      </p:sp>
      <p:sp>
        <p:nvSpPr>
          <p:cNvPr id="6159" name="矩形 31"/>
          <p:cNvSpPr/>
          <p:nvPr/>
        </p:nvSpPr>
        <p:spPr>
          <a:xfrm rot="-5400000">
            <a:off x="5299075" y="1866900"/>
            <a:ext cx="792163" cy="463550"/>
          </a:xfrm>
          <a:prstGeom prst="rect">
            <a:avLst/>
          </a:prstGeom>
          <a:solidFill>
            <a:schemeClr val="tx1"/>
          </a:solidFill>
          <a:ln w="9525">
            <a:noFill/>
          </a:ln>
        </p:spPr>
        <p:txBody>
          <a:bodyPr/>
          <a:p>
            <a:endParaRPr lang="zh-CN" altLang="en-US" dirty="0">
              <a:solidFill>
                <a:srgbClr val="000000"/>
              </a:solidFill>
              <a:latin typeface="时尚中黑简体" pitchFamily="2" charset="-122"/>
              <a:ea typeface="时尚中黑简体" pitchFamily="2" charset="-122"/>
              <a:sym typeface="时尚中黑简体" pitchFamily="2" charset="-122"/>
            </a:endParaRPr>
          </a:p>
        </p:txBody>
      </p:sp>
      <p:sp>
        <p:nvSpPr>
          <p:cNvPr id="6160" name="矩形 32"/>
          <p:cNvSpPr/>
          <p:nvPr/>
        </p:nvSpPr>
        <p:spPr>
          <a:xfrm rot="-5400000">
            <a:off x="2863850" y="3032125"/>
            <a:ext cx="806450" cy="463550"/>
          </a:xfrm>
          <a:prstGeom prst="rect">
            <a:avLst/>
          </a:prstGeom>
          <a:solidFill>
            <a:schemeClr val="tx1"/>
          </a:solidFill>
          <a:ln w="9525">
            <a:noFill/>
          </a:ln>
        </p:spPr>
        <p:txBody>
          <a:bodyPr/>
          <a:p>
            <a:endParaRPr lang="zh-CN" altLang="en-US" dirty="0">
              <a:solidFill>
                <a:srgbClr val="000000"/>
              </a:solidFill>
              <a:latin typeface="时尚中黑简体" pitchFamily="2" charset="-122"/>
              <a:ea typeface="时尚中黑简体" pitchFamily="2" charset="-122"/>
              <a:sym typeface="时尚中黑简体" pitchFamily="2" charset="-122"/>
            </a:endParaRPr>
          </a:p>
        </p:txBody>
      </p:sp>
      <p:sp>
        <p:nvSpPr>
          <p:cNvPr id="6161" name="矩形 33"/>
          <p:cNvSpPr/>
          <p:nvPr/>
        </p:nvSpPr>
        <p:spPr>
          <a:xfrm rot="-5400000">
            <a:off x="1549400" y="3027363"/>
            <a:ext cx="809625" cy="463550"/>
          </a:xfrm>
          <a:prstGeom prst="rect">
            <a:avLst/>
          </a:prstGeom>
          <a:solidFill>
            <a:schemeClr val="tx1"/>
          </a:solidFill>
          <a:ln w="9525">
            <a:noFill/>
          </a:ln>
        </p:spPr>
        <p:txBody>
          <a:bodyPr/>
          <a:p>
            <a:endParaRPr lang="zh-CN" altLang="en-US" dirty="0">
              <a:solidFill>
                <a:srgbClr val="000000"/>
              </a:solidFill>
              <a:latin typeface="时尚中黑简体" pitchFamily="2" charset="-122"/>
              <a:ea typeface="时尚中黑简体" pitchFamily="2" charset="-122"/>
              <a:sym typeface="时尚中黑简体" pitchFamily="2" charset="-122"/>
            </a:endParaRPr>
          </a:p>
        </p:txBody>
      </p:sp>
      <p:sp>
        <p:nvSpPr>
          <p:cNvPr id="6162" name="矩形 34"/>
          <p:cNvSpPr/>
          <p:nvPr/>
        </p:nvSpPr>
        <p:spPr>
          <a:xfrm rot="-5400000">
            <a:off x="5362575" y="3032125"/>
            <a:ext cx="793750" cy="463550"/>
          </a:xfrm>
          <a:prstGeom prst="rect">
            <a:avLst/>
          </a:prstGeom>
          <a:solidFill>
            <a:schemeClr val="tx1"/>
          </a:solidFill>
          <a:ln w="9525">
            <a:noFill/>
          </a:ln>
        </p:spPr>
        <p:txBody>
          <a:bodyPr/>
          <a:p>
            <a:endParaRPr lang="zh-CN" altLang="en-US" dirty="0">
              <a:solidFill>
                <a:srgbClr val="000000"/>
              </a:solidFill>
              <a:latin typeface="时尚中黑简体" pitchFamily="2" charset="-122"/>
              <a:ea typeface="时尚中黑简体" pitchFamily="2" charset="-122"/>
              <a:sym typeface="时尚中黑简体" pitchFamily="2" charset="-122"/>
            </a:endParaRPr>
          </a:p>
        </p:txBody>
      </p:sp>
      <p:sp>
        <p:nvSpPr>
          <p:cNvPr id="6163" name="矩形 35"/>
          <p:cNvSpPr/>
          <p:nvPr/>
        </p:nvSpPr>
        <p:spPr>
          <a:xfrm rot="-5400000">
            <a:off x="4048125" y="3024188"/>
            <a:ext cx="800100" cy="458787"/>
          </a:xfrm>
          <a:prstGeom prst="rect">
            <a:avLst/>
          </a:prstGeom>
          <a:solidFill>
            <a:schemeClr val="tx1"/>
          </a:solidFill>
          <a:ln w="9525">
            <a:noFill/>
          </a:ln>
        </p:spPr>
        <p:txBody>
          <a:bodyPr/>
          <a:p>
            <a:endParaRPr lang="zh-CN" altLang="en-US" dirty="0">
              <a:solidFill>
                <a:srgbClr val="000000"/>
              </a:solidFill>
              <a:latin typeface="时尚中黑简体" pitchFamily="2" charset="-122"/>
              <a:ea typeface="时尚中黑简体" pitchFamily="2" charset="-122"/>
              <a:sym typeface="时尚中黑简体" pitchFamily="2" charset="-122"/>
            </a:endParaRPr>
          </a:p>
        </p:txBody>
      </p:sp>
      <p:sp>
        <p:nvSpPr>
          <p:cNvPr id="6164" name="TextBox 36"/>
          <p:cNvSpPr/>
          <p:nvPr/>
        </p:nvSpPr>
        <p:spPr>
          <a:xfrm>
            <a:off x="2141538" y="3000375"/>
            <a:ext cx="1014412" cy="307975"/>
          </a:xfrm>
          <a:prstGeom prst="rect">
            <a:avLst/>
          </a:prstGeom>
          <a:noFill/>
          <a:ln w="9525">
            <a:noFill/>
          </a:ln>
        </p:spPr>
        <p:txBody>
          <a:bodyPr>
            <a:spAutoFit/>
          </a:bodyPr>
          <a:p>
            <a:r>
              <a:rPr lang="zh-CN" altLang="en-US" sz="1400" b="1" dirty="0">
                <a:solidFill>
                  <a:srgbClr val="000000"/>
                </a:solidFill>
                <a:latin typeface="时尚中黑简体" pitchFamily="2" charset="-122"/>
                <a:ea typeface="时尚中黑简体" pitchFamily="2" charset="-122"/>
                <a:sym typeface="时尚中黑简体" pitchFamily="2" charset="-122"/>
              </a:rPr>
              <a:t>点击输入</a:t>
            </a:r>
            <a:endParaRPr lang="zh-CN" altLang="en-US" sz="1400" b="1" dirty="0">
              <a:solidFill>
                <a:srgbClr val="000000"/>
              </a:solidFill>
              <a:latin typeface="时尚中黑简体" pitchFamily="2" charset="-122"/>
              <a:ea typeface="时尚中黑简体" pitchFamily="2" charset="-122"/>
              <a:sym typeface="时尚中黑简体" pitchFamily="2" charset="-122"/>
            </a:endParaRPr>
          </a:p>
        </p:txBody>
      </p:sp>
      <p:sp>
        <p:nvSpPr>
          <p:cNvPr id="6165" name="TextBox 37"/>
          <p:cNvSpPr/>
          <p:nvPr/>
        </p:nvSpPr>
        <p:spPr>
          <a:xfrm>
            <a:off x="4662488" y="2987675"/>
            <a:ext cx="1012825" cy="307975"/>
          </a:xfrm>
          <a:prstGeom prst="rect">
            <a:avLst/>
          </a:prstGeom>
          <a:noFill/>
          <a:ln w="9525">
            <a:noFill/>
          </a:ln>
        </p:spPr>
        <p:txBody>
          <a:bodyPr>
            <a:spAutoFit/>
          </a:bodyPr>
          <a:p>
            <a:r>
              <a:rPr lang="zh-CN" altLang="en-US" sz="1400" b="1" dirty="0">
                <a:solidFill>
                  <a:srgbClr val="000000"/>
                </a:solidFill>
                <a:latin typeface="时尚中黑简体" pitchFamily="2" charset="-122"/>
                <a:ea typeface="时尚中黑简体" pitchFamily="2" charset="-122"/>
                <a:sym typeface="时尚中黑简体" pitchFamily="2" charset="-122"/>
              </a:rPr>
              <a:t>点击输入</a:t>
            </a:r>
            <a:endParaRPr lang="zh-CN" altLang="en-US" sz="1400" b="1" dirty="0">
              <a:solidFill>
                <a:srgbClr val="000000"/>
              </a:solidFill>
              <a:latin typeface="时尚中黑简体" pitchFamily="2" charset="-122"/>
              <a:ea typeface="时尚中黑简体" pitchFamily="2" charset="-122"/>
              <a:sym typeface="时尚中黑简体" pitchFamily="2" charset="-122"/>
            </a:endParaRPr>
          </a:p>
        </p:txBody>
      </p:sp>
      <p:sp>
        <p:nvSpPr>
          <p:cNvPr id="6166" name="矩形 38"/>
          <p:cNvSpPr/>
          <p:nvPr/>
        </p:nvSpPr>
        <p:spPr>
          <a:xfrm>
            <a:off x="0" y="2497138"/>
            <a:ext cx="9144000" cy="358775"/>
          </a:xfrm>
          <a:prstGeom prst="rect">
            <a:avLst/>
          </a:prstGeom>
          <a:solidFill>
            <a:schemeClr val="bg1"/>
          </a:solidFill>
          <a:ln w="9525">
            <a:noFill/>
          </a:ln>
        </p:spPr>
        <p:txBody>
          <a:bodyPr/>
          <a:p>
            <a:endParaRPr lang="zh-CN" altLang="en-US" dirty="0">
              <a:solidFill>
                <a:srgbClr val="000000"/>
              </a:solidFill>
              <a:latin typeface="时尚中黑简体" pitchFamily="2" charset="-122"/>
              <a:ea typeface="时尚中黑简体" pitchFamily="2" charset="-122"/>
              <a:sym typeface="时尚中黑简体" pitchFamily="2" charset="-122"/>
            </a:endParaRPr>
          </a:p>
        </p:txBody>
      </p:sp>
      <p:sp>
        <p:nvSpPr>
          <p:cNvPr id="6167" name="TextBox 39"/>
          <p:cNvSpPr/>
          <p:nvPr/>
        </p:nvSpPr>
        <p:spPr>
          <a:xfrm>
            <a:off x="2306638" y="2371725"/>
            <a:ext cx="636587" cy="646113"/>
          </a:xfrm>
          <a:prstGeom prst="rect">
            <a:avLst/>
          </a:prstGeom>
          <a:noFill/>
          <a:ln w="9525">
            <a:noFill/>
          </a:ln>
        </p:spPr>
        <p:txBody>
          <a:bodyPr wrap="none">
            <a:spAutoFit/>
          </a:bodyPr>
          <a:p>
            <a:r>
              <a:rPr lang="en-US" altLang="zh-CN" sz="3600" b="1" dirty="0">
                <a:solidFill>
                  <a:srgbClr val="000000"/>
                </a:solidFill>
                <a:latin typeface="时尚中黑简体" pitchFamily="2" charset="-122"/>
                <a:ea typeface="时尚中黑简体" pitchFamily="2" charset="-122"/>
                <a:sym typeface="Arial Unicode MS" panose="020B0604020202020204" pitchFamily="34" charset="-122"/>
              </a:rPr>
              <a:t>01</a:t>
            </a:r>
            <a:endParaRPr lang="zh-CN" altLang="en-US" sz="900" b="1" dirty="0">
              <a:solidFill>
                <a:srgbClr val="000000"/>
              </a:solidFill>
              <a:latin typeface="时尚中黑简体" pitchFamily="2" charset="-122"/>
              <a:ea typeface="时尚中黑简体" pitchFamily="2" charset="-122"/>
              <a:sym typeface="Arial Unicode MS" panose="020B0604020202020204" pitchFamily="34" charset="-122"/>
            </a:endParaRPr>
          </a:p>
        </p:txBody>
      </p:sp>
      <p:sp>
        <p:nvSpPr>
          <p:cNvPr id="6168" name="TextBox 40"/>
          <p:cNvSpPr/>
          <p:nvPr/>
        </p:nvSpPr>
        <p:spPr>
          <a:xfrm>
            <a:off x="3552825" y="2371725"/>
            <a:ext cx="638175" cy="646113"/>
          </a:xfrm>
          <a:prstGeom prst="rect">
            <a:avLst/>
          </a:prstGeom>
          <a:noFill/>
          <a:ln w="9525">
            <a:noFill/>
          </a:ln>
        </p:spPr>
        <p:txBody>
          <a:bodyPr wrap="none">
            <a:spAutoFit/>
          </a:bodyPr>
          <a:p>
            <a:r>
              <a:rPr lang="en-US" altLang="zh-CN" sz="3600" b="1" dirty="0">
                <a:solidFill>
                  <a:srgbClr val="000000"/>
                </a:solidFill>
                <a:latin typeface="时尚中黑简体" pitchFamily="2" charset="-122"/>
                <a:ea typeface="时尚中黑简体" pitchFamily="2" charset="-122"/>
                <a:sym typeface="Arial Unicode MS" panose="020B0604020202020204" pitchFamily="34" charset="-122"/>
              </a:rPr>
              <a:t>02</a:t>
            </a:r>
            <a:endParaRPr lang="zh-CN" altLang="en-US" sz="900" b="1" dirty="0">
              <a:solidFill>
                <a:srgbClr val="000000"/>
              </a:solidFill>
              <a:latin typeface="时尚中黑简体" pitchFamily="2" charset="-122"/>
              <a:ea typeface="时尚中黑简体" pitchFamily="2" charset="-122"/>
              <a:sym typeface="Arial Unicode MS" panose="020B0604020202020204" pitchFamily="34" charset="-122"/>
            </a:endParaRPr>
          </a:p>
        </p:txBody>
      </p:sp>
      <p:sp>
        <p:nvSpPr>
          <p:cNvPr id="6169" name="TextBox 41"/>
          <p:cNvSpPr/>
          <p:nvPr/>
        </p:nvSpPr>
        <p:spPr>
          <a:xfrm>
            <a:off x="6049963" y="2371725"/>
            <a:ext cx="636587" cy="646113"/>
          </a:xfrm>
          <a:prstGeom prst="rect">
            <a:avLst/>
          </a:prstGeom>
          <a:noFill/>
          <a:ln w="9525">
            <a:noFill/>
          </a:ln>
        </p:spPr>
        <p:txBody>
          <a:bodyPr wrap="none">
            <a:spAutoFit/>
          </a:bodyPr>
          <a:p>
            <a:r>
              <a:rPr lang="en-US" altLang="zh-CN" sz="3600" b="1" dirty="0">
                <a:solidFill>
                  <a:srgbClr val="000000"/>
                </a:solidFill>
                <a:latin typeface="时尚中黑简体" pitchFamily="2" charset="-122"/>
                <a:ea typeface="时尚中黑简体" pitchFamily="2" charset="-122"/>
                <a:sym typeface="Arial Unicode MS" panose="020B0604020202020204" pitchFamily="34" charset="-122"/>
              </a:rPr>
              <a:t>04</a:t>
            </a:r>
            <a:endParaRPr lang="zh-CN" altLang="en-US" sz="900" b="1" dirty="0">
              <a:solidFill>
                <a:srgbClr val="000000"/>
              </a:solidFill>
              <a:latin typeface="时尚中黑简体" pitchFamily="2" charset="-122"/>
              <a:ea typeface="时尚中黑简体" pitchFamily="2" charset="-122"/>
              <a:sym typeface="Arial Unicode MS" panose="020B0604020202020204" pitchFamily="34" charset="-122"/>
            </a:endParaRPr>
          </a:p>
        </p:txBody>
      </p:sp>
      <p:sp>
        <p:nvSpPr>
          <p:cNvPr id="6170" name="TextBox 42"/>
          <p:cNvSpPr/>
          <p:nvPr/>
        </p:nvSpPr>
        <p:spPr>
          <a:xfrm>
            <a:off x="4778375" y="2371725"/>
            <a:ext cx="636588" cy="646113"/>
          </a:xfrm>
          <a:prstGeom prst="rect">
            <a:avLst/>
          </a:prstGeom>
          <a:noFill/>
          <a:ln w="9525">
            <a:noFill/>
          </a:ln>
        </p:spPr>
        <p:txBody>
          <a:bodyPr wrap="none">
            <a:spAutoFit/>
          </a:bodyPr>
          <a:p>
            <a:r>
              <a:rPr lang="en-US" altLang="zh-CN" sz="3600" b="1" dirty="0">
                <a:solidFill>
                  <a:srgbClr val="000000"/>
                </a:solidFill>
                <a:latin typeface="时尚中黑简体" pitchFamily="2" charset="-122"/>
                <a:ea typeface="时尚中黑简体" pitchFamily="2" charset="-122"/>
                <a:sym typeface="Arial Unicode MS" panose="020B0604020202020204" pitchFamily="34" charset="-122"/>
              </a:rPr>
              <a:t>03</a:t>
            </a:r>
            <a:endParaRPr lang="zh-CN" altLang="en-US" sz="900" b="1" dirty="0">
              <a:solidFill>
                <a:srgbClr val="000000"/>
              </a:solidFill>
              <a:latin typeface="时尚中黑简体" pitchFamily="2" charset="-122"/>
              <a:ea typeface="时尚中黑简体" pitchFamily="2" charset="-122"/>
              <a:sym typeface="Arial Unicode MS" panose="020B0604020202020204" pitchFamily="34" charset="-122"/>
            </a:endParaRPr>
          </a:p>
        </p:txBody>
      </p:sp>
      <p:sp>
        <p:nvSpPr>
          <p:cNvPr id="6171" name="TextBox 43"/>
          <p:cNvSpPr/>
          <p:nvPr/>
        </p:nvSpPr>
        <p:spPr>
          <a:xfrm>
            <a:off x="3414713" y="2098675"/>
            <a:ext cx="1012825" cy="307975"/>
          </a:xfrm>
          <a:prstGeom prst="rect">
            <a:avLst/>
          </a:prstGeom>
          <a:noFill/>
          <a:ln w="9525">
            <a:noFill/>
          </a:ln>
        </p:spPr>
        <p:txBody>
          <a:bodyPr>
            <a:spAutoFit/>
          </a:bodyPr>
          <a:p>
            <a:r>
              <a:rPr lang="zh-CN" altLang="en-US" sz="1400" b="1" dirty="0">
                <a:solidFill>
                  <a:srgbClr val="000000"/>
                </a:solidFill>
                <a:latin typeface="时尚中黑简体" pitchFamily="2" charset="-122"/>
                <a:ea typeface="时尚中黑简体" pitchFamily="2" charset="-122"/>
                <a:sym typeface="时尚中黑简体" pitchFamily="2" charset="-122"/>
              </a:rPr>
              <a:t>点击输入</a:t>
            </a:r>
            <a:endParaRPr lang="zh-CN" altLang="en-US" sz="1400" b="1" dirty="0">
              <a:solidFill>
                <a:srgbClr val="000000"/>
              </a:solidFill>
              <a:latin typeface="时尚中黑简体" pitchFamily="2" charset="-122"/>
              <a:ea typeface="时尚中黑简体" pitchFamily="2" charset="-122"/>
              <a:sym typeface="时尚中黑简体" pitchFamily="2" charset="-122"/>
            </a:endParaRPr>
          </a:p>
        </p:txBody>
      </p:sp>
      <p:sp>
        <p:nvSpPr>
          <p:cNvPr id="6172" name="TextBox 44"/>
          <p:cNvSpPr/>
          <p:nvPr/>
        </p:nvSpPr>
        <p:spPr>
          <a:xfrm>
            <a:off x="5934075" y="2103438"/>
            <a:ext cx="1014413" cy="307975"/>
          </a:xfrm>
          <a:prstGeom prst="rect">
            <a:avLst/>
          </a:prstGeom>
          <a:noFill/>
          <a:ln w="9525">
            <a:noFill/>
          </a:ln>
        </p:spPr>
        <p:txBody>
          <a:bodyPr>
            <a:spAutoFit/>
          </a:bodyPr>
          <a:p>
            <a:r>
              <a:rPr lang="zh-CN" altLang="en-US" sz="1400" b="1" dirty="0">
                <a:solidFill>
                  <a:srgbClr val="000000"/>
                </a:solidFill>
                <a:latin typeface="时尚中黑简体" pitchFamily="2" charset="-122"/>
                <a:ea typeface="时尚中黑简体" pitchFamily="2" charset="-122"/>
                <a:sym typeface="时尚中黑简体" pitchFamily="2" charset="-122"/>
              </a:rPr>
              <a:t>点击输入</a:t>
            </a:r>
            <a:endParaRPr lang="zh-CN" altLang="en-US" sz="1400" b="1" dirty="0">
              <a:solidFill>
                <a:srgbClr val="000000"/>
              </a:solidFill>
              <a:latin typeface="时尚中黑简体" pitchFamily="2" charset="-122"/>
              <a:ea typeface="时尚中黑简体" pitchFamily="2" charset="-122"/>
              <a:sym typeface="时尚中黑简体" pitchFamily="2" charset="-122"/>
            </a:endParaRPr>
          </a:p>
        </p:txBody>
      </p:sp>
      <p:sp>
        <p:nvSpPr>
          <p:cNvPr id="6173" name="Freeform 43"/>
          <p:cNvSpPr>
            <a:spLocks noEditPoints="1"/>
          </p:cNvSpPr>
          <p:nvPr/>
        </p:nvSpPr>
        <p:spPr>
          <a:xfrm>
            <a:off x="4881563" y="3463925"/>
            <a:ext cx="444500" cy="450850"/>
          </a:xfrm>
          <a:custGeom>
            <a:avLst/>
            <a:gdLst>
              <a:gd name="txL" fmla="*/ 0 w 113"/>
              <a:gd name="txT" fmla="*/ 0 h 108"/>
              <a:gd name="txR" fmla="*/ 113 w 113"/>
              <a:gd name="txB" fmla="*/ 108 h 108"/>
            </a:gdLst>
            <a:ahLst/>
            <a:cxnLst>
              <a:cxn ang="0">
                <a:pos x="2147483647" y="2147483647"/>
              </a:cxn>
              <a:cxn ang="0">
                <a:pos x="2147483647" y="2147483647"/>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113" h="108">
                <a:moveTo>
                  <a:pt x="57" y="42"/>
                </a:moveTo>
                <a:cubicBezTo>
                  <a:pt x="63" y="42"/>
                  <a:pt x="68" y="47"/>
                  <a:pt x="68" y="54"/>
                </a:cubicBezTo>
                <a:cubicBezTo>
                  <a:pt x="68" y="60"/>
                  <a:pt x="63" y="65"/>
                  <a:pt x="57" y="65"/>
                </a:cubicBezTo>
                <a:cubicBezTo>
                  <a:pt x="50" y="65"/>
                  <a:pt x="45" y="60"/>
                  <a:pt x="45" y="54"/>
                </a:cubicBezTo>
                <a:cubicBezTo>
                  <a:pt x="45" y="47"/>
                  <a:pt x="50" y="42"/>
                  <a:pt x="57" y="42"/>
                </a:cubicBezTo>
                <a:close/>
                <a:moveTo>
                  <a:pt x="48" y="32"/>
                </a:moveTo>
                <a:cubicBezTo>
                  <a:pt x="36" y="32"/>
                  <a:pt x="26" y="34"/>
                  <a:pt x="19" y="37"/>
                </a:cubicBezTo>
                <a:cubicBezTo>
                  <a:pt x="7" y="41"/>
                  <a:pt x="0" y="47"/>
                  <a:pt x="0" y="54"/>
                </a:cubicBezTo>
                <a:cubicBezTo>
                  <a:pt x="0" y="60"/>
                  <a:pt x="7" y="66"/>
                  <a:pt x="17" y="70"/>
                </a:cubicBezTo>
                <a:cubicBezTo>
                  <a:pt x="13" y="80"/>
                  <a:pt x="12" y="89"/>
                  <a:pt x="17" y="93"/>
                </a:cubicBezTo>
                <a:cubicBezTo>
                  <a:pt x="22" y="98"/>
                  <a:pt x="31" y="98"/>
                  <a:pt x="42" y="92"/>
                </a:cubicBezTo>
                <a:cubicBezTo>
                  <a:pt x="48" y="89"/>
                  <a:pt x="55" y="84"/>
                  <a:pt x="62" y="78"/>
                </a:cubicBezTo>
                <a:cubicBezTo>
                  <a:pt x="48" y="78"/>
                  <a:pt x="48" y="78"/>
                  <a:pt x="48" y="78"/>
                </a:cubicBezTo>
                <a:cubicBezTo>
                  <a:pt x="44" y="81"/>
                  <a:pt x="41" y="83"/>
                  <a:pt x="38" y="84"/>
                </a:cubicBezTo>
                <a:cubicBezTo>
                  <a:pt x="31" y="88"/>
                  <a:pt x="25" y="89"/>
                  <a:pt x="23" y="87"/>
                </a:cubicBezTo>
                <a:cubicBezTo>
                  <a:pt x="21" y="85"/>
                  <a:pt x="23" y="80"/>
                  <a:pt x="26" y="73"/>
                </a:cubicBezTo>
                <a:cubicBezTo>
                  <a:pt x="26" y="73"/>
                  <a:pt x="26" y="73"/>
                  <a:pt x="26" y="73"/>
                </a:cubicBezTo>
                <a:cubicBezTo>
                  <a:pt x="35" y="75"/>
                  <a:pt x="45" y="76"/>
                  <a:pt x="57" y="76"/>
                </a:cubicBezTo>
                <a:cubicBezTo>
                  <a:pt x="64" y="76"/>
                  <a:pt x="71" y="75"/>
                  <a:pt x="77" y="74"/>
                </a:cubicBezTo>
                <a:cubicBezTo>
                  <a:pt x="78" y="77"/>
                  <a:pt x="78" y="80"/>
                  <a:pt x="79" y="82"/>
                </a:cubicBezTo>
                <a:cubicBezTo>
                  <a:pt x="79" y="90"/>
                  <a:pt x="79" y="95"/>
                  <a:pt x="76" y="96"/>
                </a:cubicBezTo>
                <a:cubicBezTo>
                  <a:pt x="74" y="98"/>
                  <a:pt x="69" y="95"/>
                  <a:pt x="64" y="89"/>
                </a:cubicBezTo>
                <a:cubicBezTo>
                  <a:pt x="62" y="88"/>
                  <a:pt x="61" y="86"/>
                  <a:pt x="60" y="84"/>
                </a:cubicBezTo>
                <a:cubicBezTo>
                  <a:pt x="52" y="89"/>
                  <a:pt x="52" y="89"/>
                  <a:pt x="52" y="89"/>
                </a:cubicBezTo>
                <a:cubicBezTo>
                  <a:pt x="54" y="91"/>
                  <a:pt x="56" y="93"/>
                  <a:pt x="57" y="95"/>
                </a:cubicBezTo>
                <a:cubicBezTo>
                  <a:pt x="65" y="104"/>
                  <a:pt x="74" y="108"/>
                  <a:pt x="80" y="105"/>
                </a:cubicBezTo>
                <a:cubicBezTo>
                  <a:pt x="86" y="102"/>
                  <a:pt x="89" y="93"/>
                  <a:pt x="88" y="81"/>
                </a:cubicBezTo>
                <a:cubicBezTo>
                  <a:pt x="87" y="79"/>
                  <a:pt x="87" y="76"/>
                  <a:pt x="86" y="73"/>
                </a:cubicBezTo>
                <a:cubicBezTo>
                  <a:pt x="89" y="72"/>
                  <a:pt x="92" y="71"/>
                  <a:pt x="95" y="70"/>
                </a:cubicBezTo>
                <a:cubicBezTo>
                  <a:pt x="106" y="67"/>
                  <a:pt x="113" y="61"/>
                  <a:pt x="113" y="54"/>
                </a:cubicBezTo>
                <a:cubicBezTo>
                  <a:pt x="113" y="47"/>
                  <a:pt x="106" y="41"/>
                  <a:pt x="95" y="37"/>
                </a:cubicBezTo>
                <a:cubicBezTo>
                  <a:pt x="88" y="35"/>
                  <a:pt x="80" y="33"/>
                  <a:pt x="70" y="32"/>
                </a:cubicBezTo>
                <a:cubicBezTo>
                  <a:pt x="69" y="31"/>
                  <a:pt x="69" y="29"/>
                  <a:pt x="68" y="28"/>
                </a:cubicBezTo>
                <a:cubicBezTo>
                  <a:pt x="70" y="26"/>
                  <a:pt x="73" y="24"/>
                  <a:pt x="76" y="23"/>
                </a:cubicBezTo>
                <a:cubicBezTo>
                  <a:pt x="83" y="20"/>
                  <a:pt x="88" y="18"/>
                  <a:pt x="90" y="20"/>
                </a:cubicBezTo>
                <a:cubicBezTo>
                  <a:pt x="92" y="22"/>
                  <a:pt x="91" y="27"/>
                  <a:pt x="88" y="33"/>
                </a:cubicBezTo>
                <a:cubicBezTo>
                  <a:pt x="97" y="35"/>
                  <a:pt x="97" y="35"/>
                  <a:pt x="97" y="35"/>
                </a:cubicBezTo>
                <a:cubicBezTo>
                  <a:pt x="101" y="26"/>
                  <a:pt x="101" y="18"/>
                  <a:pt x="96" y="14"/>
                </a:cubicBezTo>
                <a:cubicBezTo>
                  <a:pt x="91" y="9"/>
                  <a:pt x="82" y="10"/>
                  <a:pt x="72" y="15"/>
                </a:cubicBezTo>
                <a:cubicBezTo>
                  <a:pt x="69" y="16"/>
                  <a:pt x="66" y="18"/>
                  <a:pt x="63" y="20"/>
                </a:cubicBezTo>
                <a:cubicBezTo>
                  <a:pt x="60" y="17"/>
                  <a:pt x="58" y="15"/>
                  <a:pt x="56" y="12"/>
                </a:cubicBezTo>
                <a:cubicBezTo>
                  <a:pt x="48" y="4"/>
                  <a:pt x="39" y="0"/>
                  <a:pt x="33" y="3"/>
                </a:cubicBezTo>
                <a:cubicBezTo>
                  <a:pt x="27" y="6"/>
                  <a:pt x="24" y="14"/>
                  <a:pt x="26" y="26"/>
                </a:cubicBezTo>
                <a:cubicBezTo>
                  <a:pt x="26" y="27"/>
                  <a:pt x="26" y="28"/>
                  <a:pt x="26" y="29"/>
                </a:cubicBezTo>
                <a:cubicBezTo>
                  <a:pt x="35" y="29"/>
                  <a:pt x="35" y="29"/>
                  <a:pt x="35" y="29"/>
                </a:cubicBezTo>
                <a:cubicBezTo>
                  <a:pt x="35" y="27"/>
                  <a:pt x="35" y="26"/>
                  <a:pt x="34" y="25"/>
                </a:cubicBezTo>
                <a:cubicBezTo>
                  <a:pt x="34" y="17"/>
                  <a:pt x="34" y="12"/>
                  <a:pt x="37" y="11"/>
                </a:cubicBezTo>
                <a:cubicBezTo>
                  <a:pt x="39" y="10"/>
                  <a:pt x="44" y="13"/>
                  <a:pt x="49" y="18"/>
                </a:cubicBezTo>
                <a:cubicBezTo>
                  <a:pt x="51" y="20"/>
                  <a:pt x="53" y="23"/>
                  <a:pt x="55" y="25"/>
                </a:cubicBezTo>
                <a:cubicBezTo>
                  <a:pt x="53" y="27"/>
                  <a:pt x="50" y="30"/>
                  <a:pt x="48" y="32"/>
                </a:cubicBezTo>
                <a:close/>
                <a:moveTo>
                  <a:pt x="75" y="42"/>
                </a:moveTo>
                <a:cubicBezTo>
                  <a:pt x="82" y="43"/>
                  <a:pt x="87" y="44"/>
                  <a:pt x="92" y="45"/>
                </a:cubicBezTo>
                <a:cubicBezTo>
                  <a:pt x="99" y="48"/>
                  <a:pt x="104" y="51"/>
                  <a:pt x="104" y="54"/>
                </a:cubicBezTo>
                <a:cubicBezTo>
                  <a:pt x="104" y="56"/>
                  <a:pt x="99" y="59"/>
                  <a:pt x="92" y="62"/>
                </a:cubicBezTo>
                <a:cubicBezTo>
                  <a:pt x="89" y="63"/>
                  <a:pt x="87" y="63"/>
                  <a:pt x="84" y="64"/>
                </a:cubicBezTo>
                <a:cubicBezTo>
                  <a:pt x="82" y="58"/>
                  <a:pt x="80" y="51"/>
                  <a:pt x="77" y="44"/>
                </a:cubicBezTo>
                <a:cubicBezTo>
                  <a:pt x="76" y="44"/>
                  <a:pt x="76" y="43"/>
                  <a:pt x="75" y="42"/>
                </a:cubicBezTo>
                <a:close/>
                <a:moveTo>
                  <a:pt x="75" y="66"/>
                </a:moveTo>
                <a:cubicBezTo>
                  <a:pt x="73" y="60"/>
                  <a:pt x="71" y="54"/>
                  <a:pt x="69" y="48"/>
                </a:cubicBezTo>
                <a:cubicBezTo>
                  <a:pt x="67" y="46"/>
                  <a:pt x="66" y="43"/>
                  <a:pt x="65" y="41"/>
                </a:cubicBezTo>
                <a:cubicBezTo>
                  <a:pt x="62" y="41"/>
                  <a:pt x="59" y="41"/>
                  <a:pt x="57" y="41"/>
                </a:cubicBezTo>
                <a:cubicBezTo>
                  <a:pt x="55" y="41"/>
                  <a:pt x="53" y="41"/>
                  <a:pt x="51" y="41"/>
                </a:cubicBezTo>
                <a:cubicBezTo>
                  <a:pt x="50" y="42"/>
                  <a:pt x="49" y="43"/>
                  <a:pt x="47" y="44"/>
                </a:cubicBezTo>
                <a:cubicBezTo>
                  <a:pt x="47" y="44"/>
                  <a:pt x="47" y="44"/>
                  <a:pt x="47" y="44"/>
                </a:cubicBezTo>
                <a:cubicBezTo>
                  <a:pt x="41" y="51"/>
                  <a:pt x="35" y="58"/>
                  <a:pt x="31" y="64"/>
                </a:cubicBezTo>
                <a:cubicBezTo>
                  <a:pt x="38" y="66"/>
                  <a:pt x="47" y="67"/>
                  <a:pt x="57" y="67"/>
                </a:cubicBezTo>
                <a:cubicBezTo>
                  <a:pt x="63" y="67"/>
                  <a:pt x="69" y="66"/>
                  <a:pt x="75" y="66"/>
                </a:cubicBezTo>
                <a:close/>
                <a:moveTo>
                  <a:pt x="22" y="62"/>
                </a:moveTo>
                <a:cubicBezTo>
                  <a:pt x="22" y="62"/>
                  <a:pt x="22" y="62"/>
                  <a:pt x="22" y="62"/>
                </a:cubicBezTo>
                <a:cubicBezTo>
                  <a:pt x="14" y="59"/>
                  <a:pt x="9" y="56"/>
                  <a:pt x="9" y="54"/>
                </a:cubicBezTo>
                <a:cubicBezTo>
                  <a:pt x="9" y="51"/>
                  <a:pt x="14" y="48"/>
                  <a:pt x="22" y="45"/>
                </a:cubicBezTo>
                <a:cubicBezTo>
                  <a:pt x="26" y="44"/>
                  <a:pt x="31" y="43"/>
                  <a:pt x="37" y="42"/>
                </a:cubicBezTo>
                <a:cubicBezTo>
                  <a:pt x="31" y="49"/>
                  <a:pt x="26" y="56"/>
                  <a:pt x="22" y="62"/>
                </a:cubicBezTo>
                <a:close/>
                <a:moveTo>
                  <a:pt x="64" y="50"/>
                </a:moveTo>
                <a:cubicBezTo>
                  <a:pt x="63" y="55"/>
                  <a:pt x="61" y="59"/>
                  <a:pt x="57" y="62"/>
                </a:cubicBezTo>
                <a:cubicBezTo>
                  <a:pt x="63" y="62"/>
                  <a:pt x="66" y="55"/>
                  <a:pt x="64" y="50"/>
                </a:cubicBezTo>
                <a:close/>
                <a:moveTo>
                  <a:pt x="49" y="57"/>
                </a:moveTo>
                <a:cubicBezTo>
                  <a:pt x="49" y="55"/>
                  <a:pt x="50" y="54"/>
                  <a:pt x="50" y="53"/>
                </a:cubicBezTo>
                <a:cubicBezTo>
                  <a:pt x="49" y="52"/>
                  <a:pt x="49" y="52"/>
                  <a:pt x="49" y="52"/>
                </a:cubicBezTo>
                <a:cubicBezTo>
                  <a:pt x="48" y="54"/>
                  <a:pt x="48" y="55"/>
                  <a:pt x="49" y="57"/>
                </a:cubicBezTo>
                <a:close/>
                <a:moveTo>
                  <a:pt x="49" y="50"/>
                </a:moveTo>
                <a:cubicBezTo>
                  <a:pt x="51" y="52"/>
                  <a:pt x="51" y="52"/>
                  <a:pt x="51" y="52"/>
                </a:cubicBezTo>
                <a:cubicBezTo>
                  <a:pt x="53" y="50"/>
                  <a:pt x="55" y="49"/>
                  <a:pt x="57" y="47"/>
                </a:cubicBezTo>
                <a:cubicBezTo>
                  <a:pt x="56" y="45"/>
                  <a:pt x="56" y="45"/>
                  <a:pt x="56" y="45"/>
                </a:cubicBezTo>
                <a:cubicBezTo>
                  <a:pt x="53" y="45"/>
                  <a:pt x="50" y="47"/>
                  <a:pt x="49" y="50"/>
                </a:cubicBezTo>
                <a:close/>
                <a:moveTo>
                  <a:pt x="58" y="45"/>
                </a:moveTo>
                <a:cubicBezTo>
                  <a:pt x="58" y="47"/>
                  <a:pt x="58" y="47"/>
                  <a:pt x="58" y="47"/>
                </a:cubicBezTo>
                <a:cubicBezTo>
                  <a:pt x="59" y="46"/>
                  <a:pt x="59" y="46"/>
                  <a:pt x="60" y="46"/>
                </a:cubicBezTo>
                <a:cubicBezTo>
                  <a:pt x="59" y="45"/>
                  <a:pt x="58" y="45"/>
                  <a:pt x="58" y="45"/>
                </a:cubicBezTo>
                <a:close/>
              </a:path>
            </a:pathLst>
          </a:custGeom>
          <a:solidFill>
            <a:schemeClr val="bg1">
              <a:alpha val="100000"/>
            </a:schemeClr>
          </a:solidFill>
          <a:ln w="9525">
            <a:noFill/>
          </a:ln>
        </p:spPr>
        <p:txBody>
          <a:bodyPr/>
          <a:p>
            <a:endParaRPr lang="zh-CN" altLang="en-US"/>
          </a:p>
        </p:txBody>
      </p:sp>
      <p:sp>
        <p:nvSpPr>
          <p:cNvPr id="6174" name="Freeform 63"/>
          <p:cNvSpPr>
            <a:spLocks noEditPoints="1"/>
          </p:cNvSpPr>
          <p:nvPr/>
        </p:nvSpPr>
        <p:spPr>
          <a:xfrm>
            <a:off x="6156325" y="1555750"/>
            <a:ext cx="388938" cy="401638"/>
          </a:xfrm>
          <a:custGeom>
            <a:avLst/>
            <a:gdLst>
              <a:gd name="txL" fmla="*/ 0 w 95"/>
              <a:gd name="txT" fmla="*/ 0 h 93"/>
              <a:gd name="txR" fmla="*/ 95 w 95"/>
              <a:gd name="txB" fmla="*/ 93 h 93"/>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2147483647" y="2147483647"/>
              </a:cxn>
              <a:cxn ang="0">
                <a:pos x="2147483647" y="0"/>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95" h="93">
                <a:moveTo>
                  <a:pt x="80" y="25"/>
                </a:moveTo>
                <a:cubicBezTo>
                  <a:pt x="85" y="25"/>
                  <a:pt x="85" y="25"/>
                  <a:pt x="85" y="25"/>
                </a:cubicBezTo>
                <a:cubicBezTo>
                  <a:pt x="85" y="25"/>
                  <a:pt x="85" y="25"/>
                  <a:pt x="85" y="25"/>
                </a:cubicBezTo>
                <a:cubicBezTo>
                  <a:pt x="85" y="25"/>
                  <a:pt x="85" y="24"/>
                  <a:pt x="86" y="22"/>
                </a:cubicBezTo>
                <a:cubicBezTo>
                  <a:pt x="86" y="21"/>
                  <a:pt x="86" y="19"/>
                  <a:pt x="86" y="18"/>
                </a:cubicBezTo>
                <a:cubicBezTo>
                  <a:pt x="86" y="16"/>
                  <a:pt x="86" y="15"/>
                  <a:pt x="86" y="13"/>
                </a:cubicBezTo>
                <a:cubicBezTo>
                  <a:pt x="85" y="11"/>
                  <a:pt x="83" y="8"/>
                  <a:pt x="80" y="8"/>
                </a:cubicBezTo>
                <a:cubicBezTo>
                  <a:pt x="80" y="8"/>
                  <a:pt x="80" y="8"/>
                  <a:pt x="80" y="8"/>
                </a:cubicBezTo>
                <a:cubicBezTo>
                  <a:pt x="35" y="8"/>
                  <a:pt x="35" y="8"/>
                  <a:pt x="35" y="8"/>
                </a:cubicBezTo>
                <a:cubicBezTo>
                  <a:pt x="35" y="9"/>
                  <a:pt x="36" y="10"/>
                  <a:pt x="36" y="11"/>
                </a:cubicBezTo>
                <a:cubicBezTo>
                  <a:pt x="37" y="13"/>
                  <a:pt x="37" y="15"/>
                  <a:pt x="37" y="18"/>
                </a:cubicBezTo>
                <a:cubicBezTo>
                  <a:pt x="37" y="20"/>
                  <a:pt x="37" y="22"/>
                  <a:pt x="36" y="24"/>
                </a:cubicBezTo>
                <a:cubicBezTo>
                  <a:pt x="36" y="24"/>
                  <a:pt x="36" y="25"/>
                  <a:pt x="36" y="25"/>
                </a:cubicBezTo>
                <a:cubicBezTo>
                  <a:pt x="80" y="25"/>
                  <a:pt x="80" y="25"/>
                  <a:pt x="80" y="25"/>
                </a:cubicBezTo>
                <a:close/>
                <a:moveTo>
                  <a:pt x="52" y="44"/>
                </a:moveTo>
                <a:cubicBezTo>
                  <a:pt x="43" y="44"/>
                  <a:pt x="35" y="52"/>
                  <a:pt x="35" y="62"/>
                </a:cubicBezTo>
                <a:cubicBezTo>
                  <a:pt x="35" y="71"/>
                  <a:pt x="43" y="79"/>
                  <a:pt x="52" y="79"/>
                </a:cubicBezTo>
                <a:cubicBezTo>
                  <a:pt x="58" y="79"/>
                  <a:pt x="63" y="76"/>
                  <a:pt x="66" y="72"/>
                </a:cubicBezTo>
                <a:cubicBezTo>
                  <a:pt x="52" y="62"/>
                  <a:pt x="52" y="62"/>
                  <a:pt x="52" y="62"/>
                </a:cubicBezTo>
                <a:cubicBezTo>
                  <a:pt x="55" y="45"/>
                  <a:pt x="55" y="45"/>
                  <a:pt x="55" y="45"/>
                </a:cubicBezTo>
                <a:cubicBezTo>
                  <a:pt x="54" y="45"/>
                  <a:pt x="53" y="44"/>
                  <a:pt x="52" y="44"/>
                </a:cubicBezTo>
                <a:close/>
                <a:moveTo>
                  <a:pt x="70" y="66"/>
                </a:moveTo>
                <a:cubicBezTo>
                  <a:pt x="61" y="59"/>
                  <a:pt x="61" y="59"/>
                  <a:pt x="61" y="59"/>
                </a:cubicBezTo>
                <a:cubicBezTo>
                  <a:pt x="62" y="59"/>
                  <a:pt x="62" y="59"/>
                  <a:pt x="62" y="59"/>
                </a:cubicBezTo>
                <a:cubicBezTo>
                  <a:pt x="70" y="65"/>
                  <a:pt x="70" y="65"/>
                  <a:pt x="70" y="65"/>
                </a:cubicBezTo>
                <a:cubicBezTo>
                  <a:pt x="70" y="66"/>
                  <a:pt x="70" y="66"/>
                  <a:pt x="70" y="66"/>
                </a:cubicBezTo>
                <a:close/>
                <a:moveTo>
                  <a:pt x="60" y="60"/>
                </a:moveTo>
                <a:cubicBezTo>
                  <a:pt x="70" y="67"/>
                  <a:pt x="70" y="67"/>
                  <a:pt x="70" y="67"/>
                </a:cubicBezTo>
                <a:cubicBezTo>
                  <a:pt x="70" y="67"/>
                  <a:pt x="69" y="68"/>
                  <a:pt x="69" y="68"/>
                </a:cubicBezTo>
                <a:cubicBezTo>
                  <a:pt x="60" y="60"/>
                  <a:pt x="60" y="60"/>
                  <a:pt x="60" y="60"/>
                </a:cubicBezTo>
                <a:cubicBezTo>
                  <a:pt x="60" y="60"/>
                  <a:pt x="60" y="60"/>
                  <a:pt x="60" y="60"/>
                </a:cubicBezTo>
                <a:close/>
                <a:moveTo>
                  <a:pt x="70" y="55"/>
                </a:moveTo>
                <a:cubicBezTo>
                  <a:pt x="69" y="54"/>
                  <a:pt x="69" y="54"/>
                  <a:pt x="69" y="54"/>
                </a:cubicBezTo>
                <a:cubicBezTo>
                  <a:pt x="70" y="54"/>
                  <a:pt x="70" y="54"/>
                  <a:pt x="70" y="54"/>
                </a:cubicBezTo>
                <a:cubicBezTo>
                  <a:pt x="70" y="54"/>
                  <a:pt x="70" y="54"/>
                  <a:pt x="70" y="55"/>
                </a:cubicBezTo>
                <a:close/>
                <a:moveTo>
                  <a:pt x="68" y="55"/>
                </a:moveTo>
                <a:cubicBezTo>
                  <a:pt x="68" y="55"/>
                  <a:pt x="68" y="55"/>
                  <a:pt x="68" y="55"/>
                </a:cubicBezTo>
                <a:cubicBezTo>
                  <a:pt x="71" y="58"/>
                  <a:pt x="71" y="58"/>
                  <a:pt x="71" y="58"/>
                </a:cubicBezTo>
                <a:cubicBezTo>
                  <a:pt x="71" y="57"/>
                  <a:pt x="71" y="57"/>
                  <a:pt x="71" y="56"/>
                </a:cubicBezTo>
                <a:cubicBezTo>
                  <a:pt x="68" y="55"/>
                  <a:pt x="68" y="55"/>
                  <a:pt x="68" y="55"/>
                </a:cubicBezTo>
                <a:close/>
                <a:moveTo>
                  <a:pt x="67" y="56"/>
                </a:moveTo>
                <a:cubicBezTo>
                  <a:pt x="71" y="59"/>
                  <a:pt x="71" y="59"/>
                  <a:pt x="71" y="59"/>
                </a:cubicBezTo>
                <a:cubicBezTo>
                  <a:pt x="71" y="59"/>
                  <a:pt x="71" y="60"/>
                  <a:pt x="71" y="60"/>
                </a:cubicBezTo>
                <a:cubicBezTo>
                  <a:pt x="66" y="56"/>
                  <a:pt x="66" y="56"/>
                  <a:pt x="66" y="56"/>
                </a:cubicBezTo>
                <a:cubicBezTo>
                  <a:pt x="67" y="56"/>
                  <a:pt x="67" y="56"/>
                  <a:pt x="67" y="56"/>
                </a:cubicBezTo>
                <a:close/>
                <a:moveTo>
                  <a:pt x="65" y="57"/>
                </a:moveTo>
                <a:cubicBezTo>
                  <a:pt x="71" y="61"/>
                  <a:pt x="71" y="61"/>
                  <a:pt x="71" y="61"/>
                </a:cubicBezTo>
                <a:cubicBezTo>
                  <a:pt x="71" y="62"/>
                  <a:pt x="71" y="62"/>
                  <a:pt x="71" y="62"/>
                </a:cubicBezTo>
                <a:cubicBezTo>
                  <a:pt x="64" y="57"/>
                  <a:pt x="64" y="57"/>
                  <a:pt x="64" y="57"/>
                </a:cubicBezTo>
                <a:cubicBezTo>
                  <a:pt x="65" y="57"/>
                  <a:pt x="65" y="57"/>
                  <a:pt x="65" y="57"/>
                </a:cubicBezTo>
                <a:close/>
                <a:moveTo>
                  <a:pt x="64" y="58"/>
                </a:moveTo>
                <a:cubicBezTo>
                  <a:pt x="71" y="64"/>
                  <a:pt x="71" y="64"/>
                  <a:pt x="71" y="64"/>
                </a:cubicBezTo>
                <a:cubicBezTo>
                  <a:pt x="71" y="64"/>
                  <a:pt x="71" y="64"/>
                  <a:pt x="71" y="64"/>
                </a:cubicBezTo>
                <a:cubicBezTo>
                  <a:pt x="63" y="58"/>
                  <a:pt x="63" y="58"/>
                  <a:pt x="63" y="58"/>
                </a:cubicBezTo>
                <a:cubicBezTo>
                  <a:pt x="64" y="58"/>
                  <a:pt x="64" y="58"/>
                  <a:pt x="64" y="58"/>
                </a:cubicBezTo>
                <a:close/>
                <a:moveTo>
                  <a:pt x="71" y="46"/>
                </a:moveTo>
                <a:cubicBezTo>
                  <a:pt x="71" y="47"/>
                  <a:pt x="71" y="47"/>
                  <a:pt x="71" y="47"/>
                </a:cubicBezTo>
                <a:cubicBezTo>
                  <a:pt x="70" y="48"/>
                  <a:pt x="70" y="48"/>
                  <a:pt x="70" y="48"/>
                </a:cubicBezTo>
                <a:cubicBezTo>
                  <a:pt x="58" y="56"/>
                  <a:pt x="58" y="56"/>
                  <a:pt x="58" y="56"/>
                </a:cubicBezTo>
                <a:cubicBezTo>
                  <a:pt x="56" y="57"/>
                  <a:pt x="56" y="57"/>
                  <a:pt x="56" y="57"/>
                </a:cubicBezTo>
                <a:cubicBezTo>
                  <a:pt x="56" y="54"/>
                  <a:pt x="56" y="54"/>
                  <a:pt x="56" y="54"/>
                </a:cubicBezTo>
                <a:cubicBezTo>
                  <a:pt x="59" y="40"/>
                  <a:pt x="59" y="40"/>
                  <a:pt x="59" y="40"/>
                </a:cubicBezTo>
                <a:cubicBezTo>
                  <a:pt x="59" y="39"/>
                  <a:pt x="59" y="39"/>
                  <a:pt x="59" y="39"/>
                </a:cubicBezTo>
                <a:cubicBezTo>
                  <a:pt x="60" y="39"/>
                  <a:pt x="60" y="39"/>
                  <a:pt x="60" y="39"/>
                </a:cubicBezTo>
                <a:cubicBezTo>
                  <a:pt x="62" y="39"/>
                  <a:pt x="64" y="40"/>
                  <a:pt x="66" y="41"/>
                </a:cubicBezTo>
                <a:cubicBezTo>
                  <a:pt x="68" y="42"/>
                  <a:pt x="70" y="44"/>
                  <a:pt x="71" y="46"/>
                </a:cubicBezTo>
                <a:close/>
                <a:moveTo>
                  <a:pt x="65" y="43"/>
                </a:moveTo>
                <a:cubicBezTo>
                  <a:pt x="66" y="44"/>
                  <a:pt x="67" y="45"/>
                  <a:pt x="68" y="46"/>
                </a:cubicBezTo>
                <a:cubicBezTo>
                  <a:pt x="59" y="52"/>
                  <a:pt x="59" y="52"/>
                  <a:pt x="59" y="52"/>
                </a:cubicBezTo>
                <a:cubicBezTo>
                  <a:pt x="61" y="42"/>
                  <a:pt x="61" y="42"/>
                  <a:pt x="61" y="42"/>
                </a:cubicBezTo>
                <a:cubicBezTo>
                  <a:pt x="62" y="42"/>
                  <a:pt x="64" y="43"/>
                  <a:pt x="65" y="43"/>
                </a:cubicBezTo>
                <a:close/>
                <a:moveTo>
                  <a:pt x="71" y="70"/>
                </a:moveTo>
                <a:cubicBezTo>
                  <a:pt x="70" y="71"/>
                  <a:pt x="70" y="71"/>
                  <a:pt x="70" y="71"/>
                </a:cubicBezTo>
                <a:cubicBezTo>
                  <a:pt x="69" y="71"/>
                  <a:pt x="69" y="71"/>
                  <a:pt x="69" y="71"/>
                </a:cubicBezTo>
                <a:cubicBezTo>
                  <a:pt x="57" y="61"/>
                  <a:pt x="57" y="61"/>
                  <a:pt x="57" y="61"/>
                </a:cubicBezTo>
                <a:cubicBezTo>
                  <a:pt x="55" y="60"/>
                  <a:pt x="55" y="60"/>
                  <a:pt x="55" y="60"/>
                </a:cubicBezTo>
                <a:cubicBezTo>
                  <a:pt x="57" y="59"/>
                  <a:pt x="57" y="59"/>
                  <a:pt x="57" y="59"/>
                </a:cubicBezTo>
                <a:cubicBezTo>
                  <a:pt x="69" y="51"/>
                  <a:pt x="69" y="51"/>
                  <a:pt x="69" y="51"/>
                </a:cubicBezTo>
                <a:cubicBezTo>
                  <a:pt x="70" y="50"/>
                  <a:pt x="70" y="50"/>
                  <a:pt x="70" y="50"/>
                </a:cubicBezTo>
                <a:cubicBezTo>
                  <a:pt x="71" y="51"/>
                  <a:pt x="71" y="51"/>
                  <a:pt x="71" y="51"/>
                </a:cubicBezTo>
                <a:cubicBezTo>
                  <a:pt x="72" y="53"/>
                  <a:pt x="73" y="54"/>
                  <a:pt x="73" y="56"/>
                </a:cubicBezTo>
                <a:cubicBezTo>
                  <a:pt x="74" y="57"/>
                  <a:pt x="74" y="59"/>
                  <a:pt x="74" y="60"/>
                </a:cubicBezTo>
                <a:cubicBezTo>
                  <a:pt x="74" y="62"/>
                  <a:pt x="74" y="64"/>
                  <a:pt x="73" y="66"/>
                </a:cubicBezTo>
                <a:cubicBezTo>
                  <a:pt x="72" y="67"/>
                  <a:pt x="72" y="69"/>
                  <a:pt x="71" y="70"/>
                </a:cubicBezTo>
                <a:close/>
                <a:moveTo>
                  <a:pt x="80" y="0"/>
                </a:moveTo>
                <a:cubicBezTo>
                  <a:pt x="87" y="0"/>
                  <a:pt x="92" y="5"/>
                  <a:pt x="93" y="11"/>
                </a:cubicBezTo>
                <a:cubicBezTo>
                  <a:pt x="94" y="13"/>
                  <a:pt x="94" y="15"/>
                  <a:pt x="94" y="18"/>
                </a:cubicBezTo>
                <a:cubicBezTo>
                  <a:pt x="95" y="20"/>
                  <a:pt x="94" y="22"/>
                  <a:pt x="94" y="24"/>
                </a:cubicBezTo>
                <a:cubicBezTo>
                  <a:pt x="93" y="28"/>
                  <a:pt x="91" y="31"/>
                  <a:pt x="89" y="33"/>
                </a:cubicBezTo>
                <a:cubicBezTo>
                  <a:pt x="89" y="89"/>
                  <a:pt x="89" y="89"/>
                  <a:pt x="89" y="89"/>
                </a:cubicBezTo>
                <a:cubicBezTo>
                  <a:pt x="85" y="93"/>
                  <a:pt x="85" y="93"/>
                  <a:pt x="85" y="93"/>
                </a:cubicBezTo>
                <a:cubicBezTo>
                  <a:pt x="22" y="93"/>
                  <a:pt x="22" y="93"/>
                  <a:pt x="22" y="93"/>
                </a:cubicBezTo>
                <a:cubicBezTo>
                  <a:pt x="18" y="89"/>
                  <a:pt x="18" y="89"/>
                  <a:pt x="18" y="89"/>
                </a:cubicBezTo>
                <a:cubicBezTo>
                  <a:pt x="18" y="68"/>
                  <a:pt x="18" y="68"/>
                  <a:pt x="18" y="68"/>
                </a:cubicBezTo>
                <a:cubicBezTo>
                  <a:pt x="4" y="68"/>
                  <a:pt x="4" y="68"/>
                  <a:pt x="4" y="68"/>
                </a:cubicBezTo>
                <a:cubicBezTo>
                  <a:pt x="0" y="64"/>
                  <a:pt x="0" y="64"/>
                  <a:pt x="0" y="64"/>
                </a:cubicBezTo>
                <a:cubicBezTo>
                  <a:pt x="8" y="12"/>
                  <a:pt x="8" y="12"/>
                  <a:pt x="8" y="12"/>
                </a:cubicBezTo>
                <a:cubicBezTo>
                  <a:pt x="8" y="8"/>
                  <a:pt x="10" y="6"/>
                  <a:pt x="13" y="3"/>
                </a:cubicBezTo>
                <a:cubicBezTo>
                  <a:pt x="15" y="1"/>
                  <a:pt x="19" y="0"/>
                  <a:pt x="22" y="0"/>
                </a:cubicBezTo>
                <a:cubicBezTo>
                  <a:pt x="22" y="0"/>
                  <a:pt x="22" y="0"/>
                  <a:pt x="22" y="0"/>
                </a:cubicBezTo>
                <a:cubicBezTo>
                  <a:pt x="22" y="0"/>
                  <a:pt x="22" y="0"/>
                  <a:pt x="22" y="0"/>
                </a:cubicBezTo>
                <a:cubicBezTo>
                  <a:pt x="80" y="0"/>
                  <a:pt x="80" y="0"/>
                  <a:pt x="80" y="0"/>
                </a:cubicBezTo>
                <a:cubicBezTo>
                  <a:pt x="80" y="0"/>
                  <a:pt x="80" y="0"/>
                  <a:pt x="80" y="0"/>
                </a:cubicBezTo>
                <a:close/>
                <a:moveTo>
                  <a:pt x="28" y="34"/>
                </a:moveTo>
                <a:cubicBezTo>
                  <a:pt x="28" y="34"/>
                  <a:pt x="28" y="34"/>
                  <a:pt x="28" y="34"/>
                </a:cubicBezTo>
                <a:cubicBezTo>
                  <a:pt x="80" y="34"/>
                  <a:pt x="80" y="34"/>
                  <a:pt x="80" y="34"/>
                </a:cubicBezTo>
                <a:cubicBezTo>
                  <a:pt x="80" y="85"/>
                  <a:pt x="80" y="85"/>
                  <a:pt x="80" y="85"/>
                </a:cubicBezTo>
                <a:cubicBezTo>
                  <a:pt x="26" y="85"/>
                  <a:pt x="26" y="85"/>
                  <a:pt x="26" y="85"/>
                </a:cubicBezTo>
                <a:cubicBezTo>
                  <a:pt x="26" y="68"/>
                  <a:pt x="26" y="68"/>
                  <a:pt x="26" y="68"/>
                </a:cubicBezTo>
                <a:cubicBezTo>
                  <a:pt x="26" y="60"/>
                  <a:pt x="26" y="60"/>
                  <a:pt x="26" y="60"/>
                </a:cubicBezTo>
                <a:cubicBezTo>
                  <a:pt x="26" y="33"/>
                  <a:pt x="26" y="33"/>
                  <a:pt x="26" y="33"/>
                </a:cubicBezTo>
                <a:cubicBezTo>
                  <a:pt x="27" y="34"/>
                  <a:pt x="27" y="34"/>
                  <a:pt x="28" y="34"/>
                </a:cubicBezTo>
                <a:close/>
                <a:moveTo>
                  <a:pt x="18" y="60"/>
                </a:moveTo>
                <a:cubicBezTo>
                  <a:pt x="18" y="24"/>
                  <a:pt x="18" y="24"/>
                  <a:pt x="18" y="24"/>
                </a:cubicBezTo>
                <a:cubicBezTo>
                  <a:pt x="26" y="23"/>
                  <a:pt x="26" y="23"/>
                  <a:pt x="26" y="23"/>
                </a:cubicBezTo>
                <a:cubicBezTo>
                  <a:pt x="26" y="23"/>
                  <a:pt x="26" y="25"/>
                  <a:pt x="28" y="25"/>
                </a:cubicBezTo>
                <a:cubicBezTo>
                  <a:pt x="28" y="25"/>
                  <a:pt x="28" y="24"/>
                  <a:pt x="28" y="22"/>
                </a:cubicBezTo>
                <a:cubicBezTo>
                  <a:pt x="29" y="21"/>
                  <a:pt x="29" y="19"/>
                  <a:pt x="29" y="18"/>
                </a:cubicBezTo>
                <a:cubicBezTo>
                  <a:pt x="29" y="16"/>
                  <a:pt x="28" y="15"/>
                  <a:pt x="28" y="13"/>
                </a:cubicBezTo>
                <a:cubicBezTo>
                  <a:pt x="27" y="11"/>
                  <a:pt x="25" y="8"/>
                  <a:pt x="22" y="8"/>
                </a:cubicBezTo>
                <a:cubicBezTo>
                  <a:pt x="21" y="8"/>
                  <a:pt x="19" y="9"/>
                  <a:pt x="18" y="10"/>
                </a:cubicBezTo>
                <a:cubicBezTo>
                  <a:pt x="17" y="11"/>
                  <a:pt x="16" y="11"/>
                  <a:pt x="16" y="12"/>
                </a:cubicBezTo>
                <a:cubicBezTo>
                  <a:pt x="8" y="60"/>
                  <a:pt x="8" y="60"/>
                  <a:pt x="8" y="60"/>
                </a:cubicBezTo>
                <a:lnTo>
                  <a:pt x="18" y="60"/>
                </a:lnTo>
                <a:close/>
              </a:path>
            </a:pathLst>
          </a:custGeom>
          <a:solidFill>
            <a:schemeClr val="bg1">
              <a:alpha val="100000"/>
            </a:schemeClr>
          </a:solidFill>
          <a:ln w="9525">
            <a:noFill/>
          </a:ln>
        </p:spPr>
        <p:txBody>
          <a:bodyPr/>
          <a:p>
            <a:endParaRPr lang="zh-CN" altLang="en-US"/>
          </a:p>
        </p:txBody>
      </p:sp>
      <p:sp>
        <p:nvSpPr>
          <p:cNvPr id="6175" name="Freeform 69"/>
          <p:cNvSpPr>
            <a:spLocks noEditPoints="1"/>
          </p:cNvSpPr>
          <p:nvPr/>
        </p:nvSpPr>
        <p:spPr>
          <a:xfrm>
            <a:off x="3692525" y="1517650"/>
            <a:ext cx="358775" cy="387350"/>
          </a:xfrm>
          <a:custGeom>
            <a:avLst/>
            <a:gdLst>
              <a:gd name="txL" fmla="*/ 0 w 96"/>
              <a:gd name="txT" fmla="*/ 0 h 99"/>
              <a:gd name="txR" fmla="*/ 96 w 96"/>
              <a:gd name="txB" fmla="*/ 99 h 99"/>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96" h="99">
                <a:moveTo>
                  <a:pt x="5" y="42"/>
                </a:moveTo>
                <a:cubicBezTo>
                  <a:pt x="28" y="42"/>
                  <a:pt x="51" y="42"/>
                  <a:pt x="74" y="42"/>
                </a:cubicBezTo>
                <a:cubicBezTo>
                  <a:pt x="75" y="41"/>
                  <a:pt x="76" y="41"/>
                  <a:pt x="77" y="41"/>
                </a:cubicBezTo>
                <a:cubicBezTo>
                  <a:pt x="83" y="41"/>
                  <a:pt x="87" y="43"/>
                  <a:pt x="91" y="47"/>
                </a:cubicBezTo>
                <a:cubicBezTo>
                  <a:pt x="94" y="50"/>
                  <a:pt x="96" y="55"/>
                  <a:pt x="96" y="60"/>
                </a:cubicBezTo>
                <a:cubicBezTo>
                  <a:pt x="96" y="65"/>
                  <a:pt x="94" y="70"/>
                  <a:pt x="91" y="73"/>
                </a:cubicBezTo>
                <a:cubicBezTo>
                  <a:pt x="87" y="76"/>
                  <a:pt x="83" y="78"/>
                  <a:pt x="77" y="78"/>
                </a:cubicBezTo>
                <a:cubicBezTo>
                  <a:pt x="74" y="78"/>
                  <a:pt x="71" y="78"/>
                  <a:pt x="68" y="76"/>
                </a:cubicBezTo>
                <a:cubicBezTo>
                  <a:pt x="67" y="79"/>
                  <a:pt x="65" y="82"/>
                  <a:pt x="62" y="85"/>
                </a:cubicBezTo>
                <a:cubicBezTo>
                  <a:pt x="67" y="85"/>
                  <a:pt x="67" y="85"/>
                  <a:pt x="67" y="85"/>
                </a:cubicBezTo>
                <a:cubicBezTo>
                  <a:pt x="84" y="85"/>
                  <a:pt x="84" y="85"/>
                  <a:pt x="84" y="85"/>
                </a:cubicBezTo>
                <a:cubicBezTo>
                  <a:pt x="71" y="99"/>
                  <a:pt x="71" y="99"/>
                  <a:pt x="71" y="99"/>
                </a:cubicBezTo>
                <a:cubicBezTo>
                  <a:pt x="17" y="99"/>
                  <a:pt x="17" y="99"/>
                  <a:pt x="17" y="99"/>
                </a:cubicBezTo>
                <a:cubicBezTo>
                  <a:pt x="12" y="99"/>
                  <a:pt x="12" y="99"/>
                  <a:pt x="12" y="99"/>
                </a:cubicBezTo>
                <a:cubicBezTo>
                  <a:pt x="0" y="85"/>
                  <a:pt x="0" y="85"/>
                  <a:pt x="0" y="85"/>
                </a:cubicBezTo>
                <a:cubicBezTo>
                  <a:pt x="17" y="85"/>
                  <a:pt x="17" y="85"/>
                  <a:pt x="17" y="85"/>
                </a:cubicBezTo>
                <a:cubicBezTo>
                  <a:pt x="21" y="85"/>
                  <a:pt x="21" y="85"/>
                  <a:pt x="21" y="85"/>
                </a:cubicBezTo>
                <a:cubicBezTo>
                  <a:pt x="11" y="72"/>
                  <a:pt x="6" y="58"/>
                  <a:pt x="5" y="42"/>
                </a:cubicBezTo>
                <a:close/>
                <a:moveTo>
                  <a:pt x="56" y="36"/>
                </a:moveTo>
                <a:cubicBezTo>
                  <a:pt x="42" y="15"/>
                  <a:pt x="59" y="19"/>
                  <a:pt x="55" y="6"/>
                </a:cubicBezTo>
                <a:cubicBezTo>
                  <a:pt x="64" y="18"/>
                  <a:pt x="50" y="19"/>
                  <a:pt x="56" y="36"/>
                </a:cubicBezTo>
                <a:close/>
                <a:moveTo>
                  <a:pt x="43" y="30"/>
                </a:moveTo>
                <a:cubicBezTo>
                  <a:pt x="37" y="13"/>
                  <a:pt x="51" y="12"/>
                  <a:pt x="42" y="0"/>
                </a:cubicBezTo>
                <a:cubicBezTo>
                  <a:pt x="46" y="14"/>
                  <a:pt x="29" y="10"/>
                  <a:pt x="43" y="30"/>
                </a:cubicBezTo>
                <a:close/>
                <a:moveTo>
                  <a:pt x="30" y="34"/>
                </a:moveTo>
                <a:cubicBezTo>
                  <a:pt x="16" y="14"/>
                  <a:pt x="33" y="18"/>
                  <a:pt x="29" y="4"/>
                </a:cubicBezTo>
                <a:cubicBezTo>
                  <a:pt x="38" y="17"/>
                  <a:pt x="24" y="17"/>
                  <a:pt x="30" y="34"/>
                </a:cubicBezTo>
                <a:close/>
                <a:moveTo>
                  <a:pt x="15" y="53"/>
                </a:moveTo>
                <a:cubicBezTo>
                  <a:pt x="17" y="62"/>
                  <a:pt x="21" y="72"/>
                  <a:pt x="26" y="80"/>
                </a:cubicBezTo>
                <a:cubicBezTo>
                  <a:pt x="33" y="75"/>
                  <a:pt x="33" y="75"/>
                  <a:pt x="33" y="75"/>
                </a:cubicBezTo>
                <a:cubicBezTo>
                  <a:pt x="29" y="68"/>
                  <a:pt x="25" y="59"/>
                  <a:pt x="24" y="52"/>
                </a:cubicBezTo>
                <a:cubicBezTo>
                  <a:pt x="15" y="53"/>
                  <a:pt x="15" y="53"/>
                  <a:pt x="15" y="53"/>
                </a:cubicBezTo>
                <a:close/>
                <a:moveTo>
                  <a:pt x="77" y="50"/>
                </a:moveTo>
                <a:cubicBezTo>
                  <a:pt x="76" y="56"/>
                  <a:pt x="74" y="62"/>
                  <a:pt x="72" y="68"/>
                </a:cubicBezTo>
                <a:cubicBezTo>
                  <a:pt x="74" y="69"/>
                  <a:pt x="75" y="70"/>
                  <a:pt x="77" y="70"/>
                </a:cubicBezTo>
                <a:cubicBezTo>
                  <a:pt x="80" y="70"/>
                  <a:pt x="83" y="69"/>
                  <a:pt x="84" y="67"/>
                </a:cubicBezTo>
                <a:cubicBezTo>
                  <a:pt x="86" y="65"/>
                  <a:pt x="87" y="63"/>
                  <a:pt x="87" y="60"/>
                </a:cubicBezTo>
                <a:cubicBezTo>
                  <a:pt x="87" y="57"/>
                  <a:pt x="86" y="55"/>
                  <a:pt x="84" y="53"/>
                </a:cubicBezTo>
                <a:cubicBezTo>
                  <a:pt x="83" y="51"/>
                  <a:pt x="80" y="50"/>
                  <a:pt x="77" y="50"/>
                </a:cubicBezTo>
                <a:cubicBezTo>
                  <a:pt x="77" y="50"/>
                  <a:pt x="77" y="50"/>
                  <a:pt x="77" y="50"/>
                </a:cubicBezTo>
                <a:close/>
              </a:path>
            </a:pathLst>
          </a:custGeom>
          <a:solidFill>
            <a:schemeClr val="bg1">
              <a:alpha val="100000"/>
            </a:schemeClr>
          </a:solidFill>
          <a:ln w="9525">
            <a:noFill/>
          </a:ln>
        </p:spPr>
        <p:txBody>
          <a:bodyPr/>
          <a:p>
            <a:endParaRPr lang="zh-CN" altLang="en-US"/>
          </a:p>
        </p:txBody>
      </p:sp>
      <p:sp>
        <p:nvSpPr>
          <p:cNvPr id="6176" name="Freeform 63"/>
          <p:cNvSpPr>
            <a:spLocks noEditPoints="1"/>
          </p:cNvSpPr>
          <p:nvPr/>
        </p:nvSpPr>
        <p:spPr>
          <a:xfrm>
            <a:off x="2392363" y="3522663"/>
            <a:ext cx="431800" cy="255587"/>
          </a:xfrm>
          <a:custGeom>
            <a:avLst/>
            <a:gdLst>
              <a:gd name="txL" fmla="*/ 0 w 113"/>
              <a:gd name="txT" fmla="*/ 0 h 86"/>
              <a:gd name="txR" fmla="*/ 113 w 113"/>
              <a:gd name="txB" fmla="*/ 86 h 86"/>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113" h="86">
                <a:moveTo>
                  <a:pt x="36" y="2"/>
                </a:moveTo>
                <a:cubicBezTo>
                  <a:pt x="39" y="2"/>
                  <a:pt x="41" y="4"/>
                  <a:pt x="41" y="6"/>
                </a:cubicBezTo>
                <a:cubicBezTo>
                  <a:pt x="41" y="9"/>
                  <a:pt x="39" y="11"/>
                  <a:pt x="36" y="11"/>
                </a:cubicBezTo>
                <a:cubicBezTo>
                  <a:pt x="34" y="11"/>
                  <a:pt x="32" y="9"/>
                  <a:pt x="32" y="6"/>
                </a:cubicBezTo>
                <a:cubicBezTo>
                  <a:pt x="32" y="4"/>
                  <a:pt x="34" y="2"/>
                  <a:pt x="36" y="2"/>
                </a:cubicBezTo>
                <a:close/>
                <a:moveTo>
                  <a:pt x="106" y="32"/>
                </a:moveTo>
                <a:cubicBezTo>
                  <a:pt x="106" y="86"/>
                  <a:pt x="106" y="86"/>
                  <a:pt x="106" y="86"/>
                </a:cubicBezTo>
                <a:cubicBezTo>
                  <a:pt x="102" y="86"/>
                  <a:pt x="102" y="86"/>
                  <a:pt x="102" y="86"/>
                </a:cubicBezTo>
                <a:cubicBezTo>
                  <a:pt x="102" y="35"/>
                  <a:pt x="102" y="35"/>
                  <a:pt x="102" y="35"/>
                </a:cubicBezTo>
                <a:cubicBezTo>
                  <a:pt x="105" y="32"/>
                  <a:pt x="105" y="32"/>
                  <a:pt x="105" y="32"/>
                </a:cubicBezTo>
                <a:cubicBezTo>
                  <a:pt x="106" y="32"/>
                  <a:pt x="106" y="32"/>
                  <a:pt x="106" y="32"/>
                </a:cubicBezTo>
                <a:close/>
                <a:moveTo>
                  <a:pt x="99" y="39"/>
                </a:moveTo>
                <a:cubicBezTo>
                  <a:pt x="99" y="86"/>
                  <a:pt x="99" y="86"/>
                  <a:pt x="99" y="86"/>
                </a:cubicBezTo>
                <a:cubicBezTo>
                  <a:pt x="97" y="86"/>
                  <a:pt x="96" y="86"/>
                  <a:pt x="95" y="86"/>
                </a:cubicBezTo>
                <a:cubicBezTo>
                  <a:pt x="95" y="43"/>
                  <a:pt x="95" y="43"/>
                  <a:pt x="95" y="43"/>
                </a:cubicBezTo>
                <a:cubicBezTo>
                  <a:pt x="99" y="39"/>
                  <a:pt x="99" y="39"/>
                  <a:pt x="99" y="39"/>
                </a:cubicBezTo>
                <a:close/>
                <a:moveTo>
                  <a:pt x="91" y="47"/>
                </a:moveTo>
                <a:cubicBezTo>
                  <a:pt x="91" y="86"/>
                  <a:pt x="91" y="86"/>
                  <a:pt x="91" y="86"/>
                </a:cubicBezTo>
                <a:cubicBezTo>
                  <a:pt x="90" y="86"/>
                  <a:pt x="89" y="86"/>
                  <a:pt x="88" y="86"/>
                </a:cubicBezTo>
                <a:cubicBezTo>
                  <a:pt x="88" y="51"/>
                  <a:pt x="88" y="51"/>
                  <a:pt x="88" y="51"/>
                </a:cubicBezTo>
                <a:cubicBezTo>
                  <a:pt x="91" y="47"/>
                  <a:pt x="91" y="47"/>
                  <a:pt x="91" y="47"/>
                </a:cubicBezTo>
                <a:close/>
                <a:moveTo>
                  <a:pt x="84" y="55"/>
                </a:moveTo>
                <a:cubicBezTo>
                  <a:pt x="84" y="86"/>
                  <a:pt x="84" y="86"/>
                  <a:pt x="84" y="86"/>
                </a:cubicBezTo>
                <a:cubicBezTo>
                  <a:pt x="83" y="86"/>
                  <a:pt x="82" y="86"/>
                  <a:pt x="81" y="86"/>
                </a:cubicBezTo>
                <a:cubicBezTo>
                  <a:pt x="81" y="59"/>
                  <a:pt x="81" y="59"/>
                  <a:pt x="81" y="59"/>
                </a:cubicBezTo>
                <a:cubicBezTo>
                  <a:pt x="84" y="55"/>
                  <a:pt x="84" y="55"/>
                  <a:pt x="84" y="55"/>
                </a:cubicBezTo>
                <a:close/>
                <a:moveTo>
                  <a:pt x="77" y="59"/>
                </a:moveTo>
                <a:cubicBezTo>
                  <a:pt x="77" y="86"/>
                  <a:pt x="77" y="86"/>
                  <a:pt x="77" y="86"/>
                </a:cubicBezTo>
                <a:cubicBezTo>
                  <a:pt x="76" y="86"/>
                  <a:pt x="75" y="86"/>
                  <a:pt x="74" y="86"/>
                </a:cubicBezTo>
                <a:cubicBezTo>
                  <a:pt x="74" y="56"/>
                  <a:pt x="74" y="56"/>
                  <a:pt x="74" y="56"/>
                </a:cubicBezTo>
                <a:cubicBezTo>
                  <a:pt x="77" y="59"/>
                  <a:pt x="77" y="59"/>
                  <a:pt x="77" y="59"/>
                </a:cubicBezTo>
                <a:close/>
                <a:moveTo>
                  <a:pt x="70" y="54"/>
                </a:moveTo>
                <a:cubicBezTo>
                  <a:pt x="70" y="86"/>
                  <a:pt x="70" y="86"/>
                  <a:pt x="70" y="86"/>
                </a:cubicBezTo>
                <a:cubicBezTo>
                  <a:pt x="69" y="86"/>
                  <a:pt x="68" y="86"/>
                  <a:pt x="66" y="86"/>
                </a:cubicBezTo>
                <a:cubicBezTo>
                  <a:pt x="66" y="57"/>
                  <a:pt x="66" y="57"/>
                  <a:pt x="66" y="57"/>
                </a:cubicBezTo>
                <a:cubicBezTo>
                  <a:pt x="70" y="54"/>
                  <a:pt x="70" y="54"/>
                  <a:pt x="70" y="54"/>
                </a:cubicBezTo>
                <a:close/>
                <a:moveTo>
                  <a:pt x="63" y="59"/>
                </a:moveTo>
                <a:cubicBezTo>
                  <a:pt x="63" y="86"/>
                  <a:pt x="63" y="86"/>
                  <a:pt x="63" y="86"/>
                </a:cubicBezTo>
                <a:cubicBezTo>
                  <a:pt x="62" y="86"/>
                  <a:pt x="60" y="86"/>
                  <a:pt x="59" y="86"/>
                </a:cubicBezTo>
                <a:cubicBezTo>
                  <a:pt x="59" y="62"/>
                  <a:pt x="59" y="62"/>
                  <a:pt x="59" y="62"/>
                </a:cubicBezTo>
                <a:cubicBezTo>
                  <a:pt x="63" y="59"/>
                  <a:pt x="63" y="59"/>
                  <a:pt x="63" y="59"/>
                </a:cubicBezTo>
                <a:close/>
                <a:moveTo>
                  <a:pt x="56" y="65"/>
                </a:moveTo>
                <a:cubicBezTo>
                  <a:pt x="56" y="86"/>
                  <a:pt x="56" y="86"/>
                  <a:pt x="56" y="86"/>
                </a:cubicBezTo>
                <a:cubicBezTo>
                  <a:pt x="54" y="86"/>
                  <a:pt x="53" y="86"/>
                  <a:pt x="52" y="86"/>
                </a:cubicBezTo>
                <a:cubicBezTo>
                  <a:pt x="52" y="68"/>
                  <a:pt x="52" y="68"/>
                  <a:pt x="52" y="68"/>
                </a:cubicBezTo>
                <a:cubicBezTo>
                  <a:pt x="56" y="65"/>
                  <a:pt x="56" y="65"/>
                  <a:pt x="56" y="65"/>
                </a:cubicBezTo>
                <a:close/>
                <a:moveTo>
                  <a:pt x="48" y="71"/>
                </a:moveTo>
                <a:cubicBezTo>
                  <a:pt x="48" y="86"/>
                  <a:pt x="48" y="86"/>
                  <a:pt x="48" y="86"/>
                </a:cubicBezTo>
                <a:cubicBezTo>
                  <a:pt x="47" y="86"/>
                  <a:pt x="46" y="86"/>
                  <a:pt x="45" y="86"/>
                </a:cubicBezTo>
                <a:cubicBezTo>
                  <a:pt x="45" y="73"/>
                  <a:pt x="45" y="73"/>
                  <a:pt x="45" y="73"/>
                </a:cubicBezTo>
                <a:cubicBezTo>
                  <a:pt x="48" y="71"/>
                  <a:pt x="48" y="71"/>
                  <a:pt x="48" y="71"/>
                </a:cubicBezTo>
                <a:close/>
                <a:moveTo>
                  <a:pt x="41" y="75"/>
                </a:moveTo>
                <a:cubicBezTo>
                  <a:pt x="41" y="86"/>
                  <a:pt x="41" y="86"/>
                  <a:pt x="41" y="86"/>
                </a:cubicBezTo>
                <a:cubicBezTo>
                  <a:pt x="40" y="86"/>
                  <a:pt x="39" y="86"/>
                  <a:pt x="38" y="86"/>
                </a:cubicBezTo>
                <a:cubicBezTo>
                  <a:pt x="38" y="72"/>
                  <a:pt x="38" y="72"/>
                  <a:pt x="38" y="72"/>
                </a:cubicBezTo>
                <a:cubicBezTo>
                  <a:pt x="41" y="75"/>
                  <a:pt x="41" y="75"/>
                  <a:pt x="41" y="75"/>
                </a:cubicBezTo>
                <a:close/>
                <a:moveTo>
                  <a:pt x="34" y="70"/>
                </a:moveTo>
                <a:cubicBezTo>
                  <a:pt x="34" y="86"/>
                  <a:pt x="34" y="86"/>
                  <a:pt x="34" y="86"/>
                </a:cubicBezTo>
                <a:cubicBezTo>
                  <a:pt x="33" y="86"/>
                  <a:pt x="32" y="86"/>
                  <a:pt x="31" y="86"/>
                </a:cubicBezTo>
                <a:cubicBezTo>
                  <a:pt x="31" y="67"/>
                  <a:pt x="31" y="67"/>
                  <a:pt x="31" y="67"/>
                </a:cubicBezTo>
                <a:cubicBezTo>
                  <a:pt x="34" y="70"/>
                  <a:pt x="34" y="70"/>
                  <a:pt x="34" y="70"/>
                </a:cubicBezTo>
                <a:close/>
                <a:moveTo>
                  <a:pt x="27" y="67"/>
                </a:moveTo>
                <a:cubicBezTo>
                  <a:pt x="27" y="86"/>
                  <a:pt x="27" y="86"/>
                  <a:pt x="27" y="86"/>
                </a:cubicBezTo>
                <a:cubicBezTo>
                  <a:pt x="26" y="86"/>
                  <a:pt x="25" y="86"/>
                  <a:pt x="23" y="86"/>
                </a:cubicBezTo>
                <a:cubicBezTo>
                  <a:pt x="23" y="69"/>
                  <a:pt x="23" y="69"/>
                  <a:pt x="23" y="69"/>
                </a:cubicBezTo>
                <a:cubicBezTo>
                  <a:pt x="27" y="67"/>
                  <a:pt x="27" y="67"/>
                  <a:pt x="27" y="67"/>
                </a:cubicBezTo>
                <a:close/>
                <a:moveTo>
                  <a:pt x="20" y="71"/>
                </a:moveTo>
                <a:cubicBezTo>
                  <a:pt x="20" y="86"/>
                  <a:pt x="20" y="86"/>
                  <a:pt x="20" y="86"/>
                </a:cubicBezTo>
                <a:cubicBezTo>
                  <a:pt x="19" y="86"/>
                  <a:pt x="17" y="86"/>
                  <a:pt x="16" y="86"/>
                </a:cubicBezTo>
                <a:cubicBezTo>
                  <a:pt x="16" y="73"/>
                  <a:pt x="16" y="73"/>
                  <a:pt x="16" y="73"/>
                </a:cubicBezTo>
                <a:cubicBezTo>
                  <a:pt x="20" y="71"/>
                  <a:pt x="20" y="71"/>
                  <a:pt x="20" y="71"/>
                </a:cubicBezTo>
                <a:close/>
                <a:moveTo>
                  <a:pt x="5" y="79"/>
                </a:moveTo>
                <a:cubicBezTo>
                  <a:pt x="5" y="86"/>
                  <a:pt x="5" y="86"/>
                  <a:pt x="5" y="86"/>
                </a:cubicBezTo>
                <a:cubicBezTo>
                  <a:pt x="2" y="86"/>
                  <a:pt x="2" y="86"/>
                  <a:pt x="2" y="86"/>
                </a:cubicBezTo>
                <a:cubicBezTo>
                  <a:pt x="2" y="76"/>
                  <a:pt x="2" y="76"/>
                  <a:pt x="2" y="76"/>
                </a:cubicBezTo>
                <a:cubicBezTo>
                  <a:pt x="4" y="80"/>
                  <a:pt x="4" y="80"/>
                  <a:pt x="4" y="80"/>
                </a:cubicBezTo>
                <a:cubicBezTo>
                  <a:pt x="5" y="79"/>
                  <a:pt x="5" y="79"/>
                  <a:pt x="5" y="79"/>
                </a:cubicBezTo>
                <a:close/>
                <a:moveTo>
                  <a:pt x="0" y="58"/>
                </a:moveTo>
                <a:cubicBezTo>
                  <a:pt x="7" y="70"/>
                  <a:pt x="7" y="70"/>
                  <a:pt x="7" y="70"/>
                </a:cubicBezTo>
                <a:cubicBezTo>
                  <a:pt x="29" y="57"/>
                  <a:pt x="29" y="57"/>
                  <a:pt x="29" y="57"/>
                </a:cubicBezTo>
                <a:cubicBezTo>
                  <a:pt x="38" y="64"/>
                  <a:pt x="38" y="64"/>
                  <a:pt x="38" y="64"/>
                </a:cubicBezTo>
                <a:cubicBezTo>
                  <a:pt x="42" y="66"/>
                  <a:pt x="42" y="66"/>
                  <a:pt x="42" y="66"/>
                </a:cubicBezTo>
                <a:cubicBezTo>
                  <a:pt x="46" y="63"/>
                  <a:pt x="46" y="63"/>
                  <a:pt x="46" y="63"/>
                </a:cubicBezTo>
                <a:cubicBezTo>
                  <a:pt x="70" y="45"/>
                  <a:pt x="70" y="45"/>
                  <a:pt x="70" y="45"/>
                </a:cubicBezTo>
                <a:cubicBezTo>
                  <a:pt x="73" y="47"/>
                  <a:pt x="73" y="47"/>
                  <a:pt x="73" y="47"/>
                </a:cubicBezTo>
                <a:cubicBezTo>
                  <a:pt x="78" y="51"/>
                  <a:pt x="78" y="51"/>
                  <a:pt x="78" y="51"/>
                </a:cubicBezTo>
                <a:cubicBezTo>
                  <a:pt x="82" y="46"/>
                  <a:pt x="82" y="46"/>
                  <a:pt x="82" y="46"/>
                </a:cubicBezTo>
                <a:cubicBezTo>
                  <a:pt x="104" y="22"/>
                  <a:pt x="104" y="22"/>
                  <a:pt x="104" y="22"/>
                </a:cubicBezTo>
                <a:cubicBezTo>
                  <a:pt x="109" y="26"/>
                  <a:pt x="109" y="26"/>
                  <a:pt x="109" y="26"/>
                </a:cubicBezTo>
                <a:cubicBezTo>
                  <a:pt x="111" y="13"/>
                  <a:pt x="111" y="13"/>
                  <a:pt x="111" y="13"/>
                </a:cubicBezTo>
                <a:cubicBezTo>
                  <a:pt x="113" y="0"/>
                  <a:pt x="113" y="0"/>
                  <a:pt x="113" y="0"/>
                </a:cubicBezTo>
                <a:cubicBezTo>
                  <a:pt x="101" y="5"/>
                  <a:pt x="101" y="5"/>
                  <a:pt x="101" y="5"/>
                </a:cubicBezTo>
                <a:cubicBezTo>
                  <a:pt x="89" y="10"/>
                  <a:pt x="89" y="10"/>
                  <a:pt x="89" y="10"/>
                </a:cubicBezTo>
                <a:cubicBezTo>
                  <a:pt x="93" y="13"/>
                  <a:pt x="93" y="13"/>
                  <a:pt x="93" y="13"/>
                </a:cubicBezTo>
                <a:cubicBezTo>
                  <a:pt x="76" y="32"/>
                  <a:pt x="76" y="32"/>
                  <a:pt x="76" y="32"/>
                </a:cubicBezTo>
                <a:cubicBezTo>
                  <a:pt x="74" y="31"/>
                  <a:pt x="74" y="31"/>
                  <a:pt x="74" y="31"/>
                </a:cubicBezTo>
                <a:cubicBezTo>
                  <a:pt x="70" y="28"/>
                  <a:pt x="70" y="28"/>
                  <a:pt x="70" y="28"/>
                </a:cubicBezTo>
                <a:cubicBezTo>
                  <a:pt x="65" y="31"/>
                  <a:pt x="65" y="31"/>
                  <a:pt x="65" y="31"/>
                </a:cubicBezTo>
                <a:cubicBezTo>
                  <a:pt x="42" y="49"/>
                  <a:pt x="42" y="49"/>
                  <a:pt x="42" y="49"/>
                </a:cubicBezTo>
                <a:cubicBezTo>
                  <a:pt x="33" y="43"/>
                  <a:pt x="33" y="43"/>
                  <a:pt x="33" y="43"/>
                </a:cubicBezTo>
                <a:cubicBezTo>
                  <a:pt x="29" y="41"/>
                  <a:pt x="29" y="41"/>
                  <a:pt x="29" y="41"/>
                </a:cubicBezTo>
                <a:cubicBezTo>
                  <a:pt x="25" y="43"/>
                  <a:pt x="25" y="43"/>
                  <a:pt x="25" y="43"/>
                </a:cubicBezTo>
                <a:cubicBezTo>
                  <a:pt x="0" y="58"/>
                  <a:pt x="0" y="58"/>
                  <a:pt x="0" y="58"/>
                </a:cubicBezTo>
                <a:close/>
                <a:moveTo>
                  <a:pt x="13" y="75"/>
                </a:moveTo>
                <a:cubicBezTo>
                  <a:pt x="13" y="86"/>
                  <a:pt x="13" y="86"/>
                  <a:pt x="13" y="86"/>
                </a:cubicBezTo>
                <a:cubicBezTo>
                  <a:pt x="11" y="86"/>
                  <a:pt x="10" y="86"/>
                  <a:pt x="9" y="86"/>
                </a:cubicBezTo>
                <a:cubicBezTo>
                  <a:pt x="9" y="77"/>
                  <a:pt x="9" y="77"/>
                  <a:pt x="9" y="77"/>
                </a:cubicBezTo>
                <a:cubicBezTo>
                  <a:pt x="13" y="75"/>
                  <a:pt x="13" y="75"/>
                  <a:pt x="13" y="75"/>
                </a:cubicBezTo>
                <a:close/>
                <a:moveTo>
                  <a:pt x="21" y="22"/>
                </a:moveTo>
                <a:cubicBezTo>
                  <a:pt x="23" y="17"/>
                  <a:pt x="23" y="17"/>
                  <a:pt x="23" y="17"/>
                </a:cubicBezTo>
                <a:cubicBezTo>
                  <a:pt x="31" y="12"/>
                  <a:pt x="31" y="12"/>
                  <a:pt x="31" y="12"/>
                </a:cubicBezTo>
                <a:cubicBezTo>
                  <a:pt x="41" y="12"/>
                  <a:pt x="41" y="12"/>
                  <a:pt x="41" y="12"/>
                </a:cubicBezTo>
                <a:cubicBezTo>
                  <a:pt x="43" y="19"/>
                  <a:pt x="43" y="19"/>
                  <a:pt x="43" y="19"/>
                </a:cubicBezTo>
                <a:cubicBezTo>
                  <a:pt x="49" y="19"/>
                  <a:pt x="49" y="19"/>
                  <a:pt x="49" y="19"/>
                </a:cubicBezTo>
                <a:cubicBezTo>
                  <a:pt x="49" y="21"/>
                  <a:pt x="49" y="21"/>
                  <a:pt x="49" y="21"/>
                </a:cubicBezTo>
                <a:cubicBezTo>
                  <a:pt x="41" y="22"/>
                  <a:pt x="41" y="22"/>
                  <a:pt x="41" y="22"/>
                </a:cubicBezTo>
                <a:cubicBezTo>
                  <a:pt x="39" y="19"/>
                  <a:pt x="39" y="19"/>
                  <a:pt x="39" y="19"/>
                </a:cubicBezTo>
                <a:cubicBezTo>
                  <a:pt x="37" y="26"/>
                  <a:pt x="37" y="26"/>
                  <a:pt x="37" y="26"/>
                </a:cubicBezTo>
                <a:cubicBezTo>
                  <a:pt x="43" y="33"/>
                  <a:pt x="43" y="33"/>
                  <a:pt x="43" y="33"/>
                </a:cubicBezTo>
                <a:cubicBezTo>
                  <a:pt x="43" y="44"/>
                  <a:pt x="43" y="44"/>
                  <a:pt x="43" y="44"/>
                </a:cubicBezTo>
                <a:cubicBezTo>
                  <a:pt x="41" y="44"/>
                  <a:pt x="41" y="44"/>
                  <a:pt x="41" y="44"/>
                </a:cubicBezTo>
                <a:cubicBezTo>
                  <a:pt x="39" y="35"/>
                  <a:pt x="39" y="35"/>
                  <a:pt x="39" y="35"/>
                </a:cubicBezTo>
                <a:cubicBezTo>
                  <a:pt x="34" y="31"/>
                  <a:pt x="34" y="31"/>
                  <a:pt x="34" y="31"/>
                </a:cubicBezTo>
                <a:cubicBezTo>
                  <a:pt x="32" y="33"/>
                  <a:pt x="31" y="38"/>
                  <a:pt x="31" y="38"/>
                </a:cubicBezTo>
                <a:cubicBezTo>
                  <a:pt x="21" y="40"/>
                  <a:pt x="21" y="40"/>
                  <a:pt x="21" y="40"/>
                </a:cubicBezTo>
                <a:cubicBezTo>
                  <a:pt x="20" y="38"/>
                  <a:pt x="20" y="38"/>
                  <a:pt x="20" y="38"/>
                </a:cubicBezTo>
                <a:cubicBezTo>
                  <a:pt x="27" y="35"/>
                  <a:pt x="27" y="35"/>
                  <a:pt x="27" y="35"/>
                </a:cubicBezTo>
                <a:cubicBezTo>
                  <a:pt x="29" y="25"/>
                  <a:pt x="29" y="25"/>
                  <a:pt x="29" y="25"/>
                </a:cubicBezTo>
                <a:cubicBezTo>
                  <a:pt x="30" y="17"/>
                  <a:pt x="30" y="17"/>
                  <a:pt x="30" y="17"/>
                </a:cubicBezTo>
                <a:cubicBezTo>
                  <a:pt x="26" y="18"/>
                  <a:pt x="26" y="18"/>
                  <a:pt x="26" y="18"/>
                </a:cubicBezTo>
                <a:cubicBezTo>
                  <a:pt x="23" y="24"/>
                  <a:pt x="23" y="24"/>
                  <a:pt x="23" y="24"/>
                </a:cubicBezTo>
                <a:lnTo>
                  <a:pt x="21" y="22"/>
                </a:lnTo>
                <a:close/>
              </a:path>
            </a:pathLst>
          </a:custGeom>
          <a:solidFill>
            <a:schemeClr val="bg1">
              <a:alpha val="100000"/>
            </a:schemeClr>
          </a:solidFill>
          <a:ln w="9525">
            <a:noFill/>
          </a:ln>
        </p:spPr>
        <p:txBody>
          <a:bodyPr/>
          <a:p>
            <a:endParaRPr lang="zh-CN" altLang="en-US"/>
          </a:p>
        </p:txBody>
      </p:sp>
      <p:sp>
        <p:nvSpPr>
          <p:cNvPr id="6177" name="TextBox 49"/>
          <p:cNvSpPr/>
          <p:nvPr/>
        </p:nvSpPr>
        <p:spPr>
          <a:xfrm>
            <a:off x="7250113" y="3929063"/>
            <a:ext cx="1436687" cy="769937"/>
          </a:xfrm>
          <a:prstGeom prst="rect">
            <a:avLst/>
          </a:prstGeom>
          <a:noFill/>
          <a:ln w="9525">
            <a:noFill/>
          </a:ln>
        </p:spPr>
        <p:txBody>
          <a:bodyPr>
            <a:spAutoFit/>
          </a:bodyPr>
          <a:p>
            <a:r>
              <a:rPr lang="en-US" altLang="zh-CN" sz="4400" b="1" dirty="0">
                <a:solidFill>
                  <a:srgbClr val="FFFFFF"/>
                </a:solidFill>
                <a:latin typeface="时尚中黑简体" pitchFamily="2" charset="-122"/>
                <a:ea typeface="时尚中黑简体" pitchFamily="2" charset="-122"/>
              </a:rPr>
              <a:t>2014</a:t>
            </a:r>
            <a:endParaRPr lang="zh-CN" altLang="en-US" sz="4400" b="1" dirty="0">
              <a:solidFill>
                <a:srgbClr val="FFFFFF"/>
              </a:solidFill>
              <a:latin typeface="时尚中黑简体" pitchFamily="2" charset="-122"/>
              <a:ea typeface="时尚中黑简体" pitchFamily="2" charset="-122"/>
            </a:endParaRPr>
          </a:p>
        </p:txBody>
      </p:sp>
      <p:pic>
        <p:nvPicPr>
          <p:cNvPr id="7202" name="Picture 47"/>
          <p:cNvPicPr>
            <a:picLocks noChangeAspect="1" noChangeArrowheads="1"/>
          </p:cNvPicPr>
          <p:nvPr/>
        </p:nvPicPr>
        <p:blipFill>
          <a:blip r:embed="rId2"/>
          <a:srcRect/>
          <a:stretch>
            <a:fillRect/>
          </a:stretch>
        </p:blipFill>
        <p:spPr bwMode="auto">
          <a:xfrm>
            <a:off x="2959100" y="987425"/>
            <a:ext cx="1878013" cy="885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7170" name="Group 2"/>
          <p:cNvGrpSpPr/>
          <p:nvPr/>
        </p:nvGrpSpPr>
        <p:grpSpPr>
          <a:xfrm>
            <a:off x="346075" y="-4171950"/>
            <a:ext cx="8607425" cy="12411075"/>
            <a:chOff x="0" y="0"/>
            <a:chExt cx="8607633" cy="12412842"/>
          </a:xfrm>
        </p:grpSpPr>
        <p:sp>
          <p:nvSpPr>
            <p:cNvPr id="7186" name="矩形 19"/>
            <p:cNvSpPr/>
            <p:nvPr/>
          </p:nvSpPr>
          <p:spPr>
            <a:xfrm rot="-3453600">
              <a:off x="-4429559" y="4429558"/>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7187" name="矩形 13"/>
            <p:cNvSpPr/>
            <p:nvPr/>
          </p:nvSpPr>
          <p:spPr>
            <a:xfrm rot="-3453600">
              <a:off x="-873819" y="7411312"/>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7188" name="矩形 14"/>
            <p:cNvSpPr/>
            <p:nvPr/>
          </p:nvSpPr>
          <p:spPr>
            <a:xfrm rot="-3453600">
              <a:off x="-1629903" y="71950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7189" name="矩形 15"/>
            <p:cNvSpPr/>
            <p:nvPr/>
          </p:nvSpPr>
          <p:spPr>
            <a:xfrm rot="-3453600">
              <a:off x="-1989944" y="6283911"/>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7190" name="矩形 16"/>
            <p:cNvSpPr/>
            <p:nvPr/>
          </p:nvSpPr>
          <p:spPr>
            <a:xfrm rot="-3453600">
              <a:off x="-2349983" y="5352499"/>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7191" name="矩形 17"/>
            <p:cNvSpPr/>
            <p:nvPr/>
          </p:nvSpPr>
          <p:spPr>
            <a:xfrm rot="-3453600">
              <a:off x="-3142071" y="5136475"/>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7192" name="矩形 18"/>
            <p:cNvSpPr/>
            <p:nvPr/>
          </p:nvSpPr>
          <p:spPr>
            <a:xfrm rot="-3453600">
              <a:off x="-3862151" y="49133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7193" name="矩形 1"/>
            <p:cNvSpPr/>
            <p:nvPr/>
          </p:nvSpPr>
          <p:spPr>
            <a:xfrm rot="-3453600">
              <a:off x="4872985" y="8678195"/>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7194" name="矩形 8"/>
            <p:cNvSpPr/>
            <p:nvPr/>
          </p:nvSpPr>
          <p:spPr>
            <a:xfrm rot="-3453600">
              <a:off x="4116901" y="8461973"/>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7195" name="矩形 9"/>
            <p:cNvSpPr/>
            <p:nvPr/>
          </p:nvSpPr>
          <p:spPr>
            <a:xfrm rot="-3453600">
              <a:off x="3756860" y="7550794"/>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7196" name="矩形 10"/>
            <p:cNvSpPr/>
            <p:nvPr/>
          </p:nvSpPr>
          <p:spPr>
            <a:xfrm rot="-3453600">
              <a:off x="3396821" y="6619382"/>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7197" name="矩形 11"/>
            <p:cNvSpPr/>
            <p:nvPr/>
          </p:nvSpPr>
          <p:spPr>
            <a:xfrm rot="-3453600">
              <a:off x="2676741" y="6403358"/>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7198" name="矩形 12"/>
            <p:cNvSpPr/>
            <p:nvPr/>
          </p:nvSpPr>
          <p:spPr>
            <a:xfrm rot="-3453600">
              <a:off x="1569210" y="6353549"/>
              <a:ext cx="7491950"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grpSp>
      <p:pic>
        <p:nvPicPr>
          <p:cNvPr id="7171" name="Picture 2"/>
          <p:cNvPicPr>
            <a:picLocks noChangeAspect="1"/>
          </p:cNvPicPr>
          <p:nvPr/>
        </p:nvPicPr>
        <p:blipFill>
          <a:blip r:embed="rId1"/>
          <a:stretch>
            <a:fillRect/>
          </a:stretch>
        </p:blipFill>
        <p:spPr>
          <a:xfrm>
            <a:off x="-161925" y="238125"/>
            <a:ext cx="3654425" cy="482600"/>
          </a:xfrm>
          <a:prstGeom prst="rect">
            <a:avLst/>
          </a:prstGeom>
          <a:noFill/>
          <a:ln w="9525">
            <a:noFill/>
          </a:ln>
        </p:spPr>
      </p:pic>
      <p:sp>
        <p:nvSpPr>
          <p:cNvPr id="7172" name="矩形 7"/>
          <p:cNvSpPr/>
          <p:nvPr/>
        </p:nvSpPr>
        <p:spPr>
          <a:xfrm>
            <a:off x="539750" y="319405"/>
            <a:ext cx="2644775" cy="306705"/>
          </a:xfrm>
          <a:prstGeom prst="rect">
            <a:avLst/>
          </a:prstGeom>
          <a:noFill/>
          <a:ln w="9525">
            <a:noFill/>
          </a:ln>
        </p:spPr>
        <p:txBody>
          <a:bodyPr>
            <a:spAutoFit/>
          </a:bodyPr>
          <a:p>
            <a:r>
              <a:rPr lang="zh-CN" altLang="en-US" sz="1400" b="1" dirty="0">
                <a:solidFill>
                  <a:srgbClr val="FFFFFF"/>
                </a:solidFill>
                <a:latin typeface="时尚中黑简体" pitchFamily="2" charset="-122"/>
                <a:ea typeface="时尚中黑简体" pitchFamily="2" charset="-122"/>
                <a:sym typeface="时尚中黑简体" pitchFamily="2" charset="-122"/>
              </a:rPr>
              <a:t>Click to enter text content</a:t>
            </a:r>
            <a:endParaRPr lang="zh-CN" altLang="en-US" sz="1400" dirty="0">
              <a:latin typeface="Arial" panose="020B0604020202020204" pitchFamily="34" charset="0"/>
            </a:endParaRPr>
          </a:p>
        </p:txBody>
      </p:sp>
      <p:sp>
        <p:nvSpPr>
          <p:cNvPr id="7173" name="Freeform 66"/>
          <p:cNvSpPr/>
          <p:nvPr/>
        </p:nvSpPr>
        <p:spPr>
          <a:xfrm>
            <a:off x="1536700" y="2052638"/>
            <a:ext cx="1800225" cy="1863725"/>
          </a:xfrm>
          <a:custGeom>
            <a:avLst/>
            <a:gdLst>
              <a:gd name="txL" fmla="*/ 0 w 856"/>
              <a:gd name="txT" fmla="*/ 0 h 856"/>
              <a:gd name="txR" fmla="*/ 856 w 856"/>
              <a:gd name="txB" fmla="*/ 856 h 856"/>
            </a:gdLst>
            <a:ahLst/>
            <a:cxnLst>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856" h="856">
                <a:moveTo>
                  <a:pt x="439" y="0"/>
                </a:moveTo>
                <a:lnTo>
                  <a:pt x="439" y="0"/>
                </a:lnTo>
                <a:lnTo>
                  <a:pt x="413" y="0"/>
                </a:lnTo>
                <a:lnTo>
                  <a:pt x="388" y="3"/>
                </a:lnTo>
                <a:lnTo>
                  <a:pt x="362" y="6"/>
                </a:lnTo>
                <a:lnTo>
                  <a:pt x="337" y="11"/>
                </a:lnTo>
                <a:lnTo>
                  <a:pt x="313" y="18"/>
                </a:lnTo>
                <a:lnTo>
                  <a:pt x="290" y="26"/>
                </a:lnTo>
                <a:lnTo>
                  <a:pt x="266" y="35"/>
                </a:lnTo>
                <a:lnTo>
                  <a:pt x="243" y="45"/>
                </a:lnTo>
                <a:lnTo>
                  <a:pt x="251" y="52"/>
                </a:lnTo>
                <a:lnTo>
                  <a:pt x="258" y="61"/>
                </a:lnTo>
                <a:lnTo>
                  <a:pt x="264" y="69"/>
                </a:lnTo>
                <a:lnTo>
                  <a:pt x="269" y="79"/>
                </a:lnTo>
                <a:lnTo>
                  <a:pt x="274" y="87"/>
                </a:lnTo>
                <a:lnTo>
                  <a:pt x="277" y="97"/>
                </a:lnTo>
                <a:lnTo>
                  <a:pt x="281" y="107"/>
                </a:lnTo>
                <a:lnTo>
                  <a:pt x="283" y="118"/>
                </a:lnTo>
                <a:lnTo>
                  <a:pt x="286" y="128"/>
                </a:lnTo>
                <a:lnTo>
                  <a:pt x="287" y="138"/>
                </a:lnTo>
                <a:lnTo>
                  <a:pt x="287" y="148"/>
                </a:lnTo>
                <a:lnTo>
                  <a:pt x="286" y="159"/>
                </a:lnTo>
                <a:lnTo>
                  <a:pt x="285" y="170"/>
                </a:lnTo>
                <a:lnTo>
                  <a:pt x="283" y="181"/>
                </a:lnTo>
                <a:lnTo>
                  <a:pt x="280" y="191"/>
                </a:lnTo>
                <a:lnTo>
                  <a:pt x="276" y="201"/>
                </a:lnTo>
                <a:lnTo>
                  <a:pt x="268" y="218"/>
                </a:lnTo>
                <a:lnTo>
                  <a:pt x="257" y="234"/>
                </a:lnTo>
                <a:lnTo>
                  <a:pt x="271" y="240"/>
                </a:lnTo>
                <a:lnTo>
                  <a:pt x="303" y="250"/>
                </a:lnTo>
                <a:lnTo>
                  <a:pt x="275" y="267"/>
                </a:lnTo>
                <a:lnTo>
                  <a:pt x="265" y="272"/>
                </a:lnTo>
                <a:lnTo>
                  <a:pt x="256" y="277"/>
                </a:lnTo>
                <a:lnTo>
                  <a:pt x="243" y="282"/>
                </a:lnTo>
                <a:lnTo>
                  <a:pt x="228" y="288"/>
                </a:lnTo>
                <a:lnTo>
                  <a:pt x="209" y="291"/>
                </a:lnTo>
                <a:lnTo>
                  <a:pt x="190" y="295"/>
                </a:lnTo>
                <a:lnTo>
                  <a:pt x="168" y="296"/>
                </a:lnTo>
                <a:lnTo>
                  <a:pt x="150" y="295"/>
                </a:lnTo>
                <a:lnTo>
                  <a:pt x="132" y="292"/>
                </a:lnTo>
                <a:lnTo>
                  <a:pt x="115" y="288"/>
                </a:lnTo>
                <a:lnTo>
                  <a:pt x="98" y="282"/>
                </a:lnTo>
                <a:lnTo>
                  <a:pt x="91" y="278"/>
                </a:lnTo>
                <a:lnTo>
                  <a:pt x="77" y="272"/>
                </a:lnTo>
                <a:lnTo>
                  <a:pt x="65" y="265"/>
                </a:lnTo>
                <a:lnTo>
                  <a:pt x="54" y="256"/>
                </a:lnTo>
                <a:lnTo>
                  <a:pt x="43" y="246"/>
                </a:lnTo>
                <a:lnTo>
                  <a:pt x="34" y="269"/>
                </a:lnTo>
                <a:lnTo>
                  <a:pt x="25" y="291"/>
                </a:lnTo>
                <a:lnTo>
                  <a:pt x="18" y="315"/>
                </a:lnTo>
                <a:lnTo>
                  <a:pt x="11" y="339"/>
                </a:lnTo>
                <a:lnTo>
                  <a:pt x="6" y="363"/>
                </a:lnTo>
                <a:lnTo>
                  <a:pt x="2" y="388"/>
                </a:lnTo>
                <a:lnTo>
                  <a:pt x="0" y="414"/>
                </a:lnTo>
                <a:lnTo>
                  <a:pt x="0" y="439"/>
                </a:lnTo>
                <a:lnTo>
                  <a:pt x="0" y="457"/>
                </a:lnTo>
                <a:lnTo>
                  <a:pt x="1" y="476"/>
                </a:lnTo>
                <a:lnTo>
                  <a:pt x="6" y="511"/>
                </a:lnTo>
                <a:lnTo>
                  <a:pt x="12" y="545"/>
                </a:lnTo>
                <a:lnTo>
                  <a:pt x="21" y="577"/>
                </a:lnTo>
                <a:lnTo>
                  <a:pt x="34" y="610"/>
                </a:lnTo>
                <a:lnTo>
                  <a:pt x="48" y="641"/>
                </a:lnTo>
                <a:lnTo>
                  <a:pt x="65" y="671"/>
                </a:lnTo>
                <a:lnTo>
                  <a:pt x="85" y="699"/>
                </a:lnTo>
                <a:lnTo>
                  <a:pt x="105" y="725"/>
                </a:lnTo>
                <a:lnTo>
                  <a:pt x="128" y="750"/>
                </a:lnTo>
                <a:lnTo>
                  <a:pt x="152" y="773"/>
                </a:lnTo>
                <a:lnTo>
                  <a:pt x="179" y="793"/>
                </a:lnTo>
                <a:lnTo>
                  <a:pt x="207" y="813"/>
                </a:lnTo>
                <a:lnTo>
                  <a:pt x="236" y="830"/>
                </a:lnTo>
                <a:lnTo>
                  <a:pt x="266" y="844"/>
                </a:lnTo>
                <a:lnTo>
                  <a:pt x="299" y="856"/>
                </a:lnTo>
                <a:lnTo>
                  <a:pt x="333" y="847"/>
                </a:lnTo>
                <a:lnTo>
                  <a:pt x="367" y="839"/>
                </a:lnTo>
                <a:lnTo>
                  <a:pt x="385" y="837"/>
                </a:lnTo>
                <a:lnTo>
                  <a:pt x="402" y="835"/>
                </a:lnTo>
                <a:lnTo>
                  <a:pt x="421" y="833"/>
                </a:lnTo>
                <a:lnTo>
                  <a:pt x="439" y="833"/>
                </a:lnTo>
                <a:lnTo>
                  <a:pt x="457" y="833"/>
                </a:lnTo>
                <a:lnTo>
                  <a:pt x="475" y="835"/>
                </a:lnTo>
                <a:lnTo>
                  <a:pt x="493" y="837"/>
                </a:lnTo>
                <a:lnTo>
                  <a:pt x="510" y="839"/>
                </a:lnTo>
                <a:lnTo>
                  <a:pt x="545" y="847"/>
                </a:lnTo>
                <a:lnTo>
                  <a:pt x="579" y="856"/>
                </a:lnTo>
                <a:lnTo>
                  <a:pt x="604" y="847"/>
                </a:lnTo>
                <a:lnTo>
                  <a:pt x="627" y="837"/>
                </a:lnTo>
                <a:lnTo>
                  <a:pt x="650" y="825"/>
                </a:lnTo>
                <a:lnTo>
                  <a:pt x="672" y="813"/>
                </a:lnTo>
                <a:lnTo>
                  <a:pt x="692" y="798"/>
                </a:lnTo>
                <a:lnTo>
                  <a:pt x="713" y="784"/>
                </a:lnTo>
                <a:lnTo>
                  <a:pt x="732" y="767"/>
                </a:lnTo>
                <a:lnTo>
                  <a:pt x="750" y="750"/>
                </a:lnTo>
                <a:lnTo>
                  <a:pt x="767" y="731"/>
                </a:lnTo>
                <a:lnTo>
                  <a:pt x="784" y="712"/>
                </a:lnTo>
                <a:lnTo>
                  <a:pt x="799" y="691"/>
                </a:lnTo>
                <a:lnTo>
                  <a:pt x="814" y="670"/>
                </a:lnTo>
                <a:lnTo>
                  <a:pt x="826" y="648"/>
                </a:lnTo>
                <a:lnTo>
                  <a:pt x="838" y="625"/>
                </a:lnTo>
                <a:lnTo>
                  <a:pt x="847" y="602"/>
                </a:lnTo>
                <a:lnTo>
                  <a:pt x="856" y="577"/>
                </a:lnTo>
                <a:lnTo>
                  <a:pt x="847" y="545"/>
                </a:lnTo>
                <a:lnTo>
                  <a:pt x="840" y="511"/>
                </a:lnTo>
                <a:lnTo>
                  <a:pt x="835" y="476"/>
                </a:lnTo>
                <a:lnTo>
                  <a:pt x="834" y="439"/>
                </a:lnTo>
                <a:lnTo>
                  <a:pt x="835" y="403"/>
                </a:lnTo>
                <a:lnTo>
                  <a:pt x="840" y="369"/>
                </a:lnTo>
                <a:lnTo>
                  <a:pt x="847" y="334"/>
                </a:lnTo>
                <a:lnTo>
                  <a:pt x="856" y="301"/>
                </a:lnTo>
                <a:lnTo>
                  <a:pt x="844" y="268"/>
                </a:lnTo>
                <a:lnTo>
                  <a:pt x="830" y="238"/>
                </a:lnTo>
                <a:lnTo>
                  <a:pt x="814" y="208"/>
                </a:lnTo>
                <a:lnTo>
                  <a:pt x="794" y="180"/>
                </a:lnTo>
                <a:lnTo>
                  <a:pt x="773" y="153"/>
                </a:lnTo>
                <a:lnTo>
                  <a:pt x="750" y="129"/>
                </a:lnTo>
                <a:lnTo>
                  <a:pt x="725" y="106"/>
                </a:lnTo>
                <a:lnTo>
                  <a:pt x="699" y="85"/>
                </a:lnTo>
                <a:lnTo>
                  <a:pt x="670" y="66"/>
                </a:lnTo>
                <a:lnTo>
                  <a:pt x="641" y="49"/>
                </a:lnTo>
                <a:lnTo>
                  <a:pt x="611" y="34"/>
                </a:lnTo>
                <a:lnTo>
                  <a:pt x="578" y="22"/>
                </a:lnTo>
                <a:lnTo>
                  <a:pt x="544" y="12"/>
                </a:lnTo>
                <a:lnTo>
                  <a:pt x="510" y="5"/>
                </a:lnTo>
                <a:lnTo>
                  <a:pt x="475" y="1"/>
                </a:lnTo>
                <a:lnTo>
                  <a:pt x="457" y="0"/>
                </a:lnTo>
                <a:lnTo>
                  <a:pt x="439" y="0"/>
                </a:lnTo>
              </a:path>
            </a:pathLst>
          </a:custGeom>
          <a:noFill/>
          <a:ln w="9525">
            <a:noFill/>
          </a:ln>
        </p:spPr>
        <p:txBody>
          <a:bodyPr/>
          <a:p>
            <a:endParaRPr lang="zh-CN" altLang="en-US"/>
          </a:p>
        </p:txBody>
      </p:sp>
      <p:sp>
        <p:nvSpPr>
          <p:cNvPr id="7174" name="Ellipse 66"/>
          <p:cNvSpPr/>
          <p:nvPr/>
        </p:nvSpPr>
        <p:spPr>
          <a:xfrm>
            <a:off x="1536700" y="2054225"/>
            <a:ext cx="1851025" cy="1916113"/>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ea typeface="MS PGothic" panose="020B0600070205080204" pitchFamily="34" charset="-128"/>
              <a:sym typeface="MS PGothic" panose="020B0600070205080204" pitchFamily="34" charset="-128"/>
            </a:endParaRPr>
          </a:p>
        </p:txBody>
      </p:sp>
      <p:sp>
        <p:nvSpPr>
          <p:cNvPr id="7175" name="Freeform 65"/>
          <p:cNvSpPr/>
          <p:nvPr/>
        </p:nvSpPr>
        <p:spPr>
          <a:xfrm>
            <a:off x="1576388" y="2165350"/>
            <a:ext cx="466725" cy="496888"/>
          </a:xfrm>
          <a:custGeom>
            <a:avLst/>
            <a:gdLst>
              <a:gd name="txL" fmla="*/ 0 w 222"/>
              <a:gd name="txT" fmla="*/ 0 h 230"/>
              <a:gd name="txR" fmla="*/ 222 w 222"/>
              <a:gd name="txB" fmla="*/ 230 h 230"/>
            </a:gdLst>
            <a:ahLst/>
            <a:cxnLst>
              <a:cxn ang="0">
                <a:pos x="2147483647" y="0"/>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Lst>
            <a:rect l="txL" t="txT" r="txR" b="txB"/>
            <a:pathLst>
              <a:path w="222" h="230">
                <a:moveTo>
                  <a:pt x="179" y="0"/>
                </a:moveTo>
                <a:lnTo>
                  <a:pt x="179" y="0"/>
                </a:lnTo>
                <a:lnTo>
                  <a:pt x="151" y="17"/>
                </a:lnTo>
                <a:lnTo>
                  <a:pt x="124" y="35"/>
                </a:lnTo>
                <a:lnTo>
                  <a:pt x="99" y="56"/>
                </a:lnTo>
                <a:lnTo>
                  <a:pt x="76" y="78"/>
                </a:lnTo>
                <a:lnTo>
                  <a:pt x="54" y="101"/>
                </a:lnTo>
                <a:lnTo>
                  <a:pt x="35" y="126"/>
                </a:lnTo>
                <a:lnTo>
                  <a:pt x="17" y="153"/>
                </a:lnTo>
                <a:lnTo>
                  <a:pt x="0" y="181"/>
                </a:lnTo>
                <a:lnTo>
                  <a:pt x="9" y="191"/>
                </a:lnTo>
                <a:lnTo>
                  <a:pt x="20" y="199"/>
                </a:lnTo>
                <a:lnTo>
                  <a:pt x="32" y="206"/>
                </a:lnTo>
                <a:lnTo>
                  <a:pt x="46" y="213"/>
                </a:lnTo>
                <a:lnTo>
                  <a:pt x="53" y="215"/>
                </a:lnTo>
                <a:lnTo>
                  <a:pt x="69" y="221"/>
                </a:lnTo>
                <a:lnTo>
                  <a:pt x="86" y="226"/>
                </a:lnTo>
                <a:lnTo>
                  <a:pt x="101" y="228"/>
                </a:lnTo>
                <a:lnTo>
                  <a:pt x="117" y="230"/>
                </a:lnTo>
                <a:lnTo>
                  <a:pt x="138" y="228"/>
                </a:lnTo>
                <a:lnTo>
                  <a:pt x="156" y="225"/>
                </a:lnTo>
                <a:lnTo>
                  <a:pt x="173" y="221"/>
                </a:lnTo>
                <a:lnTo>
                  <a:pt x="188" y="216"/>
                </a:lnTo>
                <a:lnTo>
                  <a:pt x="200" y="211"/>
                </a:lnTo>
                <a:lnTo>
                  <a:pt x="208" y="206"/>
                </a:lnTo>
                <a:lnTo>
                  <a:pt x="215" y="203"/>
                </a:lnTo>
                <a:lnTo>
                  <a:pt x="206" y="199"/>
                </a:lnTo>
                <a:lnTo>
                  <a:pt x="197" y="196"/>
                </a:lnTo>
                <a:lnTo>
                  <a:pt x="190" y="191"/>
                </a:lnTo>
                <a:lnTo>
                  <a:pt x="183" y="186"/>
                </a:lnTo>
                <a:lnTo>
                  <a:pt x="191" y="176"/>
                </a:lnTo>
                <a:lnTo>
                  <a:pt x="198" y="166"/>
                </a:lnTo>
                <a:lnTo>
                  <a:pt x="206" y="156"/>
                </a:lnTo>
                <a:lnTo>
                  <a:pt x="212" y="143"/>
                </a:lnTo>
                <a:lnTo>
                  <a:pt x="214" y="134"/>
                </a:lnTo>
                <a:lnTo>
                  <a:pt x="218" y="124"/>
                </a:lnTo>
                <a:lnTo>
                  <a:pt x="219" y="114"/>
                </a:lnTo>
                <a:lnTo>
                  <a:pt x="220" y="105"/>
                </a:lnTo>
                <a:lnTo>
                  <a:pt x="222" y="95"/>
                </a:lnTo>
                <a:lnTo>
                  <a:pt x="220" y="85"/>
                </a:lnTo>
                <a:lnTo>
                  <a:pt x="219" y="76"/>
                </a:lnTo>
                <a:lnTo>
                  <a:pt x="218" y="66"/>
                </a:lnTo>
                <a:lnTo>
                  <a:pt x="212" y="48"/>
                </a:lnTo>
                <a:lnTo>
                  <a:pt x="203" y="31"/>
                </a:lnTo>
                <a:lnTo>
                  <a:pt x="198" y="22"/>
                </a:lnTo>
                <a:lnTo>
                  <a:pt x="192" y="15"/>
                </a:lnTo>
                <a:lnTo>
                  <a:pt x="185" y="8"/>
                </a:lnTo>
                <a:lnTo>
                  <a:pt x="179" y="0"/>
                </a:lnTo>
              </a:path>
            </a:pathLst>
          </a:custGeom>
          <a:noFill/>
          <a:ln w="9525">
            <a:noFill/>
          </a:ln>
        </p:spPr>
        <p:txBody>
          <a:bodyPr/>
          <a:p>
            <a:endParaRPr lang="zh-CN" altLang="en-US"/>
          </a:p>
        </p:txBody>
      </p:sp>
      <p:sp>
        <p:nvSpPr>
          <p:cNvPr id="7176" name="Freeform 67"/>
          <p:cNvSpPr/>
          <p:nvPr/>
        </p:nvSpPr>
        <p:spPr>
          <a:xfrm>
            <a:off x="1492250" y="2079625"/>
            <a:ext cx="576263" cy="600075"/>
          </a:xfrm>
          <a:custGeom>
            <a:avLst/>
            <a:gdLst>
              <a:gd name="txL" fmla="*/ 0 w 274"/>
              <a:gd name="txT" fmla="*/ 0 h 277"/>
              <a:gd name="txR" fmla="*/ 274 w 274"/>
              <a:gd name="txB" fmla="*/ 277 h 277"/>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74" h="277">
                <a:moveTo>
                  <a:pt x="157" y="277"/>
                </a:moveTo>
                <a:lnTo>
                  <a:pt x="157" y="277"/>
                </a:lnTo>
                <a:lnTo>
                  <a:pt x="140" y="276"/>
                </a:lnTo>
                <a:lnTo>
                  <a:pt x="122" y="273"/>
                </a:lnTo>
                <a:lnTo>
                  <a:pt x="106" y="268"/>
                </a:lnTo>
                <a:lnTo>
                  <a:pt x="89" y="262"/>
                </a:lnTo>
                <a:lnTo>
                  <a:pt x="82" y="260"/>
                </a:lnTo>
                <a:lnTo>
                  <a:pt x="70" y="254"/>
                </a:lnTo>
                <a:lnTo>
                  <a:pt x="59" y="246"/>
                </a:lnTo>
                <a:lnTo>
                  <a:pt x="48" y="238"/>
                </a:lnTo>
                <a:lnTo>
                  <a:pt x="38" y="230"/>
                </a:lnTo>
                <a:lnTo>
                  <a:pt x="30" y="220"/>
                </a:lnTo>
                <a:lnTo>
                  <a:pt x="21" y="209"/>
                </a:lnTo>
                <a:lnTo>
                  <a:pt x="15" y="198"/>
                </a:lnTo>
                <a:lnTo>
                  <a:pt x="9" y="187"/>
                </a:lnTo>
                <a:lnTo>
                  <a:pt x="6" y="175"/>
                </a:lnTo>
                <a:lnTo>
                  <a:pt x="2" y="162"/>
                </a:lnTo>
                <a:lnTo>
                  <a:pt x="1" y="149"/>
                </a:lnTo>
                <a:lnTo>
                  <a:pt x="0" y="136"/>
                </a:lnTo>
                <a:lnTo>
                  <a:pt x="0" y="123"/>
                </a:lnTo>
                <a:lnTo>
                  <a:pt x="2" y="109"/>
                </a:lnTo>
                <a:lnTo>
                  <a:pt x="6" y="96"/>
                </a:lnTo>
                <a:lnTo>
                  <a:pt x="9" y="84"/>
                </a:lnTo>
                <a:lnTo>
                  <a:pt x="14" y="74"/>
                </a:lnTo>
                <a:lnTo>
                  <a:pt x="19" y="66"/>
                </a:lnTo>
                <a:lnTo>
                  <a:pt x="24" y="57"/>
                </a:lnTo>
                <a:lnTo>
                  <a:pt x="30" y="50"/>
                </a:lnTo>
                <a:lnTo>
                  <a:pt x="44" y="35"/>
                </a:lnTo>
                <a:lnTo>
                  <a:pt x="59" y="23"/>
                </a:lnTo>
                <a:lnTo>
                  <a:pt x="76" y="14"/>
                </a:lnTo>
                <a:lnTo>
                  <a:pt x="94" y="6"/>
                </a:lnTo>
                <a:lnTo>
                  <a:pt x="104" y="4"/>
                </a:lnTo>
                <a:lnTo>
                  <a:pt x="114" y="3"/>
                </a:lnTo>
                <a:lnTo>
                  <a:pt x="124" y="1"/>
                </a:lnTo>
                <a:lnTo>
                  <a:pt x="134" y="0"/>
                </a:lnTo>
                <a:lnTo>
                  <a:pt x="147" y="1"/>
                </a:lnTo>
                <a:lnTo>
                  <a:pt x="160" y="3"/>
                </a:lnTo>
                <a:lnTo>
                  <a:pt x="173" y="6"/>
                </a:lnTo>
                <a:lnTo>
                  <a:pt x="185" y="11"/>
                </a:lnTo>
                <a:lnTo>
                  <a:pt x="198" y="17"/>
                </a:lnTo>
                <a:lnTo>
                  <a:pt x="209" y="23"/>
                </a:lnTo>
                <a:lnTo>
                  <a:pt x="220" y="32"/>
                </a:lnTo>
                <a:lnTo>
                  <a:pt x="230" y="40"/>
                </a:lnTo>
                <a:lnTo>
                  <a:pt x="238" y="50"/>
                </a:lnTo>
                <a:lnTo>
                  <a:pt x="246" y="61"/>
                </a:lnTo>
                <a:lnTo>
                  <a:pt x="253" y="72"/>
                </a:lnTo>
                <a:lnTo>
                  <a:pt x="258" y="84"/>
                </a:lnTo>
                <a:lnTo>
                  <a:pt x="263" y="96"/>
                </a:lnTo>
                <a:lnTo>
                  <a:pt x="265" y="108"/>
                </a:lnTo>
                <a:lnTo>
                  <a:pt x="268" y="122"/>
                </a:lnTo>
                <a:lnTo>
                  <a:pt x="269" y="134"/>
                </a:lnTo>
                <a:lnTo>
                  <a:pt x="268" y="147"/>
                </a:lnTo>
                <a:lnTo>
                  <a:pt x="266" y="160"/>
                </a:lnTo>
                <a:lnTo>
                  <a:pt x="263" y="174"/>
                </a:lnTo>
                <a:lnTo>
                  <a:pt x="258" y="187"/>
                </a:lnTo>
                <a:lnTo>
                  <a:pt x="253" y="197"/>
                </a:lnTo>
                <a:lnTo>
                  <a:pt x="248" y="206"/>
                </a:lnTo>
                <a:lnTo>
                  <a:pt x="241" y="216"/>
                </a:lnTo>
                <a:lnTo>
                  <a:pt x="235" y="225"/>
                </a:lnTo>
                <a:lnTo>
                  <a:pt x="246" y="231"/>
                </a:lnTo>
                <a:lnTo>
                  <a:pt x="258" y="236"/>
                </a:lnTo>
                <a:lnTo>
                  <a:pt x="274" y="240"/>
                </a:lnTo>
                <a:lnTo>
                  <a:pt x="259" y="249"/>
                </a:lnTo>
                <a:lnTo>
                  <a:pt x="251" y="254"/>
                </a:lnTo>
                <a:lnTo>
                  <a:pt x="241" y="259"/>
                </a:lnTo>
                <a:lnTo>
                  <a:pt x="229" y="263"/>
                </a:lnTo>
                <a:lnTo>
                  <a:pt x="214" y="268"/>
                </a:lnTo>
                <a:lnTo>
                  <a:pt x="197" y="272"/>
                </a:lnTo>
                <a:lnTo>
                  <a:pt x="178" y="276"/>
                </a:lnTo>
                <a:lnTo>
                  <a:pt x="157" y="277"/>
                </a:lnTo>
                <a:close/>
              </a:path>
            </a:pathLst>
          </a:custGeom>
          <a:solidFill>
            <a:schemeClr val="bg1">
              <a:alpha val="100000"/>
            </a:schemeClr>
          </a:solidFill>
          <a:ln w="9525">
            <a:noFill/>
          </a:ln>
        </p:spPr>
        <p:txBody>
          <a:bodyPr/>
          <a:p>
            <a:endParaRPr lang="zh-CN" altLang="en-US"/>
          </a:p>
        </p:txBody>
      </p:sp>
      <p:sp>
        <p:nvSpPr>
          <p:cNvPr id="7177" name="Freeform 68"/>
          <p:cNvSpPr>
            <a:spLocks noEditPoints="1"/>
          </p:cNvSpPr>
          <p:nvPr/>
        </p:nvSpPr>
        <p:spPr>
          <a:xfrm>
            <a:off x="1476375" y="2062163"/>
            <a:ext cx="630238" cy="635000"/>
          </a:xfrm>
          <a:custGeom>
            <a:avLst/>
            <a:gdLst>
              <a:gd name="txL" fmla="*/ 0 w 300"/>
              <a:gd name="txT" fmla="*/ 0 h 291"/>
              <a:gd name="txR" fmla="*/ 300 w 300"/>
              <a:gd name="txB" fmla="*/ 291 h 291"/>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300" h="291">
                <a:moveTo>
                  <a:pt x="142" y="16"/>
                </a:moveTo>
                <a:lnTo>
                  <a:pt x="142" y="16"/>
                </a:lnTo>
                <a:lnTo>
                  <a:pt x="154" y="16"/>
                </a:lnTo>
                <a:lnTo>
                  <a:pt x="166" y="17"/>
                </a:lnTo>
                <a:lnTo>
                  <a:pt x="179" y="21"/>
                </a:lnTo>
                <a:lnTo>
                  <a:pt x="191" y="25"/>
                </a:lnTo>
                <a:lnTo>
                  <a:pt x="203" y="30"/>
                </a:lnTo>
                <a:lnTo>
                  <a:pt x="214" y="38"/>
                </a:lnTo>
                <a:lnTo>
                  <a:pt x="223" y="45"/>
                </a:lnTo>
                <a:lnTo>
                  <a:pt x="232" y="53"/>
                </a:lnTo>
                <a:lnTo>
                  <a:pt x="240" y="62"/>
                </a:lnTo>
                <a:lnTo>
                  <a:pt x="248" y="72"/>
                </a:lnTo>
                <a:lnTo>
                  <a:pt x="254" y="82"/>
                </a:lnTo>
                <a:lnTo>
                  <a:pt x="260" y="93"/>
                </a:lnTo>
                <a:lnTo>
                  <a:pt x="263" y="106"/>
                </a:lnTo>
                <a:lnTo>
                  <a:pt x="266" y="116"/>
                </a:lnTo>
                <a:lnTo>
                  <a:pt x="268" y="129"/>
                </a:lnTo>
                <a:lnTo>
                  <a:pt x="270" y="141"/>
                </a:lnTo>
                <a:lnTo>
                  <a:pt x="268" y="154"/>
                </a:lnTo>
                <a:lnTo>
                  <a:pt x="267" y="166"/>
                </a:lnTo>
                <a:lnTo>
                  <a:pt x="263" y="178"/>
                </a:lnTo>
                <a:lnTo>
                  <a:pt x="260" y="190"/>
                </a:lnTo>
                <a:lnTo>
                  <a:pt x="254" y="203"/>
                </a:lnTo>
                <a:lnTo>
                  <a:pt x="246" y="213"/>
                </a:lnTo>
                <a:lnTo>
                  <a:pt x="239" y="223"/>
                </a:lnTo>
                <a:lnTo>
                  <a:pt x="231" y="233"/>
                </a:lnTo>
                <a:lnTo>
                  <a:pt x="238" y="238"/>
                </a:lnTo>
                <a:lnTo>
                  <a:pt x="245" y="243"/>
                </a:lnTo>
                <a:lnTo>
                  <a:pt x="254" y="246"/>
                </a:lnTo>
                <a:lnTo>
                  <a:pt x="263" y="250"/>
                </a:lnTo>
                <a:lnTo>
                  <a:pt x="256" y="253"/>
                </a:lnTo>
                <a:lnTo>
                  <a:pt x="248" y="258"/>
                </a:lnTo>
                <a:lnTo>
                  <a:pt x="236" y="263"/>
                </a:lnTo>
                <a:lnTo>
                  <a:pt x="221" y="268"/>
                </a:lnTo>
                <a:lnTo>
                  <a:pt x="204" y="272"/>
                </a:lnTo>
                <a:lnTo>
                  <a:pt x="186" y="275"/>
                </a:lnTo>
                <a:lnTo>
                  <a:pt x="165" y="277"/>
                </a:lnTo>
                <a:lnTo>
                  <a:pt x="149" y="275"/>
                </a:lnTo>
                <a:lnTo>
                  <a:pt x="134" y="273"/>
                </a:lnTo>
                <a:lnTo>
                  <a:pt x="117" y="268"/>
                </a:lnTo>
                <a:lnTo>
                  <a:pt x="101" y="262"/>
                </a:lnTo>
                <a:lnTo>
                  <a:pt x="94" y="260"/>
                </a:lnTo>
                <a:lnTo>
                  <a:pt x="82" y="253"/>
                </a:lnTo>
                <a:lnTo>
                  <a:pt x="71" y="247"/>
                </a:lnTo>
                <a:lnTo>
                  <a:pt x="61" y="240"/>
                </a:lnTo>
                <a:lnTo>
                  <a:pt x="51" y="232"/>
                </a:lnTo>
                <a:lnTo>
                  <a:pt x="44" y="222"/>
                </a:lnTo>
                <a:lnTo>
                  <a:pt x="37" y="212"/>
                </a:lnTo>
                <a:lnTo>
                  <a:pt x="29" y="201"/>
                </a:lnTo>
                <a:lnTo>
                  <a:pt x="24" y="190"/>
                </a:lnTo>
                <a:lnTo>
                  <a:pt x="21" y="180"/>
                </a:lnTo>
                <a:lnTo>
                  <a:pt x="17" y="167"/>
                </a:lnTo>
                <a:lnTo>
                  <a:pt x="16" y="155"/>
                </a:lnTo>
                <a:lnTo>
                  <a:pt x="15" y="143"/>
                </a:lnTo>
                <a:lnTo>
                  <a:pt x="16" y="131"/>
                </a:lnTo>
                <a:lnTo>
                  <a:pt x="17" y="118"/>
                </a:lnTo>
                <a:lnTo>
                  <a:pt x="21" y="106"/>
                </a:lnTo>
                <a:lnTo>
                  <a:pt x="24" y="93"/>
                </a:lnTo>
                <a:lnTo>
                  <a:pt x="29" y="85"/>
                </a:lnTo>
                <a:lnTo>
                  <a:pt x="33" y="76"/>
                </a:lnTo>
                <a:lnTo>
                  <a:pt x="45" y="61"/>
                </a:lnTo>
                <a:lnTo>
                  <a:pt x="57" y="47"/>
                </a:lnTo>
                <a:lnTo>
                  <a:pt x="72" y="36"/>
                </a:lnTo>
                <a:lnTo>
                  <a:pt x="89" y="27"/>
                </a:lnTo>
                <a:lnTo>
                  <a:pt x="106" y="21"/>
                </a:lnTo>
                <a:lnTo>
                  <a:pt x="124" y="17"/>
                </a:lnTo>
                <a:lnTo>
                  <a:pt x="142" y="16"/>
                </a:lnTo>
                <a:close/>
                <a:moveTo>
                  <a:pt x="142" y="0"/>
                </a:moveTo>
                <a:lnTo>
                  <a:pt x="142" y="0"/>
                </a:lnTo>
                <a:lnTo>
                  <a:pt x="131" y="0"/>
                </a:lnTo>
                <a:lnTo>
                  <a:pt x="120" y="1"/>
                </a:lnTo>
                <a:lnTo>
                  <a:pt x="111" y="4"/>
                </a:lnTo>
                <a:lnTo>
                  <a:pt x="100" y="6"/>
                </a:lnTo>
                <a:lnTo>
                  <a:pt x="90" y="10"/>
                </a:lnTo>
                <a:lnTo>
                  <a:pt x="82" y="13"/>
                </a:lnTo>
                <a:lnTo>
                  <a:pt x="72" y="18"/>
                </a:lnTo>
                <a:lnTo>
                  <a:pt x="63" y="24"/>
                </a:lnTo>
                <a:lnTo>
                  <a:pt x="55" y="30"/>
                </a:lnTo>
                <a:lnTo>
                  <a:pt x="46" y="36"/>
                </a:lnTo>
                <a:lnTo>
                  <a:pt x="39" y="44"/>
                </a:lnTo>
                <a:lnTo>
                  <a:pt x="33" y="52"/>
                </a:lnTo>
                <a:lnTo>
                  <a:pt x="26" y="59"/>
                </a:lnTo>
                <a:lnTo>
                  <a:pt x="21" y="69"/>
                </a:lnTo>
                <a:lnTo>
                  <a:pt x="15" y="78"/>
                </a:lnTo>
                <a:lnTo>
                  <a:pt x="11" y="87"/>
                </a:lnTo>
                <a:lnTo>
                  <a:pt x="6" y="102"/>
                </a:lnTo>
                <a:lnTo>
                  <a:pt x="3" y="115"/>
                </a:lnTo>
                <a:lnTo>
                  <a:pt x="0" y="130"/>
                </a:lnTo>
                <a:lnTo>
                  <a:pt x="0" y="143"/>
                </a:lnTo>
                <a:lnTo>
                  <a:pt x="0" y="156"/>
                </a:lnTo>
                <a:lnTo>
                  <a:pt x="3" y="170"/>
                </a:lnTo>
                <a:lnTo>
                  <a:pt x="6" y="183"/>
                </a:lnTo>
                <a:lnTo>
                  <a:pt x="11" y="196"/>
                </a:lnTo>
                <a:lnTo>
                  <a:pt x="17" y="209"/>
                </a:lnTo>
                <a:lnTo>
                  <a:pt x="23" y="221"/>
                </a:lnTo>
                <a:lnTo>
                  <a:pt x="32" y="232"/>
                </a:lnTo>
                <a:lnTo>
                  <a:pt x="40" y="241"/>
                </a:lnTo>
                <a:lnTo>
                  <a:pt x="51" y="251"/>
                </a:lnTo>
                <a:lnTo>
                  <a:pt x="62" y="260"/>
                </a:lnTo>
                <a:lnTo>
                  <a:pt x="74" y="267"/>
                </a:lnTo>
                <a:lnTo>
                  <a:pt x="88" y="273"/>
                </a:lnTo>
                <a:lnTo>
                  <a:pt x="95" y="277"/>
                </a:lnTo>
                <a:lnTo>
                  <a:pt x="112" y="283"/>
                </a:lnTo>
                <a:lnTo>
                  <a:pt x="129" y="287"/>
                </a:lnTo>
                <a:lnTo>
                  <a:pt x="147" y="290"/>
                </a:lnTo>
                <a:lnTo>
                  <a:pt x="165" y="291"/>
                </a:lnTo>
                <a:lnTo>
                  <a:pt x="187" y="290"/>
                </a:lnTo>
                <a:lnTo>
                  <a:pt x="206" y="286"/>
                </a:lnTo>
                <a:lnTo>
                  <a:pt x="225" y="283"/>
                </a:lnTo>
                <a:lnTo>
                  <a:pt x="240" y="277"/>
                </a:lnTo>
                <a:lnTo>
                  <a:pt x="253" y="272"/>
                </a:lnTo>
                <a:lnTo>
                  <a:pt x="262" y="267"/>
                </a:lnTo>
                <a:lnTo>
                  <a:pt x="272" y="262"/>
                </a:lnTo>
                <a:lnTo>
                  <a:pt x="300" y="245"/>
                </a:lnTo>
                <a:lnTo>
                  <a:pt x="268" y="235"/>
                </a:lnTo>
                <a:lnTo>
                  <a:pt x="254" y="229"/>
                </a:lnTo>
                <a:lnTo>
                  <a:pt x="265" y="213"/>
                </a:lnTo>
                <a:lnTo>
                  <a:pt x="273" y="196"/>
                </a:lnTo>
                <a:lnTo>
                  <a:pt x="278" y="183"/>
                </a:lnTo>
                <a:lnTo>
                  <a:pt x="282" y="169"/>
                </a:lnTo>
                <a:lnTo>
                  <a:pt x="283" y="155"/>
                </a:lnTo>
                <a:lnTo>
                  <a:pt x="284" y="141"/>
                </a:lnTo>
                <a:lnTo>
                  <a:pt x="283" y="127"/>
                </a:lnTo>
                <a:lnTo>
                  <a:pt x="282" y="114"/>
                </a:lnTo>
                <a:lnTo>
                  <a:pt x="278" y="101"/>
                </a:lnTo>
                <a:lnTo>
                  <a:pt x="273" y="87"/>
                </a:lnTo>
                <a:lnTo>
                  <a:pt x="267" y="75"/>
                </a:lnTo>
                <a:lnTo>
                  <a:pt x="260" y="64"/>
                </a:lnTo>
                <a:lnTo>
                  <a:pt x="253" y="52"/>
                </a:lnTo>
                <a:lnTo>
                  <a:pt x="243" y="42"/>
                </a:lnTo>
                <a:lnTo>
                  <a:pt x="233" y="33"/>
                </a:lnTo>
                <a:lnTo>
                  <a:pt x="221" y="24"/>
                </a:lnTo>
                <a:lnTo>
                  <a:pt x="209" y="17"/>
                </a:lnTo>
                <a:lnTo>
                  <a:pt x="197" y="11"/>
                </a:lnTo>
                <a:lnTo>
                  <a:pt x="183" y="6"/>
                </a:lnTo>
                <a:lnTo>
                  <a:pt x="170" y="2"/>
                </a:lnTo>
                <a:lnTo>
                  <a:pt x="155" y="1"/>
                </a:lnTo>
                <a:lnTo>
                  <a:pt x="142" y="0"/>
                </a:lnTo>
                <a:close/>
              </a:path>
            </a:pathLst>
          </a:custGeom>
          <a:solidFill>
            <a:srgbClr val="FFFFFF">
              <a:alpha val="100000"/>
            </a:srgbClr>
          </a:solidFill>
          <a:ln w="9525">
            <a:noFill/>
          </a:ln>
        </p:spPr>
        <p:txBody>
          <a:bodyPr/>
          <a:p>
            <a:endParaRPr lang="zh-CN" altLang="en-US"/>
          </a:p>
        </p:txBody>
      </p:sp>
      <p:sp>
        <p:nvSpPr>
          <p:cNvPr id="7178" name="Freeform 69"/>
          <p:cNvSpPr/>
          <p:nvPr/>
        </p:nvSpPr>
        <p:spPr>
          <a:xfrm>
            <a:off x="1504950" y="2095500"/>
            <a:ext cx="538163" cy="566738"/>
          </a:xfrm>
          <a:custGeom>
            <a:avLst/>
            <a:gdLst>
              <a:gd name="txL" fmla="*/ 0 w 255"/>
              <a:gd name="txT" fmla="*/ 0 h 261"/>
              <a:gd name="txR" fmla="*/ 255 w 255"/>
              <a:gd name="txB" fmla="*/ 261 h 261"/>
            </a:gdLst>
            <a:ahLst/>
            <a:cxnLst>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55" h="261">
                <a:moveTo>
                  <a:pt x="127" y="0"/>
                </a:moveTo>
                <a:lnTo>
                  <a:pt x="127" y="0"/>
                </a:lnTo>
                <a:lnTo>
                  <a:pt x="139" y="0"/>
                </a:lnTo>
                <a:lnTo>
                  <a:pt x="151" y="1"/>
                </a:lnTo>
                <a:lnTo>
                  <a:pt x="164" y="5"/>
                </a:lnTo>
                <a:lnTo>
                  <a:pt x="176" y="9"/>
                </a:lnTo>
                <a:lnTo>
                  <a:pt x="188" y="14"/>
                </a:lnTo>
                <a:lnTo>
                  <a:pt x="199" y="22"/>
                </a:lnTo>
                <a:lnTo>
                  <a:pt x="208" y="29"/>
                </a:lnTo>
                <a:lnTo>
                  <a:pt x="217" y="37"/>
                </a:lnTo>
                <a:lnTo>
                  <a:pt x="225" y="46"/>
                </a:lnTo>
                <a:lnTo>
                  <a:pt x="233" y="56"/>
                </a:lnTo>
                <a:lnTo>
                  <a:pt x="239" y="66"/>
                </a:lnTo>
                <a:lnTo>
                  <a:pt x="245" y="77"/>
                </a:lnTo>
                <a:lnTo>
                  <a:pt x="248" y="90"/>
                </a:lnTo>
                <a:lnTo>
                  <a:pt x="251" y="100"/>
                </a:lnTo>
                <a:lnTo>
                  <a:pt x="253" y="113"/>
                </a:lnTo>
                <a:lnTo>
                  <a:pt x="255" y="125"/>
                </a:lnTo>
                <a:lnTo>
                  <a:pt x="253" y="138"/>
                </a:lnTo>
                <a:lnTo>
                  <a:pt x="252" y="150"/>
                </a:lnTo>
                <a:lnTo>
                  <a:pt x="248" y="162"/>
                </a:lnTo>
                <a:lnTo>
                  <a:pt x="245" y="174"/>
                </a:lnTo>
                <a:lnTo>
                  <a:pt x="239" y="187"/>
                </a:lnTo>
                <a:lnTo>
                  <a:pt x="231" y="197"/>
                </a:lnTo>
                <a:lnTo>
                  <a:pt x="224" y="207"/>
                </a:lnTo>
                <a:lnTo>
                  <a:pt x="216" y="217"/>
                </a:lnTo>
                <a:lnTo>
                  <a:pt x="223" y="222"/>
                </a:lnTo>
                <a:lnTo>
                  <a:pt x="230" y="227"/>
                </a:lnTo>
                <a:lnTo>
                  <a:pt x="239" y="230"/>
                </a:lnTo>
                <a:lnTo>
                  <a:pt x="248" y="234"/>
                </a:lnTo>
                <a:lnTo>
                  <a:pt x="241" y="237"/>
                </a:lnTo>
                <a:lnTo>
                  <a:pt x="233" y="242"/>
                </a:lnTo>
                <a:lnTo>
                  <a:pt x="221" y="247"/>
                </a:lnTo>
                <a:lnTo>
                  <a:pt x="206" y="252"/>
                </a:lnTo>
                <a:lnTo>
                  <a:pt x="189" y="256"/>
                </a:lnTo>
                <a:lnTo>
                  <a:pt x="171" y="259"/>
                </a:lnTo>
                <a:lnTo>
                  <a:pt x="150" y="261"/>
                </a:lnTo>
                <a:lnTo>
                  <a:pt x="134" y="259"/>
                </a:lnTo>
                <a:lnTo>
                  <a:pt x="119" y="257"/>
                </a:lnTo>
                <a:lnTo>
                  <a:pt x="102" y="252"/>
                </a:lnTo>
                <a:lnTo>
                  <a:pt x="86" y="246"/>
                </a:lnTo>
                <a:lnTo>
                  <a:pt x="79" y="244"/>
                </a:lnTo>
                <a:lnTo>
                  <a:pt x="67" y="237"/>
                </a:lnTo>
                <a:lnTo>
                  <a:pt x="56" y="231"/>
                </a:lnTo>
                <a:lnTo>
                  <a:pt x="46" y="224"/>
                </a:lnTo>
                <a:lnTo>
                  <a:pt x="36" y="216"/>
                </a:lnTo>
                <a:lnTo>
                  <a:pt x="29" y="206"/>
                </a:lnTo>
                <a:lnTo>
                  <a:pt x="22" y="196"/>
                </a:lnTo>
                <a:lnTo>
                  <a:pt x="14" y="185"/>
                </a:lnTo>
                <a:lnTo>
                  <a:pt x="9" y="174"/>
                </a:lnTo>
                <a:lnTo>
                  <a:pt x="6" y="164"/>
                </a:lnTo>
                <a:lnTo>
                  <a:pt x="2" y="151"/>
                </a:lnTo>
                <a:lnTo>
                  <a:pt x="1" y="139"/>
                </a:lnTo>
                <a:lnTo>
                  <a:pt x="0" y="127"/>
                </a:lnTo>
                <a:lnTo>
                  <a:pt x="1" y="115"/>
                </a:lnTo>
                <a:lnTo>
                  <a:pt x="2" y="102"/>
                </a:lnTo>
                <a:lnTo>
                  <a:pt x="6" y="90"/>
                </a:lnTo>
                <a:lnTo>
                  <a:pt x="9" y="77"/>
                </a:lnTo>
                <a:lnTo>
                  <a:pt x="14" y="69"/>
                </a:lnTo>
                <a:lnTo>
                  <a:pt x="18" y="60"/>
                </a:lnTo>
                <a:lnTo>
                  <a:pt x="30" y="45"/>
                </a:lnTo>
                <a:lnTo>
                  <a:pt x="42" y="31"/>
                </a:lnTo>
                <a:lnTo>
                  <a:pt x="57" y="20"/>
                </a:lnTo>
                <a:lnTo>
                  <a:pt x="74" y="11"/>
                </a:lnTo>
                <a:lnTo>
                  <a:pt x="91" y="5"/>
                </a:lnTo>
                <a:lnTo>
                  <a:pt x="109" y="1"/>
                </a:lnTo>
                <a:lnTo>
                  <a:pt x="127" y="0"/>
                </a:lnTo>
              </a:path>
            </a:pathLst>
          </a:custGeom>
          <a:noFill/>
          <a:ln w="9525">
            <a:noFill/>
          </a:ln>
        </p:spPr>
        <p:txBody>
          <a:bodyPr/>
          <a:p>
            <a:endParaRPr lang="zh-CN" altLang="en-US"/>
          </a:p>
        </p:txBody>
      </p:sp>
      <p:sp>
        <p:nvSpPr>
          <p:cNvPr id="7179" name="Freeform 70"/>
          <p:cNvSpPr/>
          <p:nvPr/>
        </p:nvSpPr>
        <p:spPr>
          <a:xfrm>
            <a:off x="1476375" y="2062163"/>
            <a:ext cx="630238" cy="635000"/>
          </a:xfrm>
          <a:custGeom>
            <a:avLst/>
            <a:gdLst>
              <a:gd name="txL" fmla="*/ 0 w 300"/>
              <a:gd name="txT" fmla="*/ 0 h 291"/>
              <a:gd name="txR" fmla="*/ 300 w 300"/>
              <a:gd name="txB" fmla="*/ 291 h 291"/>
            </a:gdLst>
            <a:ahLst/>
            <a:cxnLst>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300" h="291">
                <a:moveTo>
                  <a:pt x="142" y="0"/>
                </a:moveTo>
                <a:lnTo>
                  <a:pt x="142" y="0"/>
                </a:lnTo>
                <a:lnTo>
                  <a:pt x="131" y="0"/>
                </a:lnTo>
                <a:lnTo>
                  <a:pt x="120" y="1"/>
                </a:lnTo>
                <a:lnTo>
                  <a:pt x="111" y="4"/>
                </a:lnTo>
                <a:lnTo>
                  <a:pt x="100" y="6"/>
                </a:lnTo>
                <a:lnTo>
                  <a:pt x="90" y="10"/>
                </a:lnTo>
                <a:lnTo>
                  <a:pt x="82" y="13"/>
                </a:lnTo>
                <a:lnTo>
                  <a:pt x="72" y="18"/>
                </a:lnTo>
                <a:lnTo>
                  <a:pt x="63" y="24"/>
                </a:lnTo>
                <a:lnTo>
                  <a:pt x="55" y="30"/>
                </a:lnTo>
                <a:lnTo>
                  <a:pt x="46" y="36"/>
                </a:lnTo>
                <a:lnTo>
                  <a:pt x="39" y="44"/>
                </a:lnTo>
                <a:lnTo>
                  <a:pt x="33" y="52"/>
                </a:lnTo>
                <a:lnTo>
                  <a:pt x="26" y="59"/>
                </a:lnTo>
                <a:lnTo>
                  <a:pt x="21" y="69"/>
                </a:lnTo>
                <a:lnTo>
                  <a:pt x="15" y="78"/>
                </a:lnTo>
                <a:lnTo>
                  <a:pt x="11" y="87"/>
                </a:lnTo>
                <a:lnTo>
                  <a:pt x="6" y="102"/>
                </a:lnTo>
                <a:lnTo>
                  <a:pt x="3" y="115"/>
                </a:lnTo>
                <a:lnTo>
                  <a:pt x="0" y="130"/>
                </a:lnTo>
                <a:lnTo>
                  <a:pt x="0" y="143"/>
                </a:lnTo>
                <a:lnTo>
                  <a:pt x="0" y="156"/>
                </a:lnTo>
                <a:lnTo>
                  <a:pt x="3" y="170"/>
                </a:lnTo>
                <a:lnTo>
                  <a:pt x="6" y="183"/>
                </a:lnTo>
                <a:lnTo>
                  <a:pt x="11" y="196"/>
                </a:lnTo>
                <a:lnTo>
                  <a:pt x="17" y="209"/>
                </a:lnTo>
                <a:lnTo>
                  <a:pt x="23" y="221"/>
                </a:lnTo>
                <a:lnTo>
                  <a:pt x="32" y="232"/>
                </a:lnTo>
                <a:lnTo>
                  <a:pt x="40" y="241"/>
                </a:lnTo>
                <a:lnTo>
                  <a:pt x="51" y="251"/>
                </a:lnTo>
                <a:lnTo>
                  <a:pt x="62" y="260"/>
                </a:lnTo>
                <a:lnTo>
                  <a:pt x="74" y="267"/>
                </a:lnTo>
                <a:lnTo>
                  <a:pt x="88" y="273"/>
                </a:lnTo>
                <a:lnTo>
                  <a:pt x="95" y="277"/>
                </a:lnTo>
                <a:lnTo>
                  <a:pt x="112" y="283"/>
                </a:lnTo>
                <a:lnTo>
                  <a:pt x="129" y="287"/>
                </a:lnTo>
                <a:lnTo>
                  <a:pt x="147" y="290"/>
                </a:lnTo>
                <a:lnTo>
                  <a:pt x="165" y="291"/>
                </a:lnTo>
                <a:lnTo>
                  <a:pt x="187" y="290"/>
                </a:lnTo>
                <a:lnTo>
                  <a:pt x="206" y="286"/>
                </a:lnTo>
                <a:lnTo>
                  <a:pt x="225" y="283"/>
                </a:lnTo>
                <a:lnTo>
                  <a:pt x="240" y="277"/>
                </a:lnTo>
                <a:lnTo>
                  <a:pt x="253" y="272"/>
                </a:lnTo>
                <a:lnTo>
                  <a:pt x="262" y="267"/>
                </a:lnTo>
                <a:lnTo>
                  <a:pt x="272" y="262"/>
                </a:lnTo>
                <a:lnTo>
                  <a:pt x="300" y="245"/>
                </a:lnTo>
                <a:lnTo>
                  <a:pt x="268" y="235"/>
                </a:lnTo>
                <a:lnTo>
                  <a:pt x="254" y="229"/>
                </a:lnTo>
                <a:lnTo>
                  <a:pt x="265" y="213"/>
                </a:lnTo>
                <a:lnTo>
                  <a:pt x="273" y="196"/>
                </a:lnTo>
                <a:lnTo>
                  <a:pt x="278" y="183"/>
                </a:lnTo>
                <a:lnTo>
                  <a:pt x="282" y="169"/>
                </a:lnTo>
                <a:lnTo>
                  <a:pt x="283" y="155"/>
                </a:lnTo>
                <a:lnTo>
                  <a:pt x="284" y="141"/>
                </a:lnTo>
                <a:lnTo>
                  <a:pt x="283" y="127"/>
                </a:lnTo>
                <a:lnTo>
                  <a:pt x="282" y="114"/>
                </a:lnTo>
                <a:lnTo>
                  <a:pt x="278" y="101"/>
                </a:lnTo>
                <a:lnTo>
                  <a:pt x="273" y="87"/>
                </a:lnTo>
                <a:lnTo>
                  <a:pt x="267" y="75"/>
                </a:lnTo>
                <a:lnTo>
                  <a:pt x="260" y="64"/>
                </a:lnTo>
                <a:lnTo>
                  <a:pt x="253" y="52"/>
                </a:lnTo>
                <a:lnTo>
                  <a:pt x="243" y="42"/>
                </a:lnTo>
                <a:lnTo>
                  <a:pt x="233" y="33"/>
                </a:lnTo>
                <a:lnTo>
                  <a:pt x="221" y="24"/>
                </a:lnTo>
                <a:lnTo>
                  <a:pt x="209" y="17"/>
                </a:lnTo>
                <a:lnTo>
                  <a:pt x="197" y="11"/>
                </a:lnTo>
                <a:lnTo>
                  <a:pt x="183" y="6"/>
                </a:lnTo>
                <a:lnTo>
                  <a:pt x="170" y="2"/>
                </a:lnTo>
                <a:lnTo>
                  <a:pt x="155" y="1"/>
                </a:lnTo>
                <a:lnTo>
                  <a:pt x="142" y="0"/>
                </a:lnTo>
              </a:path>
            </a:pathLst>
          </a:custGeom>
          <a:noFill/>
          <a:ln w="9525">
            <a:noFill/>
          </a:ln>
        </p:spPr>
        <p:txBody>
          <a:bodyPr/>
          <a:p>
            <a:endParaRPr lang="zh-CN" altLang="en-US"/>
          </a:p>
        </p:txBody>
      </p:sp>
      <p:sp>
        <p:nvSpPr>
          <p:cNvPr id="7180" name="Rectangle 7"/>
          <p:cNvSpPr/>
          <p:nvPr/>
        </p:nvSpPr>
        <p:spPr>
          <a:xfrm>
            <a:off x="3924300" y="2254250"/>
            <a:ext cx="3900488" cy="1973263"/>
          </a:xfrm>
          <a:prstGeom prst="rect">
            <a:avLst/>
          </a:prstGeom>
          <a:solidFill>
            <a:schemeClr val="bg1"/>
          </a:solidFill>
          <a:ln w="9525">
            <a:noFill/>
          </a:ln>
        </p:spPr>
        <p:txBody>
          <a:bodyPr/>
          <a:p>
            <a:endParaRPr lang="zh-CN" altLang="en-US" dirty="0">
              <a:solidFill>
                <a:srgbClr val="000000"/>
              </a:solidFill>
              <a:latin typeface="Calibri" panose="020F0502020204030204" pitchFamily="34" charset="0"/>
              <a:ea typeface="MS PGothic" panose="020B0600070205080204" pitchFamily="34" charset="-128"/>
              <a:sym typeface="MS PGothic" panose="020B0600070205080204" pitchFamily="34" charset="-128"/>
            </a:endParaRPr>
          </a:p>
        </p:txBody>
      </p:sp>
      <p:sp>
        <p:nvSpPr>
          <p:cNvPr id="7181" name="Rectangle 7"/>
          <p:cNvSpPr/>
          <p:nvPr/>
        </p:nvSpPr>
        <p:spPr>
          <a:xfrm>
            <a:off x="3924300" y="1851025"/>
            <a:ext cx="3900488" cy="327025"/>
          </a:xfrm>
          <a:prstGeom prst="rect">
            <a:avLst/>
          </a:prstGeom>
          <a:solidFill>
            <a:schemeClr val="tx1"/>
          </a:solidFill>
          <a:ln w="9525">
            <a:noFill/>
          </a:ln>
        </p:spPr>
        <p:txBody>
          <a:bodyPr/>
          <a:p>
            <a:endParaRPr lang="zh-CN" altLang="en-US" dirty="0">
              <a:solidFill>
                <a:srgbClr val="000000"/>
              </a:solidFill>
              <a:latin typeface="Calibri" panose="020F0502020204030204" pitchFamily="34" charset="0"/>
              <a:ea typeface="MS PGothic" panose="020B0600070205080204" pitchFamily="34" charset="-128"/>
              <a:sym typeface="MS PGothic" panose="020B0600070205080204" pitchFamily="34" charset="-128"/>
            </a:endParaRPr>
          </a:p>
        </p:txBody>
      </p:sp>
      <p:sp>
        <p:nvSpPr>
          <p:cNvPr id="7182" name="TextBox 29"/>
          <p:cNvSpPr/>
          <p:nvPr/>
        </p:nvSpPr>
        <p:spPr>
          <a:xfrm>
            <a:off x="5364163" y="1760538"/>
            <a:ext cx="1017587" cy="461962"/>
          </a:xfrm>
          <a:prstGeom prst="rect">
            <a:avLst/>
          </a:prstGeom>
          <a:noFill/>
          <a:ln w="9525">
            <a:noFill/>
          </a:ln>
        </p:spPr>
        <p:txBody>
          <a:bodyPr>
            <a:spAutoFit/>
          </a:bodyPr>
          <a:p>
            <a:r>
              <a:rPr lang="en-US" altLang="zh-CN" sz="2400" dirty="0">
                <a:solidFill>
                  <a:srgbClr val="FFFFFF"/>
                </a:solidFill>
                <a:latin typeface="时尚中黑简体" pitchFamily="2" charset="-122"/>
                <a:ea typeface="时尚中黑简体" pitchFamily="2" charset="-122"/>
                <a:sym typeface="时尚中黑简体" pitchFamily="2" charset="-122"/>
              </a:rPr>
              <a:t>Text1</a:t>
            </a:r>
            <a:endParaRPr lang="zh-CN" altLang="en-US" dirty="0">
              <a:latin typeface="Arial" panose="020B0604020202020204" pitchFamily="34" charset="0"/>
            </a:endParaRPr>
          </a:p>
        </p:txBody>
      </p:sp>
      <p:sp>
        <p:nvSpPr>
          <p:cNvPr id="7183" name="TextBox 30"/>
          <p:cNvSpPr/>
          <p:nvPr/>
        </p:nvSpPr>
        <p:spPr>
          <a:xfrm>
            <a:off x="4130675" y="2266950"/>
            <a:ext cx="3590925" cy="1939925"/>
          </a:xfrm>
          <a:prstGeom prst="rect">
            <a:avLst/>
          </a:prstGeom>
          <a:noFill/>
          <a:ln w="9525">
            <a:noFill/>
          </a:ln>
        </p:spPr>
        <p:txBody>
          <a:bodyPr>
            <a:spAutoFit/>
          </a:bodyPr>
          <a:p>
            <a:r>
              <a:rPr lang="en-US" altLang="zh-CN" sz="2400" dirty="0">
                <a:solidFill>
                  <a:srgbClr val="000000"/>
                </a:solidFill>
                <a:latin typeface="时尚中黑简体" pitchFamily="2" charset="-122"/>
                <a:ea typeface="时尚中黑简体" pitchFamily="2" charset="-122"/>
                <a:sym typeface="时尚中黑简体" pitchFamily="2" charset="-122"/>
              </a:rPr>
              <a:t>Click to add your text Click to add your text Click to add your text Click to add your text Click to add your text </a:t>
            </a:r>
            <a:endParaRPr lang="zh-CN" altLang="en-US" dirty="0">
              <a:latin typeface="Arial" panose="020B0604020202020204" pitchFamily="34" charset="0"/>
            </a:endParaRPr>
          </a:p>
        </p:txBody>
      </p:sp>
      <p:sp>
        <p:nvSpPr>
          <p:cNvPr id="7184" name="Freeform 92"/>
          <p:cNvSpPr>
            <a:spLocks noEditPoints="1"/>
          </p:cNvSpPr>
          <p:nvPr/>
        </p:nvSpPr>
        <p:spPr>
          <a:xfrm>
            <a:off x="1917700" y="2662238"/>
            <a:ext cx="1090613" cy="884237"/>
          </a:xfrm>
          <a:custGeom>
            <a:avLst/>
            <a:gdLst>
              <a:gd name="txL" fmla="*/ 0 w 218"/>
              <a:gd name="txT" fmla="*/ 0 h 234"/>
              <a:gd name="txR" fmla="*/ 218 w 218"/>
              <a:gd name="txB" fmla="*/ 234 h 234"/>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218" h="234">
                <a:moveTo>
                  <a:pt x="109" y="215"/>
                </a:moveTo>
                <a:lnTo>
                  <a:pt x="66" y="163"/>
                </a:lnTo>
                <a:lnTo>
                  <a:pt x="22" y="111"/>
                </a:lnTo>
                <a:lnTo>
                  <a:pt x="17" y="104"/>
                </a:lnTo>
                <a:lnTo>
                  <a:pt x="22" y="99"/>
                </a:lnTo>
                <a:lnTo>
                  <a:pt x="43" y="57"/>
                </a:lnTo>
                <a:lnTo>
                  <a:pt x="45" y="52"/>
                </a:lnTo>
                <a:lnTo>
                  <a:pt x="52" y="52"/>
                </a:lnTo>
                <a:lnTo>
                  <a:pt x="92" y="52"/>
                </a:lnTo>
                <a:lnTo>
                  <a:pt x="102" y="52"/>
                </a:lnTo>
                <a:lnTo>
                  <a:pt x="182" y="52"/>
                </a:lnTo>
                <a:lnTo>
                  <a:pt x="189" y="52"/>
                </a:lnTo>
                <a:lnTo>
                  <a:pt x="192" y="57"/>
                </a:lnTo>
                <a:lnTo>
                  <a:pt x="213" y="99"/>
                </a:lnTo>
                <a:lnTo>
                  <a:pt x="218" y="104"/>
                </a:lnTo>
                <a:lnTo>
                  <a:pt x="213" y="111"/>
                </a:lnTo>
                <a:lnTo>
                  <a:pt x="168" y="163"/>
                </a:lnTo>
                <a:lnTo>
                  <a:pt x="125" y="215"/>
                </a:lnTo>
                <a:lnTo>
                  <a:pt x="116" y="224"/>
                </a:lnTo>
                <a:lnTo>
                  <a:pt x="109" y="215"/>
                </a:lnTo>
                <a:close/>
                <a:moveTo>
                  <a:pt x="170" y="182"/>
                </a:moveTo>
                <a:lnTo>
                  <a:pt x="168" y="203"/>
                </a:lnTo>
                <a:lnTo>
                  <a:pt x="149" y="212"/>
                </a:lnTo>
                <a:lnTo>
                  <a:pt x="170" y="215"/>
                </a:lnTo>
                <a:lnTo>
                  <a:pt x="180" y="234"/>
                </a:lnTo>
                <a:lnTo>
                  <a:pt x="182" y="210"/>
                </a:lnTo>
                <a:lnTo>
                  <a:pt x="199" y="203"/>
                </a:lnTo>
                <a:lnTo>
                  <a:pt x="177" y="201"/>
                </a:lnTo>
                <a:lnTo>
                  <a:pt x="170" y="182"/>
                </a:lnTo>
                <a:close/>
                <a:moveTo>
                  <a:pt x="43" y="0"/>
                </a:moveTo>
                <a:lnTo>
                  <a:pt x="26" y="23"/>
                </a:lnTo>
                <a:lnTo>
                  <a:pt x="0" y="21"/>
                </a:lnTo>
                <a:lnTo>
                  <a:pt x="24" y="38"/>
                </a:lnTo>
                <a:lnTo>
                  <a:pt x="22" y="64"/>
                </a:lnTo>
                <a:lnTo>
                  <a:pt x="38" y="40"/>
                </a:lnTo>
                <a:lnTo>
                  <a:pt x="64" y="42"/>
                </a:lnTo>
                <a:lnTo>
                  <a:pt x="40" y="26"/>
                </a:lnTo>
                <a:lnTo>
                  <a:pt x="43" y="0"/>
                </a:lnTo>
                <a:close/>
                <a:moveTo>
                  <a:pt x="64" y="71"/>
                </a:moveTo>
                <a:lnTo>
                  <a:pt x="88" y="97"/>
                </a:lnTo>
                <a:lnTo>
                  <a:pt x="109" y="71"/>
                </a:lnTo>
                <a:lnTo>
                  <a:pt x="102" y="71"/>
                </a:lnTo>
                <a:lnTo>
                  <a:pt x="64" y="71"/>
                </a:lnTo>
                <a:close/>
                <a:moveTo>
                  <a:pt x="125" y="71"/>
                </a:moveTo>
                <a:lnTo>
                  <a:pt x="147" y="97"/>
                </a:lnTo>
                <a:lnTo>
                  <a:pt x="170" y="71"/>
                </a:lnTo>
                <a:lnTo>
                  <a:pt x="125" y="71"/>
                </a:lnTo>
                <a:close/>
                <a:moveTo>
                  <a:pt x="177" y="73"/>
                </a:moveTo>
                <a:lnTo>
                  <a:pt x="154" y="99"/>
                </a:lnTo>
                <a:lnTo>
                  <a:pt x="192" y="99"/>
                </a:lnTo>
                <a:lnTo>
                  <a:pt x="177" y="73"/>
                </a:lnTo>
                <a:close/>
                <a:moveTo>
                  <a:pt x="140" y="99"/>
                </a:moveTo>
                <a:lnTo>
                  <a:pt x="118" y="73"/>
                </a:lnTo>
                <a:lnTo>
                  <a:pt x="95" y="99"/>
                </a:lnTo>
                <a:lnTo>
                  <a:pt x="140" y="99"/>
                </a:lnTo>
                <a:close/>
                <a:moveTo>
                  <a:pt x="81" y="99"/>
                </a:moveTo>
                <a:lnTo>
                  <a:pt x="57" y="75"/>
                </a:lnTo>
                <a:lnTo>
                  <a:pt x="40" y="101"/>
                </a:lnTo>
                <a:lnTo>
                  <a:pt x="81" y="149"/>
                </a:lnTo>
                <a:lnTo>
                  <a:pt x="104" y="175"/>
                </a:lnTo>
                <a:lnTo>
                  <a:pt x="78" y="123"/>
                </a:lnTo>
                <a:lnTo>
                  <a:pt x="83" y="118"/>
                </a:lnTo>
                <a:lnTo>
                  <a:pt x="118" y="186"/>
                </a:lnTo>
                <a:lnTo>
                  <a:pt x="151" y="118"/>
                </a:lnTo>
                <a:lnTo>
                  <a:pt x="156" y="123"/>
                </a:lnTo>
                <a:lnTo>
                  <a:pt x="130" y="175"/>
                </a:lnTo>
                <a:lnTo>
                  <a:pt x="154" y="149"/>
                </a:lnTo>
                <a:lnTo>
                  <a:pt x="189" y="106"/>
                </a:lnTo>
                <a:lnTo>
                  <a:pt x="71" y="106"/>
                </a:lnTo>
                <a:lnTo>
                  <a:pt x="71" y="99"/>
                </a:lnTo>
                <a:lnTo>
                  <a:pt x="81" y="99"/>
                </a:lnTo>
                <a:close/>
              </a:path>
            </a:pathLst>
          </a:custGeom>
          <a:solidFill>
            <a:schemeClr val="bg1">
              <a:alpha val="100000"/>
            </a:schemeClr>
          </a:solidFill>
          <a:ln w="9525">
            <a:noFill/>
          </a:ln>
        </p:spPr>
        <p:txBody>
          <a:bodyPr/>
          <a:p>
            <a:endParaRPr lang="zh-CN" altLang="en-US"/>
          </a:p>
        </p:txBody>
      </p:sp>
      <p:sp>
        <p:nvSpPr>
          <p:cNvPr id="7185" name="Freeform 43"/>
          <p:cNvSpPr>
            <a:spLocks noEditPoints="1"/>
          </p:cNvSpPr>
          <p:nvPr/>
        </p:nvSpPr>
        <p:spPr>
          <a:xfrm>
            <a:off x="1558925" y="2152650"/>
            <a:ext cx="444500" cy="450850"/>
          </a:xfrm>
          <a:custGeom>
            <a:avLst/>
            <a:gdLst>
              <a:gd name="txL" fmla="*/ 0 w 113"/>
              <a:gd name="txT" fmla="*/ 0 h 108"/>
              <a:gd name="txR" fmla="*/ 113 w 113"/>
              <a:gd name="txB" fmla="*/ 108 h 108"/>
            </a:gdLst>
            <a:ahLst/>
            <a:cxnLst>
              <a:cxn ang="0">
                <a:pos x="2147483647" y="2147483647"/>
              </a:cxn>
              <a:cxn ang="0">
                <a:pos x="2147483647" y="2147483647"/>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113" h="108">
                <a:moveTo>
                  <a:pt x="57" y="42"/>
                </a:moveTo>
                <a:cubicBezTo>
                  <a:pt x="63" y="42"/>
                  <a:pt x="68" y="47"/>
                  <a:pt x="68" y="54"/>
                </a:cubicBezTo>
                <a:cubicBezTo>
                  <a:pt x="68" y="60"/>
                  <a:pt x="63" y="65"/>
                  <a:pt x="57" y="65"/>
                </a:cubicBezTo>
                <a:cubicBezTo>
                  <a:pt x="50" y="65"/>
                  <a:pt x="45" y="60"/>
                  <a:pt x="45" y="54"/>
                </a:cubicBezTo>
                <a:cubicBezTo>
                  <a:pt x="45" y="47"/>
                  <a:pt x="50" y="42"/>
                  <a:pt x="57" y="42"/>
                </a:cubicBezTo>
                <a:close/>
                <a:moveTo>
                  <a:pt x="48" y="32"/>
                </a:moveTo>
                <a:cubicBezTo>
                  <a:pt x="36" y="32"/>
                  <a:pt x="26" y="34"/>
                  <a:pt x="19" y="37"/>
                </a:cubicBezTo>
                <a:cubicBezTo>
                  <a:pt x="7" y="41"/>
                  <a:pt x="0" y="47"/>
                  <a:pt x="0" y="54"/>
                </a:cubicBezTo>
                <a:cubicBezTo>
                  <a:pt x="0" y="60"/>
                  <a:pt x="7" y="66"/>
                  <a:pt x="17" y="70"/>
                </a:cubicBezTo>
                <a:cubicBezTo>
                  <a:pt x="13" y="80"/>
                  <a:pt x="12" y="89"/>
                  <a:pt x="17" y="93"/>
                </a:cubicBezTo>
                <a:cubicBezTo>
                  <a:pt x="22" y="98"/>
                  <a:pt x="31" y="98"/>
                  <a:pt x="42" y="92"/>
                </a:cubicBezTo>
                <a:cubicBezTo>
                  <a:pt x="48" y="89"/>
                  <a:pt x="55" y="84"/>
                  <a:pt x="62" y="78"/>
                </a:cubicBezTo>
                <a:cubicBezTo>
                  <a:pt x="48" y="78"/>
                  <a:pt x="48" y="78"/>
                  <a:pt x="48" y="78"/>
                </a:cubicBezTo>
                <a:cubicBezTo>
                  <a:pt x="44" y="81"/>
                  <a:pt x="41" y="83"/>
                  <a:pt x="38" y="84"/>
                </a:cubicBezTo>
                <a:cubicBezTo>
                  <a:pt x="31" y="88"/>
                  <a:pt x="25" y="89"/>
                  <a:pt x="23" y="87"/>
                </a:cubicBezTo>
                <a:cubicBezTo>
                  <a:pt x="21" y="85"/>
                  <a:pt x="23" y="80"/>
                  <a:pt x="26" y="73"/>
                </a:cubicBezTo>
                <a:cubicBezTo>
                  <a:pt x="26" y="73"/>
                  <a:pt x="26" y="73"/>
                  <a:pt x="26" y="73"/>
                </a:cubicBezTo>
                <a:cubicBezTo>
                  <a:pt x="35" y="75"/>
                  <a:pt x="45" y="76"/>
                  <a:pt x="57" y="76"/>
                </a:cubicBezTo>
                <a:cubicBezTo>
                  <a:pt x="64" y="76"/>
                  <a:pt x="71" y="75"/>
                  <a:pt x="77" y="74"/>
                </a:cubicBezTo>
                <a:cubicBezTo>
                  <a:pt x="78" y="77"/>
                  <a:pt x="78" y="80"/>
                  <a:pt x="79" y="82"/>
                </a:cubicBezTo>
                <a:cubicBezTo>
                  <a:pt x="79" y="90"/>
                  <a:pt x="79" y="95"/>
                  <a:pt x="76" y="96"/>
                </a:cubicBezTo>
                <a:cubicBezTo>
                  <a:pt x="74" y="98"/>
                  <a:pt x="69" y="95"/>
                  <a:pt x="64" y="89"/>
                </a:cubicBezTo>
                <a:cubicBezTo>
                  <a:pt x="62" y="88"/>
                  <a:pt x="61" y="86"/>
                  <a:pt x="60" y="84"/>
                </a:cubicBezTo>
                <a:cubicBezTo>
                  <a:pt x="52" y="89"/>
                  <a:pt x="52" y="89"/>
                  <a:pt x="52" y="89"/>
                </a:cubicBezTo>
                <a:cubicBezTo>
                  <a:pt x="54" y="91"/>
                  <a:pt x="56" y="93"/>
                  <a:pt x="57" y="95"/>
                </a:cubicBezTo>
                <a:cubicBezTo>
                  <a:pt x="65" y="104"/>
                  <a:pt x="74" y="108"/>
                  <a:pt x="80" y="105"/>
                </a:cubicBezTo>
                <a:cubicBezTo>
                  <a:pt x="86" y="102"/>
                  <a:pt x="89" y="93"/>
                  <a:pt x="88" y="81"/>
                </a:cubicBezTo>
                <a:cubicBezTo>
                  <a:pt x="87" y="79"/>
                  <a:pt x="87" y="76"/>
                  <a:pt x="86" y="73"/>
                </a:cubicBezTo>
                <a:cubicBezTo>
                  <a:pt x="89" y="72"/>
                  <a:pt x="92" y="71"/>
                  <a:pt x="95" y="70"/>
                </a:cubicBezTo>
                <a:cubicBezTo>
                  <a:pt x="106" y="67"/>
                  <a:pt x="113" y="61"/>
                  <a:pt x="113" y="54"/>
                </a:cubicBezTo>
                <a:cubicBezTo>
                  <a:pt x="113" y="47"/>
                  <a:pt x="106" y="41"/>
                  <a:pt x="95" y="37"/>
                </a:cubicBezTo>
                <a:cubicBezTo>
                  <a:pt x="88" y="35"/>
                  <a:pt x="80" y="33"/>
                  <a:pt x="70" y="32"/>
                </a:cubicBezTo>
                <a:cubicBezTo>
                  <a:pt x="69" y="31"/>
                  <a:pt x="69" y="29"/>
                  <a:pt x="68" y="28"/>
                </a:cubicBezTo>
                <a:cubicBezTo>
                  <a:pt x="70" y="26"/>
                  <a:pt x="73" y="24"/>
                  <a:pt x="76" y="23"/>
                </a:cubicBezTo>
                <a:cubicBezTo>
                  <a:pt x="83" y="20"/>
                  <a:pt x="88" y="18"/>
                  <a:pt x="90" y="20"/>
                </a:cubicBezTo>
                <a:cubicBezTo>
                  <a:pt x="92" y="22"/>
                  <a:pt x="91" y="27"/>
                  <a:pt x="88" y="33"/>
                </a:cubicBezTo>
                <a:cubicBezTo>
                  <a:pt x="97" y="35"/>
                  <a:pt x="97" y="35"/>
                  <a:pt x="97" y="35"/>
                </a:cubicBezTo>
                <a:cubicBezTo>
                  <a:pt x="101" y="26"/>
                  <a:pt x="101" y="18"/>
                  <a:pt x="96" y="14"/>
                </a:cubicBezTo>
                <a:cubicBezTo>
                  <a:pt x="91" y="9"/>
                  <a:pt x="82" y="10"/>
                  <a:pt x="72" y="15"/>
                </a:cubicBezTo>
                <a:cubicBezTo>
                  <a:pt x="69" y="16"/>
                  <a:pt x="66" y="18"/>
                  <a:pt x="63" y="20"/>
                </a:cubicBezTo>
                <a:cubicBezTo>
                  <a:pt x="60" y="17"/>
                  <a:pt x="58" y="15"/>
                  <a:pt x="56" y="12"/>
                </a:cubicBezTo>
                <a:cubicBezTo>
                  <a:pt x="48" y="4"/>
                  <a:pt x="39" y="0"/>
                  <a:pt x="33" y="3"/>
                </a:cubicBezTo>
                <a:cubicBezTo>
                  <a:pt x="27" y="6"/>
                  <a:pt x="24" y="14"/>
                  <a:pt x="26" y="26"/>
                </a:cubicBezTo>
                <a:cubicBezTo>
                  <a:pt x="26" y="27"/>
                  <a:pt x="26" y="28"/>
                  <a:pt x="26" y="29"/>
                </a:cubicBezTo>
                <a:cubicBezTo>
                  <a:pt x="35" y="29"/>
                  <a:pt x="35" y="29"/>
                  <a:pt x="35" y="29"/>
                </a:cubicBezTo>
                <a:cubicBezTo>
                  <a:pt x="35" y="27"/>
                  <a:pt x="35" y="26"/>
                  <a:pt x="34" y="25"/>
                </a:cubicBezTo>
                <a:cubicBezTo>
                  <a:pt x="34" y="17"/>
                  <a:pt x="34" y="12"/>
                  <a:pt x="37" y="11"/>
                </a:cubicBezTo>
                <a:cubicBezTo>
                  <a:pt x="39" y="10"/>
                  <a:pt x="44" y="13"/>
                  <a:pt x="49" y="18"/>
                </a:cubicBezTo>
                <a:cubicBezTo>
                  <a:pt x="51" y="20"/>
                  <a:pt x="53" y="23"/>
                  <a:pt x="55" y="25"/>
                </a:cubicBezTo>
                <a:cubicBezTo>
                  <a:pt x="53" y="27"/>
                  <a:pt x="50" y="30"/>
                  <a:pt x="48" y="32"/>
                </a:cubicBezTo>
                <a:close/>
                <a:moveTo>
                  <a:pt x="75" y="42"/>
                </a:moveTo>
                <a:cubicBezTo>
                  <a:pt x="82" y="43"/>
                  <a:pt x="87" y="44"/>
                  <a:pt x="92" y="45"/>
                </a:cubicBezTo>
                <a:cubicBezTo>
                  <a:pt x="99" y="48"/>
                  <a:pt x="104" y="51"/>
                  <a:pt x="104" y="54"/>
                </a:cubicBezTo>
                <a:cubicBezTo>
                  <a:pt x="104" y="56"/>
                  <a:pt x="99" y="59"/>
                  <a:pt x="92" y="62"/>
                </a:cubicBezTo>
                <a:cubicBezTo>
                  <a:pt x="89" y="63"/>
                  <a:pt x="87" y="63"/>
                  <a:pt x="84" y="64"/>
                </a:cubicBezTo>
                <a:cubicBezTo>
                  <a:pt x="82" y="58"/>
                  <a:pt x="80" y="51"/>
                  <a:pt x="77" y="44"/>
                </a:cubicBezTo>
                <a:cubicBezTo>
                  <a:pt x="76" y="44"/>
                  <a:pt x="76" y="43"/>
                  <a:pt x="75" y="42"/>
                </a:cubicBezTo>
                <a:close/>
                <a:moveTo>
                  <a:pt x="75" y="66"/>
                </a:moveTo>
                <a:cubicBezTo>
                  <a:pt x="73" y="60"/>
                  <a:pt x="71" y="54"/>
                  <a:pt x="69" y="48"/>
                </a:cubicBezTo>
                <a:cubicBezTo>
                  <a:pt x="67" y="46"/>
                  <a:pt x="66" y="43"/>
                  <a:pt x="65" y="41"/>
                </a:cubicBezTo>
                <a:cubicBezTo>
                  <a:pt x="62" y="41"/>
                  <a:pt x="59" y="41"/>
                  <a:pt x="57" y="41"/>
                </a:cubicBezTo>
                <a:cubicBezTo>
                  <a:pt x="55" y="41"/>
                  <a:pt x="53" y="41"/>
                  <a:pt x="51" y="41"/>
                </a:cubicBezTo>
                <a:cubicBezTo>
                  <a:pt x="50" y="42"/>
                  <a:pt x="49" y="43"/>
                  <a:pt x="47" y="44"/>
                </a:cubicBezTo>
                <a:cubicBezTo>
                  <a:pt x="47" y="44"/>
                  <a:pt x="47" y="44"/>
                  <a:pt x="47" y="44"/>
                </a:cubicBezTo>
                <a:cubicBezTo>
                  <a:pt x="41" y="51"/>
                  <a:pt x="35" y="58"/>
                  <a:pt x="31" y="64"/>
                </a:cubicBezTo>
                <a:cubicBezTo>
                  <a:pt x="38" y="66"/>
                  <a:pt x="47" y="67"/>
                  <a:pt x="57" y="67"/>
                </a:cubicBezTo>
                <a:cubicBezTo>
                  <a:pt x="63" y="67"/>
                  <a:pt x="69" y="66"/>
                  <a:pt x="75" y="66"/>
                </a:cubicBezTo>
                <a:close/>
                <a:moveTo>
                  <a:pt x="22" y="62"/>
                </a:moveTo>
                <a:cubicBezTo>
                  <a:pt x="22" y="62"/>
                  <a:pt x="22" y="62"/>
                  <a:pt x="22" y="62"/>
                </a:cubicBezTo>
                <a:cubicBezTo>
                  <a:pt x="14" y="59"/>
                  <a:pt x="9" y="56"/>
                  <a:pt x="9" y="54"/>
                </a:cubicBezTo>
                <a:cubicBezTo>
                  <a:pt x="9" y="51"/>
                  <a:pt x="14" y="48"/>
                  <a:pt x="22" y="45"/>
                </a:cubicBezTo>
                <a:cubicBezTo>
                  <a:pt x="26" y="44"/>
                  <a:pt x="31" y="43"/>
                  <a:pt x="37" y="42"/>
                </a:cubicBezTo>
                <a:cubicBezTo>
                  <a:pt x="31" y="49"/>
                  <a:pt x="26" y="56"/>
                  <a:pt x="22" y="62"/>
                </a:cubicBezTo>
                <a:close/>
                <a:moveTo>
                  <a:pt x="64" y="50"/>
                </a:moveTo>
                <a:cubicBezTo>
                  <a:pt x="63" y="55"/>
                  <a:pt x="61" y="59"/>
                  <a:pt x="57" y="62"/>
                </a:cubicBezTo>
                <a:cubicBezTo>
                  <a:pt x="63" y="62"/>
                  <a:pt x="66" y="55"/>
                  <a:pt x="64" y="50"/>
                </a:cubicBezTo>
                <a:close/>
                <a:moveTo>
                  <a:pt x="49" y="57"/>
                </a:moveTo>
                <a:cubicBezTo>
                  <a:pt x="49" y="55"/>
                  <a:pt x="50" y="54"/>
                  <a:pt x="50" y="53"/>
                </a:cubicBezTo>
                <a:cubicBezTo>
                  <a:pt x="49" y="52"/>
                  <a:pt x="49" y="52"/>
                  <a:pt x="49" y="52"/>
                </a:cubicBezTo>
                <a:cubicBezTo>
                  <a:pt x="48" y="54"/>
                  <a:pt x="48" y="55"/>
                  <a:pt x="49" y="57"/>
                </a:cubicBezTo>
                <a:close/>
                <a:moveTo>
                  <a:pt x="49" y="50"/>
                </a:moveTo>
                <a:cubicBezTo>
                  <a:pt x="51" y="52"/>
                  <a:pt x="51" y="52"/>
                  <a:pt x="51" y="52"/>
                </a:cubicBezTo>
                <a:cubicBezTo>
                  <a:pt x="53" y="50"/>
                  <a:pt x="55" y="49"/>
                  <a:pt x="57" y="47"/>
                </a:cubicBezTo>
                <a:cubicBezTo>
                  <a:pt x="56" y="45"/>
                  <a:pt x="56" y="45"/>
                  <a:pt x="56" y="45"/>
                </a:cubicBezTo>
                <a:cubicBezTo>
                  <a:pt x="53" y="45"/>
                  <a:pt x="50" y="47"/>
                  <a:pt x="49" y="50"/>
                </a:cubicBezTo>
                <a:close/>
                <a:moveTo>
                  <a:pt x="58" y="45"/>
                </a:moveTo>
                <a:cubicBezTo>
                  <a:pt x="58" y="47"/>
                  <a:pt x="58" y="47"/>
                  <a:pt x="58" y="47"/>
                </a:cubicBezTo>
                <a:cubicBezTo>
                  <a:pt x="59" y="46"/>
                  <a:pt x="59" y="46"/>
                  <a:pt x="60" y="46"/>
                </a:cubicBezTo>
                <a:cubicBezTo>
                  <a:pt x="59" y="45"/>
                  <a:pt x="58" y="45"/>
                  <a:pt x="58" y="45"/>
                </a:cubicBezTo>
                <a:close/>
              </a:path>
            </a:pathLst>
          </a:custGeom>
          <a:solidFill>
            <a:schemeClr val="tx1">
              <a:alpha val="100000"/>
            </a:schemeClr>
          </a:solidFill>
          <a:ln w="9525">
            <a:noFill/>
          </a:ln>
        </p:spPr>
        <p:txBody>
          <a:bodyPr/>
          <a:p>
            <a:endParaRPr lang="zh-CN" alt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8194" name="Group 2"/>
          <p:cNvGrpSpPr/>
          <p:nvPr/>
        </p:nvGrpSpPr>
        <p:grpSpPr>
          <a:xfrm>
            <a:off x="346075" y="-4171950"/>
            <a:ext cx="8607425" cy="12411075"/>
            <a:chOff x="0" y="0"/>
            <a:chExt cx="8607633" cy="12412842"/>
          </a:xfrm>
        </p:grpSpPr>
        <p:sp>
          <p:nvSpPr>
            <p:cNvPr id="8208" name="矩形 19"/>
            <p:cNvSpPr/>
            <p:nvPr/>
          </p:nvSpPr>
          <p:spPr>
            <a:xfrm rot="-3453600">
              <a:off x="-4429559" y="4429558"/>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8209" name="矩形 13"/>
            <p:cNvSpPr/>
            <p:nvPr/>
          </p:nvSpPr>
          <p:spPr>
            <a:xfrm rot="-3453600">
              <a:off x="-873819" y="7411312"/>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8210" name="矩形 14"/>
            <p:cNvSpPr/>
            <p:nvPr/>
          </p:nvSpPr>
          <p:spPr>
            <a:xfrm rot="-3453600">
              <a:off x="-1629903" y="71950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8211" name="矩形 15"/>
            <p:cNvSpPr/>
            <p:nvPr/>
          </p:nvSpPr>
          <p:spPr>
            <a:xfrm rot="-3453600">
              <a:off x="-1989944" y="6283911"/>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8212" name="矩形 16"/>
            <p:cNvSpPr/>
            <p:nvPr/>
          </p:nvSpPr>
          <p:spPr>
            <a:xfrm rot="-3453600">
              <a:off x="-2349983" y="5352499"/>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8213" name="矩形 17"/>
            <p:cNvSpPr/>
            <p:nvPr/>
          </p:nvSpPr>
          <p:spPr>
            <a:xfrm rot="-3453600">
              <a:off x="-3142071" y="5136475"/>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8214" name="矩形 18"/>
            <p:cNvSpPr/>
            <p:nvPr/>
          </p:nvSpPr>
          <p:spPr>
            <a:xfrm rot="-3453600">
              <a:off x="-3862151" y="49133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8215" name="矩形 1"/>
            <p:cNvSpPr/>
            <p:nvPr/>
          </p:nvSpPr>
          <p:spPr>
            <a:xfrm rot="-3453600">
              <a:off x="4872985" y="8678195"/>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8216" name="矩形 8"/>
            <p:cNvSpPr/>
            <p:nvPr/>
          </p:nvSpPr>
          <p:spPr>
            <a:xfrm rot="-3453600">
              <a:off x="4116901" y="8461973"/>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8217" name="矩形 9"/>
            <p:cNvSpPr/>
            <p:nvPr/>
          </p:nvSpPr>
          <p:spPr>
            <a:xfrm rot="-3453600">
              <a:off x="3756860" y="7550794"/>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8218" name="矩形 10"/>
            <p:cNvSpPr/>
            <p:nvPr/>
          </p:nvSpPr>
          <p:spPr>
            <a:xfrm rot="-3453600">
              <a:off x="3396821" y="6619382"/>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8219" name="矩形 11"/>
            <p:cNvSpPr/>
            <p:nvPr/>
          </p:nvSpPr>
          <p:spPr>
            <a:xfrm rot="-3453600">
              <a:off x="2676741" y="6403358"/>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8220" name="矩形 12"/>
            <p:cNvSpPr/>
            <p:nvPr/>
          </p:nvSpPr>
          <p:spPr>
            <a:xfrm rot="-3453600">
              <a:off x="1569210" y="6353549"/>
              <a:ext cx="7491950"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grpSp>
      <p:pic>
        <p:nvPicPr>
          <p:cNvPr id="8195" name="Picture 2"/>
          <p:cNvPicPr>
            <a:picLocks noChangeAspect="1"/>
          </p:cNvPicPr>
          <p:nvPr/>
        </p:nvPicPr>
        <p:blipFill>
          <a:blip r:embed="rId1"/>
          <a:stretch>
            <a:fillRect/>
          </a:stretch>
        </p:blipFill>
        <p:spPr>
          <a:xfrm>
            <a:off x="-161925" y="238125"/>
            <a:ext cx="3654425" cy="482600"/>
          </a:xfrm>
          <a:prstGeom prst="rect">
            <a:avLst/>
          </a:prstGeom>
          <a:noFill/>
          <a:ln w="9525">
            <a:noFill/>
          </a:ln>
        </p:spPr>
      </p:pic>
      <p:sp>
        <p:nvSpPr>
          <p:cNvPr id="8196" name="矩形 7"/>
          <p:cNvSpPr/>
          <p:nvPr/>
        </p:nvSpPr>
        <p:spPr>
          <a:xfrm>
            <a:off x="539750" y="247650"/>
            <a:ext cx="3147060" cy="306705"/>
          </a:xfrm>
          <a:prstGeom prst="rect">
            <a:avLst/>
          </a:prstGeom>
          <a:noFill/>
          <a:ln w="9525">
            <a:noFill/>
          </a:ln>
        </p:spPr>
        <p:txBody>
          <a:bodyPr wrap="square">
            <a:spAutoFit/>
          </a:bodyPr>
          <a:p>
            <a:r>
              <a:rPr lang="zh-CN" altLang="en-US" sz="1400" b="1" dirty="0">
                <a:solidFill>
                  <a:srgbClr val="FFFFFF"/>
                </a:solidFill>
                <a:latin typeface="时尚中黑简体" pitchFamily="2" charset="-122"/>
                <a:ea typeface="时尚中黑简体" pitchFamily="2" charset="-122"/>
                <a:sym typeface="时尚中黑简体" pitchFamily="2" charset="-122"/>
              </a:rPr>
              <a:t>Click to enter text content</a:t>
            </a:r>
            <a:endParaRPr lang="zh-CN" altLang="en-US" sz="1400" b="1" dirty="0">
              <a:solidFill>
                <a:srgbClr val="FFFFFF"/>
              </a:solidFill>
              <a:latin typeface="时尚中黑简体" pitchFamily="2" charset="-122"/>
              <a:ea typeface="时尚中黑简体" pitchFamily="2" charset="-122"/>
              <a:sym typeface="时尚中黑简体" pitchFamily="2" charset="-122"/>
            </a:endParaRPr>
          </a:p>
        </p:txBody>
      </p:sp>
      <p:sp>
        <p:nvSpPr>
          <p:cNvPr id="8197" name="矩形 35"/>
          <p:cNvSpPr/>
          <p:nvPr/>
        </p:nvSpPr>
        <p:spPr>
          <a:xfrm rot="10800000">
            <a:off x="1404938" y="2733675"/>
            <a:ext cx="735012" cy="1162050"/>
          </a:xfrm>
          <a:custGeom>
            <a:avLst/>
            <a:gdLst>
              <a:gd name="txL" fmla="*/ 0 w 360040"/>
              <a:gd name="txT" fmla="*/ 0 h 1178951"/>
              <a:gd name="txR" fmla="*/ 360040 w 360040"/>
              <a:gd name="txB" fmla="*/ 1178951 h 1178951"/>
            </a:gdLst>
            <a:ahLst/>
            <a:cxnLst>
              <a:cxn ang="0">
                <a:pos x="0" y="0"/>
              </a:cxn>
              <a:cxn ang="0">
                <a:pos x="1500507" y="0"/>
              </a:cxn>
              <a:cxn ang="0">
                <a:pos x="1500507" y="139984"/>
              </a:cxn>
              <a:cxn ang="0">
                <a:pos x="1037520" y="139984"/>
              </a:cxn>
              <a:cxn ang="0">
                <a:pos x="750254" y="1145391"/>
              </a:cxn>
              <a:cxn ang="0">
                <a:pos x="462988" y="139984"/>
              </a:cxn>
              <a:cxn ang="0">
                <a:pos x="0" y="139984"/>
              </a:cxn>
              <a:cxn ang="0">
                <a:pos x="0" y="0"/>
              </a:cxn>
            </a:cxnLst>
            <a:rect l="txL" t="txT" r="txR" b="txB"/>
            <a:pathLst>
              <a:path w="360040" h="1178951">
                <a:moveTo>
                  <a:pt x="0" y="0"/>
                </a:moveTo>
                <a:lnTo>
                  <a:pt x="360040" y="0"/>
                </a:lnTo>
                <a:lnTo>
                  <a:pt x="360040" y="144086"/>
                </a:lnTo>
                <a:lnTo>
                  <a:pt x="248948" y="144086"/>
                </a:lnTo>
                <a:lnTo>
                  <a:pt x="180020" y="1178951"/>
                </a:lnTo>
                <a:lnTo>
                  <a:pt x="111092" y="144086"/>
                </a:lnTo>
                <a:lnTo>
                  <a:pt x="0" y="144086"/>
                </a:lnTo>
                <a:lnTo>
                  <a:pt x="0" y="0"/>
                </a:lnTo>
                <a:close/>
              </a:path>
            </a:pathLst>
          </a:custGeom>
          <a:solidFill>
            <a:schemeClr val="tx1">
              <a:alpha val="100000"/>
            </a:schemeClr>
          </a:solidFill>
          <a:ln w="9525">
            <a:noFill/>
          </a:ln>
        </p:spPr>
        <p:txBody>
          <a:bodyPr/>
          <a:p>
            <a:endParaRPr lang="zh-CN" altLang="en-US"/>
          </a:p>
        </p:txBody>
      </p:sp>
      <p:sp>
        <p:nvSpPr>
          <p:cNvPr id="8198" name="圆角矩形 21"/>
          <p:cNvSpPr/>
          <p:nvPr/>
        </p:nvSpPr>
        <p:spPr>
          <a:xfrm>
            <a:off x="6738938" y="1989138"/>
            <a:ext cx="517525" cy="2219325"/>
          </a:xfrm>
          <a:prstGeom prst="roundRect">
            <a:avLst>
              <a:gd name="adj" fmla="val 16667"/>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8199" name="圆角矩形 49"/>
          <p:cNvSpPr/>
          <p:nvPr/>
        </p:nvSpPr>
        <p:spPr>
          <a:xfrm>
            <a:off x="5846763" y="1397000"/>
            <a:ext cx="2266950" cy="985838"/>
          </a:xfrm>
          <a:custGeom>
            <a:avLst/>
            <a:gdLst>
              <a:gd name="txL" fmla="*/ 0 w 2266129"/>
              <a:gd name="txT" fmla="*/ 0 h 985561"/>
              <a:gd name="txR" fmla="*/ 2266129 w 2266129"/>
              <a:gd name="txB" fmla="*/ 985561 h 985561"/>
            </a:gdLst>
            <a:ahLst/>
            <a:cxnLst>
              <a:cxn ang="0">
                <a:pos x="119934" y="0"/>
              </a:cxn>
              <a:cxn ang="0">
                <a:pos x="599660" y="0"/>
              </a:cxn>
              <a:cxn ang="0">
                <a:pos x="719596" y="119916"/>
              </a:cxn>
              <a:cxn ang="0">
                <a:pos x="719596" y="176428"/>
              </a:cxn>
              <a:cxn ang="0">
                <a:pos x="1670986" y="176428"/>
              </a:cxn>
              <a:cxn ang="0">
                <a:pos x="1749481" y="216717"/>
              </a:cxn>
              <a:cxn ang="0">
                <a:pos x="1749481" y="197606"/>
              </a:cxn>
              <a:cxn ang="0">
                <a:pos x="2267771" y="759412"/>
              </a:cxn>
              <a:cxn ang="0">
                <a:pos x="1749481" y="759412"/>
              </a:cxn>
              <a:cxn ang="0">
                <a:pos x="1749481" y="740305"/>
              </a:cxn>
              <a:cxn ang="0">
                <a:pos x="1670986" y="780594"/>
              </a:cxn>
              <a:cxn ang="0">
                <a:pos x="719596" y="780594"/>
              </a:cxn>
              <a:cxn ang="0">
                <a:pos x="719596" y="866199"/>
              </a:cxn>
              <a:cxn ang="0">
                <a:pos x="599660" y="986115"/>
              </a:cxn>
              <a:cxn ang="0">
                <a:pos x="119934" y="986115"/>
              </a:cxn>
              <a:cxn ang="0">
                <a:pos x="0" y="866199"/>
              </a:cxn>
              <a:cxn ang="0">
                <a:pos x="0" y="119916"/>
              </a:cxn>
              <a:cxn ang="0">
                <a:pos x="119934" y="0"/>
              </a:cxn>
            </a:cxnLst>
            <a:rect l="txL" t="txT" r="txR" b="txB"/>
            <a:pathLst>
              <a:path w="2266129" h="985561">
                <a:moveTo>
                  <a:pt x="119848" y="0"/>
                </a:moveTo>
                <a:lnTo>
                  <a:pt x="599226" y="0"/>
                </a:lnTo>
                <a:cubicBezTo>
                  <a:pt x="665416" y="0"/>
                  <a:pt x="719074" y="53658"/>
                  <a:pt x="719074" y="119848"/>
                </a:cubicBezTo>
                <a:lnTo>
                  <a:pt x="719074" y="176328"/>
                </a:lnTo>
                <a:lnTo>
                  <a:pt x="1669776" y="176328"/>
                </a:lnTo>
                <a:cubicBezTo>
                  <a:pt x="1702249" y="176328"/>
                  <a:pt x="1731129" y="191707"/>
                  <a:pt x="1748214" y="216595"/>
                </a:cubicBezTo>
                <a:lnTo>
                  <a:pt x="1748214" y="197494"/>
                </a:lnTo>
                <a:lnTo>
                  <a:pt x="2266129" y="758986"/>
                </a:lnTo>
                <a:lnTo>
                  <a:pt x="1748214" y="758986"/>
                </a:lnTo>
                <a:lnTo>
                  <a:pt x="1748214" y="739889"/>
                </a:lnTo>
                <a:cubicBezTo>
                  <a:pt x="1731129" y="764777"/>
                  <a:pt x="1702249" y="780156"/>
                  <a:pt x="1669776" y="780156"/>
                </a:cubicBezTo>
                <a:lnTo>
                  <a:pt x="719074" y="780156"/>
                </a:lnTo>
                <a:lnTo>
                  <a:pt x="719074" y="865713"/>
                </a:lnTo>
                <a:cubicBezTo>
                  <a:pt x="719074" y="931903"/>
                  <a:pt x="665416" y="985561"/>
                  <a:pt x="599226" y="985561"/>
                </a:cubicBezTo>
                <a:lnTo>
                  <a:pt x="119848" y="985561"/>
                </a:lnTo>
                <a:cubicBezTo>
                  <a:pt x="53658" y="985561"/>
                  <a:pt x="0" y="931903"/>
                  <a:pt x="0" y="865713"/>
                </a:cubicBezTo>
                <a:lnTo>
                  <a:pt x="0" y="119848"/>
                </a:lnTo>
                <a:cubicBezTo>
                  <a:pt x="0" y="53658"/>
                  <a:pt x="53658" y="0"/>
                  <a:pt x="119848" y="0"/>
                </a:cubicBezTo>
                <a:close/>
              </a:path>
            </a:pathLst>
          </a:custGeom>
          <a:solidFill>
            <a:schemeClr val="bg1">
              <a:alpha val="100000"/>
            </a:schemeClr>
          </a:solidFill>
          <a:ln w="9525">
            <a:noFill/>
          </a:ln>
        </p:spPr>
        <p:txBody>
          <a:bodyPr/>
          <a:p>
            <a:endParaRPr lang="zh-CN" altLang="en-US"/>
          </a:p>
        </p:txBody>
      </p:sp>
      <p:sp>
        <p:nvSpPr>
          <p:cNvPr id="8200" name="矩形 35"/>
          <p:cNvSpPr/>
          <p:nvPr/>
        </p:nvSpPr>
        <p:spPr>
          <a:xfrm rot="10800000">
            <a:off x="2844800" y="2171700"/>
            <a:ext cx="736600" cy="1724025"/>
          </a:xfrm>
          <a:custGeom>
            <a:avLst/>
            <a:gdLst>
              <a:gd name="txL" fmla="*/ 0 w 360040"/>
              <a:gd name="txT" fmla="*/ 0 h 1178951"/>
              <a:gd name="txR" fmla="*/ 360040 w 360040"/>
              <a:gd name="txB" fmla="*/ 1178951 h 1178951"/>
            </a:gdLst>
            <a:ahLst/>
            <a:cxnLst>
              <a:cxn ang="0">
                <a:pos x="0" y="0"/>
              </a:cxn>
              <a:cxn ang="0">
                <a:pos x="1506998" y="0"/>
              </a:cxn>
              <a:cxn ang="0">
                <a:pos x="1506998" y="308118"/>
              </a:cxn>
              <a:cxn ang="0">
                <a:pos x="1042007" y="308118"/>
              </a:cxn>
              <a:cxn ang="0">
                <a:pos x="753499" y="2521107"/>
              </a:cxn>
              <a:cxn ang="0">
                <a:pos x="464991" y="308118"/>
              </a:cxn>
              <a:cxn ang="0">
                <a:pos x="0" y="308118"/>
              </a:cxn>
              <a:cxn ang="0">
                <a:pos x="0" y="0"/>
              </a:cxn>
            </a:cxnLst>
            <a:rect l="txL" t="txT" r="txR" b="txB"/>
            <a:pathLst>
              <a:path w="360040" h="1178951">
                <a:moveTo>
                  <a:pt x="0" y="0"/>
                </a:moveTo>
                <a:lnTo>
                  <a:pt x="360040" y="0"/>
                </a:lnTo>
                <a:lnTo>
                  <a:pt x="360040" y="144086"/>
                </a:lnTo>
                <a:lnTo>
                  <a:pt x="248948" y="144086"/>
                </a:lnTo>
                <a:lnTo>
                  <a:pt x="180020" y="1178951"/>
                </a:lnTo>
                <a:lnTo>
                  <a:pt x="111092" y="144086"/>
                </a:lnTo>
                <a:lnTo>
                  <a:pt x="0" y="144086"/>
                </a:lnTo>
                <a:lnTo>
                  <a:pt x="0" y="0"/>
                </a:lnTo>
                <a:close/>
              </a:path>
            </a:pathLst>
          </a:custGeom>
          <a:solidFill>
            <a:schemeClr val="tx1">
              <a:alpha val="100000"/>
            </a:schemeClr>
          </a:solidFill>
          <a:ln w="9525">
            <a:noFill/>
          </a:ln>
        </p:spPr>
        <p:txBody>
          <a:bodyPr/>
          <a:p>
            <a:endParaRPr lang="zh-CN" altLang="en-US"/>
          </a:p>
        </p:txBody>
      </p:sp>
      <p:sp>
        <p:nvSpPr>
          <p:cNvPr id="8201" name="矩形 35"/>
          <p:cNvSpPr/>
          <p:nvPr/>
        </p:nvSpPr>
        <p:spPr>
          <a:xfrm rot="10800000">
            <a:off x="4341813" y="1919288"/>
            <a:ext cx="735012" cy="1976437"/>
          </a:xfrm>
          <a:custGeom>
            <a:avLst/>
            <a:gdLst>
              <a:gd name="txL" fmla="*/ 0 w 360040"/>
              <a:gd name="txT" fmla="*/ 0 h 1178951"/>
              <a:gd name="txR" fmla="*/ 360040 w 360040"/>
              <a:gd name="txB" fmla="*/ 1178951 h 1178951"/>
            </a:gdLst>
            <a:ahLst/>
            <a:cxnLst>
              <a:cxn ang="0">
                <a:pos x="0" y="0"/>
              </a:cxn>
              <a:cxn ang="0">
                <a:pos x="1500507" y="0"/>
              </a:cxn>
              <a:cxn ang="0">
                <a:pos x="1500507" y="404945"/>
              </a:cxn>
              <a:cxn ang="0">
                <a:pos x="1037520" y="404945"/>
              </a:cxn>
              <a:cxn ang="0">
                <a:pos x="750254" y="3313372"/>
              </a:cxn>
              <a:cxn ang="0">
                <a:pos x="462988" y="404945"/>
              </a:cxn>
              <a:cxn ang="0">
                <a:pos x="0" y="404945"/>
              </a:cxn>
              <a:cxn ang="0">
                <a:pos x="0" y="0"/>
              </a:cxn>
            </a:cxnLst>
            <a:rect l="txL" t="txT" r="txR" b="txB"/>
            <a:pathLst>
              <a:path w="360040" h="1178951">
                <a:moveTo>
                  <a:pt x="0" y="0"/>
                </a:moveTo>
                <a:lnTo>
                  <a:pt x="360040" y="0"/>
                </a:lnTo>
                <a:lnTo>
                  <a:pt x="360040" y="144086"/>
                </a:lnTo>
                <a:lnTo>
                  <a:pt x="248948" y="144086"/>
                </a:lnTo>
                <a:lnTo>
                  <a:pt x="180020" y="1178951"/>
                </a:lnTo>
                <a:lnTo>
                  <a:pt x="111092" y="144086"/>
                </a:lnTo>
                <a:lnTo>
                  <a:pt x="0" y="144086"/>
                </a:lnTo>
                <a:lnTo>
                  <a:pt x="0" y="0"/>
                </a:lnTo>
                <a:close/>
              </a:path>
            </a:pathLst>
          </a:custGeom>
          <a:solidFill>
            <a:schemeClr val="tx1">
              <a:alpha val="100000"/>
            </a:schemeClr>
          </a:solidFill>
          <a:ln w="9525">
            <a:noFill/>
          </a:ln>
        </p:spPr>
        <p:txBody>
          <a:bodyPr/>
          <a:p>
            <a:endParaRPr lang="zh-CN" altLang="en-US"/>
          </a:p>
        </p:txBody>
      </p:sp>
      <p:sp>
        <p:nvSpPr>
          <p:cNvPr id="8202" name="TextBox 25"/>
          <p:cNvSpPr/>
          <p:nvPr/>
        </p:nvSpPr>
        <p:spPr>
          <a:xfrm>
            <a:off x="4414838" y="3992563"/>
            <a:ext cx="1236662" cy="708025"/>
          </a:xfrm>
          <a:prstGeom prst="rect">
            <a:avLst/>
          </a:prstGeom>
          <a:noFill/>
          <a:ln w="9525">
            <a:noFill/>
          </a:ln>
        </p:spPr>
        <p:txBody>
          <a:bodyPr>
            <a:spAutoFit/>
          </a:bodyPr>
          <a:p>
            <a:r>
              <a:rPr lang="en-US" altLang="zh-CN" sz="2000" dirty="0">
                <a:solidFill>
                  <a:srgbClr val="000000"/>
                </a:solidFill>
                <a:latin typeface="时尚中黑简体" pitchFamily="2" charset="-122"/>
                <a:ea typeface="时尚中黑简体" pitchFamily="2" charset="-122"/>
                <a:sym typeface="时尚中黑简体" pitchFamily="2" charset="-122"/>
              </a:rPr>
              <a:t>Text here</a:t>
            </a:r>
            <a:endParaRPr lang="zh-CN" altLang="en-US" sz="2000" dirty="0">
              <a:solidFill>
                <a:srgbClr val="000000"/>
              </a:solidFill>
              <a:latin typeface="时尚中黑简体" pitchFamily="2" charset="-122"/>
              <a:ea typeface="时尚中黑简体" pitchFamily="2" charset="-122"/>
              <a:sym typeface="时尚中黑简体" pitchFamily="2" charset="-122"/>
            </a:endParaRPr>
          </a:p>
        </p:txBody>
      </p:sp>
      <p:sp>
        <p:nvSpPr>
          <p:cNvPr id="8203" name="TextBox 26"/>
          <p:cNvSpPr/>
          <p:nvPr/>
        </p:nvSpPr>
        <p:spPr>
          <a:xfrm>
            <a:off x="1406525" y="3992563"/>
            <a:ext cx="1236663" cy="708025"/>
          </a:xfrm>
          <a:prstGeom prst="rect">
            <a:avLst/>
          </a:prstGeom>
          <a:noFill/>
          <a:ln w="9525">
            <a:noFill/>
          </a:ln>
        </p:spPr>
        <p:txBody>
          <a:bodyPr>
            <a:spAutoFit/>
          </a:bodyPr>
          <a:p>
            <a:r>
              <a:rPr lang="en-US" altLang="zh-CN" sz="2000" dirty="0">
                <a:solidFill>
                  <a:srgbClr val="000000"/>
                </a:solidFill>
                <a:latin typeface="时尚中黑简体" pitchFamily="2" charset="-122"/>
                <a:ea typeface="时尚中黑简体" pitchFamily="2" charset="-122"/>
                <a:sym typeface="时尚中黑简体" pitchFamily="2" charset="-122"/>
              </a:rPr>
              <a:t>Text here</a:t>
            </a:r>
            <a:endParaRPr lang="zh-CN" altLang="en-US" sz="2000" dirty="0">
              <a:solidFill>
                <a:srgbClr val="000000"/>
              </a:solidFill>
              <a:latin typeface="时尚中黑简体" pitchFamily="2" charset="-122"/>
              <a:ea typeface="时尚中黑简体" pitchFamily="2" charset="-122"/>
              <a:sym typeface="时尚中黑简体" pitchFamily="2" charset="-122"/>
            </a:endParaRPr>
          </a:p>
        </p:txBody>
      </p:sp>
      <p:sp>
        <p:nvSpPr>
          <p:cNvPr id="8204" name="TextBox 27"/>
          <p:cNvSpPr/>
          <p:nvPr/>
        </p:nvSpPr>
        <p:spPr>
          <a:xfrm>
            <a:off x="2887663" y="3992563"/>
            <a:ext cx="1238250" cy="708025"/>
          </a:xfrm>
          <a:prstGeom prst="rect">
            <a:avLst/>
          </a:prstGeom>
          <a:noFill/>
          <a:ln w="9525">
            <a:noFill/>
          </a:ln>
        </p:spPr>
        <p:txBody>
          <a:bodyPr>
            <a:spAutoFit/>
          </a:bodyPr>
          <a:p>
            <a:r>
              <a:rPr lang="en-US" altLang="zh-CN" sz="2000" dirty="0">
                <a:solidFill>
                  <a:srgbClr val="000000"/>
                </a:solidFill>
                <a:latin typeface="时尚中黑简体" pitchFamily="2" charset="-122"/>
                <a:ea typeface="时尚中黑简体" pitchFamily="2" charset="-122"/>
                <a:sym typeface="时尚中黑简体" pitchFamily="2" charset="-122"/>
              </a:rPr>
              <a:t>Text here</a:t>
            </a:r>
            <a:endParaRPr lang="zh-CN" altLang="en-US" sz="2000" dirty="0">
              <a:solidFill>
                <a:srgbClr val="000000"/>
              </a:solidFill>
              <a:latin typeface="时尚中黑简体" pitchFamily="2" charset="-122"/>
              <a:ea typeface="时尚中黑简体" pitchFamily="2" charset="-122"/>
              <a:sym typeface="时尚中黑简体" pitchFamily="2" charset="-122"/>
            </a:endParaRPr>
          </a:p>
        </p:txBody>
      </p:sp>
      <p:sp>
        <p:nvSpPr>
          <p:cNvPr id="8205" name="TextBox 28"/>
          <p:cNvSpPr/>
          <p:nvPr/>
        </p:nvSpPr>
        <p:spPr>
          <a:xfrm>
            <a:off x="4248150" y="1255713"/>
            <a:ext cx="1101725" cy="646112"/>
          </a:xfrm>
          <a:prstGeom prst="rect">
            <a:avLst/>
          </a:prstGeom>
          <a:noFill/>
          <a:ln w="9525">
            <a:noFill/>
          </a:ln>
        </p:spPr>
        <p:txBody>
          <a:bodyPr>
            <a:spAutoFit/>
          </a:bodyPr>
          <a:p>
            <a:r>
              <a:rPr lang="en-US" altLang="zh-CN" sz="3600" dirty="0">
                <a:solidFill>
                  <a:schemeClr val="bg1"/>
                </a:solidFill>
                <a:latin typeface="时尚中黑简体" pitchFamily="2" charset="-122"/>
                <a:ea typeface="时尚中黑简体" pitchFamily="2" charset="-122"/>
                <a:sym typeface="时尚中黑简体" pitchFamily="2" charset="-122"/>
              </a:rPr>
              <a:t>54%</a:t>
            </a:r>
            <a:endParaRPr lang="zh-CN" altLang="en-US" sz="3600" dirty="0">
              <a:solidFill>
                <a:schemeClr val="bg1"/>
              </a:solidFill>
              <a:latin typeface="时尚中黑简体" pitchFamily="2" charset="-122"/>
              <a:ea typeface="时尚中黑简体" pitchFamily="2" charset="-122"/>
              <a:sym typeface="时尚中黑简体" pitchFamily="2" charset="-122"/>
            </a:endParaRPr>
          </a:p>
        </p:txBody>
      </p:sp>
      <p:sp>
        <p:nvSpPr>
          <p:cNvPr id="8206" name="TextBox 29"/>
          <p:cNvSpPr/>
          <p:nvPr/>
        </p:nvSpPr>
        <p:spPr>
          <a:xfrm>
            <a:off x="1333500" y="1990725"/>
            <a:ext cx="2201863" cy="646113"/>
          </a:xfrm>
          <a:prstGeom prst="rect">
            <a:avLst/>
          </a:prstGeom>
          <a:noFill/>
          <a:ln w="9525">
            <a:noFill/>
          </a:ln>
        </p:spPr>
        <p:txBody>
          <a:bodyPr>
            <a:spAutoFit/>
          </a:bodyPr>
          <a:p>
            <a:r>
              <a:rPr lang="en-US" altLang="zh-CN" sz="3600" dirty="0">
                <a:solidFill>
                  <a:schemeClr val="bg1"/>
                </a:solidFill>
                <a:latin typeface="时尚中黑简体" pitchFamily="2" charset="-122"/>
                <a:ea typeface="时尚中黑简体" pitchFamily="2" charset="-122"/>
                <a:sym typeface="时尚中黑简体" pitchFamily="2" charset="-122"/>
              </a:rPr>
              <a:t>15%</a:t>
            </a:r>
            <a:endParaRPr lang="zh-CN" altLang="en-US" sz="3600" dirty="0">
              <a:solidFill>
                <a:schemeClr val="bg1"/>
              </a:solidFill>
              <a:latin typeface="时尚中黑简体" pitchFamily="2" charset="-122"/>
              <a:ea typeface="时尚中黑简体" pitchFamily="2" charset="-122"/>
              <a:sym typeface="时尚中黑简体" pitchFamily="2" charset="-122"/>
            </a:endParaRPr>
          </a:p>
        </p:txBody>
      </p:sp>
      <p:sp>
        <p:nvSpPr>
          <p:cNvPr id="8207" name="TextBox 30"/>
          <p:cNvSpPr/>
          <p:nvPr/>
        </p:nvSpPr>
        <p:spPr>
          <a:xfrm>
            <a:off x="2779713" y="1508125"/>
            <a:ext cx="1100137" cy="646113"/>
          </a:xfrm>
          <a:prstGeom prst="rect">
            <a:avLst/>
          </a:prstGeom>
          <a:noFill/>
          <a:ln w="9525">
            <a:noFill/>
          </a:ln>
        </p:spPr>
        <p:txBody>
          <a:bodyPr>
            <a:spAutoFit/>
          </a:bodyPr>
          <a:p>
            <a:r>
              <a:rPr lang="en-US" altLang="zh-CN" sz="3600" dirty="0">
                <a:solidFill>
                  <a:schemeClr val="bg1"/>
                </a:solidFill>
                <a:latin typeface="时尚中黑简体" pitchFamily="2" charset="-122"/>
                <a:ea typeface="时尚中黑简体" pitchFamily="2" charset="-122"/>
                <a:sym typeface="时尚中黑简体" pitchFamily="2" charset="-122"/>
              </a:rPr>
              <a:t>32%</a:t>
            </a:r>
            <a:endParaRPr lang="zh-CN" altLang="en-US" sz="3600" dirty="0">
              <a:solidFill>
                <a:schemeClr val="bg1"/>
              </a:solidFill>
              <a:latin typeface="时尚中黑简体" pitchFamily="2" charset="-122"/>
              <a:ea typeface="时尚中黑简体" pitchFamily="2" charset="-122"/>
              <a:sym typeface="时尚中黑简体" pitchFamily="2" charset="-122"/>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9218" name="Group 2"/>
          <p:cNvGrpSpPr/>
          <p:nvPr/>
        </p:nvGrpSpPr>
        <p:grpSpPr>
          <a:xfrm>
            <a:off x="346075" y="-4171950"/>
            <a:ext cx="8607425" cy="12411075"/>
            <a:chOff x="0" y="0"/>
            <a:chExt cx="8607633" cy="12412842"/>
          </a:xfrm>
        </p:grpSpPr>
        <p:sp>
          <p:nvSpPr>
            <p:cNvPr id="9224" name="矩形 19"/>
            <p:cNvSpPr/>
            <p:nvPr/>
          </p:nvSpPr>
          <p:spPr>
            <a:xfrm rot="-3453600">
              <a:off x="-4429559" y="4429558"/>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9225" name="矩形 13"/>
            <p:cNvSpPr/>
            <p:nvPr/>
          </p:nvSpPr>
          <p:spPr>
            <a:xfrm rot="-3453600">
              <a:off x="-873819" y="7411312"/>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9226" name="矩形 14"/>
            <p:cNvSpPr/>
            <p:nvPr/>
          </p:nvSpPr>
          <p:spPr>
            <a:xfrm rot="-3453600">
              <a:off x="-1629903" y="71950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9227" name="矩形 15"/>
            <p:cNvSpPr/>
            <p:nvPr/>
          </p:nvSpPr>
          <p:spPr>
            <a:xfrm rot="-3453600">
              <a:off x="-1989944" y="6283911"/>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9228" name="矩形 16"/>
            <p:cNvSpPr/>
            <p:nvPr/>
          </p:nvSpPr>
          <p:spPr>
            <a:xfrm rot="-3453600">
              <a:off x="-2349983" y="5352499"/>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9229" name="矩形 17"/>
            <p:cNvSpPr/>
            <p:nvPr/>
          </p:nvSpPr>
          <p:spPr>
            <a:xfrm rot="-3453600">
              <a:off x="-3142071" y="5136475"/>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9230" name="矩形 18"/>
            <p:cNvSpPr/>
            <p:nvPr/>
          </p:nvSpPr>
          <p:spPr>
            <a:xfrm rot="-3453600">
              <a:off x="-3862151" y="49133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9231" name="矩形 1"/>
            <p:cNvSpPr/>
            <p:nvPr/>
          </p:nvSpPr>
          <p:spPr>
            <a:xfrm rot="-3453600">
              <a:off x="4872985" y="8678195"/>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9232" name="矩形 8"/>
            <p:cNvSpPr/>
            <p:nvPr/>
          </p:nvSpPr>
          <p:spPr>
            <a:xfrm rot="-3453600">
              <a:off x="4116901" y="8461973"/>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9233" name="矩形 9"/>
            <p:cNvSpPr/>
            <p:nvPr/>
          </p:nvSpPr>
          <p:spPr>
            <a:xfrm rot="-3453600">
              <a:off x="3756860" y="7550794"/>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9234" name="矩形 10"/>
            <p:cNvSpPr/>
            <p:nvPr/>
          </p:nvSpPr>
          <p:spPr>
            <a:xfrm rot="-3453600">
              <a:off x="3396821" y="6619382"/>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9235" name="矩形 11"/>
            <p:cNvSpPr/>
            <p:nvPr/>
          </p:nvSpPr>
          <p:spPr>
            <a:xfrm rot="-3453600">
              <a:off x="2676741" y="6403358"/>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9236" name="矩形 12"/>
            <p:cNvSpPr/>
            <p:nvPr/>
          </p:nvSpPr>
          <p:spPr>
            <a:xfrm rot="-3453600">
              <a:off x="1569210" y="6353549"/>
              <a:ext cx="7491950"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grpSp>
      <p:pic>
        <p:nvPicPr>
          <p:cNvPr id="9219" name="Picture 2"/>
          <p:cNvPicPr>
            <a:picLocks noChangeAspect="1"/>
          </p:cNvPicPr>
          <p:nvPr/>
        </p:nvPicPr>
        <p:blipFill>
          <a:blip r:embed="rId1"/>
          <a:stretch>
            <a:fillRect/>
          </a:stretch>
        </p:blipFill>
        <p:spPr>
          <a:xfrm>
            <a:off x="-161925" y="238125"/>
            <a:ext cx="3654425" cy="482600"/>
          </a:xfrm>
          <a:prstGeom prst="rect">
            <a:avLst/>
          </a:prstGeom>
          <a:noFill/>
          <a:ln w="9525">
            <a:noFill/>
          </a:ln>
        </p:spPr>
      </p:pic>
      <p:sp>
        <p:nvSpPr>
          <p:cNvPr id="9220" name="矩形 7"/>
          <p:cNvSpPr/>
          <p:nvPr/>
        </p:nvSpPr>
        <p:spPr>
          <a:xfrm>
            <a:off x="539750" y="247650"/>
            <a:ext cx="2800350" cy="460375"/>
          </a:xfrm>
          <a:prstGeom prst="rect">
            <a:avLst/>
          </a:prstGeom>
          <a:noFill/>
          <a:ln w="9525">
            <a:noFill/>
          </a:ln>
        </p:spPr>
        <p:txBody>
          <a:bodyPr>
            <a:spAutoFit/>
          </a:bodyPr>
          <a:p>
            <a:r>
              <a:rPr lang="zh-CN" altLang="en-US" sz="2400" b="1" dirty="0">
                <a:solidFill>
                  <a:srgbClr val="FFFFFF"/>
                </a:solidFill>
                <a:latin typeface="时尚中黑简体" pitchFamily="2" charset="-122"/>
                <a:ea typeface="时尚中黑简体" pitchFamily="2" charset="-122"/>
                <a:sym typeface="时尚中黑简体" pitchFamily="2" charset="-122"/>
              </a:rPr>
              <a:t>Click to enter</a:t>
            </a:r>
            <a:endParaRPr lang="zh-CN" altLang="en-US" sz="2400" b="1" dirty="0">
              <a:solidFill>
                <a:srgbClr val="FFFFFF"/>
              </a:solidFill>
              <a:latin typeface="时尚中黑简体" pitchFamily="2" charset="-122"/>
              <a:ea typeface="时尚中黑简体" pitchFamily="2" charset="-122"/>
              <a:sym typeface="时尚中黑简体" pitchFamily="2" charset="-122"/>
            </a:endParaRPr>
          </a:p>
        </p:txBody>
      </p:sp>
      <p:pic>
        <p:nvPicPr>
          <p:cNvPr id="9221" name="Picture 3"/>
          <p:cNvPicPr>
            <a:picLocks noChangeAspect="1"/>
          </p:cNvPicPr>
          <p:nvPr/>
        </p:nvPicPr>
        <p:blipFill>
          <a:blip r:embed="rId2"/>
          <a:stretch>
            <a:fillRect/>
          </a:stretch>
        </p:blipFill>
        <p:spPr>
          <a:xfrm>
            <a:off x="4221163" y="933450"/>
            <a:ext cx="3890962" cy="3906838"/>
          </a:xfrm>
          <a:prstGeom prst="rect">
            <a:avLst/>
          </a:prstGeom>
          <a:noFill/>
          <a:ln w="9525">
            <a:noFill/>
          </a:ln>
        </p:spPr>
      </p:pic>
      <p:sp>
        <p:nvSpPr>
          <p:cNvPr id="9222" name="矩形 20"/>
          <p:cNvSpPr/>
          <p:nvPr/>
        </p:nvSpPr>
        <p:spPr>
          <a:xfrm>
            <a:off x="1214438" y="1995488"/>
            <a:ext cx="3005137" cy="1108075"/>
          </a:xfrm>
          <a:prstGeom prst="rect">
            <a:avLst/>
          </a:prstGeom>
          <a:noFill/>
          <a:ln w="9525">
            <a:noFill/>
          </a:ln>
        </p:spPr>
        <p:txBody>
          <a:bodyPr>
            <a:spAutoFit/>
          </a:bodyPr>
          <a:p>
            <a:r>
              <a:rPr lang="en-US" altLang="zh-CN" sz="6600" b="1" dirty="0">
                <a:solidFill>
                  <a:srgbClr val="FF0000"/>
                </a:solidFill>
                <a:latin typeface="时尚中黑简体" pitchFamily="2" charset="-122"/>
                <a:ea typeface="时尚中黑简体" pitchFamily="2" charset="-122"/>
                <a:sym typeface="时尚中黑简体" pitchFamily="2" charset="-122"/>
              </a:rPr>
              <a:t>Part 2</a:t>
            </a:r>
            <a:endParaRPr lang="zh-CN" altLang="en-US" sz="6600" b="1" dirty="0">
              <a:solidFill>
                <a:srgbClr val="FF0000"/>
              </a:solidFill>
              <a:latin typeface="时尚中黑简体" pitchFamily="2" charset="-122"/>
              <a:ea typeface="时尚中黑简体" pitchFamily="2" charset="-122"/>
              <a:sym typeface="时尚中黑简体" pitchFamily="2" charset="-122"/>
            </a:endParaRPr>
          </a:p>
        </p:txBody>
      </p:sp>
      <p:sp>
        <p:nvSpPr>
          <p:cNvPr id="9223" name="矩形 22"/>
          <p:cNvSpPr/>
          <p:nvPr/>
        </p:nvSpPr>
        <p:spPr>
          <a:xfrm>
            <a:off x="1042988" y="3117850"/>
            <a:ext cx="2744787" cy="460375"/>
          </a:xfrm>
          <a:prstGeom prst="rect">
            <a:avLst/>
          </a:prstGeom>
          <a:solidFill>
            <a:schemeClr val="bg1"/>
          </a:solidFill>
          <a:ln w="9525">
            <a:noFill/>
          </a:ln>
        </p:spPr>
        <p:txBody>
          <a:bodyPr>
            <a:spAutoFit/>
          </a:bodyPr>
          <a:p>
            <a:r>
              <a:rPr lang="zh-CN" altLang="en-US" sz="2400" b="1" dirty="0">
                <a:solidFill>
                  <a:srgbClr val="000000"/>
                </a:solidFill>
                <a:latin typeface="时尚中黑简体" pitchFamily="2" charset="-122"/>
                <a:ea typeface="时尚中黑简体" pitchFamily="2" charset="-122"/>
                <a:sym typeface="时尚中黑简体" pitchFamily="2" charset="-122"/>
              </a:rPr>
              <a:t>Click to enter</a:t>
            </a:r>
            <a:endParaRPr lang="zh-CN" altLang="en-US" sz="2400" b="1" dirty="0">
              <a:solidFill>
                <a:srgbClr val="000000"/>
              </a:solidFill>
              <a:latin typeface="时尚中黑简体" pitchFamily="2" charset="-122"/>
              <a:ea typeface="时尚中黑简体" pitchFamily="2" charset="-122"/>
              <a:sym typeface="时尚中黑简体" pitchFamily="2" charset="-122"/>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0242" name="Group 2"/>
          <p:cNvGrpSpPr/>
          <p:nvPr/>
        </p:nvGrpSpPr>
        <p:grpSpPr>
          <a:xfrm>
            <a:off x="346075" y="-4171950"/>
            <a:ext cx="8607425" cy="12411075"/>
            <a:chOff x="0" y="0"/>
            <a:chExt cx="8607633" cy="12412842"/>
          </a:xfrm>
        </p:grpSpPr>
        <p:sp>
          <p:nvSpPr>
            <p:cNvPr id="10264" name="矩形 19"/>
            <p:cNvSpPr/>
            <p:nvPr/>
          </p:nvSpPr>
          <p:spPr>
            <a:xfrm rot="-3453600">
              <a:off x="-4429559" y="4429558"/>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0265" name="矩形 13"/>
            <p:cNvSpPr/>
            <p:nvPr/>
          </p:nvSpPr>
          <p:spPr>
            <a:xfrm rot="-3453600">
              <a:off x="-873819" y="7411312"/>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0266" name="矩形 14"/>
            <p:cNvSpPr/>
            <p:nvPr/>
          </p:nvSpPr>
          <p:spPr>
            <a:xfrm rot="-3453600">
              <a:off x="-1629903" y="71950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0267" name="矩形 15"/>
            <p:cNvSpPr/>
            <p:nvPr/>
          </p:nvSpPr>
          <p:spPr>
            <a:xfrm rot="-3453600">
              <a:off x="-1989944" y="6283911"/>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0268" name="矩形 16"/>
            <p:cNvSpPr/>
            <p:nvPr/>
          </p:nvSpPr>
          <p:spPr>
            <a:xfrm rot="-3453600">
              <a:off x="-2349983" y="5352499"/>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0269" name="矩形 17"/>
            <p:cNvSpPr/>
            <p:nvPr/>
          </p:nvSpPr>
          <p:spPr>
            <a:xfrm rot="-3453600">
              <a:off x="-3142071" y="5136475"/>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0270" name="矩形 18"/>
            <p:cNvSpPr/>
            <p:nvPr/>
          </p:nvSpPr>
          <p:spPr>
            <a:xfrm rot="-3453600">
              <a:off x="-3862151" y="4913390"/>
              <a:ext cx="9247083"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0271" name="矩形 1"/>
            <p:cNvSpPr/>
            <p:nvPr/>
          </p:nvSpPr>
          <p:spPr>
            <a:xfrm rot="-3453600">
              <a:off x="4872985" y="8678195"/>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0272" name="矩形 8"/>
            <p:cNvSpPr/>
            <p:nvPr/>
          </p:nvSpPr>
          <p:spPr>
            <a:xfrm rot="-3453600">
              <a:off x="4116901" y="8461973"/>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0273" name="矩形 9"/>
            <p:cNvSpPr/>
            <p:nvPr/>
          </p:nvSpPr>
          <p:spPr>
            <a:xfrm rot="-3453600">
              <a:off x="3756860" y="7550794"/>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0274" name="矩形 10"/>
            <p:cNvSpPr/>
            <p:nvPr/>
          </p:nvSpPr>
          <p:spPr>
            <a:xfrm rot="-3453600">
              <a:off x="3396821" y="6619382"/>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0275" name="矩形 11"/>
            <p:cNvSpPr/>
            <p:nvPr/>
          </p:nvSpPr>
          <p:spPr>
            <a:xfrm rot="-3453600">
              <a:off x="2676741" y="6403358"/>
              <a:ext cx="7081325"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sp>
          <p:nvSpPr>
            <p:cNvPr id="10276" name="矩形 12"/>
            <p:cNvSpPr/>
            <p:nvPr/>
          </p:nvSpPr>
          <p:spPr>
            <a:xfrm rot="-3453600">
              <a:off x="1569210" y="6353549"/>
              <a:ext cx="7491950" cy="387966"/>
            </a:xfrm>
            <a:prstGeom prst="rect">
              <a:avLst/>
            </a:prstGeom>
            <a:solidFill>
              <a:srgbClr val="92CCDC"/>
            </a:solidFill>
            <a:ln w="9525">
              <a:noFill/>
            </a:ln>
          </p:spPr>
          <p:txBody>
            <a:bodyPr anchor="ctr"/>
            <a:p>
              <a:pPr algn="ctr"/>
              <a:endParaRPr lang="zh-CN" altLang="en-US" dirty="0">
                <a:solidFill>
                  <a:srgbClr val="FFFFFF"/>
                </a:solidFill>
                <a:latin typeface="宋体" panose="02010600030101010101" pitchFamily="2" charset="-122"/>
                <a:sym typeface="宋体" panose="02010600030101010101" pitchFamily="2" charset="-122"/>
              </a:endParaRPr>
            </a:p>
          </p:txBody>
        </p:sp>
      </p:grpSp>
      <p:pic>
        <p:nvPicPr>
          <p:cNvPr id="10243" name="Picture 2"/>
          <p:cNvPicPr>
            <a:picLocks noChangeAspect="1"/>
          </p:cNvPicPr>
          <p:nvPr/>
        </p:nvPicPr>
        <p:blipFill>
          <a:blip r:embed="rId1"/>
          <a:stretch>
            <a:fillRect/>
          </a:stretch>
        </p:blipFill>
        <p:spPr>
          <a:xfrm>
            <a:off x="-161925" y="238125"/>
            <a:ext cx="3654425" cy="482600"/>
          </a:xfrm>
          <a:prstGeom prst="rect">
            <a:avLst/>
          </a:prstGeom>
          <a:noFill/>
          <a:ln w="9525">
            <a:noFill/>
          </a:ln>
        </p:spPr>
      </p:pic>
      <p:sp>
        <p:nvSpPr>
          <p:cNvPr id="10244" name="矩形 7"/>
          <p:cNvSpPr/>
          <p:nvPr/>
        </p:nvSpPr>
        <p:spPr>
          <a:xfrm>
            <a:off x="539750" y="247650"/>
            <a:ext cx="2644775" cy="460375"/>
          </a:xfrm>
          <a:prstGeom prst="rect">
            <a:avLst/>
          </a:prstGeom>
          <a:noFill/>
          <a:ln w="9525">
            <a:noFill/>
          </a:ln>
        </p:spPr>
        <p:txBody>
          <a:bodyPr>
            <a:spAutoFit/>
          </a:bodyPr>
          <a:p>
            <a:r>
              <a:rPr lang="zh-CN" altLang="en-US" sz="2400" b="1" dirty="0">
                <a:solidFill>
                  <a:srgbClr val="FFFFFF"/>
                </a:solidFill>
                <a:latin typeface="时尚中黑简体" pitchFamily="2" charset="-122"/>
                <a:ea typeface="时尚中黑简体" pitchFamily="2" charset="-122"/>
                <a:sym typeface="时尚中黑简体" pitchFamily="2" charset="-122"/>
              </a:rPr>
              <a:t>Click to enter</a:t>
            </a:r>
            <a:endParaRPr lang="zh-CN" altLang="en-US" sz="2400" b="1" dirty="0">
              <a:solidFill>
                <a:srgbClr val="FFFFFF"/>
              </a:solidFill>
              <a:latin typeface="时尚中黑简体" pitchFamily="2" charset="-122"/>
              <a:ea typeface="时尚中黑简体" pitchFamily="2" charset="-122"/>
              <a:sym typeface="时尚中黑简体" pitchFamily="2" charset="-122"/>
            </a:endParaRPr>
          </a:p>
        </p:txBody>
      </p:sp>
      <p:sp>
        <p:nvSpPr>
          <p:cNvPr id="10245" name="椭圆 20"/>
          <p:cNvSpPr/>
          <p:nvPr/>
        </p:nvSpPr>
        <p:spPr>
          <a:xfrm>
            <a:off x="4457700" y="1381125"/>
            <a:ext cx="1079500" cy="1079500"/>
          </a:xfrm>
          <a:prstGeom prst="ellipse">
            <a:avLst/>
          </a:prstGeom>
          <a:solidFill>
            <a:schemeClr val="bg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0246" name="椭圆 21"/>
          <p:cNvSpPr/>
          <p:nvPr/>
        </p:nvSpPr>
        <p:spPr>
          <a:xfrm>
            <a:off x="4637088" y="1560513"/>
            <a:ext cx="720725" cy="720725"/>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0247" name="椭圆 22"/>
          <p:cNvSpPr/>
          <p:nvPr/>
        </p:nvSpPr>
        <p:spPr>
          <a:xfrm>
            <a:off x="6400800" y="1884363"/>
            <a:ext cx="1081088" cy="1079500"/>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0248" name="椭圆 6"/>
          <p:cNvSpPr/>
          <p:nvPr/>
        </p:nvSpPr>
        <p:spPr>
          <a:xfrm>
            <a:off x="4851400" y="2063750"/>
            <a:ext cx="2451100" cy="2105025"/>
          </a:xfrm>
          <a:custGeom>
            <a:avLst/>
            <a:gdLst>
              <a:gd name="txL" fmla="*/ 0 w 2450355"/>
              <a:gd name="txT" fmla="*/ 0 h 2105034"/>
              <a:gd name="txR" fmla="*/ 2450355 w 2450355"/>
              <a:gd name="txB" fmla="*/ 2105034 h 2105034"/>
            </a:gdLst>
            <a:ahLst/>
            <a:cxnLst>
              <a:cxn ang="0">
                <a:pos x="2091627" y="0"/>
              </a:cxn>
              <a:cxn ang="0">
                <a:pos x="2451845" y="359996"/>
              </a:cxn>
              <a:cxn ang="0">
                <a:pos x="2091627" y="719994"/>
              </a:cxn>
              <a:cxn ang="0">
                <a:pos x="1954830" y="692764"/>
              </a:cxn>
              <a:cxn ang="0">
                <a:pos x="1471429" y="975955"/>
              </a:cxn>
              <a:cxn ang="0">
                <a:pos x="1063574" y="1436540"/>
              </a:cxn>
              <a:cxn ang="0">
                <a:pos x="1080656" y="1565020"/>
              </a:cxn>
              <a:cxn ang="0">
                <a:pos x="540328" y="2105016"/>
              </a:cxn>
              <a:cxn ang="0">
                <a:pos x="0" y="1565020"/>
              </a:cxn>
              <a:cxn ang="0">
                <a:pos x="540328" y="1025026"/>
              </a:cxn>
              <a:cxn ang="0">
                <a:pos x="886992" y="1153990"/>
              </a:cxn>
              <a:cxn ang="0">
                <a:pos x="1383247" y="868244"/>
              </a:cxn>
              <a:cxn ang="0">
                <a:pos x="1747893" y="462065"/>
              </a:cxn>
              <a:cxn ang="0">
                <a:pos x="1731407" y="359996"/>
              </a:cxn>
              <a:cxn ang="0">
                <a:pos x="2091627" y="0"/>
              </a:cxn>
            </a:cxnLst>
            <a:rect l="txL" t="txT" r="txR" b="txB"/>
            <a:pathLst>
              <a:path w="2450355" h="2105034">
                <a:moveTo>
                  <a:pt x="2090355" y="0"/>
                </a:moveTo>
                <a:cubicBezTo>
                  <a:pt x="2289178" y="0"/>
                  <a:pt x="2450355" y="161177"/>
                  <a:pt x="2450355" y="360000"/>
                </a:cubicBezTo>
                <a:cubicBezTo>
                  <a:pt x="2450355" y="558823"/>
                  <a:pt x="2289178" y="720000"/>
                  <a:pt x="2090355" y="720000"/>
                </a:cubicBezTo>
                <a:cubicBezTo>
                  <a:pt x="2041911" y="720000"/>
                  <a:pt x="1995701" y="710431"/>
                  <a:pt x="1953642" y="692770"/>
                </a:cubicBezTo>
                <a:lnTo>
                  <a:pt x="1470535" y="975963"/>
                </a:lnTo>
                <a:lnTo>
                  <a:pt x="1062928" y="1436552"/>
                </a:lnTo>
                <a:cubicBezTo>
                  <a:pt x="1074638" y="1477458"/>
                  <a:pt x="1080000" y="1520620"/>
                  <a:pt x="1080000" y="1565034"/>
                </a:cubicBezTo>
                <a:cubicBezTo>
                  <a:pt x="1080000" y="1863268"/>
                  <a:pt x="838234" y="2105034"/>
                  <a:pt x="540000" y="2105034"/>
                </a:cubicBezTo>
                <a:cubicBezTo>
                  <a:pt x="241766" y="2105034"/>
                  <a:pt x="0" y="1863268"/>
                  <a:pt x="0" y="1565034"/>
                </a:cubicBezTo>
                <a:cubicBezTo>
                  <a:pt x="0" y="1266800"/>
                  <a:pt x="241766" y="1025034"/>
                  <a:pt x="540000" y="1025034"/>
                </a:cubicBezTo>
                <a:cubicBezTo>
                  <a:pt x="672602" y="1025034"/>
                  <a:pt x="794040" y="1072829"/>
                  <a:pt x="886452" y="1154000"/>
                </a:cubicBezTo>
                <a:lnTo>
                  <a:pt x="1382407" y="868252"/>
                </a:lnTo>
                <a:lnTo>
                  <a:pt x="1746831" y="462069"/>
                </a:lnTo>
                <a:cubicBezTo>
                  <a:pt x="1735532" y="430057"/>
                  <a:pt x="1730355" y="395633"/>
                  <a:pt x="1730355" y="360000"/>
                </a:cubicBezTo>
                <a:cubicBezTo>
                  <a:pt x="1730355" y="161177"/>
                  <a:pt x="1891532" y="0"/>
                  <a:pt x="2090355" y="0"/>
                </a:cubicBezTo>
                <a:close/>
              </a:path>
            </a:pathLst>
          </a:custGeom>
          <a:solidFill>
            <a:schemeClr val="bg1">
              <a:alpha val="100000"/>
            </a:schemeClr>
          </a:solidFill>
          <a:ln w="9525">
            <a:noFill/>
          </a:ln>
        </p:spPr>
        <p:txBody>
          <a:bodyPr/>
          <a:p>
            <a:endParaRPr lang="zh-CN" altLang="en-US"/>
          </a:p>
        </p:txBody>
      </p:sp>
      <p:sp>
        <p:nvSpPr>
          <p:cNvPr id="10249" name="矩形 1"/>
          <p:cNvSpPr/>
          <p:nvPr/>
        </p:nvSpPr>
        <p:spPr>
          <a:xfrm rot="899363">
            <a:off x="5235575" y="2005013"/>
            <a:ext cx="1260475" cy="339725"/>
          </a:xfrm>
          <a:custGeom>
            <a:avLst/>
            <a:gdLst>
              <a:gd name="txL" fmla="*/ 0 w 1260000"/>
              <a:gd name="txT" fmla="*/ 0 h 340134"/>
              <a:gd name="txR" fmla="*/ 1260000 w 1260000"/>
              <a:gd name="txB" fmla="*/ 340134 h 340134"/>
            </a:gdLst>
            <a:ahLst/>
            <a:cxnLst>
              <a:cxn ang="0">
                <a:pos x="0" y="0"/>
              </a:cxn>
              <a:cxn ang="0">
                <a:pos x="616138" y="100230"/>
              </a:cxn>
              <a:cxn ang="0">
                <a:pos x="1261425" y="0"/>
              </a:cxn>
              <a:cxn ang="0">
                <a:pos x="1261425" y="338908"/>
              </a:cxn>
              <a:cxn ang="0">
                <a:pos x="616279" y="238898"/>
              </a:cxn>
              <a:cxn ang="0">
                <a:pos x="0" y="338908"/>
              </a:cxn>
              <a:cxn ang="0">
                <a:pos x="0" y="0"/>
              </a:cxn>
            </a:cxnLst>
            <a:rect l="txL" t="txT" r="txR" b="txB"/>
            <a:pathLst>
              <a:path w="1260000" h="340134">
                <a:moveTo>
                  <a:pt x="0" y="0"/>
                </a:moveTo>
                <a:lnTo>
                  <a:pt x="615442" y="100593"/>
                </a:lnTo>
                <a:lnTo>
                  <a:pt x="1260000" y="0"/>
                </a:lnTo>
                <a:lnTo>
                  <a:pt x="1260000" y="340134"/>
                </a:lnTo>
                <a:lnTo>
                  <a:pt x="615583" y="239762"/>
                </a:lnTo>
                <a:lnTo>
                  <a:pt x="0" y="340134"/>
                </a:lnTo>
                <a:lnTo>
                  <a:pt x="0" y="0"/>
                </a:lnTo>
                <a:close/>
              </a:path>
            </a:pathLst>
          </a:custGeom>
          <a:solidFill>
            <a:schemeClr val="tx1">
              <a:alpha val="100000"/>
            </a:schemeClr>
          </a:solidFill>
          <a:ln w="9525">
            <a:noFill/>
          </a:ln>
        </p:spPr>
        <p:txBody>
          <a:bodyPr/>
          <a:p>
            <a:endParaRPr lang="zh-CN" altLang="en-US"/>
          </a:p>
        </p:txBody>
      </p:sp>
      <p:sp>
        <p:nvSpPr>
          <p:cNvPr id="10250" name="椭圆 25"/>
          <p:cNvSpPr/>
          <p:nvPr/>
        </p:nvSpPr>
        <p:spPr>
          <a:xfrm>
            <a:off x="5030788" y="3268663"/>
            <a:ext cx="720725" cy="720725"/>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0251" name="椭圆 26"/>
          <p:cNvSpPr/>
          <p:nvPr/>
        </p:nvSpPr>
        <p:spPr>
          <a:xfrm>
            <a:off x="6670675" y="3586163"/>
            <a:ext cx="1081088" cy="1081087"/>
          </a:xfrm>
          <a:prstGeom prst="ellipse">
            <a:avLst/>
          </a:prstGeom>
          <a:solidFill>
            <a:schemeClr val="tx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0252" name="矩形 1"/>
          <p:cNvSpPr/>
          <p:nvPr/>
        </p:nvSpPr>
        <p:spPr>
          <a:xfrm rot="899363">
            <a:off x="5505450" y="3706813"/>
            <a:ext cx="1260475" cy="341312"/>
          </a:xfrm>
          <a:custGeom>
            <a:avLst/>
            <a:gdLst>
              <a:gd name="txL" fmla="*/ 0 w 1260000"/>
              <a:gd name="txT" fmla="*/ 0 h 340134"/>
              <a:gd name="txR" fmla="*/ 1260000 w 1260000"/>
              <a:gd name="txB" fmla="*/ 340134 h 340134"/>
            </a:gdLst>
            <a:ahLst/>
            <a:cxnLst>
              <a:cxn ang="0">
                <a:pos x="0" y="0"/>
              </a:cxn>
              <a:cxn ang="0">
                <a:pos x="616138" y="101642"/>
              </a:cxn>
              <a:cxn ang="0">
                <a:pos x="1261425" y="0"/>
              </a:cxn>
              <a:cxn ang="0">
                <a:pos x="1261425" y="343680"/>
              </a:cxn>
              <a:cxn ang="0">
                <a:pos x="616279" y="242261"/>
              </a:cxn>
              <a:cxn ang="0">
                <a:pos x="0" y="343680"/>
              </a:cxn>
              <a:cxn ang="0">
                <a:pos x="0" y="0"/>
              </a:cxn>
            </a:cxnLst>
            <a:rect l="txL" t="txT" r="txR" b="txB"/>
            <a:pathLst>
              <a:path w="1260000" h="340134">
                <a:moveTo>
                  <a:pt x="0" y="0"/>
                </a:moveTo>
                <a:lnTo>
                  <a:pt x="615442" y="100593"/>
                </a:lnTo>
                <a:lnTo>
                  <a:pt x="1260000" y="0"/>
                </a:lnTo>
                <a:lnTo>
                  <a:pt x="1260000" y="340134"/>
                </a:lnTo>
                <a:lnTo>
                  <a:pt x="615583" y="239762"/>
                </a:lnTo>
                <a:lnTo>
                  <a:pt x="0" y="340134"/>
                </a:lnTo>
                <a:lnTo>
                  <a:pt x="0" y="0"/>
                </a:lnTo>
                <a:close/>
              </a:path>
            </a:pathLst>
          </a:custGeom>
          <a:solidFill>
            <a:schemeClr val="tx1">
              <a:alpha val="100000"/>
            </a:schemeClr>
          </a:solidFill>
          <a:ln w="9525">
            <a:noFill/>
          </a:ln>
        </p:spPr>
        <p:txBody>
          <a:bodyPr/>
          <a:p>
            <a:endParaRPr lang="zh-CN" altLang="en-US"/>
          </a:p>
        </p:txBody>
      </p:sp>
      <p:sp>
        <p:nvSpPr>
          <p:cNvPr id="10253" name="椭圆 28"/>
          <p:cNvSpPr/>
          <p:nvPr/>
        </p:nvSpPr>
        <p:spPr>
          <a:xfrm>
            <a:off x="6851650" y="3765550"/>
            <a:ext cx="719138" cy="720725"/>
          </a:xfrm>
          <a:prstGeom prst="ellipse">
            <a:avLst/>
          </a:prstGeom>
          <a:solidFill>
            <a:schemeClr val="bg1"/>
          </a:solidFill>
          <a:ln w="9525">
            <a:noFill/>
          </a:ln>
        </p:spPr>
        <p:txBody>
          <a:bodyPr/>
          <a:p>
            <a:endParaRPr lang="zh-CN" altLang="en-US" dirty="0">
              <a:solidFill>
                <a:srgbClr val="000000"/>
              </a:solidFill>
              <a:latin typeface="Calibri" panose="020F0502020204030204" pitchFamily="34" charset="0"/>
              <a:sym typeface="宋体" panose="02010600030101010101" pitchFamily="2" charset="-122"/>
            </a:endParaRPr>
          </a:p>
        </p:txBody>
      </p:sp>
      <p:sp>
        <p:nvSpPr>
          <p:cNvPr id="10254" name="矩形 29"/>
          <p:cNvSpPr/>
          <p:nvPr/>
        </p:nvSpPr>
        <p:spPr>
          <a:xfrm>
            <a:off x="4705350" y="1514475"/>
            <a:ext cx="436563" cy="708025"/>
          </a:xfrm>
          <a:prstGeom prst="rect">
            <a:avLst/>
          </a:prstGeom>
          <a:noFill/>
          <a:ln w="9525">
            <a:noFill/>
          </a:ln>
        </p:spPr>
        <p:txBody>
          <a:bodyPr>
            <a:spAutoFit/>
          </a:bodyPr>
          <a:p>
            <a:r>
              <a:rPr lang="en-US" altLang="zh-CN" sz="4000" b="1" dirty="0">
                <a:solidFill>
                  <a:srgbClr val="FFFFFF"/>
                </a:solidFill>
                <a:latin typeface="时尚中黑简体" pitchFamily="2" charset="-122"/>
                <a:ea typeface="时尚中黑简体" pitchFamily="2" charset="-122"/>
                <a:sym typeface="时尚中黑简体" pitchFamily="2" charset="-122"/>
              </a:rPr>
              <a:t>A</a:t>
            </a:r>
            <a:endParaRPr lang="zh-CN" altLang="en-US" sz="4000" b="1" dirty="0">
              <a:solidFill>
                <a:srgbClr val="FFFFFF"/>
              </a:solidFill>
              <a:latin typeface="时尚中黑简体" pitchFamily="2" charset="-122"/>
              <a:ea typeface="时尚中黑简体" pitchFamily="2" charset="-122"/>
              <a:sym typeface="时尚中黑简体" pitchFamily="2" charset="-122"/>
            </a:endParaRPr>
          </a:p>
        </p:txBody>
      </p:sp>
      <p:sp>
        <p:nvSpPr>
          <p:cNvPr id="10255" name="矩形 30"/>
          <p:cNvSpPr/>
          <p:nvPr/>
        </p:nvSpPr>
        <p:spPr>
          <a:xfrm>
            <a:off x="6721475" y="2070100"/>
            <a:ext cx="436563" cy="708025"/>
          </a:xfrm>
          <a:prstGeom prst="rect">
            <a:avLst/>
          </a:prstGeom>
          <a:noFill/>
          <a:ln w="9525">
            <a:noFill/>
          </a:ln>
        </p:spPr>
        <p:txBody>
          <a:bodyPr>
            <a:spAutoFit/>
          </a:bodyPr>
          <a:p>
            <a:r>
              <a:rPr lang="en-US" altLang="zh-CN" sz="4000" b="1" dirty="0">
                <a:solidFill>
                  <a:srgbClr val="000000"/>
                </a:solidFill>
                <a:latin typeface="时尚中黑简体" pitchFamily="2" charset="-122"/>
                <a:ea typeface="时尚中黑简体" pitchFamily="2" charset="-122"/>
                <a:sym typeface="时尚中黑简体" pitchFamily="2" charset="-122"/>
              </a:rPr>
              <a:t>B</a:t>
            </a:r>
            <a:endParaRPr lang="zh-CN" altLang="en-US" sz="4000" b="1" dirty="0">
              <a:solidFill>
                <a:srgbClr val="000000"/>
              </a:solidFill>
              <a:latin typeface="时尚中黑简体" pitchFamily="2" charset="-122"/>
              <a:ea typeface="时尚中黑简体" pitchFamily="2" charset="-122"/>
              <a:sym typeface="时尚中黑简体" pitchFamily="2" charset="-122"/>
            </a:endParaRPr>
          </a:p>
        </p:txBody>
      </p:sp>
      <p:sp>
        <p:nvSpPr>
          <p:cNvPr id="10256" name="矩形 31"/>
          <p:cNvSpPr/>
          <p:nvPr/>
        </p:nvSpPr>
        <p:spPr>
          <a:xfrm>
            <a:off x="5137150" y="3281363"/>
            <a:ext cx="436563" cy="708025"/>
          </a:xfrm>
          <a:prstGeom prst="rect">
            <a:avLst/>
          </a:prstGeom>
          <a:noFill/>
          <a:ln w="9525">
            <a:noFill/>
          </a:ln>
        </p:spPr>
        <p:txBody>
          <a:bodyPr>
            <a:spAutoFit/>
          </a:bodyPr>
          <a:p>
            <a:r>
              <a:rPr lang="en-US" altLang="zh-CN" sz="4000" b="1" dirty="0">
                <a:solidFill>
                  <a:srgbClr val="FFFFFF"/>
                </a:solidFill>
                <a:latin typeface="时尚中黑简体" pitchFamily="2" charset="-122"/>
                <a:ea typeface="时尚中黑简体" pitchFamily="2" charset="-122"/>
                <a:sym typeface="时尚中黑简体" pitchFamily="2" charset="-122"/>
              </a:rPr>
              <a:t>C</a:t>
            </a:r>
            <a:endParaRPr lang="zh-CN" altLang="en-US" sz="4000" b="1" dirty="0">
              <a:solidFill>
                <a:srgbClr val="FFFFFF"/>
              </a:solidFill>
              <a:latin typeface="时尚中黑简体" pitchFamily="2" charset="-122"/>
              <a:ea typeface="时尚中黑简体" pitchFamily="2" charset="-122"/>
              <a:sym typeface="时尚中黑简体" pitchFamily="2" charset="-122"/>
            </a:endParaRPr>
          </a:p>
        </p:txBody>
      </p:sp>
      <p:sp>
        <p:nvSpPr>
          <p:cNvPr id="10257" name="矩形 32"/>
          <p:cNvSpPr/>
          <p:nvPr/>
        </p:nvSpPr>
        <p:spPr>
          <a:xfrm>
            <a:off x="6992938" y="3765550"/>
            <a:ext cx="436562" cy="708025"/>
          </a:xfrm>
          <a:prstGeom prst="rect">
            <a:avLst/>
          </a:prstGeom>
          <a:noFill/>
          <a:ln w="9525">
            <a:noFill/>
          </a:ln>
        </p:spPr>
        <p:txBody>
          <a:bodyPr>
            <a:spAutoFit/>
          </a:bodyPr>
          <a:p>
            <a:r>
              <a:rPr lang="en-US" altLang="zh-CN" sz="4000" b="1" dirty="0">
                <a:solidFill>
                  <a:srgbClr val="000000"/>
                </a:solidFill>
                <a:latin typeface="时尚中黑简体" pitchFamily="2" charset="-122"/>
                <a:ea typeface="时尚中黑简体" pitchFamily="2" charset="-122"/>
                <a:sym typeface="时尚中黑简体" pitchFamily="2" charset="-122"/>
              </a:rPr>
              <a:t>D</a:t>
            </a:r>
            <a:endParaRPr lang="zh-CN" altLang="en-US" sz="4000" b="1" dirty="0">
              <a:solidFill>
                <a:srgbClr val="000000"/>
              </a:solidFill>
              <a:latin typeface="时尚中黑简体" pitchFamily="2" charset="-122"/>
              <a:ea typeface="时尚中黑简体" pitchFamily="2" charset="-122"/>
              <a:sym typeface="时尚中黑简体" pitchFamily="2" charset="-122"/>
            </a:endParaRPr>
          </a:p>
        </p:txBody>
      </p:sp>
      <p:sp>
        <p:nvSpPr>
          <p:cNvPr id="10258" name="TextBox 146"/>
          <p:cNvSpPr/>
          <p:nvPr/>
        </p:nvSpPr>
        <p:spPr>
          <a:xfrm>
            <a:off x="2843213" y="1347788"/>
            <a:ext cx="1754187" cy="576262"/>
          </a:xfrm>
          <a:prstGeom prst="rect">
            <a:avLst/>
          </a:prstGeom>
          <a:noFill/>
          <a:ln w="9525">
            <a:noFill/>
          </a:ln>
        </p:spPr>
        <p:txBody>
          <a:bodyPr>
            <a:spAutoFit/>
          </a:bodyPr>
          <a:p>
            <a:pPr algn="ctr"/>
            <a:r>
              <a:rPr lang="en-US" altLang="zh-CN" sz="1400" b="1" dirty="0">
                <a:solidFill>
                  <a:srgbClr val="000000"/>
                </a:solidFill>
                <a:latin typeface="时尚中黑简体" pitchFamily="2" charset="-122"/>
                <a:ea typeface="时尚中黑简体" pitchFamily="2" charset="-122"/>
              </a:rPr>
              <a:t>Click to </a:t>
            </a:r>
            <a:endParaRPr lang="zh-CN" altLang="en-US" sz="1400" b="1" dirty="0">
              <a:solidFill>
                <a:srgbClr val="000000"/>
              </a:solidFill>
              <a:latin typeface="时尚中黑简体" pitchFamily="2" charset="-122"/>
              <a:ea typeface="时尚中黑简体" pitchFamily="2" charset="-122"/>
            </a:endParaRPr>
          </a:p>
          <a:p>
            <a:pPr algn="ctr"/>
            <a:r>
              <a:rPr lang="en-US" altLang="zh-CN" sz="1400" b="1" dirty="0">
                <a:solidFill>
                  <a:srgbClr val="000000"/>
                </a:solidFill>
                <a:latin typeface="时尚中黑简体" pitchFamily="2" charset="-122"/>
                <a:ea typeface="时尚中黑简体" pitchFamily="2" charset="-122"/>
              </a:rPr>
              <a:t>add your text </a:t>
            </a:r>
            <a:endParaRPr lang="zh-CN" altLang="en-US" dirty="0">
              <a:latin typeface="Arial" panose="020B0604020202020204" pitchFamily="34" charset="0"/>
            </a:endParaRPr>
          </a:p>
        </p:txBody>
      </p:sp>
      <p:sp>
        <p:nvSpPr>
          <p:cNvPr id="10259" name="TextBox 146"/>
          <p:cNvSpPr/>
          <p:nvPr/>
        </p:nvSpPr>
        <p:spPr>
          <a:xfrm>
            <a:off x="7497763" y="3759200"/>
            <a:ext cx="1754187" cy="576263"/>
          </a:xfrm>
          <a:prstGeom prst="rect">
            <a:avLst/>
          </a:prstGeom>
          <a:noFill/>
          <a:ln w="9525">
            <a:noFill/>
          </a:ln>
        </p:spPr>
        <p:txBody>
          <a:bodyPr>
            <a:spAutoFit/>
          </a:bodyPr>
          <a:p>
            <a:pPr algn="ctr"/>
            <a:r>
              <a:rPr lang="en-US" altLang="zh-CN" sz="1400" b="1" dirty="0">
                <a:solidFill>
                  <a:srgbClr val="FFFFFF"/>
                </a:solidFill>
                <a:latin typeface="时尚中黑简体" pitchFamily="2" charset="-122"/>
                <a:ea typeface="时尚中黑简体" pitchFamily="2" charset="-122"/>
              </a:rPr>
              <a:t>Click to </a:t>
            </a:r>
            <a:endParaRPr lang="zh-CN" altLang="en-US" sz="1400" b="1" dirty="0">
              <a:solidFill>
                <a:srgbClr val="FFFFFF"/>
              </a:solidFill>
              <a:latin typeface="时尚中黑简体" pitchFamily="2" charset="-122"/>
              <a:ea typeface="时尚中黑简体" pitchFamily="2" charset="-122"/>
            </a:endParaRPr>
          </a:p>
          <a:p>
            <a:pPr algn="ctr"/>
            <a:r>
              <a:rPr lang="en-US" altLang="zh-CN" sz="1400" b="1" dirty="0">
                <a:solidFill>
                  <a:srgbClr val="FFFFFF"/>
                </a:solidFill>
                <a:latin typeface="时尚中黑简体" pitchFamily="2" charset="-122"/>
                <a:ea typeface="时尚中黑简体" pitchFamily="2" charset="-122"/>
              </a:rPr>
              <a:t>add your text </a:t>
            </a:r>
            <a:endParaRPr lang="zh-CN" altLang="en-US" dirty="0">
              <a:latin typeface="Arial" panose="020B0604020202020204" pitchFamily="34" charset="0"/>
            </a:endParaRPr>
          </a:p>
        </p:txBody>
      </p:sp>
      <p:sp>
        <p:nvSpPr>
          <p:cNvPr id="10260" name="TextBox 146"/>
          <p:cNvSpPr/>
          <p:nvPr/>
        </p:nvSpPr>
        <p:spPr>
          <a:xfrm>
            <a:off x="3243263" y="3194050"/>
            <a:ext cx="1754187" cy="576263"/>
          </a:xfrm>
          <a:prstGeom prst="rect">
            <a:avLst/>
          </a:prstGeom>
          <a:noFill/>
          <a:ln w="9525">
            <a:noFill/>
          </a:ln>
        </p:spPr>
        <p:txBody>
          <a:bodyPr>
            <a:spAutoFit/>
          </a:bodyPr>
          <a:p>
            <a:pPr algn="ctr"/>
            <a:r>
              <a:rPr lang="en-US" altLang="zh-CN" sz="1400" b="1" dirty="0">
                <a:solidFill>
                  <a:srgbClr val="000000"/>
                </a:solidFill>
                <a:latin typeface="时尚中黑简体" pitchFamily="2" charset="-122"/>
                <a:ea typeface="时尚中黑简体" pitchFamily="2" charset="-122"/>
              </a:rPr>
              <a:t>Click to </a:t>
            </a:r>
            <a:endParaRPr lang="zh-CN" altLang="en-US" sz="1400" b="1" dirty="0">
              <a:solidFill>
                <a:srgbClr val="000000"/>
              </a:solidFill>
              <a:latin typeface="时尚中黑简体" pitchFamily="2" charset="-122"/>
              <a:ea typeface="时尚中黑简体" pitchFamily="2" charset="-122"/>
            </a:endParaRPr>
          </a:p>
          <a:p>
            <a:pPr algn="ctr"/>
            <a:r>
              <a:rPr lang="en-US" altLang="zh-CN" sz="1400" b="1" dirty="0">
                <a:solidFill>
                  <a:srgbClr val="000000"/>
                </a:solidFill>
                <a:latin typeface="时尚中黑简体" pitchFamily="2" charset="-122"/>
                <a:ea typeface="时尚中黑简体" pitchFamily="2" charset="-122"/>
              </a:rPr>
              <a:t>add your text </a:t>
            </a:r>
            <a:endParaRPr lang="zh-CN" altLang="en-US" dirty="0">
              <a:latin typeface="Arial" panose="020B0604020202020204" pitchFamily="34" charset="0"/>
            </a:endParaRPr>
          </a:p>
        </p:txBody>
      </p:sp>
      <p:sp>
        <p:nvSpPr>
          <p:cNvPr id="10261" name="TextBox 146"/>
          <p:cNvSpPr/>
          <p:nvPr/>
        </p:nvSpPr>
        <p:spPr>
          <a:xfrm>
            <a:off x="7240588" y="1884363"/>
            <a:ext cx="1754187" cy="576262"/>
          </a:xfrm>
          <a:prstGeom prst="rect">
            <a:avLst/>
          </a:prstGeom>
          <a:noFill/>
          <a:ln w="9525">
            <a:noFill/>
          </a:ln>
        </p:spPr>
        <p:txBody>
          <a:bodyPr>
            <a:spAutoFit/>
          </a:bodyPr>
          <a:p>
            <a:pPr algn="ctr"/>
            <a:r>
              <a:rPr lang="en-US" altLang="zh-CN" sz="1400" b="1" dirty="0">
                <a:solidFill>
                  <a:srgbClr val="FFFFFF"/>
                </a:solidFill>
                <a:latin typeface="时尚中黑简体" pitchFamily="2" charset="-122"/>
                <a:ea typeface="时尚中黑简体" pitchFamily="2" charset="-122"/>
              </a:rPr>
              <a:t>Click to </a:t>
            </a:r>
            <a:endParaRPr lang="zh-CN" altLang="en-US" sz="1400" b="1" dirty="0">
              <a:solidFill>
                <a:srgbClr val="FFFFFF"/>
              </a:solidFill>
              <a:latin typeface="时尚中黑简体" pitchFamily="2" charset="-122"/>
              <a:ea typeface="时尚中黑简体" pitchFamily="2" charset="-122"/>
            </a:endParaRPr>
          </a:p>
          <a:p>
            <a:pPr algn="ctr"/>
            <a:r>
              <a:rPr lang="en-US" altLang="zh-CN" sz="1400" b="1" dirty="0">
                <a:solidFill>
                  <a:srgbClr val="FFFFFF"/>
                </a:solidFill>
                <a:latin typeface="时尚中黑简体" pitchFamily="2" charset="-122"/>
                <a:ea typeface="时尚中黑简体" pitchFamily="2" charset="-122"/>
              </a:rPr>
              <a:t>add your text </a:t>
            </a:r>
            <a:endParaRPr lang="zh-CN" altLang="en-US" dirty="0">
              <a:latin typeface="Arial" panose="020B0604020202020204" pitchFamily="34" charset="0"/>
            </a:endParaRPr>
          </a:p>
        </p:txBody>
      </p:sp>
      <p:sp>
        <p:nvSpPr>
          <p:cNvPr id="10262" name="文本框 19"/>
          <p:cNvSpPr/>
          <p:nvPr/>
        </p:nvSpPr>
        <p:spPr>
          <a:xfrm>
            <a:off x="227013" y="2787650"/>
            <a:ext cx="2987675" cy="1901825"/>
          </a:xfrm>
          <a:prstGeom prst="rect">
            <a:avLst/>
          </a:prstGeom>
          <a:noFill/>
          <a:ln w="9525">
            <a:noFill/>
          </a:ln>
        </p:spPr>
        <p:txBody>
          <a:bodyPr>
            <a:spAutoFit/>
          </a:bodyPr>
          <a:p>
            <a:pPr>
              <a:lnSpc>
                <a:spcPct val="120000"/>
              </a:lnSpc>
            </a:pPr>
            <a:r>
              <a:rPr lang="en-US" altLang="zh-CN" sz="1400" b="1" dirty="0">
                <a:solidFill>
                  <a:srgbClr val="000000"/>
                </a:solidFill>
                <a:latin typeface="时尚中黑简体" pitchFamily="2" charset="-122"/>
                <a:ea typeface="时尚中黑简体" pitchFamily="2" charset="-122"/>
                <a:sym typeface="时尚中黑简体" pitchFamily="2" charset="-122"/>
              </a:rPr>
              <a:t>Type something here type something here type something here type something here type something here type something here type something here type something here type something here</a:t>
            </a:r>
            <a:endParaRPr lang="zh-CN" altLang="en-US" sz="1400" b="1" dirty="0">
              <a:solidFill>
                <a:srgbClr val="000000"/>
              </a:solidFill>
              <a:latin typeface="时尚中黑简体" pitchFamily="2" charset="-122"/>
              <a:ea typeface="时尚中黑简体" pitchFamily="2" charset="-122"/>
              <a:sym typeface="时尚中黑简体" pitchFamily="2" charset="-122"/>
            </a:endParaRPr>
          </a:p>
        </p:txBody>
      </p:sp>
      <p:sp>
        <p:nvSpPr>
          <p:cNvPr id="10263" name="矩形 38"/>
          <p:cNvSpPr/>
          <p:nvPr/>
        </p:nvSpPr>
        <p:spPr>
          <a:xfrm>
            <a:off x="153988" y="2355850"/>
            <a:ext cx="3913187" cy="523875"/>
          </a:xfrm>
          <a:prstGeom prst="rect">
            <a:avLst/>
          </a:prstGeom>
          <a:noFill/>
          <a:ln w="9525">
            <a:noFill/>
          </a:ln>
        </p:spPr>
        <p:txBody>
          <a:bodyPr>
            <a:spAutoFit/>
          </a:bodyPr>
          <a:p>
            <a:r>
              <a:rPr lang="en-US" altLang="zh-CN" sz="2800" b="1" dirty="0">
                <a:solidFill>
                  <a:schemeClr val="bg1"/>
                </a:solidFill>
                <a:latin typeface="时尚中黑简体" pitchFamily="2" charset="-122"/>
                <a:ea typeface="时尚中黑简体" pitchFamily="2" charset="-122"/>
                <a:sym typeface="时尚中黑简体" pitchFamily="2" charset="-122"/>
              </a:rPr>
              <a:t>Type something here </a:t>
            </a:r>
            <a:endParaRPr lang="zh-CN" altLang="en-US" sz="2800" dirty="0">
              <a:solidFill>
                <a:schemeClr val="bg1"/>
              </a:solidFill>
              <a:latin typeface="Calibri" panose="020F0502020204030204" pitchFamily="34" charset="0"/>
              <a:sym typeface="宋体" panose="02010600030101010101" pitchFamily="2" charset="-122"/>
            </a:endParaRPr>
          </a:p>
        </p:txBody>
      </p:sp>
    </p:spTree>
  </p:cSld>
  <p:clrMapOvr>
    <a:masterClrMapping/>
  </p:clrMapOvr>
  <p:transition/>
</p:sld>
</file>

<file path=ppt/theme/theme1.xml><?xml version="1.0" encoding="utf-8"?>
<a:theme xmlns:a="http://schemas.openxmlformats.org/drawingml/2006/main" name="www.freeppt7.com-Best powerpoint templates free download-slideshow">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3_Office 主题">
      <a:majorFont>
        <a:latin typeface="Calibri"/>
        <a:ea typeface="宋体"/>
        <a:cs typeface=""/>
      </a:majorFont>
      <a:minorFont>
        <a:latin typeface="Calibri"/>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ww.freeppt7.com-the best ppt templates">
  <a:themeElements>
    <a:clrScheme name="自定义 20">
      <a:dk1>
        <a:sysClr val="windowText" lastClr="000000"/>
      </a:dk1>
      <a:lt1>
        <a:sysClr val="window" lastClr="FFFFFF"/>
      </a:lt1>
      <a:dk2>
        <a:srgbClr val="44546A"/>
      </a:dk2>
      <a:lt2>
        <a:srgbClr val="E7E6E6"/>
      </a:lt2>
      <a:accent1>
        <a:srgbClr val="0D294B"/>
      </a:accent1>
      <a:accent2>
        <a:srgbClr val="FFC000"/>
      </a:accent2>
      <a:accent3>
        <a:srgbClr val="A5A5A5"/>
      </a:accent3>
      <a:accent4>
        <a:srgbClr val="FFC000"/>
      </a:accent4>
      <a:accent5>
        <a:srgbClr val="4472C4"/>
      </a:accent5>
      <a:accent6>
        <a:srgbClr val="70AD47"/>
      </a:accent6>
      <a:hlink>
        <a:srgbClr val="0563C1"/>
      </a:hlink>
      <a:folHlink>
        <a:srgbClr val="954F72"/>
      </a:folHlink>
    </a:clrScheme>
    <a:fontScheme name="自定义 6">
      <a:majorFont>
        <a:latin typeface="HelveticaNeueLT Pro 77 BdCn"/>
        <a:ea typeface="微软雅黑"/>
        <a:cs typeface=""/>
      </a:majorFont>
      <a:minorFont>
        <a:latin typeface="Century Gothic  "/>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3306</Words>
  <Application>WPS 演示</Application>
  <PresentationFormat>全屏显示(16:9)</PresentationFormat>
  <Paragraphs>306</Paragraphs>
  <Slides>27</Slides>
  <Notes>0</Notes>
  <HiddenSlides>0</HiddenSlides>
  <MMClips>0</MMClips>
  <ScaleCrop>false</ScaleCrop>
  <HeadingPairs>
    <vt:vector size="6" baseType="variant">
      <vt:variant>
        <vt:lpstr>已用的字体</vt:lpstr>
      </vt:variant>
      <vt:variant>
        <vt:i4>21</vt:i4>
      </vt:variant>
      <vt:variant>
        <vt:lpstr>主题</vt:lpstr>
      </vt:variant>
      <vt:variant>
        <vt:i4>2</vt:i4>
      </vt:variant>
      <vt:variant>
        <vt:lpstr>幻灯片标题</vt:lpstr>
      </vt:variant>
      <vt:variant>
        <vt:i4>27</vt:i4>
      </vt:variant>
    </vt:vector>
  </HeadingPairs>
  <TitlesOfParts>
    <vt:vector size="50" baseType="lpstr">
      <vt:lpstr>Arial</vt:lpstr>
      <vt:lpstr>宋体</vt:lpstr>
      <vt:lpstr>Wingdings</vt:lpstr>
      <vt:lpstr>Calibri</vt:lpstr>
      <vt:lpstr>时尚中黑简体</vt:lpstr>
      <vt:lpstr>Arial Unicode MS</vt:lpstr>
      <vt:lpstr>MS PGothic</vt:lpstr>
      <vt:lpstr>Segoe UI</vt:lpstr>
      <vt:lpstr>Malgun Gothic</vt:lpstr>
      <vt:lpstr>黑体</vt:lpstr>
      <vt:lpstr>微软雅黑</vt:lpstr>
      <vt:lpstr>Meiryo</vt:lpstr>
      <vt:lpstr>HelveticaNeueLT Pro 67 MdCn</vt:lpstr>
      <vt:lpstr>Hiragino Sans GB W3</vt:lpstr>
      <vt:lpstr>News Gothic MT</vt:lpstr>
      <vt:lpstr>Segoe UI Light</vt:lpstr>
      <vt:lpstr>Century Gothic</vt:lpstr>
      <vt:lpstr>HelveticaNeueLT Pro 77 BdCn</vt:lpstr>
      <vt:lpstr>popo</vt:lpstr>
      <vt:lpstr>Yu Gothic</vt:lpstr>
      <vt:lpstr>Segoe Print</vt:lpstr>
      <vt:lpstr>www.freeppt7.com-Best powerpoint templates free download-slideshow</vt:lpstr>
      <vt:lpstr>www.freeppt7.com-the best ppt templates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kwl6163com</cp:lastModifiedBy>
  <cp:revision>6</cp:revision>
  <dcterms:created xsi:type="dcterms:W3CDTF">2013-08-23T00:25:00Z</dcterms:created>
  <dcterms:modified xsi:type="dcterms:W3CDTF">2018-09-12T03:12:21Z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2052-10.1.0.7400</vt:lpwstr>
  </property>
</Properties>
</file>