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hyperlink" Target="https://www.freeppt7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草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5157788"/>
            <a:ext cx="9180512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云彩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9363"/>
            <a:ext cx="9396413" cy="338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背景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537" y="-26987"/>
            <a:ext cx="9361487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4575" y="5516563"/>
            <a:ext cx="649288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星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100012"/>
            <a:ext cx="7705725" cy="3716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火焰飞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1345">
            <a:off x="7164388" y="4652963"/>
            <a:ext cx="1350962" cy="1414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Text Box 12"/>
          <p:cNvSpPr txBox="1"/>
          <p:nvPr/>
        </p:nvSpPr>
        <p:spPr>
          <a:xfrm>
            <a:off x="189230" y="1003935"/>
            <a:ext cx="725551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3200" dirty="0">
                <a:solidFill>
                  <a:srgbClr val="FFCC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Accompany me in sleepwalking, </a:t>
            </a:r>
            <a:endParaRPr lang="zh-CN" altLang="en-US" sz="3200" dirty="0">
              <a:solidFill>
                <a:srgbClr val="FFCC00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 algn="l"/>
            <a:r>
              <a:rPr lang="zh-CN" altLang="en-US" sz="3200" dirty="0">
                <a:solidFill>
                  <a:srgbClr val="FFCC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and look up to the whole universe without looking up.</a:t>
            </a:r>
            <a:br>
              <a:rPr lang="zh-CN" altLang="en-US" sz="3200" dirty="0">
                <a:solidFill>
                  <a:srgbClr val="FFCC0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</a:br>
            <a:endParaRPr lang="zh-CN" altLang="en-US" sz="3200" dirty="0">
              <a:solidFill>
                <a:srgbClr val="FFCC00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01504 C 0.05434 0.01365 0.05105 0.01226 0.06389 0.00902 C 0.07605 0.00578 0.10834 -0.00462 0.13247 -0.00485 C 0.15678 -0.00485 0.18282 0.0074 0.20886 0.0081 C 0.23525 0.00856 0.2625 0.00047 0.29011 -0.00138 C 0.31771 -0.00323 0.34827 -0.00485 0.37483 -0.0037 C 0.40105 -0.00231 0.41771 0.0081 0.44879 0.00578 C 0.47952 0.00347 0.52778 -0.01642 0.56077 -0.01757 C 0.59375 -0.01873 0.6165 -0.00138 0.64671 -0.00138 C 0.67691 -0.00115 0.71493 -0.01549 0.74219 -0.01642 C 0.76928 -0.01757 0.78681 -0.00809 0.81007 -0.00832 C 0.83368 -0.00832 0.86771 -0.01572 0.88282 -0.01757 C 0.89809 -0.01919 0.89636 -0.01919 0.9007 -0.01873 C 0.90521 -0.01827 0.90712 -0.01619 0.90938 -0.0141 " pathEditMode="relative" rAng="0" ptsTypes="aaaaaaaaaaaaaA">
                                      <p:cBhvr>
                                        <p:cTn id="6" dur="2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0"/>
                            </p:stCondLst>
                            <p:childTnLst>
                              <p:par>
                                <p:cTn id="2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-0.13853 C -0.09323 -0.17576 -0.1276 -0.213 -0.1408 -0.25185 C -0.15399 -0.2907 -0.14878 -0.33511 -0.13785 -0.37119 C -0.12691 -0.40726 -0.08715 -0.44774 -0.07517 -0.46855 C -0.06319 -0.48936 -0.06701 -0.48589 -0.06632 -0.49653 C -0.06562 -0.50717 -0.06666 -0.52012 -0.07066 -0.53215 C -0.07465 -0.54417 -0.08385 -0.55366 -0.0901 -0.56799 C -0.09635 -0.58233 -0.10503 -0.60939 -0.10798 -0.61772 " pathEditMode="relative" ptsTypes="aaaaaaaA">
                                      <p:cBhvr>
                                        <p:cTn id="36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1681163" y="3713163"/>
            <a:ext cx="447675" cy="4921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3714750"/>
            <a:ext cx="7019925" cy="493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fontAlgn="base">
              <a:defRPr/>
            </a:pPr>
            <a:r>
              <a:rPr lang="en-US" altLang="zh-CN" sz="21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itchFamily="34" charset="-128"/>
              </a:rPr>
              <a:t>https://www.freeppt7.com</a:t>
            </a:r>
            <a:endParaRPr lang="en-US" altLang="zh-CN" sz="21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140075"/>
            <a:ext cx="6985000" cy="581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4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4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sz="18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Best PPT templates for free download</a:t>
            </a:r>
            <a:endParaRPr sz="18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413" y="3136900"/>
            <a:ext cx="641350" cy="584200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1982788" y="3797300"/>
            <a:ext cx="5178425" cy="12700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900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900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1490663"/>
            <a:ext cx="4162425" cy="96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WPS 演示</Application>
  <PresentationFormat>全屏显示(4:3)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方正粗倩简体</vt:lpstr>
      <vt:lpstr>微软雅黑</vt:lpstr>
      <vt:lpstr>Arial Unicode MS</vt:lpstr>
      <vt:lpstr>Meiryo</vt:lpstr>
      <vt:lpstr>Yu Gothic</vt:lpstr>
      <vt:lpstr>默认设计模板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番茄花园</dc:creator>
  <cp:lastModifiedBy>kwl6163com</cp:lastModifiedBy>
  <cp:revision>11</cp:revision>
  <dcterms:created xsi:type="dcterms:W3CDTF">2008-09-03T07:31:18Z</dcterms:created>
  <dcterms:modified xsi:type="dcterms:W3CDTF">2018-09-12T00:14:51Z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